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84" r:id="rId4"/>
  </p:sldMasterIdLst>
  <p:notesMasterIdLst>
    <p:notesMasterId r:id="rId6"/>
  </p:notesMasterIdLst>
  <p:sldIdLst>
    <p:sldId id="263" r:id="rId5"/>
  </p:sldIdLst>
  <p:sldSz cx="30275213" cy="42803763"/>
  <p:notesSz cx="6858000" cy="9144000"/>
  <p:defaultTextStyle>
    <a:defPPr>
      <a:defRPr lang="en-US"/>
    </a:defPPr>
    <a:lvl1pPr marL="0" algn="l" defTabSz="457164" rtl="0" eaLnBrk="1" latinLnBrk="0" hangingPunct="1">
      <a:defRPr sz="1800" kern="1200">
        <a:solidFill>
          <a:schemeClr val="tx1"/>
        </a:solidFill>
        <a:latin typeface="+mn-lt"/>
        <a:ea typeface="+mn-ea"/>
        <a:cs typeface="+mn-cs"/>
      </a:defRPr>
    </a:lvl1pPr>
    <a:lvl2pPr marL="457164" algn="l" defTabSz="457164" rtl="0" eaLnBrk="1" latinLnBrk="0" hangingPunct="1">
      <a:defRPr sz="1800" kern="1200">
        <a:solidFill>
          <a:schemeClr val="tx1"/>
        </a:solidFill>
        <a:latin typeface="+mn-lt"/>
        <a:ea typeface="+mn-ea"/>
        <a:cs typeface="+mn-cs"/>
      </a:defRPr>
    </a:lvl2pPr>
    <a:lvl3pPr marL="914328" algn="l" defTabSz="457164" rtl="0" eaLnBrk="1" latinLnBrk="0" hangingPunct="1">
      <a:defRPr sz="1800" kern="1200">
        <a:solidFill>
          <a:schemeClr val="tx1"/>
        </a:solidFill>
        <a:latin typeface="+mn-lt"/>
        <a:ea typeface="+mn-ea"/>
        <a:cs typeface="+mn-cs"/>
      </a:defRPr>
    </a:lvl3pPr>
    <a:lvl4pPr marL="1371493" algn="l" defTabSz="457164" rtl="0" eaLnBrk="1" latinLnBrk="0" hangingPunct="1">
      <a:defRPr sz="1800" kern="1200">
        <a:solidFill>
          <a:schemeClr val="tx1"/>
        </a:solidFill>
        <a:latin typeface="+mn-lt"/>
        <a:ea typeface="+mn-ea"/>
        <a:cs typeface="+mn-cs"/>
      </a:defRPr>
    </a:lvl4pPr>
    <a:lvl5pPr marL="1828656" algn="l" defTabSz="457164" rtl="0" eaLnBrk="1" latinLnBrk="0" hangingPunct="1">
      <a:defRPr sz="1800" kern="1200">
        <a:solidFill>
          <a:schemeClr val="tx1"/>
        </a:solidFill>
        <a:latin typeface="+mn-lt"/>
        <a:ea typeface="+mn-ea"/>
        <a:cs typeface="+mn-cs"/>
      </a:defRPr>
    </a:lvl5pPr>
    <a:lvl6pPr marL="2285820" algn="l" defTabSz="457164" rtl="0" eaLnBrk="1" latinLnBrk="0" hangingPunct="1">
      <a:defRPr sz="1800" kern="1200">
        <a:solidFill>
          <a:schemeClr val="tx1"/>
        </a:solidFill>
        <a:latin typeface="+mn-lt"/>
        <a:ea typeface="+mn-ea"/>
        <a:cs typeface="+mn-cs"/>
      </a:defRPr>
    </a:lvl6pPr>
    <a:lvl7pPr marL="2742984" algn="l" defTabSz="457164" rtl="0" eaLnBrk="1" latinLnBrk="0" hangingPunct="1">
      <a:defRPr sz="1800" kern="1200">
        <a:solidFill>
          <a:schemeClr val="tx1"/>
        </a:solidFill>
        <a:latin typeface="+mn-lt"/>
        <a:ea typeface="+mn-ea"/>
        <a:cs typeface="+mn-cs"/>
      </a:defRPr>
    </a:lvl7pPr>
    <a:lvl8pPr marL="3200148" algn="l" defTabSz="457164" rtl="0" eaLnBrk="1" latinLnBrk="0" hangingPunct="1">
      <a:defRPr sz="1800" kern="1200">
        <a:solidFill>
          <a:schemeClr val="tx1"/>
        </a:solidFill>
        <a:latin typeface="+mn-lt"/>
        <a:ea typeface="+mn-ea"/>
        <a:cs typeface="+mn-cs"/>
      </a:defRPr>
    </a:lvl8pPr>
    <a:lvl9pPr marL="3657313" algn="l" defTabSz="45716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7"/>
    <a:srgbClr val="990099"/>
    <a:srgbClr val="993366"/>
    <a:srgbClr val="FDC7E3"/>
    <a:srgbClr val="FCB2D9"/>
    <a:srgbClr val="FA7EBF"/>
    <a:srgbClr val="FFF5E5"/>
    <a:srgbClr val="FFFCF7"/>
    <a:srgbClr val="FFF4E5"/>
    <a:srgbClr val="FF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78D4C7-4397-47C6-B22A-8F8E866C989A}" v="15" dt="2024-06-24T10:51:03.1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29" autoAdjust="0"/>
    <p:restoredTop sz="96357" autoAdjust="0"/>
  </p:normalViewPr>
  <p:slideViewPr>
    <p:cSldViewPr snapToGrid="0">
      <p:cViewPr>
        <p:scale>
          <a:sx n="33" d="100"/>
          <a:sy n="33" d="100"/>
        </p:scale>
        <p:origin x="1080" y="-5443"/>
      </p:cViewPr>
      <p:guideLst>
        <p:guide orient="horz" pos="13481"/>
        <p:guide pos="953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rudh Bhogi" userId="0ae536bf-7903-442d-8c9e-ef16f0d59f52" providerId="ADAL" clId="{AB78D4C7-4397-47C6-B22A-8F8E866C989A}"/>
    <pc:docChg chg="undo custSel modSld modMainMaster modNotesMaster">
      <pc:chgData name="Anirudh Bhogi" userId="0ae536bf-7903-442d-8c9e-ef16f0d59f52" providerId="ADAL" clId="{AB78D4C7-4397-47C6-B22A-8F8E866C989A}" dt="2024-06-24T11:08:18.740" v="980" actId="20577"/>
      <pc:docMkLst>
        <pc:docMk/>
      </pc:docMkLst>
      <pc:sldChg chg="addSp delSp modSp mod modNotes">
        <pc:chgData name="Anirudh Bhogi" userId="0ae536bf-7903-442d-8c9e-ef16f0d59f52" providerId="ADAL" clId="{AB78D4C7-4397-47C6-B22A-8F8E866C989A}" dt="2024-06-24T11:08:18.740" v="980" actId="20577"/>
        <pc:sldMkLst>
          <pc:docMk/>
          <pc:sldMk cId="2597721943" sldId="263"/>
        </pc:sldMkLst>
        <pc:spChg chg="mod">
          <ac:chgData name="Anirudh Bhogi" userId="0ae536bf-7903-442d-8c9e-ef16f0d59f52" providerId="ADAL" clId="{AB78D4C7-4397-47C6-B22A-8F8E866C989A}" dt="2024-06-24T10:14:21.410" v="720"/>
          <ac:spMkLst>
            <pc:docMk/>
            <pc:sldMk cId="2597721943" sldId="263"/>
            <ac:spMk id="3" creationId="{4D9F6CC6-C114-4727-8B83-7E0D8CCA13A3}"/>
          </ac:spMkLst>
        </pc:spChg>
        <pc:spChg chg="mod">
          <ac:chgData name="Anirudh Bhogi" userId="0ae536bf-7903-442d-8c9e-ef16f0d59f52" providerId="ADAL" clId="{AB78D4C7-4397-47C6-B22A-8F8E866C989A}" dt="2024-06-24T10:14:21.410" v="720"/>
          <ac:spMkLst>
            <pc:docMk/>
            <pc:sldMk cId="2597721943" sldId="263"/>
            <ac:spMk id="4" creationId="{C9291763-923F-D4D5-E59B-6596749B4120}"/>
          </ac:spMkLst>
        </pc:spChg>
        <pc:spChg chg="mod">
          <ac:chgData name="Anirudh Bhogi" userId="0ae536bf-7903-442d-8c9e-ef16f0d59f52" providerId="ADAL" clId="{AB78D4C7-4397-47C6-B22A-8F8E866C989A}" dt="2024-06-24T10:14:21.410" v="720"/>
          <ac:spMkLst>
            <pc:docMk/>
            <pc:sldMk cId="2597721943" sldId="263"/>
            <ac:spMk id="5" creationId="{83FC299B-C931-469B-B623-CDA424D07D53}"/>
          </ac:spMkLst>
        </pc:spChg>
        <pc:spChg chg="mod">
          <ac:chgData name="Anirudh Bhogi" userId="0ae536bf-7903-442d-8c9e-ef16f0d59f52" providerId="ADAL" clId="{AB78D4C7-4397-47C6-B22A-8F8E866C989A}" dt="2024-06-24T10:14:21.410" v="720"/>
          <ac:spMkLst>
            <pc:docMk/>
            <pc:sldMk cId="2597721943" sldId="263"/>
            <ac:spMk id="7" creationId="{745ED364-7BE9-90CF-0E64-EA332E6FDD2C}"/>
          </ac:spMkLst>
        </pc:spChg>
        <pc:spChg chg="mod">
          <ac:chgData name="Anirudh Bhogi" userId="0ae536bf-7903-442d-8c9e-ef16f0d59f52" providerId="ADAL" clId="{AB78D4C7-4397-47C6-B22A-8F8E866C989A}" dt="2024-06-24T10:14:21.410" v="720"/>
          <ac:spMkLst>
            <pc:docMk/>
            <pc:sldMk cId="2597721943" sldId="263"/>
            <ac:spMk id="8" creationId="{5F2F6F3A-6FA0-5085-7CE7-68C8295A11AD}"/>
          </ac:spMkLst>
        </pc:spChg>
        <pc:spChg chg="mod">
          <ac:chgData name="Anirudh Bhogi" userId="0ae536bf-7903-442d-8c9e-ef16f0d59f52" providerId="ADAL" clId="{AB78D4C7-4397-47C6-B22A-8F8E866C989A}" dt="2024-06-24T10:14:21.410" v="720"/>
          <ac:spMkLst>
            <pc:docMk/>
            <pc:sldMk cId="2597721943" sldId="263"/>
            <ac:spMk id="17" creationId="{C4A8608B-B8AC-C106-560C-304F9A485B73}"/>
          </ac:spMkLst>
        </pc:spChg>
        <pc:spChg chg="mod">
          <ac:chgData name="Anirudh Bhogi" userId="0ae536bf-7903-442d-8c9e-ef16f0d59f52" providerId="ADAL" clId="{AB78D4C7-4397-47C6-B22A-8F8E866C989A}" dt="2024-06-24T10:14:21.410" v="720"/>
          <ac:spMkLst>
            <pc:docMk/>
            <pc:sldMk cId="2597721943" sldId="263"/>
            <ac:spMk id="18" creationId="{E1F5BCDA-E1AD-CB14-808D-C21675077A9D}"/>
          </ac:spMkLst>
        </pc:spChg>
        <pc:spChg chg="mod">
          <ac:chgData name="Anirudh Bhogi" userId="0ae536bf-7903-442d-8c9e-ef16f0d59f52" providerId="ADAL" clId="{AB78D4C7-4397-47C6-B22A-8F8E866C989A}" dt="2024-06-24T10:14:21.410" v="720"/>
          <ac:spMkLst>
            <pc:docMk/>
            <pc:sldMk cId="2597721943" sldId="263"/>
            <ac:spMk id="19" creationId="{BF5BEA20-2433-BDD1-5D07-7BE235F70401}"/>
          </ac:spMkLst>
        </pc:spChg>
        <pc:spChg chg="mod">
          <ac:chgData name="Anirudh Bhogi" userId="0ae536bf-7903-442d-8c9e-ef16f0d59f52" providerId="ADAL" clId="{AB78D4C7-4397-47C6-B22A-8F8E866C989A}" dt="2024-06-24T10:14:21.410" v="720"/>
          <ac:spMkLst>
            <pc:docMk/>
            <pc:sldMk cId="2597721943" sldId="263"/>
            <ac:spMk id="20" creationId="{76C48F90-B4B1-D03E-84FF-8A827211CF0B}"/>
          </ac:spMkLst>
        </pc:spChg>
        <pc:spChg chg="mod">
          <ac:chgData name="Anirudh Bhogi" userId="0ae536bf-7903-442d-8c9e-ef16f0d59f52" providerId="ADAL" clId="{AB78D4C7-4397-47C6-B22A-8F8E866C989A}" dt="2024-06-24T10:14:21.410" v="720"/>
          <ac:spMkLst>
            <pc:docMk/>
            <pc:sldMk cId="2597721943" sldId="263"/>
            <ac:spMk id="22" creationId="{92FF3BEB-F168-ED43-BFCA-7AD5E995ACBD}"/>
          </ac:spMkLst>
        </pc:spChg>
        <pc:spChg chg="mod">
          <ac:chgData name="Anirudh Bhogi" userId="0ae536bf-7903-442d-8c9e-ef16f0d59f52" providerId="ADAL" clId="{AB78D4C7-4397-47C6-B22A-8F8E866C989A}" dt="2024-06-24T10:14:21.410" v="720"/>
          <ac:spMkLst>
            <pc:docMk/>
            <pc:sldMk cId="2597721943" sldId="263"/>
            <ac:spMk id="24" creationId="{37DBF094-4BF0-7AD5-B469-A69C36C1428F}"/>
          </ac:spMkLst>
        </pc:spChg>
        <pc:spChg chg="mod">
          <ac:chgData name="Anirudh Bhogi" userId="0ae536bf-7903-442d-8c9e-ef16f0d59f52" providerId="ADAL" clId="{AB78D4C7-4397-47C6-B22A-8F8E866C989A}" dt="2024-06-24T10:14:21.410" v="720"/>
          <ac:spMkLst>
            <pc:docMk/>
            <pc:sldMk cId="2597721943" sldId="263"/>
            <ac:spMk id="26" creationId="{9EBF893E-F08B-DDBB-2C9B-C0831CC9F951}"/>
          </ac:spMkLst>
        </pc:spChg>
        <pc:spChg chg="mod">
          <ac:chgData name="Anirudh Bhogi" userId="0ae536bf-7903-442d-8c9e-ef16f0d59f52" providerId="ADAL" clId="{AB78D4C7-4397-47C6-B22A-8F8E866C989A}" dt="2024-06-24T11:05:36.050" v="970" actId="1076"/>
          <ac:spMkLst>
            <pc:docMk/>
            <pc:sldMk cId="2597721943" sldId="263"/>
            <ac:spMk id="28" creationId="{D8DD5D9F-DB42-F7D4-BA19-371304402692}"/>
          </ac:spMkLst>
        </pc:spChg>
        <pc:spChg chg="mod">
          <ac:chgData name="Anirudh Bhogi" userId="0ae536bf-7903-442d-8c9e-ef16f0d59f52" providerId="ADAL" clId="{AB78D4C7-4397-47C6-B22A-8F8E866C989A}" dt="2024-06-24T10:14:21.410" v="720"/>
          <ac:spMkLst>
            <pc:docMk/>
            <pc:sldMk cId="2597721943" sldId="263"/>
            <ac:spMk id="29" creationId="{10F45B2E-A852-0025-53EF-4F195391FAD0}"/>
          </ac:spMkLst>
        </pc:spChg>
        <pc:spChg chg="mod">
          <ac:chgData name="Anirudh Bhogi" userId="0ae536bf-7903-442d-8c9e-ef16f0d59f52" providerId="ADAL" clId="{AB78D4C7-4397-47C6-B22A-8F8E866C989A}" dt="2024-06-24T10:14:21.410" v="720"/>
          <ac:spMkLst>
            <pc:docMk/>
            <pc:sldMk cId="2597721943" sldId="263"/>
            <ac:spMk id="31" creationId="{5CDAB133-1D6E-B936-E6DC-CEE04E69709C}"/>
          </ac:spMkLst>
        </pc:spChg>
        <pc:spChg chg="mod">
          <ac:chgData name="Anirudh Bhogi" userId="0ae536bf-7903-442d-8c9e-ef16f0d59f52" providerId="ADAL" clId="{AB78D4C7-4397-47C6-B22A-8F8E866C989A}" dt="2024-06-24T11:07:24.705" v="973" actId="14100"/>
          <ac:spMkLst>
            <pc:docMk/>
            <pc:sldMk cId="2597721943" sldId="263"/>
            <ac:spMk id="35" creationId="{0BADF5A0-76B6-C4BB-8C70-2D25F10B8280}"/>
          </ac:spMkLst>
        </pc:spChg>
        <pc:spChg chg="mod">
          <ac:chgData name="Anirudh Bhogi" userId="0ae536bf-7903-442d-8c9e-ef16f0d59f52" providerId="ADAL" clId="{AB78D4C7-4397-47C6-B22A-8F8E866C989A}" dt="2024-06-24T10:56:16.025" v="957" actId="1076"/>
          <ac:spMkLst>
            <pc:docMk/>
            <pc:sldMk cId="2597721943" sldId="263"/>
            <ac:spMk id="37" creationId="{EA8DD4B9-C5F2-DCAF-AFE7-0DBCF503B078}"/>
          </ac:spMkLst>
        </pc:spChg>
        <pc:spChg chg="mod">
          <ac:chgData name="Anirudh Bhogi" userId="0ae536bf-7903-442d-8c9e-ef16f0d59f52" providerId="ADAL" clId="{AB78D4C7-4397-47C6-B22A-8F8E866C989A}" dt="2024-06-24T10:14:21.410" v="720"/>
          <ac:spMkLst>
            <pc:docMk/>
            <pc:sldMk cId="2597721943" sldId="263"/>
            <ac:spMk id="39" creationId="{C527E16A-32F5-C17B-5708-2DBCDAB16E78}"/>
          </ac:spMkLst>
        </pc:spChg>
        <pc:spChg chg="mod">
          <ac:chgData name="Anirudh Bhogi" userId="0ae536bf-7903-442d-8c9e-ef16f0d59f52" providerId="ADAL" clId="{AB78D4C7-4397-47C6-B22A-8F8E866C989A}" dt="2024-06-24T10:14:21.410" v="720"/>
          <ac:spMkLst>
            <pc:docMk/>
            <pc:sldMk cId="2597721943" sldId="263"/>
            <ac:spMk id="45" creationId="{2E09C325-C441-47C9-AB32-59193ADD9459}"/>
          </ac:spMkLst>
        </pc:spChg>
        <pc:spChg chg="mod">
          <ac:chgData name="Anirudh Bhogi" userId="0ae536bf-7903-442d-8c9e-ef16f0d59f52" providerId="ADAL" clId="{AB78D4C7-4397-47C6-B22A-8F8E866C989A}" dt="2024-06-24T10:14:21.410" v="720"/>
          <ac:spMkLst>
            <pc:docMk/>
            <pc:sldMk cId="2597721943" sldId="263"/>
            <ac:spMk id="46" creationId="{06016AE7-BC92-46D2-B92D-59C22E6862EC}"/>
          </ac:spMkLst>
        </pc:spChg>
        <pc:spChg chg="mod">
          <ac:chgData name="Anirudh Bhogi" userId="0ae536bf-7903-442d-8c9e-ef16f0d59f52" providerId="ADAL" clId="{AB78D4C7-4397-47C6-B22A-8F8E866C989A}" dt="2024-06-24T10:14:21.410" v="720"/>
          <ac:spMkLst>
            <pc:docMk/>
            <pc:sldMk cId="2597721943" sldId="263"/>
            <ac:spMk id="47" creationId="{8156B62D-E8ED-431E-9AD0-FC1B1D69E9CD}"/>
          </ac:spMkLst>
        </pc:spChg>
        <pc:spChg chg="mod">
          <ac:chgData name="Anirudh Bhogi" userId="0ae536bf-7903-442d-8c9e-ef16f0d59f52" providerId="ADAL" clId="{AB78D4C7-4397-47C6-B22A-8F8E866C989A}" dt="2024-06-24T10:14:21.410" v="720"/>
          <ac:spMkLst>
            <pc:docMk/>
            <pc:sldMk cId="2597721943" sldId="263"/>
            <ac:spMk id="48" creationId="{99543C3E-F9D3-4E51-A689-1C484A5FEE60}"/>
          </ac:spMkLst>
        </pc:spChg>
        <pc:spChg chg="mod">
          <ac:chgData name="Anirudh Bhogi" userId="0ae536bf-7903-442d-8c9e-ef16f0d59f52" providerId="ADAL" clId="{AB78D4C7-4397-47C6-B22A-8F8E866C989A}" dt="2024-06-24T10:14:21.410" v="720"/>
          <ac:spMkLst>
            <pc:docMk/>
            <pc:sldMk cId="2597721943" sldId="263"/>
            <ac:spMk id="51" creationId="{51B97DBE-B342-42BD-BE8D-177B427CF167}"/>
          </ac:spMkLst>
        </pc:spChg>
        <pc:spChg chg="add mod">
          <ac:chgData name="Anirudh Bhogi" userId="0ae536bf-7903-442d-8c9e-ef16f0d59f52" providerId="ADAL" clId="{AB78D4C7-4397-47C6-B22A-8F8E866C989A}" dt="2024-06-24T11:07:17.635" v="972" actId="14100"/>
          <ac:spMkLst>
            <pc:docMk/>
            <pc:sldMk cId="2597721943" sldId="263"/>
            <ac:spMk id="52" creationId="{42B2BC72-4A1A-B66F-7580-929ED54B3751}"/>
          </ac:spMkLst>
        </pc:spChg>
        <pc:spChg chg="add mod">
          <ac:chgData name="Anirudh Bhogi" userId="0ae536bf-7903-442d-8c9e-ef16f0d59f52" providerId="ADAL" clId="{AB78D4C7-4397-47C6-B22A-8F8E866C989A}" dt="2024-06-24T10:50:55.037" v="752"/>
          <ac:spMkLst>
            <pc:docMk/>
            <pc:sldMk cId="2597721943" sldId="263"/>
            <ac:spMk id="53" creationId="{F832B163-7581-97D6-BD5D-68D8EDAA1CE9}"/>
          </ac:spMkLst>
        </pc:spChg>
        <pc:spChg chg="add mod">
          <ac:chgData name="Anirudh Bhogi" userId="0ae536bf-7903-442d-8c9e-ef16f0d59f52" providerId="ADAL" clId="{AB78D4C7-4397-47C6-B22A-8F8E866C989A}" dt="2024-06-24T11:08:18.740" v="980" actId="20577"/>
          <ac:spMkLst>
            <pc:docMk/>
            <pc:sldMk cId="2597721943" sldId="263"/>
            <ac:spMk id="54" creationId="{7D9FBA6C-E5C6-0F6B-AA27-B8D244AB707E}"/>
          </ac:spMkLst>
        </pc:spChg>
        <pc:spChg chg="mod">
          <ac:chgData name="Anirudh Bhogi" userId="0ae536bf-7903-442d-8c9e-ef16f0d59f52" providerId="ADAL" clId="{AB78D4C7-4397-47C6-B22A-8F8E866C989A}" dt="2024-06-24T10:14:21.410" v="720"/>
          <ac:spMkLst>
            <pc:docMk/>
            <pc:sldMk cId="2597721943" sldId="263"/>
            <ac:spMk id="62" creationId="{AE5EBDAE-9EDB-4788-9A88-C49F953EA039}"/>
          </ac:spMkLst>
        </pc:spChg>
        <pc:spChg chg="mod">
          <ac:chgData name="Anirudh Bhogi" userId="0ae536bf-7903-442d-8c9e-ef16f0d59f52" providerId="ADAL" clId="{AB78D4C7-4397-47C6-B22A-8F8E866C989A}" dt="2024-06-24T10:14:21.410" v="720"/>
          <ac:spMkLst>
            <pc:docMk/>
            <pc:sldMk cId="2597721943" sldId="263"/>
            <ac:spMk id="66" creationId="{82D17373-2790-4488-8CB3-15B3105638EE}"/>
          </ac:spMkLst>
        </pc:spChg>
        <pc:spChg chg="mod">
          <ac:chgData name="Anirudh Bhogi" userId="0ae536bf-7903-442d-8c9e-ef16f0d59f52" providerId="ADAL" clId="{AB78D4C7-4397-47C6-B22A-8F8E866C989A}" dt="2024-06-24T10:14:21.410" v="720"/>
          <ac:spMkLst>
            <pc:docMk/>
            <pc:sldMk cId="2597721943" sldId="263"/>
            <ac:spMk id="69" creationId="{83B3BDA3-5998-43D1-B86E-D14FE103BEB9}"/>
          </ac:spMkLst>
        </pc:spChg>
        <pc:grpChg chg="mod">
          <ac:chgData name="Anirudh Bhogi" userId="0ae536bf-7903-442d-8c9e-ef16f0d59f52" providerId="ADAL" clId="{AB78D4C7-4397-47C6-B22A-8F8E866C989A}" dt="2024-06-24T10:14:21.410" v="720"/>
          <ac:grpSpMkLst>
            <pc:docMk/>
            <pc:sldMk cId="2597721943" sldId="263"/>
            <ac:grpSpMk id="71" creationId="{501E8826-0C33-4519-B4B7-83A5525430FD}"/>
          </ac:grpSpMkLst>
        </pc:grpChg>
        <pc:grpChg chg="mod">
          <ac:chgData name="Anirudh Bhogi" userId="0ae536bf-7903-442d-8c9e-ef16f0d59f52" providerId="ADAL" clId="{AB78D4C7-4397-47C6-B22A-8F8E866C989A}" dt="2024-06-24T10:14:21.410" v="720"/>
          <ac:grpSpMkLst>
            <pc:docMk/>
            <pc:sldMk cId="2597721943" sldId="263"/>
            <ac:grpSpMk id="80" creationId="{62C79CBD-5C9E-4CDC-9F4A-84FA7EDC0305}"/>
          </ac:grpSpMkLst>
        </pc:grpChg>
        <pc:graphicFrameChg chg="add del mod">
          <ac:chgData name="Anirudh Bhogi" userId="0ae536bf-7903-442d-8c9e-ef16f0d59f52" providerId="ADAL" clId="{AB78D4C7-4397-47C6-B22A-8F8E866C989A}" dt="2024-06-24T07:59:18.905" v="267" actId="478"/>
          <ac:graphicFrameMkLst>
            <pc:docMk/>
            <pc:sldMk cId="2597721943" sldId="263"/>
            <ac:graphicFrameMk id="9" creationId="{9DCA94C7-8FF0-6FED-D69A-EDBB9D48DAFF}"/>
          </ac:graphicFrameMkLst>
        </pc:graphicFrameChg>
        <pc:graphicFrameChg chg="add del mod">
          <ac:chgData name="Anirudh Bhogi" userId="0ae536bf-7903-442d-8c9e-ef16f0d59f52" providerId="ADAL" clId="{AB78D4C7-4397-47C6-B22A-8F8E866C989A}" dt="2024-06-24T07:42:50.734" v="185" actId="478"/>
          <ac:graphicFrameMkLst>
            <pc:docMk/>
            <pc:sldMk cId="2597721943" sldId="263"/>
            <ac:graphicFrameMk id="11" creationId="{B2FC71C8-3CDF-7430-1A92-C5CB76A40AF8}"/>
          </ac:graphicFrameMkLst>
        </pc:graphicFrameChg>
        <pc:graphicFrameChg chg="mod modGraphic">
          <ac:chgData name="Anirudh Bhogi" userId="0ae536bf-7903-442d-8c9e-ef16f0d59f52" providerId="ADAL" clId="{AB78D4C7-4397-47C6-B22A-8F8E866C989A}" dt="2024-06-24T10:14:21.410" v="720"/>
          <ac:graphicFrameMkLst>
            <pc:docMk/>
            <pc:sldMk cId="2597721943" sldId="263"/>
            <ac:graphicFrameMk id="27" creationId="{61B40109-D94B-AF34-E92B-ADCBE309A717}"/>
          </ac:graphicFrameMkLst>
        </pc:graphicFrameChg>
        <pc:picChg chg="mod">
          <ac:chgData name="Anirudh Bhogi" userId="0ae536bf-7903-442d-8c9e-ef16f0d59f52" providerId="ADAL" clId="{AB78D4C7-4397-47C6-B22A-8F8E866C989A}" dt="2024-06-24T10:14:21.410" v="720"/>
          <ac:picMkLst>
            <pc:docMk/>
            <pc:sldMk cId="2597721943" sldId="263"/>
            <ac:picMk id="2" creationId="{AA212A50-227F-46A5-98F5-44773D2D53A0}"/>
          </ac:picMkLst>
        </pc:picChg>
        <pc:picChg chg="mod">
          <ac:chgData name="Anirudh Bhogi" userId="0ae536bf-7903-442d-8c9e-ef16f0d59f52" providerId="ADAL" clId="{AB78D4C7-4397-47C6-B22A-8F8E866C989A}" dt="2024-06-24T10:14:21.410" v="720"/>
          <ac:picMkLst>
            <pc:docMk/>
            <pc:sldMk cId="2597721943" sldId="263"/>
            <ac:picMk id="6" creationId="{394BADFE-8F5B-7D63-3692-A8E5AB7D117E}"/>
          </ac:picMkLst>
        </pc:picChg>
        <pc:picChg chg="del mod modCrop">
          <ac:chgData name="Anirudh Bhogi" userId="0ae536bf-7903-442d-8c9e-ef16f0d59f52" providerId="ADAL" clId="{AB78D4C7-4397-47C6-B22A-8F8E866C989A}" dt="2024-06-24T10:57:10.142" v="962" actId="478"/>
          <ac:picMkLst>
            <pc:docMk/>
            <pc:sldMk cId="2597721943" sldId="263"/>
            <ac:picMk id="10" creationId="{CA92FF54-CA1A-9F40-8A20-675ED6070C9D}"/>
          </ac:picMkLst>
        </pc:picChg>
        <pc:picChg chg="del">
          <ac:chgData name="Anirudh Bhogi" userId="0ae536bf-7903-442d-8c9e-ef16f0d59f52" providerId="ADAL" clId="{AB78D4C7-4397-47C6-B22A-8F8E866C989A}" dt="2024-06-24T07:41:15.563" v="177" actId="478"/>
          <ac:picMkLst>
            <pc:docMk/>
            <pc:sldMk cId="2597721943" sldId="263"/>
            <ac:picMk id="13" creationId="{C91E79FF-D042-83EC-EC59-85D5657226B8}"/>
          </ac:picMkLst>
        </pc:picChg>
        <pc:picChg chg="add mod">
          <ac:chgData name="Anirudh Bhogi" userId="0ae536bf-7903-442d-8c9e-ef16f0d59f52" providerId="ADAL" clId="{AB78D4C7-4397-47C6-B22A-8F8E866C989A}" dt="2024-06-24T10:14:21.410" v="720"/>
          <ac:picMkLst>
            <pc:docMk/>
            <pc:sldMk cId="2597721943" sldId="263"/>
            <ac:picMk id="14" creationId="{1B50584F-767C-DE5F-76C1-F08700215330}"/>
          </ac:picMkLst>
        </pc:picChg>
        <pc:picChg chg="add mod">
          <ac:chgData name="Anirudh Bhogi" userId="0ae536bf-7903-442d-8c9e-ef16f0d59f52" providerId="ADAL" clId="{AB78D4C7-4397-47C6-B22A-8F8E866C989A}" dt="2024-06-24T10:14:21.410" v="720"/>
          <ac:picMkLst>
            <pc:docMk/>
            <pc:sldMk cId="2597721943" sldId="263"/>
            <ac:picMk id="21" creationId="{66161D55-562E-FD8E-A36A-EE9DD358FA97}"/>
          </ac:picMkLst>
        </pc:picChg>
        <pc:picChg chg="mod">
          <ac:chgData name="Anirudh Bhogi" userId="0ae536bf-7903-442d-8c9e-ef16f0d59f52" providerId="ADAL" clId="{AB78D4C7-4397-47C6-B22A-8F8E866C989A}" dt="2024-06-24T10:14:21.410" v="720"/>
          <ac:picMkLst>
            <pc:docMk/>
            <pc:sldMk cId="2597721943" sldId="263"/>
            <ac:picMk id="23" creationId="{614E166F-D217-43F8-9BFA-69C5251E1671}"/>
          </ac:picMkLst>
        </pc:picChg>
        <pc:picChg chg="add del mod">
          <ac:chgData name="Anirudh Bhogi" userId="0ae536bf-7903-442d-8c9e-ef16f0d59f52" providerId="ADAL" clId="{AB78D4C7-4397-47C6-B22A-8F8E866C989A}" dt="2024-06-24T11:00:53.574" v="963" actId="478"/>
          <ac:picMkLst>
            <pc:docMk/>
            <pc:sldMk cId="2597721943" sldId="263"/>
            <ac:picMk id="30" creationId="{4BB3AB2E-496C-D61D-4C0A-7B5B71436D6B}"/>
          </ac:picMkLst>
        </pc:picChg>
        <pc:picChg chg="del mod modCrop">
          <ac:chgData name="Anirudh Bhogi" userId="0ae536bf-7903-442d-8c9e-ef16f0d59f52" providerId="ADAL" clId="{AB78D4C7-4397-47C6-B22A-8F8E866C989A}" dt="2024-06-24T07:58:04.428" v="262" actId="478"/>
          <ac:picMkLst>
            <pc:docMk/>
            <pc:sldMk cId="2597721943" sldId="263"/>
            <ac:picMk id="34" creationId="{1245F2A5-EBDA-E326-0847-00851B6E0072}"/>
          </ac:picMkLst>
        </pc:picChg>
        <pc:picChg chg="mod">
          <ac:chgData name="Anirudh Bhogi" userId="0ae536bf-7903-442d-8c9e-ef16f0d59f52" providerId="ADAL" clId="{AB78D4C7-4397-47C6-B22A-8F8E866C989A}" dt="2024-06-24T10:14:21.410" v="720"/>
          <ac:picMkLst>
            <pc:docMk/>
            <pc:sldMk cId="2597721943" sldId="263"/>
            <ac:picMk id="41" creationId="{BF97E717-C3A3-2051-EAFB-AD8390E8729D}"/>
          </ac:picMkLst>
        </pc:picChg>
        <pc:picChg chg="add mod">
          <ac:chgData name="Anirudh Bhogi" userId="0ae536bf-7903-442d-8c9e-ef16f0d59f52" providerId="ADAL" clId="{AB78D4C7-4397-47C6-B22A-8F8E866C989A}" dt="2024-06-24T11:02:26.564" v="967" actId="14100"/>
          <ac:picMkLst>
            <pc:docMk/>
            <pc:sldMk cId="2597721943" sldId="263"/>
            <ac:picMk id="56" creationId="{E9ED46D6-3892-4F52-2F29-687DCAD62726}"/>
          </ac:picMkLst>
        </pc:picChg>
        <pc:inkChg chg="add del">
          <ac:chgData name="Anirudh Bhogi" userId="0ae536bf-7903-442d-8c9e-ef16f0d59f52" providerId="ADAL" clId="{AB78D4C7-4397-47C6-B22A-8F8E866C989A}" dt="2024-06-24T10:18:58.095" v="722" actId="9405"/>
          <ac:inkMkLst>
            <pc:docMk/>
            <pc:sldMk cId="2597721943" sldId="263"/>
            <ac:inkMk id="50" creationId="{EF331E3A-CD89-E496-1436-1D0EDE58562C}"/>
          </ac:inkMkLst>
        </pc:inkChg>
        <pc:cxnChg chg="mod">
          <ac:chgData name="Anirudh Bhogi" userId="0ae536bf-7903-442d-8c9e-ef16f0d59f52" providerId="ADAL" clId="{AB78D4C7-4397-47C6-B22A-8F8E866C989A}" dt="2024-06-24T10:14:21.410" v="720"/>
          <ac:cxnSpMkLst>
            <pc:docMk/>
            <pc:sldMk cId="2597721943" sldId="263"/>
            <ac:cxnSpMk id="15" creationId="{ABF6E217-5489-6343-79EC-049B2F1954AD}"/>
          </ac:cxnSpMkLst>
        </pc:cxnChg>
        <pc:cxnChg chg="add mod">
          <ac:chgData name="Anirudh Bhogi" userId="0ae536bf-7903-442d-8c9e-ef16f0d59f52" providerId="ADAL" clId="{AB78D4C7-4397-47C6-B22A-8F8E866C989A}" dt="2024-06-24T10:14:21.410" v="720"/>
          <ac:cxnSpMkLst>
            <pc:docMk/>
            <pc:sldMk cId="2597721943" sldId="263"/>
            <ac:cxnSpMk id="33" creationId="{A3727647-9C35-7ECB-3997-CA385DD67699}"/>
          </ac:cxnSpMkLst>
        </pc:cxnChg>
        <pc:cxnChg chg="add del mod">
          <ac:chgData name="Anirudh Bhogi" userId="0ae536bf-7903-442d-8c9e-ef16f0d59f52" providerId="ADAL" clId="{AB78D4C7-4397-47C6-B22A-8F8E866C989A}" dt="2024-06-24T10:05:18.700" v="701" actId="478"/>
          <ac:cxnSpMkLst>
            <pc:docMk/>
            <pc:sldMk cId="2597721943" sldId="263"/>
            <ac:cxnSpMk id="36" creationId="{A8C5F688-A212-5AAA-D491-A669134DE663}"/>
          </ac:cxnSpMkLst>
        </pc:cxnChg>
        <pc:cxnChg chg="add del">
          <ac:chgData name="Anirudh Bhogi" userId="0ae536bf-7903-442d-8c9e-ef16f0d59f52" providerId="ADAL" clId="{AB78D4C7-4397-47C6-B22A-8F8E866C989A}" dt="2024-06-24T10:05:29.185" v="703" actId="478"/>
          <ac:cxnSpMkLst>
            <pc:docMk/>
            <pc:sldMk cId="2597721943" sldId="263"/>
            <ac:cxnSpMk id="40" creationId="{B4FAAE89-0BE2-386E-AA1F-671624EE5C9B}"/>
          </ac:cxnSpMkLst>
        </pc:cxnChg>
        <pc:cxnChg chg="add del">
          <ac:chgData name="Anirudh Bhogi" userId="0ae536bf-7903-442d-8c9e-ef16f0d59f52" providerId="ADAL" clId="{AB78D4C7-4397-47C6-B22A-8F8E866C989A}" dt="2024-06-24T10:05:41.500" v="705" actId="478"/>
          <ac:cxnSpMkLst>
            <pc:docMk/>
            <pc:sldMk cId="2597721943" sldId="263"/>
            <ac:cxnSpMk id="43" creationId="{5C548C0D-C6E4-0838-8A3E-733B8DC00B4D}"/>
          </ac:cxnSpMkLst>
        </pc:cxnChg>
        <pc:cxnChg chg="add mod">
          <ac:chgData name="Anirudh Bhogi" userId="0ae536bf-7903-442d-8c9e-ef16f0d59f52" providerId="ADAL" clId="{AB78D4C7-4397-47C6-B22A-8F8E866C989A}" dt="2024-06-24T10:14:21.410" v="720"/>
          <ac:cxnSpMkLst>
            <pc:docMk/>
            <pc:sldMk cId="2597721943" sldId="263"/>
            <ac:cxnSpMk id="49" creationId="{C0186EFF-585C-1BA4-C247-8F32F9AB3669}"/>
          </ac:cxnSpMkLst>
        </pc:cxnChg>
      </pc:sldChg>
      <pc:sldMasterChg chg="modSp modSldLayout">
        <pc:chgData name="Anirudh Bhogi" userId="0ae536bf-7903-442d-8c9e-ef16f0d59f52" providerId="ADAL" clId="{AB78D4C7-4397-47C6-B22A-8F8E866C989A}" dt="2024-06-24T10:14:21.410" v="720"/>
        <pc:sldMasterMkLst>
          <pc:docMk/>
          <pc:sldMasterMk cId="434490350" sldId="2147483684"/>
        </pc:sldMasterMkLst>
        <pc:spChg chg="mod">
          <ac:chgData name="Anirudh Bhogi" userId="0ae536bf-7903-442d-8c9e-ef16f0d59f52" providerId="ADAL" clId="{AB78D4C7-4397-47C6-B22A-8F8E866C989A}" dt="2024-06-24T10:14:21.410" v="720"/>
          <ac:spMkLst>
            <pc:docMk/>
            <pc:sldMasterMk cId="434490350" sldId="2147483684"/>
            <ac:spMk id="2"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ac:spMk id="3"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ac:spMk id="4"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ac:spMk id="5"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ac:spMk id="6" creationId="{00000000-0000-0000-0000-000000000000}"/>
          </ac:spMkLst>
        </pc:spChg>
        <pc:sldLayoutChg chg="modSp">
          <pc:chgData name="Anirudh Bhogi" userId="0ae536bf-7903-442d-8c9e-ef16f0d59f52" providerId="ADAL" clId="{AB78D4C7-4397-47C6-B22A-8F8E866C989A}" dt="2024-06-24T10:14:21.410" v="720"/>
          <pc:sldLayoutMkLst>
            <pc:docMk/>
            <pc:sldMasterMk cId="434490350" sldId="2147483684"/>
            <pc:sldLayoutMk cId="1860278298" sldId="2147483685"/>
          </pc:sldLayoutMkLst>
          <pc:spChg chg="mod">
            <ac:chgData name="Anirudh Bhogi" userId="0ae536bf-7903-442d-8c9e-ef16f0d59f52" providerId="ADAL" clId="{AB78D4C7-4397-47C6-B22A-8F8E866C989A}" dt="2024-06-24T10:14:21.410" v="720"/>
            <ac:spMkLst>
              <pc:docMk/>
              <pc:sldMasterMk cId="434490350" sldId="2147483684"/>
              <pc:sldLayoutMk cId="1860278298" sldId="2147483685"/>
              <ac:spMk id="2"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1860278298" sldId="2147483685"/>
              <ac:spMk id="3" creationId="{00000000-0000-0000-0000-000000000000}"/>
            </ac:spMkLst>
          </pc:spChg>
        </pc:sldLayoutChg>
        <pc:sldLayoutChg chg="modSp">
          <pc:chgData name="Anirudh Bhogi" userId="0ae536bf-7903-442d-8c9e-ef16f0d59f52" providerId="ADAL" clId="{AB78D4C7-4397-47C6-B22A-8F8E866C989A}" dt="2024-06-24T10:14:21.410" v="720"/>
          <pc:sldLayoutMkLst>
            <pc:docMk/>
            <pc:sldMasterMk cId="434490350" sldId="2147483684"/>
            <pc:sldLayoutMk cId="2877241895" sldId="2147483687"/>
          </pc:sldLayoutMkLst>
          <pc:spChg chg="mod">
            <ac:chgData name="Anirudh Bhogi" userId="0ae536bf-7903-442d-8c9e-ef16f0d59f52" providerId="ADAL" clId="{AB78D4C7-4397-47C6-B22A-8F8E866C989A}" dt="2024-06-24T10:14:21.410" v="720"/>
            <ac:spMkLst>
              <pc:docMk/>
              <pc:sldMasterMk cId="434490350" sldId="2147483684"/>
              <pc:sldLayoutMk cId="2877241895" sldId="2147483687"/>
              <ac:spMk id="2"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2877241895" sldId="2147483687"/>
              <ac:spMk id="3" creationId="{00000000-0000-0000-0000-000000000000}"/>
            </ac:spMkLst>
          </pc:spChg>
        </pc:sldLayoutChg>
        <pc:sldLayoutChg chg="modSp">
          <pc:chgData name="Anirudh Bhogi" userId="0ae536bf-7903-442d-8c9e-ef16f0d59f52" providerId="ADAL" clId="{AB78D4C7-4397-47C6-B22A-8F8E866C989A}" dt="2024-06-24T10:14:21.410" v="720"/>
          <pc:sldLayoutMkLst>
            <pc:docMk/>
            <pc:sldMasterMk cId="434490350" sldId="2147483684"/>
            <pc:sldLayoutMk cId="1121100658" sldId="2147483688"/>
          </pc:sldLayoutMkLst>
          <pc:spChg chg="mod">
            <ac:chgData name="Anirudh Bhogi" userId="0ae536bf-7903-442d-8c9e-ef16f0d59f52" providerId="ADAL" clId="{AB78D4C7-4397-47C6-B22A-8F8E866C989A}" dt="2024-06-24T10:14:21.410" v="720"/>
            <ac:spMkLst>
              <pc:docMk/>
              <pc:sldMasterMk cId="434490350" sldId="2147483684"/>
              <pc:sldLayoutMk cId="1121100658" sldId="2147483688"/>
              <ac:spMk id="3"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1121100658" sldId="2147483688"/>
              <ac:spMk id="4" creationId="{00000000-0000-0000-0000-000000000000}"/>
            </ac:spMkLst>
          </pc:spChg>
        </pc:sldLayoutChg>
        <pc:sldLayoutChg chg="modSp">
          <pc:chgData name="Anirudh Bhogi" userId="0ae536bf-7903-442d-8c9e-ef16f0d59f52" providerId="ADAL" clId="{AB78D4C7-4397-47C6-B22A-8F8E866C989A}" dt="2024-06-24T10:14:21.410" v="720"/>
          <pc:sldLayoutMkLst>
            <pc:docMk/>
            <pc:sldMasterMk cId="434490350" sldId="2147483684"/>
            <pc:sldLayoutMk cId="3166208725" sldId="2147483689"/>
          </pc:sldLayoutMkLst>
          <pc:spChg chg="mod">
            <ac:chgData name="Anirudh Bhogi" userId="0ae536bf-7903-442d-8c9e-ef16f0d59f52" providerId="ADAL" clId="{AB78D4C7-4397-47C6-B22A-8F8E866C989A}" dt="2024-06-24T10:14:21.410" v="720"/>
            <ac:spMkLst>
              <pc:docMk/>
              <pc:sldMasterMk cId="434490350" sldId="2147483684"/>
              <pc:sldLayoutMk cId="3166208725" sldId="2147483689"/>
              <ac:spMk id="2"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3166208725" sldId="2147483689"/>
              <ac:spMk id="3"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3166208725" sldId="2147483689"/>
              <ac:spMk id="4"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3166208725" sldId="2147483689"/>
              <ac:spMk id="5"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3166208725" sldId="2147483689"/>
              <ac:spMk id="6" creationId="{00000000-0000-0000-0000-000000000000}"/>
            </ac:spMkLst>
          </pc:spChg>
        </pc:sldLayoutChg>
        <pc:sldLayoutChg chg="modSp">
          <pc:chgData name="Anirudh Bhogi" userId="0ae536bf-7903-442d-8c9e-ef16f0d59f52" providerId="ADAL" clId="{AB78D4C7-4397-47C6-B22A-8F8E866C989A}" dt="2024-06-24T10:14:21.410" v="720"/>
          <pc:sldLayoutMkLst>
            <pc:docMk/>
            <pc:sldMasterMk cId="434490350" sldId="2147483684"/>
            <pc:sldLayoutMk cId="1938319024" sldId="2147483692"/>
          </pc:sldLayoutMkLst>
          <pc:spChg chg="mod">
            <ac:chgData name="Anirudh Bhogi" userId="0ae536bf-7903-442d-8c9e-ef16f0d59f52" providerId="ADAL" clId="{AB78D4C7-4397-47C6-B22A-8F8E866C989A}" dt="2024-06-24T10:14:21.410" v="720"/>
            <ac:spMkLst>
              <pc:docMk/>
              <pc:sldMasterMk cId="434490350" sldId="2147483684"/>
              <pc:sldLayoutMk cId="1938319024" sldId="2147483692"/>
              <ac:spMk id="2"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1938319024" sldId="2147483692"/>
              <ac:spMk id="3"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1938319024" sldId="2147483692"/>
              <ac:spMk id="4" creationId="{00000000-0000-0000-0000-000000000000}"/>
            </ac:spMkLst>
          </pc:spChg>
        </pc:sldLayoutChg>
        <pc:sldLayoutChg chg="modSp">
          <pc:chgData name="Anirudh Bhogi" userId="0ae536bf-7903-442d-8c9e-ef16f0d59f52" providerId="ADAL" clId="{AB78D4C7-4397-47C6-B22A-8F8E866C989A}" dt="2024-06-24T10:14:21.410" v="720"/>
          <pc:sldLayoutMkLst>
            <pc:docMk/>
            <pc:sldMasterMk cId="434490350" sldId="2147483684"/>
            <pc:sldLayoutMk cId="4144297638" sldId="2147483693"/>
          </pc:sldLayoutMkLst>
          <pc:spChg chg="mod">
            <ac:chgData name="Anirudh Bhogi" userId="0ae536bf-7903-442d-8c9e-ef16f0d59f52" providerId="ADAL" clId="{AB78D4C7-4397-47C6-B22A-8F8E866C989A}" dt="2024-06-24T10:14:21.410" v="720"/>
            <ac:spMkLst>
              <pc:docMk/>
              <pc:sldMasterMk cId="434490350" sldId="2147483684"/>
              <pc:sldLayoutMk cId="4144297638" sldId="2147483693"/>
              <ac:spMk id="2"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4144297638" sldId="2147483693"/>
              <ac:spMk id="3"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4144297638" sldId="2147483693"/>
              <ac:spMk id="4" creationId="{00000000-0000-0000-0000-000000000000}"/>
            </ac:spMkLst>
          </pc:spChg>
        </pc:sldLayoutChg>
        <pc:sldLayoutChg chg="modSp">
          <pc:chgData name="Anirudh Bhogi" userId="0ae536bf-7903-442d-8c9e-ef16f0d59f52" providerId="ADAL" clId="{AB78D4C7-4397-47C6-B22A-8F8E866C989A}" dt="2024-06-24T10:14:21.410" v="720"/>
          <pc:sldLayoutMkLst>
            <pc:docMk/>
            <pc:sldMasterMk cId="434490350" sldId="2147483684"/>
            <pc:sldLayoutMk cId="4258962959" sldId="2147483695"/>
          </pc:sldLayoutMkLst>
          <pc:spChg chg="mod">
            <ac:chgData name="Anirudh Bhogi" userId="0ae536bf-7903-442d-8c9e-ef16f0d59f52" providerId="ADAL" clId="{AB78D4C7-4397-47C6-B22A-8F8E866C989A}" dt="2024-06-24T10:14:21.410" v="720"/>
            <ac:spMkLst>
              <pc:docMk/>
              <pc:sldMasterMk cId="434490350" sldId="2147483684"/>
              <pc:sldLayoutMk cId="4258962959" sldId="2147483695"/>
              <ac:spMk id="2" creationId="{00000000-0000-0000-0000-000000000000}"/>
            </ac:spMkLst>
          </pc:spChg>
          <pc:spChg chg="mod">
            <ac:chgData name="Anirudh Bhogi" userId="0ae536bf-7903-442d-8c9e-ef16f0d59f52" providerId="ADAL" clId="{AB78D4C7-4397-47C6-B22A-8F8E866C989A}" dt="2024-06-24T10:14:21.410" v="720"/>
            <ac:spMkLst>
              <pc:docMk/>
              <pc:sldMasterMk cId="434490350" sldId="2147483684"/>
              <pc:sldLayoutMk cId="4258962959" sldId="2147483695"/>
              <ac:spMk id="3" creationId="{00000000-0000-0000-0000-000000000000}"/>
            </ac:spMkLst>
          </pc:spChg>
        </pc:sldLayoutChg>
      </pc:sldMasterChg>
      <pc:sldMasterChg chg="modSp modSldLayout">
        <pc:chgData name="Anirudh Bhogi" userId="0ae536bf-7903-442d-8c9e-ef16f0d59f52" providerId="ADAL" clId="{AB78D4C7-4397-47C6-B22A-8F8E866C989A}" dt="2024-06-24T10:14:20.343" v="719"/>
        <pc:sldMasterMkLst>
          <pc:docMk/>
          <pc:sldMasterMk cId="3282524560" sldId="2147483696"/>
        </pc:sldMasterMkLst>
        <pc:spChg chg="mod">
          <ac:chgData name="Anirudh Bhogi" userId="0ae536bf-7903-442d-8c9e-ef16f0d59f52" providerId="ADAL" clId="{AB78D4C7-4397-47C6-B22A-8F8E866C989A}" dt="2024-06-24T10:14:20.343" v="719"/>
          <ac:spMkLst>
            <pc:docMk/>
            <pc:sldMasterMk cId="3282524560" sldId="2147483696"/>
            <ac:spMk id="2"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ac:spMk id="3"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ac:spMk id="4"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ac:spMk id="5"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ac:spMk id="6" creationId="{00000000-0000-0000-0000-000000000000}"/>
          </ac:spMkLst>
        </pc:spChg>
        <pc:sldLayoutChg chg="modSp">
          <pc:chgData name="Anirudh Bhogi" userId="0ae536bf-7903-442d-8c9e-ef16f0d59f52" providerId="ADAL" clId="{AB78D4C7-4397-47C6-B22A-8F8E866C989A}" dt="2024-06-24T10:14:20.343" v="719"/>
          <pc:sldLayoutMkLst>
            <pc:docMk/>
            <pc:sldMasterMk cId="3282524560" sldId="2147483696"/>
            <pc:sldLayoutMk cId="3896325251" sldId="2147483697"/>
          </pc:sldLayoutMkLst>
          <pc:spChg chg="mod">
            <ac:chgData name="Anirudh Bhogi" userId="0ae536bf-7903-442d-8c9e-ef16f0d59f52" providerId="ADAL" clId="{AB78D4C7-4397-47C6-B22A-8F8E866C989A}" dt="2024-06-24T10:14:20.343" v="719"/>
            <ac:spMkLst>
              <pc:docMk/>
              <pc:sldMasterMk cId="3282524560" sldId="2147483696"/>
              <pc:sldLayoutMk cId="3896325251" sldId="2147483697"/>
              <ac:spMk id="2"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3896325251" sldId="2147483697"/>
              <ac:spMk id="3" creationId="{00000000-0000-0000-0000-000000000000}"/>
            </ac:spMkLst>
          </pc:spChg>
        </pc:sldLayoutChg>
        <pc:sldLayoutChg chg="modSp">
          <pc:chgData name="Anirudh Bhogi" userId="0ae536bf-7903-442d-8c9e-ef16f0d59f52" providerId="ADAL" clId="{AB78D4C7-4397-47C6-B22A-8F8E866C989A}" dt="2024-06-24T10:14:20.343" v="719"/>
          <pc:sldLayoutMkLst>
            <pc:docMk/>
            <pc:sldMasterMk cId="3282524560" sldId="2147483696"/>
            <pc:sldLayoutMk cId="432096987" sldId="2147483699"/>
          </pc:sldLayoutMkLst>
          <pc:spChg chg="mod">
            <ac:chgData name="Anirudh Bhogi" userId="0ae536bf-7903-442d-8c9e-ef16f0d59f52" providerId="ADAL" clId="{AB78D4C7-4397-47C6-B22A-8F8E866C989A}" dt="2024-06-24T10:14:20.343" v="719"/>
            <ac:spMkLst>
              <pc:docMk/>
              <pc:sldMasterMk cId="3282524560" sldId="2147483696"/>
              <pc:sldLayoutMk cId="432096987" sldId="2147483699"/>
              <ac:spMk id="2"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432096987" sldId="2147483699"/>
              <ac:spMk id="3" creationId="{00000000-0000-0000-0000-000000000000}"/>
            </ac:spMkLst>
          </pc:spChg>
        </pc:sldLayoutChg>
        <pc:sldLayoutChg chg="modSp">
          <pc:chgData name="Anirudh Bhogi" userId="0ae536bf-7903-442d-8c9e-ef16f0d59f52" providerId="ADAL" clId="{AB78D4C7-4397-47C6-B22A-8F8E866C989A}" dt="2024-06-24T10:14:20.343" v="719"/>
          <pc:sldLayoutMkLst>
            <pc:docMk/>
            <pc:sldMasterMk cId="3282524560" sldId="2147483696"/>
            <pc:sldLayoutMk cId="1158536650" sldId="2147483700"/>
          </pc:sldLayoutMkLst>
          <pc:spChg chg="mod">
            <ac:chgData name="Anirudh Bhogi" userId="0ae536bf-7903-442d-8c9e-ef16f0d59f52" providerId="ADAL" clId="{AB78D4C7-4397-47C6-B22A-8F8E866C989A}" dt="2024-06-24T10:14:20.343" v="719"/>
            <ac:spMkLst>
              <pc:docMk/>
              <pc:sldMasterMk cId="3282524560" sldId="2147483696"/>
              <pc:sldLayoutMk cId="1158536650" sldId="2147483700"/>
              <ac:spMk id="3"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1158536650" sldId="2147483700"/>
              <ac:spMk id="4" creationId="{00000000-0000-0000-0000-000000000000}"/>
            </ac:spMkLst>
          </pc:spChg>
        </pc:sldLayoutChg>
        <pc:sldLayoutChg chg="modSp">
          <pc:chgData name="Anirudh Bhogi" userId="0ae536bf-7903-442d-8c9e-ef16f0d59f52" providerId="ADAL" clId="{AB78D4C7-4397-47C6-B22A-8F8E866C989A}" dt="2024-06-24T10:14:20.343" v="719"/>
          <pc:sldLayoutMkLst>
            <pc:docMk/>
            <pc:sldMasterMk cId="3282524560" sldId="2147483696"/>
            <pc:sldLayoutMk cId="3250981735" sldId="2147483701"/>
          </pc:sldLayoutMkLst>
          <pc:spChg chg="mod">
            <ac:chgData name="Anirudh Bhogi" userId="0ae536bf-7903-442d-8c9e-ef16f0d59f52" providerId="ADAL" clId="{AB78D4C7-4397-47C6-B22A-8F8E866C989A}" dt="2024-06-24T10:14:20.343" v="719"/>
            <ac:spMkLst>
              <pc:docMk/>
              <pc:sldMasterMk cId="3282524560" sldId="2147483696"/>
              <pc:sldLayoutMk cId="3250981735" sldId="2147483701"/>
              <ac:spMk id="2"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3250981735" sldId="2147483701"/>
              <ac:spMk id="3"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3250981735" sldId="2147483701"/>
              <ac:spMk id="4"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3250981735" sldId="2147483701"/>
              <ac:spMk id="5"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3250981735" sldId="2147483701"/>
              <ac:spMk id="6" creationId="{00000000-0000-0000-0000-000000000000}"/>
            </ac:spMkLst>
          </pc:spChg>
        </pc:sldLayoutChg>
        <pc:sldLayoutChg chg="modSp">
          <pc:chgData name="Anirudh Bhogi" userId="0ae536bf-7903-442d-8c9e-ef16f0d59f52" providerId="ADAL" clId="{AB78D4C7-4397-47C6-B22A-8F8E866C989A}" dt="2024-06-24T10:14:20.343" v="719"/>
          <pc:sldLayoutMkLst>
            <pc:docMk/>
            <pc:sldMasterMk cId="3282524560" sldId="2147483696"/>
            <pc:sldLayoutMk cId="3237361720" sldId="2147483704"/>
          </pc:sldLayoutMkLst>
          <pc:spChg chg="mod">
            <ac:chgData name="Anirudh Bhogi" userId="0ae536bf-7903-442d-8c9e-ef16f0d59f52" providerId="ADAL" clId="{AB78D4C7-4397-47C6-B22A-8F8E866C989A}" dt="2024-06-24T10:14:20.343" v="719"/>
            <ac:spMkLst>
              <pc:docMk/>
              <pc:sldMasterMk cId="3282524560" sldId="2147483696"/>
              <pc:sldLayoutMk cId="3237361720" sldId="2147483704"/>
              <ac:spMk id="2"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3237361720" sldId="2147483704"/>
              <ac:spMk id="3"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3237361720" sldId="2147483704"/>
              <ac:spMk id="4" creationId="{00000000-0000-0000-0000-000000000000}"/>
            </ac:spMkLst>
          </pc:spChg>
        </pc:sldLayoutChg>
        <pc:sldLayoutChg chg="modSp">
          <pc:chgData name="Anirudh Bhogi" userId="0ae536bf-7903-442d-8c9e-ef16f0d59f52" providerId="ADAL" clId="{AB78D4C7-4397-47C6-B22A-8F8E866C989A}" dt="2024-06-24T10:14:20.343" v="719"/>
          <pc:sldLayoutMkLst>
            <pc:docMk/>
            <pc:sldMasterMk cId="3282524560" sldId="2147483696"/>
            <pc:sldLayoutMk cId="2848650703" sldId="2147483705"/>
          </pc:sldLayoutMkLst>
          <pc:spChg chg="mod">
            <ac:chgData name="Anirudh Bhogi" userId="0ae536bf-7903-442d-8c9e-ef16f0d59f52" providerId="ADAL" clId="{AB78D4C7-4397-47C6-B22A-8F8E866C989A}" dt="2024-06-24T10:14:20.343" v="719"/>
            <ac:spMkLst>
              <pc:docMk/>
              <pc:sldMasterMk cId="3282524560" sldId="2147483696"/>
              <pc:sldLayoutMk cId="2848650703" sldId="2147483705"/>
              <ac:spMk id="2"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2848650703" sldId="2147483705"/>
              <ac:spMk id="3"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2848650703" sldId="2147483705"/>
              <ac:spMk id="4" creationId="{00000000-0000-0000-0000-000000000000}"/>
            </ac:spMkLst>
          </pc:spChg>
        </pc:sldLayoutChg>
        <pc:sldLayoutChg chg="modSp">
          <pc:chgData name="Anirudh Bhogi" userId="0ae536bf-7903-442d-8c9e-ef16f0d59f52" providerId="ADAL" clId="{AB78D4C7-4397-47C6-B22A-8F8E866C989A}" dt="2024-06-24T10:14:20.343" v="719"/>
          <pc:sldLayoutMkLst>
            <pc:docMk/>
            <pc:sldMasterMk cId="3282524560" sldId="2147483696"/>
            <pc:sldLayoutMk cId="4098412509" sldId="2147483707"/>
          </pc:sldLayoutMkLst>
          <pc:spChg chg="mod">
            <ac:chgData name="Anirudh Bhogi" userId="0ae536bf-7903-442d-8c9e-ef16f0d59f52" providerId="ADAL" clId="{AB78D4C7-4397-47C6-B22A-8F8E866C989A}" dt="2024-06-24T10:14:20.343" v="719"/>
            <ac:spMkLst>
              <pc:docMk/>
              <pc:sldMasterMk cId="3282524560" sldId="2147483696"/>
              <pc:sldLayoutMk cId="4098412509" sldId="2147483707"/>
              <ac:spMk id="2" creationId="{00000000-0000-0000-0000-000000000000}"/>
            </ac:spMkLst>
          </pc:spChg>
          <pc:spChg chg="mod">
            <ac:chgData name="Anirudh Bhogi" userId="0ae536bf-7903-442d-8c9e-ef16f0d59f52" providerId="ADAL" clId="{AB78D4C7-4397-47C6-B22A-8F8E866C989A}" dt="2024-06-24T10:14:20.343" v="719"/>
            <ac:spMkLst>
              <pc:docMk/>
              <pc:sldMasterMk cId="3282524560" sldId="2147483696"/>
              <pc:sldLayoutMk cId="4098412509" sldId="2147483707"/>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A4054-872A-46AF-9113-62E350803730}" type="datetimeFigureOut">
              <a:rPr lang="en-IN" smtClean="0"/>
              <a:t>24-06-2024</a:t>
            </a:fld>
            <a:endParaRPr lang="en-IN"/>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FACC8-03FB-4FD2-860D-F2C50FB960B2}" type="slidenum">
              <a:rPr lang="en-IN" smtClean="0"/>
              <a:t>‹#›</a:t>
            </a:fld>
            <a:endParaRPr lang="en-IN"/>
          </a:p>
        </p:txBody>
      </p:sp>
    </p:spTree>
    <p:extLst>
      <p:ext uri="{BB962C8B-B14F-4D97-AF65-F5344CB8AC3E}">
        <p14:creationId xmlns:p14="http://schemas.microsoft.com/office/powerpoint/2010/main" val="3848387298"/>
      </p:ext>
    </p:extLst>
  </p:cSld>
  <p:clrMap bg1="lt1" tx1="dk1" bg2="lt2" tx2="dk2" accent1="accent1" accent2="accent2" accent3="accent3" accent4="accent4" accent5="accent5" accent6="accent6" hlink="hlink" folHlink="folHlink"/>
  <p:notesStyle>
    <a:lvl1pPr marL="0" algn="l" defTabSz="914138" rtl="0" eaLnBrk="1" latinLnBrk="0" hangingPunct="1">
      <a:defRPr sz="1200" kern="1200">
        <a:solidFill>
          <a:schemeClr val="tx1"/>
        </a:solidFill>
        <a:latin typeface="+mn-lt"/>
        <a:ea typeface="+mn-ea"/>
        <a:cs typeface="+mn-cs"/>
      </a:defRPr>
    </a:lvl1pPr>
    <a:lvl2pPr marL="457069" algn="l" defTabSz="914138" rtl="0" eaLnBrk="1" latinLnBrk="0" hangingPunct="1">
      <a:defRPr sz="1200" kern="1200">
        <a:solidFill>
          <a:schemeClr val="tx1"/>
        </a:solidFill>
        <a:latin typeface="+mn-lt"/>
        <a:ea typeface="+mn-ea"/>
        <a:cs typeface="+mn-cs"/>
      </a:defRPr>
    </a:lvl2pPr>
    <a:lvl3pPr marL="914138" algn="l" defTabSz="914138" rtl="0" eaLnBrk="1" latinLnBrk="0" hangingPunct="1">
      <a:defRPr sz="1200" kern="1200">
        <a:solidFill>
          <a:schemeClr val="tx1"/>
        </a:solidFill>
        <a:latin typeface="+mn-lt"/>
        <a:ea typeface="+mn-ea"/>
        <a:cs typeface="+mn-cs"/>
      </a:defRPr>
    </a:lvl3pPr>
    <a:lvl4pPr marL="1371208" algn="l" defTabSz="914138" rtl="0" eaLnBrk="1" latinLnBrk="0" hangingPunct="1">
      <a:defRPr sz="1200" kern="1200">
        <a:solidFill>
          <a:schemeClr val="tx1"/>
        </a:solidFill>
        <a:latin typeface="+mn-lt"/>
        <a:ea typeface="+mn-ea"/>
        <a:cs typeface="+mn-cs"/>
      </a:defRPr>
    </a:lvl4pPr>
    <a:lvl5pPr marL="1828277" algn="l" defTabSz="914138" rtl="0" eaLnBrk="1" latinLnBrk="0" hangingPunct="1">
      <a:defRPr sz="1200" kern="1200">
        <a:solidFill>
          <a:schemeClr val="tx1"/>
        </a:solidFill>
        <a:latin typeface="+mn-lt"/>
        <a:ea typeface="+mn-ea"/>
        <a:cs typeface="+mn-cs"/>
      </a:defRPr>
    </a:lvl5pPr>
    <a:lvl6pPr marL="2285347" algn="l" defTabSz="914138" rtl="0" eaLnBrk="1" latinLnBrk="0" hangingPunct="1">
      <a:defRPr sz="1200" kern="1200">
        <a:solidFill>
          <a:schemeClr val="tx1"/>
        </a:solidFill>
        <a:latin typeface="+mn-lt"/>
        <a:ea typeface="+mn-ea"/>
        <a:cs typeface="+mn-cs"/>
      </a:defRPr>
    </a:lvl6pPr>
    <a:lvl7pPr marL="2742415" algn="l" defTabSz="914138" rtl="0" eaLnBrk="1" latinLnBrk="0" hangingPunct="1">
      <a:defRPr sz="1200" kern="1200">
        <a:solidFill>
          <a:schemeClr val="tx1"/>
        </a:solidFill>
        <a:latin typeface="+mn-lt"/>
        <a:ea typeface="+mn-ea"/>
        <a:cs typeface="+mn-cs"/>
      </a:defRPr>
    </a:lvl7pPr>
    <a:lvl8pPr marL="3199485" algn="l" defTabSz="914138" rtl="0" eaLnBrk="1" latinLnBrk="0" hangingPunct="1">
      <a:defRPr sz="1200" kern="1200">
        <a:solidFill>
          <a:schemeClr val="tx1"/>
        </a:solidFill>
        <a:latin typeface="+mn-lt"/>
        <a:ea typeface="+mn-ea"/>
        <a:cs typeface="+mn-cs"/>
      </a:defRPr>
    </a:lvl8pPr>
    <a:lvl9pPr marL="3656556" algn="l" defTabSz="91413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0FACC8-03FB-4FD2-860D-F2C50FB960B2}" type="slidenum">
              <a:rPr lang="en-IN" smtClean="0"/>
              <a:t>1</a:t>
            </a:fld>
            <a:endParaRPr lang="en-IN"/>
          </a:p>
        </p:txBody>
      </p:sp>
    </p:spTree>
    <p:extLst>
      <p:ext uri="{BB962C8B-B14F-4D97-AF65-F5344CB8AC3E}">
        <p14:creationId xmlns:p14="http://schemas.microsoft.com/office/powerpoint/2010/main" val="2339127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2" y="7005157"/>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8"/>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FC8EB3-3B5D-4092-A3AD-724591FCF58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186027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8EB3-3B5D-4092-A3AD-724591FCF58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3794826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8EB3-3B5D-4092-A3AD-724591FCF58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425896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C8EB3-3B5D-4092-A3AD-724591FCF58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136215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FC8EB3-3B5D-4092-A3AD-724591FCF58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287724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2" y="11394521"/>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1"/>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FC8EB3-3B5D-4092-A3AD-724591FCF587}"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112110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5"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1"/>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5"/>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9" y="10492871"/>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9" y="15635265"/>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FC8EB3-3B5D-4092-A3AD-724591FCF587}"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3166208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FC8EB3-3B5D-4092-A3AD-724591FCF587}"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1425463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C8EB3-3B5D-4092-A3AD-724591FCF587}"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2874790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10" y="6162960"/>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0FC8EB3-3B5D-4092-A3AD-724591FCF587}"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193831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10" y="6162960"/>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0FC8EB3-3B5D-4092-A3AD-724591FCF587}"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82547-EB0B-4383-9D42-B57648112498}" type="slidenum">
              <a:rPr lang="en-US" smtClean="0"/>
              <a:t>‹#›</a:t>
            </a:fld>
            <a:endParaRPr lang="en-US"/>
          </a:p>
        </p:txBody>
      </p:sp>
    </p:spTree>
    <p:extLst>
      <p:ext uri="{BB962C8B-B14F-4D97-AF65-F5344CB8AC3E}">
        <p14:creationId xmlns:p14="http://schemas.microsoft.com/office/powerpoint/2010/main" val="414429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2"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2" y="11394521"/>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2"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30FC8EB3-3B5D-4092-A3AD-724591FCF587}" type="datetimeFigureOut">
              <a:rPr lang="en-US" smtClean="0"/>
              <a:t>6/24/2024</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2B882547-EB0B-4383-9D42-B57648112498}" type="slidenum">
              <a:rPr lang="en-US" smtClean="0"/>
              <a:t>‹#›</a:t>
            </a:fld>
            <a:endParaRPr lang="en-US"/>
          </a:p>
        </p:txBody>
      </p:sp>
    </p:spTree>
    <p:extLst>
      <p:ext uri="{BB962C8B-B14F-4D97-AF65-F5344CB8AC3E}">
        <p14:creationId xmlns:p14="http://schemas.microsoft.com/office/powerpoint/2010/main" val="43449035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212A50-227F-46A5-98F5-44773D2D53A0}"/>
              </a:ext>
            </a:extLst>
          </p:cNvPr>
          <p:cNvPicPr>
            <a:picLocks noChangeAspect="1"/>
          </p:cNvPicPr>
          <p:nvPr/>
        </p:nvPicPr>
        <p:blipFill>
          <a:blip r:embed="rId3">
            <a:clrChange>
              <a:clrFrom>
                <a:srgbClr val="FEFEFE"/>
              </a:clrFrom>
              <a:clrTo>
                <a:srgbClr val="FEFEFE">
                  <a:alpha val="0"/>
                </a:srgbClr>
              </a:clrTo>
            </a:clrChange>
          </a:blip>
          <a:stretch>
            <a:fillRect/>
          </a:stretch>
        </p:blipFill>
        <p:spPr>
          <a:xfrm>
            <a:off x="26045406" y="1422520"/>
            <a:ext cx="4121498" cy="4138672"/>
          </a:xfrm>
          <a:prstGeom prst="rect">
            <a:avLst/>
          </a:prstGeom>
        </p:spPr>
      </p:pic>
      <p:sp>
        <p:nvSpPr>
          <p:cNvPr id="5" name="Rectangle 4">
            <a:extLst>
              <a:ext uri="{FF2B5EF4-FFF2-40B4-BE49-F238E27FC236}">
                <a16:creationId xmlns:a16="http://schemas.microsoft.com/office/drawing/2014/main" id="{83FC299B-C931-469B-B623-CDA424D07D53}"/>
              </a:ext>
            </a:extLst>
          </p:cNvPr>
          <p:cNvSpPr/>
          <p:nvPr/>
        </p:nvSpPr>
        <p:spPr>
          <a:xfrm>
            <a:off x="-25253" y="5718553"/>
            <a:ext cx="30295079" cy="144946"/>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843"/>
          </a:p>
        </p:txBody>
      </p:sp>
      <p:grpSp>
        <p:nvGrpSpPr>
          <p:cNvPr id="71" name="Group 70" hidden="1">
            <a:extLst>
              <a:ext uri="{FF2B5EF4-FFF2-40B4-BE49-F238E27FC236}">
                <a16:creationId xmlns:a16="http://schemas.microsoft.com/office/drawing/2014/main" id="{501E8826-0C33-4519-B4B7-83A5525430FD}"/>
              </a:ext>
            </a:extLst>
          </p:cNvPr>
          <p:cNvGrpSpPr/>
          <p:nvPr/>
        </p:nvGrpSpPr>
        <p:grpSpPr>
          <a:xfrm>
            <a:off x="2277028" y="25655802"/>
            <a:ext cx="9885821" cy="3272792"/>
            <a:chOff x="1500678" y="25912595"/>
            <a:chExt cx="10482594" cy="3470359"/>
          </a:xfrm>
        </p:grpSpPr>
        <p:sp>
          <p:nvSpPr>
            <p:cNvPr id="45" name="Rectangle 44">
              <a:extLst>
                <a:ext uri="{FF2B5EF4-FFF2-40B4-BE49-F238E27FC236}">
                  <a16:creationId xmlns:a16="http://schemas.microsoft.com/office/drawing/2014/main" id="{2E09C325-C441-47C9-AB32-59193ADD9459}"/>
                </a:ext>
              </a:extLst>
            </p:cNvPr>
            <p:cNvSpPr/>
            <p:nvPr/>
          </p:nvSpPr>
          <p:spPr>
            <a:xfrm>
              <a:off x="1680807" y="25912595"/>
              <a:ext cx="10302465" cy="3470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843"/>
            </a:p>
          </p:txBody>
        </p:sp>
        <p:sp>
          <p:nvSpPr>
            <p:cNvPr id="46" name="TextBox 45">
              <a:extLst>
                <a:ext uri="{FF2B5EF4-FFF2-40B4-BE49-F238E27FC236}">
                  <a16:creationId xmlns:a16="http://schemas.microsoft.com/office/drawing/2014/main" id="{06016AE7-BC92-46D2-B92D-59C22E6862EC}"/>
                </a:ext>
              </a:extLst>
            </p:cNvPr>
            <p:cNvSpPr txBox="1"/>
            <p:nvPr/>
          </p:nvSpPr>
          <p:spPr>
            <a:xfrm>
              <a:off x="2146211" y="27487669"/>
              <a:ext cx="9531455" cy="590364"/>
            </a:xfrm>
            <a:prstGeom prst="rect">
              <a:avLst/>
            </a:prstGeom>
            <a:noFill/>
          </p:spPr>
          <p:txBody>
            <a:bodyPr wrap="square" rtlCol="0">
              <a:spAutoFit/>
            </a:bodyPr>
            <a:lstStyle/>
            <a:p>
              <a:pPr>
                <a:buClr>
                  <a:srgbClr val="00358F"/>
                </a:buClr>
                <a:buSzPct val="100000"/>
              </a:pPr>
              <a:r>
                <a:rPr lang="en-US" sz="3018" dirty="0">
                  <a:latin typeface="Arial" panose="020B0604020202020204" pitchFamily="34" charset="0"/>
                  <a:ea typeface="Verdana" pitchFamily="34" charset="0"/>
                  <a:cs typeface="Arial" panose="020B0604020202020204" pitchFamily="34" charset="0"/>
                </a:rPr>
                <a:t>Experimental order: </a:t>
              </a:r>
              <a:r>
                <a:rPr lang="en-US" sz="3018" b="1" dirty="0">
                  <a:latin typeface="Arial" panose="020B0604020202020204" pitchFamily="34" charset="0"/>
                  <a:ea typeface="Verdana" pitchFamily="34" charset="0"/>
                  <a:cs typeface="Arial" panose="020B0604020202020204" pitchFamily="34" charset="0"/>
                </a:rPr>
                <a:t>HfO</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 &gt; ZrO</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 &gt; TiO</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 &gt; Al</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O</a:t>
              </a:r>
              <a:r>
                <a:rPr lang="en-US" sz="3018" b="1" baseline="-25000" dirty="0">
                  <a:latin typeface="Arial" panose="020B0604020202020204" pitchFamily="34" charset="0"/>
                  <a:ea typeface="Verdana" pitchFamily="34" charset="0"/>
                  <a:cs typeface="Arial" panose="020B0604020202020204" pitchFamily="34" charset="0"/>
                </a:rPr>
                <a:t>3</a:t>
              </a:r>
              <a:endParaRPr lang="en-IN" sz="3018" b="1" baseline="-25000" dirty="0">
                <a:latin typeface="Arial" panose="020B0604020202020204" pitchFamily="34" charset="0"/>
                <a:ea typeface="Verdana" pitchFamily="34" charset="0"/>
                <a:cs typeface="Arial" panose="020B0604020202020204" pitchFamily="34" charset="0"/>
              </a:endParaRPr>
            </a:p>
          </p:txBody>
        </p:sp>
        <p:sp>
          <p:nvSpPr>
            <p:cNvPr id="47" name="TextBox 46">
              <a:extLst>
                <a:ext uri="{FF2B5EF4-FFF2-40B4-BE49-F238E27FC236}">
                  <a16:creationId xmlns:a16="http://schemas.microsoft.com/office/drawing/2014/main" id="{8156B62D-E8ED-431E-9AD0-FC1B1D69E9CD}"/>
                </a:ext>
              </a:extLst>
            </p:cNvPr>
            <p:cNvSpPr txBox="1"/>
            <p:nvPr/>
          </p:nvSpPr>
          <p:spPr>
            <a:xfrm>
              <a:off x="2275313" y="28319466"/>
              <a:ext cx="9531455" cy="590364"/>
            </a:xfrm>
            <a:prstGeom prst="rect">
              <a:avLst/>
            </a:prstGeom>
            <a:noFill/>
          </p:spPr>
          <p:txBody>
            <a:bodyPr wrap="square" rtlCol="0">
              <a:spAutoFit/>
            </a:bodyPr>
            <a:lstStyle/>
            <a:p>
              <a:pPr>
                <a:buClr>
                  <a:srgbClr val="00358F"/>
                </a:buClr>
                <a:buSzPct val="100000"/>
              </a:pPr>
              <a:r>
                <a:rPr lang="en-US" sz="3018" dirty="0">
                  <a:latin typeface="Arial" panose="020B0604020202020204" pitchFamily="34" charset="0"/>
                  <a:ea typeface="Verdana" pitchFamily="34" charset="0"/>
                  <a:cs typeface="Arial" panose="020B0604020202020204" pitchFamily="34" charset="0"/>
                </a:rPr>
                <a:t>Predicted order:	</a:t>
              </a:r>
              <a:r>
                <a:rPr lang="en-US" sz="3018" b="1" dirty="0">
                  <a:latin typeface="Arial" panose="020B0604020202020204" pitchFamily="34" charset="0"/>
                  <a:ea typeface="Verdana" pitchFamily="34" charset="0"/>
                  <a:cs typeface="Arial" panose="020B0604020202020204" pitchFamily="34" charset="0"/>
                </a:rPr>
                <a:t>HfO</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 &gt; ZrO</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 &gt; TiO</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 &gt; Al</a:t>
              </a:r>
              <a:r>
                <a:rPr lang="en-US" sz="3018" b="1" baseline="-25000" dirty="0">
                  <a:latin typeface="Arial" panose="020B0604020202020204" pitchFamily="34" charset="0"/>
                  <a:ea typeface="Verdana" pitchFamily="34" charset="0"/>
                  <a:cs typeface="Arial" panose="020B0604020202020204" pitchFamily="34" charset="0"/>
                </a:rPr>
                <a:t>2</a:t>
              </a:r>
              <a:r>
                <a:rPr lang="en-US" sz="3018" b="1" dirty="0">
                  <a:latin typeface="Arial" panose="020B0604020202020204" pitchFamily="34" charset="0"/>
                  <a:ea typeface="Verdana" pitchFamily="34" charset="0"/>
                  <a:cs typeface="Arial" panose="020B0604020202020204" pitchFamily="34" charset="0"/>
                </a:rPr>
                <a:t>O</a:t>
              </a:r>
              <a:r>
                <a:rPr lang="en-US" sz="3018" b="1" baseline="-25000" dirty="0">
                  <a:latin typeface="Arial" panose="020B0604020202020204" pitchFamily="34" charset="0"/>
                  <a:ea typeface="Verdana" pitchFamily="34" charset="0"/>
                  <a:cs typeface="Arial" panose="020B0604020202020204" pitchFamily="34" charset="0"/>
                </a:rPr>
                <a:t>3</a:t>
              </a:r>
              <a:endParaRPr lang="en-IN" sz="3018" b="1" baseline="-25000" dirty="0">
                <a:latin typeface="Arial" panose="020B0604020202020204" pitchFamily="34" charset="0"/>
                <a:ea typeface="Verdana" pitchFamily="34" charset="0"/>
                <a:cs typeface="Arial" panose="020B0604020202020204" pitchFamily="34" charset="0"/>
              </a:endParaRPr>
            </a:p>
          </p:txBody>
        </p:sp>
        <p:sp>
          <p:nvSpPr>
            <p:cNvPr id="48" name="TextBox 47">
              <a:extLst>
                <a:ext uri="{FF2B5EF4-FFF2-40B4-BE49-F238E27FC236}">
                  <a16:creationId xmlns:a16="http://schemas.microsoft.com/office/drawing/2014/main" id="{99543C3E-F9D3-4E51-A689-1C484A5FEE60}"/>
                </a:ext>
              </a:extLst>
            </p:cNvPr>
            <p:cNvSpPr txBox="1"/>
            <p:nvPr/>
          </p:nvSpPr>
          <p:spPr>
            <a:xfrm>
              <a:off x="1500678" y="26218030"/>
              <a:ext cx="10482594" cy="1082822"/>
            </a:xfrm>
            <a:prstGeom prst="rect">
              <a:avLst/>
            </a:prstGeom>
            <a:noFill/>
          </p:spPr>
          <p:txBody>
            <a:bodyPr wrap="square" rtlCol="0">
              <a:spAutoFit/>
            </a:bodyPr>
            <a:lstStyle/>
            <a:p>
              <a:pPr algn="ctr"/>
              <a:r>
                <a:rPr lang="en-IN" sz="3018" dirty="0">
                  <a:latin typeface="Arial" panose="020B0604020202020204" pitchFamily="34" charset="0"/>
                  <a:cs typeface="Arial" panose="020B0604020202020204" pitchFamily="34" charset="0"/>
                </a:rPr>
                <a:t>Decreasing order of corrosion inhibition potential in saline environment</a:t>
              </a:r>
            </a:p>
          </p:txBody>
        </p:sp>
      </p:grpSp>
      <p:grpSp>
        <p:nvGrpSpPr>
          <p:cNvPr id="80" name="Group 79" hidden="1">
            <a:extLst>
              <a:ext uri="{FF2B5EF4-FFF2-40B4-BE49-F238E27FC236}">
                <a16:creationId xmlns:a16="http://schemas.microsoft.com/office/drawing/2014/main" id="{62C79CBD-5C9E-4CDC-9F4A-84FA7EDC0305}"/>
              </a:ext>
            </a:extLst>
          </p:cNvPr>
          <p:cNvGrpSpPr/>
          <p:nvPr/>
        </p:nvGrpSpPr>
        <p:grpSpPr>
          <a:xfrm>
            <a:off x="12115657" y="21211714"/>
            <a:ext cx="10646679" cy="2089654"/>
            <a:chOff x="11933231" y="21200224"/>
            <a:chExt cx="11289381" cy="2215798"/>
          </a:xfrm>
        </p:grpSpPr>
        <p:sp>
          <p:nvSpPr>
            <p:cNvPr id="51" name="Rectangle 50">
              <a:extLst>
                <a:ext uri="{FF2B5EF4-FFF2-40B4-BE49-F238E27FC236}">
                  <a16:creationId xmlns:a16="http://schemas.microsoft.com/office/drawing/2014/main" id="{51B97DBE-B342-42BD-BE8D-177B427CF167}"/>
                </a:ext>
              </a:extLst>
            </p:cNvPr>
            <p:cNvSpPr>
              <a:spLocks/>
            </p:cNvSpPr>
            <p:nvPr/>
          </p:nvSpPr>
          <p:spPr>
            <a:xfrm>
              <a:off x="15197793" y="21200224"/>
              <a:ext cx="3377687" cy="10152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395" b="1" dirty="0">
                  <a:solidFill>
                    <a:schemeClr val="tx1"/>
                  </a:solidFill>
                  <a:latin typeface="Arial" panose="020B0604020202020204" pitchFamily="34" charset="0"/>
                  <a:cs typeface="Arial" panose="020B0604020202020204" pitchFamily="34" charset="0"/>
                </a:rPr>
                <a:t>Indicators used</a:t>
              </a:r>
            </a:p>
          </p:txBody>
        </p:sp>
        <p:sp>
          <p:nvSpPr>
            <p:cNvPr id="62" name="TextBox 61">
              <a:extLst>
                <a:ext uri="{FF2B5EF4-FFF2-40B4-BE49-F238E27FC236}">
                  <a16:creationId xmlns:a16="http://schemas.microsoft.com/office/drawing/2014/main" id="{AE5EBDAE-9EDB-4788-9A88-C49F953EA039}"/>
                </a:ext>
              </a:extLst>
            </p:cNvPr>
            <p:cNvSpPr txBox="1"/>
            <p:nvPr/>
          </p:nvSpPr>
          <p:spPr>
            <a:xfrm>
              <a:off x="15197794" y="22316413"/>
              <a:ext cx="3419923" cy="1082821"/>
            </a:xfrm>
            <a:prstGeom prst="rect">
              <a:avLst/>
            </a:prstGeom>
            <a:noFill/>
            <a:ln>
              <a:solidFill>
                <a:schemeClr val="tx1"/>
              </a:solidFill>
            </a:ln>
          </p:spPr>
          <p:txBody>
            <a:bodyPr wrap="square" rtlCol="0">
              <a:spAutoFit/>
            </a:bodyPr>
            <a:lstStyle/>
            <a:p>
              <a:pPr algn="ctr"/>
              <a:r>
                <a:rPr lang="en-US" sz="3018" dirty="0">
                  <a:latin typeface="Arial" panose="020B0604020202020204" pitchFamily="34" charset="0"/>
                  <a:cs typeface="Arial" panose="020B0604020202020204" pitchFamily="34" charset="0"/>
                </a:rPr>
                <a:t>Bader Charge transfer</a:t>
              </a:r>
            </a:p>
          </p:txBody>
        </p:sp>
        <p:sp>
          <p:nvSpPr>
            <p:cNvPr id="66" name="TextBox 65">
              <a:extLst>
                <a:ext uri="{FF2B5EF4-FFF2-40B4-BE49-F238E27FC236}">
                  <a16:creationId xmlns:a16="http://schemas.microsoft.com/office/drawing/2014/main" id="{82D17373-2790-4488-8CB3-15B3105638EE}"/>
                </a:ext>
              </a:extLst>
            </p:cNvPr>
            <p:cNvSpPr txBox="1"/>
            <p:nvPr/>
          </p:nvSpPr>
          <p:spPr>
            <a:xfrm>
              <a:off x="11933231" y="22333201"/>
              <a:ext cx="2826832" cy="1082821"/>
            </a:xfrm>
            <a:prstGeom prst="rect">
              <a:avLst/>
            </a:prstGeom>
            <a:noFill/>
            <a:ln>
              <a:solidFill>
                <a:schemeClr val="tx1"/>
              </a:solidFill>
            </a:ln>
          </p:spPr>
          <p:txBody>
            <a:bodyPr wrap="square" rtlCol="0">
              <a:spAutoFit/>
            </a:bodyPr>
            <a:lstStyle/>
            <a:p>
              <a:pPr algn="ctr"/>
              <a:r>
                <a:rPr lang="en-US" sz="3018" dirty="0">
                  <a:latin typeface="Arial" panose="020B0604020202020204" pitchFamily="34" charset="0"/>
                  <a:cs typeface="Arial" panose="020B0604020202020204" pitchFamily="34" charset="0"/>
                </a:rPr>
                <a:t>Adsorption Energies</a:t>
              </a:r>
            </a:p>
          </p:txBody>
        </p:sp>
        <p:sp>
          <p:nvSpPr>
            <p:cNvPr id="69" name="TextBox 68">
              <a:extLst>
                <a:ext uri="{FF2B5EF4-FFF2-40B4-BE49-F238E27FC236}">
                  <a16:creationId xmlns:a16="http://schemas.microsoft.com/office/drawing/2014/main" id="{83B3BDA3-5998-43D1-B86E-D14FE103BEB9}"/>
                </a:ext>
              </a:extLst>
            </p:cNvPr>
            <p:cNvSpPr txBox="1"/>
            <p:nvPr/>
          </p:nvSpPr>
          <p:spPr>
            <a:xfrm>
              <a:off x="19083847" y="22316413"/>
              <a:ext cx="4138765" cy="1082821"/>
            </a:xfrm>
            <a:prstGeom prst="rect">
              <a:avLst/>
            </a:prstGeom>
            <a:noFill/>
            <a:ln>
              <a:solidFill>
                <a:schemeClr val="tx1"/>
              </a:solidFill>
            </a:ln>
          </p:spPr>
          <p:txBody>
            <a:bodyPr wrap="square" rtlCol="0">
              <a:spAutoFit/>
            </a:bodyPr>
            <a:lstStyle/>
            <a:p>
              <a:pPr algn="ctr"/>
              <a:r>
                <a:rPr lang="en-US" sz="3018" dirty="0">
                  <a:latin typeface="Arial" panose="020B0604020202020204" pitchFamily="34" charset="0"/>
                  <a:cs typeface="Arial" panose="020B0604020202020204" pitchFamily="34" charset="0"/>
                </a:rPr>
                <a:t>Projected Density of states</a:t>
              </a:r>
            </a:p>
          </p:txBody>
        </p:sp>
      </p:grpSp>
      <p:sp>
        <p:nvSpPr>
          <p:cNvPr id="3" name="Text Box 123">
            <a:extLst>
              <a:ext uri="{FF2B5EF4-FFF2-40B4-BE49-F238E27FC236}">
                <a16:creationId xmlns:a16="http://schemas.microsoft.com/office/drawing/2014/main" id="{4D9F6CC6-C114-4727-8B83-7E0D8CCA13A3}"/>
              </a:ext>
            </a:extLst>
          </p:cNvPr>
          <p:cNvSpPr txBox="1">
            <a:spLocks noChangeArrowheads="1"/>
          </p:cNvSpPr>
          <p:nvPr/>
        </p:nvSpPr>
        <p:spPr bwMode="auto">
          <a:xfrm>
            <a:off x="5006660" y="3164934"/>
            <a:ext cx="19914908" cy="210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64038" tIns="164038" rIns="164038" bIns="164038"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966" dirty="0">
                <a:latin typeface="+mn-lt"/>
              </a:rPr>
              <a:t>Anirudh Bhogi</a:t>
            </a:r>
            <a:endParaRPr lang="en-US" sz="4966" baseline="30000" dirty="0">
              <a:latin typeface="+mn-lt"/>
            </a:endParaRPr>
          </a:p>
          <a:p>
            <a:pPr algn="ctr" eaLnBrk="1" hangingPunct="1"/>
            <a:r>
              <a:rPr lang="en-US" sz="4966" dirty="0">
                <a:latin typeface="+mn-lt"/>
              </a:rPr>
              <a:t>Electrical Department, Indian Institute of Technology Roorkee </a:t>
            </a:r>
          </a:p>
        </p:txBody>
      </p:sp>
      <p:sp>
        <p:nvSpPr>
          <p:cNvPr id="4" name="TextBox 3">
            <a:extLst>
              <a:ext uri="{FF2B5EF4-FFF2-40B4-BE49-F238E27FC236}">
                <a16:creationId xmlns:a16="http://schemas.microsoft.com/office/drawing/2014/main" id="{C9291763-923F-D4D5-E59B-6596749B4120}"/>
              </a:ext>
            </a:extLst>
          </p:cNvPr>
          <p:cNvSpPr txBox="1"/>
          <p:nvPr/>
        </p:nvSpPr>
        <p:spPr>
          <a:xfrm>
            <a:off x="3787289" y="1034481"/>
            <a:ext cx="22511827" cy="2130455"/>
          </a:xfrm>
          <a:prstGeom prst="rect">
            <a:avLst/>
          </a:prstGeom>
          <a:noFill/>
        </p:spPr>
        <p:txBody>
          <a:bodyPr wrap="square" rtlCol="0">
            <a:spAutoFit/>
          </a:bodyPr>
          <a:lstStyle/>
          <a:p>
            <a:pPr algn="ctr"/>
            <a:r>
              <a:rPr lang="en-US" sz="6622" b="1" dirty="0">
                <a:ea typeface="Verdana" panose="020B0604030504040204" pitchFamily="34" charset="0"/>
                <a:cs typeface="Arial" panose="020B0604020202020204" pitchFamily="34" charset="0"/>
              </a:rPr>
              <a:t>Closed Loop Control for Synchronous Reluctance Motor</a:t>
            </a:r>
            <a:br>
              <a:rPr lang="en-US" sz="6622" b="1" dirty="0">
                <a:ea typeface="Verdana" panose="020B0604030504040204" pitchFamily="34" charset="0"/>
                <a:cs typeface="Arial" panose="020B0604020202020204" pitchFamily="34" charset="0"/>
              </a:rPr>
            </a:br>
            <a:r>
              <a:rPr lang="en-US" sz="6622" b="1" dirty="0">
                <a:ea typeface="Verdana" panose="020B0604030504040204" pitchFamily="34" charset="0"/>
                <a:cs typeface="Arial" panose="020B0604020202020204" pitchFamily="34" charset="0"/>
              </a:rPr>
              <a:t>Using TI DSP-F28379D</a:t>
            </a:r>
          </a:p>
        </p:txBody>
      </p:sp>
      <p:pic>
        <p:nvPicPr>
          <p:cNvPr id="6" name="Picture 5">
            <a:extLst>
              <a:ext uri="{FF2B5EF4-FFF2-40B4-BE49-F238E27FC236}">
                <a16:creationId xmlns:a16="http://schemas.microsoft.com/office/drawing/2014/main" id="{394BADFE-8F5B-7D63-3692-A8E5AB7D11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084" y="1414503"/>
            <a:ext cx="5269454" cy="4138672"/>
          </a:xfrm>
          <a:prstGeom prst="rect">
            <a:avLst/>
          </a:prstGeom>
        </p:spPr>
      </p:pic>
      <p:sp>
        <p:nvSpPr>
          <p:cNvPr id="7" name="Rectangle 6">
            <a:extLst>
              <a:ext uri="{FF2B5EF4-FFF2-40B4-BE49-F238E27FC236}">
                <a16:creationId xmlns:a16="http://schemas.microsoft.com/office/drawing/2014/main" id="{745ED364-7BE9-90CF-0E64-EA332E6FDD2C}"/>
              </a:ext>
            </a:extLst>
          </p:cNvPr>
          <p:cNvSpPr/>
          <p:nvPr/>
        </p:nvSpPr>
        <p:spPr>
          <a:xfrm>
            <a:off x="-25251" y="5863499"/>
            <a:ext cx="15106099" cy="369402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12" dirty="0"/>
          </a:p>
        </p:txBody>
      </p:sp>
      <p:sp>
        <p:nvSpPr>
          <p:cNvPr id="8" name="Rectangle 7">
            <a:extLst>
              <a:ext uri="{FF2B5EF4-FFF2-40B4-BE49-F238E27FC236}">
                <a16:creationId xmlns:a16="http://schemas.microsoft.com/office/drawing/2014/main" id="{5F2F6F3A-6FA0-5085-7CE7-68C8295A11AD}"/>
              </a:ext>
            </a:extLst>
          </p:cNvPr>
          <p:cNvSpPr/>
          <p:nvPr/>
        </p:nvSpPr>
        <p:spPr>
          <a:xfrm>
            <a:off x="15137610" y="5863499"/>
            <a:ext cx="15302093" cy="369402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712" dirty="0"/>
          </a:p>
        </p:txBody>
      </p:sp>
      <p:cxnSp>
        <p:nvCxnSpPr>
          <p:cNvPr id="15" name="Straight Connector 14">
            <a:extLst>
              <a:ext uri="{FF2B5EF4-FFF2-40B4-BE49-F238E27FC236}">
                <a16:creationId xmlns:a16="http://schemas.microsoft.com/office/drawing/2014/main" id="{ABF6E217-5489-6343-79EC-049B2F1954AD}"/>
              </a:ext>
            </a:extLst>
          </p:cNvPr>
          <p:cNvCxnSpPr>
            <a:cxnSpLocks/>
            <a:stCxn id="5" idx="0"/>
          </p:cNvCxnSpPr>
          <p:nvPr/>
        </p:nvCxnSpPr>
        <p:spPr>
          <a:xfrm flipH="1">
            <a:off x="14964116" y="5718556"/>
            <a:ext cx="158170" cy="33120587"/>
          </a:xfrm>
          <a:prstGeom prst="line">
            <a:avLst/>
          </a:prstGeom>
          <a:ln w="12700">
            <a:solidFill>
              <a:schemeClr val="tx1">
                <a:alpha val="93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4A8608B-B8AC-C106-560C-304F9A485B73}"/>
              </a:ext>
            </a:extLst>
          </p:cNvPr>
          <p:cNvSpPr txBox="1"/>
          <p:nvPr/>
        </p:nvSpPr>
        <p:spPr>
          <a:xfrm>
            <a:off x="105196" y="6076774"/>
            <a:ext cx="14917287" cy="857158"/>
          </a:xfrm>
          <a:prstGeom prst="rect">
            <a:avLst/>
          </a:prstGeom>
          <a:solidFill>
            <a:schemeClr val="accent1">
              <a:lumMod val="75000"/>
            </a:schemeClr>
          </a:solidFill>
        </p:spPr>
        <p:txBody>
          <a:bodyPr wrap="square" rtlCol="0">
            <a:spAutoFit/>
          </a:bodyPr>
          <a:lstStyle/>
          <a:p>
            <a:pPr algn="ctr"/>
            <a:r>
              <a:rPr lang="en-IN" sz="4970" b="1" dirty="0">
                <a:solidFill>
                  <a:schemeClr val="bg1"/>
                </a:solidFill>
              </a:rPr>
              <a:t>Introduction</a:t>
            </a:r>
          </a:p>
        </p:txBody>
      </p:sp>
      <p:sp>
        <p:nvSpPr>
          <p:cNvPr id="18" name="TextBox 17">
            <a:extLst>
              <a:ext uri="{FF2B5EF4-FFF2-40B4-BE49-F238E27FC236}">
                <a16:creationId xmlns:a16="http://schemas.microsoft.com/office/drawing/2014/main" id="{E1F5BCDA-E1AD-CB14-808D-C21675077A9D}"/>
              </a:ext>
            </a:extLst>
          </p:cNvPr>
          <p:cNvSpPr txBox="1"/>
          <p:nvPr/>
        </p:nvSpPr>
        <p:spPr>
          <a:xfrm>
            <a:off x="136676" y="6948795"/>
            <a:ext cx="14847649" cy="6247864"/>
          </a:xfrm>
          <a:prstGeom prst="rect">
            <a:avLst/>
          </a:prstGeom>
          <a:noFill/>
        </p:spPr>
        <p:txBody>
          <a:bodyPr wrap="square" rtlCol="0">
            <a:spAutoFit/>
          </a:bodyPr>
          <a:lstStyle/>
          <a:p>
            <a:pPr algn="just"/>
            <a:r>
              <a:rPr lang="en-IN" sz="4000" dirty="0"/>
              <a:t>The motivation for this project was to design </a:t>
            </a:r>
          </a:p>
          <a:p>
            <a:pPr algn="just"/>
            <a:r>
              <a:rPr lang="en-IN" sz="4000" dirty="0"/>
              <a:t>and implement a fully working simplified </a:t>
            </a:r>
          </a:p>
          <a:p>
            <a:pPr algn="just"/>
            <a:r>
              <a:rPr lang="en-IN" sz="4000" dirty="0"/>
              <a:t>control algorithm which is </a:t>
            </a:r>
            <a:r>
              <a:rPr lang="en-IN" sz="4000" i="1" dirty="0">
                <a:solidFill>
                  <a:srgbClr val="2F5597"/>
                </a:solidFill>
              </a:rPr>
              <a:t>Closed loop Speed </a:t>
            </a:r>
          </a:p>
          <a:p>
            <a:pPr algn="just"/>
            <a:r>
              <a:rPr lang="en-IN" sz="4000" i="1" dirty="0">
                <a:solidFill>
                  <a:srgbClr val="2F5597"/>
                </a:solidFill>
              </a:rPr>
              <a:t>control for SynRM.</a:t>
            </a:r>
          </a:p>
          <a:p>
            <a:pPr algn="just"/>
            <a:r>
              <a:rPr lang="en-IN" sz="4000" dirty="0"/>
              <a:t>A reluctance motor is a type of electric motor </a:t>
            </a:r>
          </a:p>
          <a:p>
            <a:pPr algn="just"/>
            <a:r>
              <a:rPr lang="en-IN" sz="4000" dirty="0"/>
              <a:t>that induces non-permanent magnetic poles on</a:t>
            </a:r>
          </a:p>
          <a:p>
            <a:pPr algn="just"/>
            <a:r>
              <a:rPr lang="en-IN" sz="4000" dirty="0"/>
              <a:t>the ferromagnetic rotor. </a:t>
            </a:r>
            <a:r>
              <a:rPr lang="en-IN" sz="4000" i="1" dirty="0">
                <a:solidFill>
                  <a:srgbClr val="2F5597"/>
                </a:solidFill>
              </a:rPr>
              <a:t>The rotor does not </a:t>
            </a:r>
          </a:p>
          <a:p>
            <a:pPr algn="just"/>
            <a:r>
              <a:rPr lang="en-IN" sz="4000" i="1" dirty="0">
                <a:solidFill>
                  <a:srgbClr val="2F5597"/>
                </a:solidFill>
              </a:rPr>
              <a:t>have any windings or permanent magnets </a:t>
            </a:r>
          </a:p>
          <a:p>
            <a:pPr algn="just"/>
            <a:r>
              <a:rPr lang="en-IN" sz="4000" dirty="0"/>
              <a:t>unlike BLDC motors and PMSM. SynRM applications include industrial drives such as pumps, and compressors; automotives such as EVs.</a:t>
            </a:r>
          </a:p>
        </p:txBody>
      </p:sp>
      <p:sp>
        <p:nvSpPr>
          <p:cNvPr id="19" name="TextBox 18">
            <a:extLst>
              <a:ext uri="{FF2B5EF4-FFF2-40B4-BE49-F238E27FC236}">
                <a16:creationId xmlns:a16="http://schemas.microsoft.com/office/drawing/2014/main" id="{BF5BEA20-2433-BDD1-5D07-7BE235F70401}"/>
              </a:ext>
            </a:extLst>
          </p:cNvPr>
          <p:cNvSpPr txBox="1"/>
          <p:nvPr/>
        </p:nvSpPr>
        <p:spPr>
          <a:xfrm>
            <a:off x="153687" y="13194121"/>
            <a:ext cx="14719150" cy="5632311"/>
          </a:xfrm>
          <a:prstGeom prst="rect">
            <a:avLst/>
          </a:prstGeom>
          <a:noFill/>
        </p:spPr>
        <p:txBody>
          <a:bodyPr wrap="square" rtlCol="0">
            <a:spAutoFit/>
          </a:bodyPr>
          <a:lstStyle/>
          <a:p>
            <a:pPr algn="just"/>
            <a:r>
              <a:rPr lang="en-IN" sz="4000" dirty="0"/>
              <a:t>The permanent magnets on the rotors of BLDC motors and PMSM make them generally expensive even though efficient. Since COVID, these </a:t>
            </a:r>
            <a:r>
              <a:rPr lang="en-IN" sz="4000" i="1" dirty="0">
                <a:solidFill>
                  <a:srgbClr val="2F5597"/>
                </a:solidFill>
              </a:rPr>
              <a:t>permanent magnets </a:t>
            </a:r>
            <a:r>
              <a:rPr lang="en-IN" sz="4000" dirty="0"/>
              <a:t>which are majorly found in China have become </a:t>
            </a:r>
            <a:r>
              <a:rPr lang="en-IN" sz="4000" i="1" dirty="0">
                <a:solidFill>
                  <a:srgbClr val="2F5597"/>
                </a:solidFill>
              </a:rPr>
              <a:t>highly expensive, increasing the PMSM &amp; BLDC motor’s cost </a:t>
            </a:r>
            <a:r>
              <a:rPr lang="en-IN" sz="4000" dirty="0"/>
              <a:t>to a great extent. Therefore, in recent times the importance of </a:t>
            </a:r>
            <a:r>
              <a:rPr lang="en-IN" sz="4000" i="1" dirty="0">
                <a:solidFill>
                  <a:schemeClr val="accent1">
                    <a:lumMod val="75000"/>
                  </a:schemeClr>
                </a:solidFill>
              </a:rPr>
              <a:t>SynRM</a:t>
            </a:r>
            <a:r>
              <a:rPr lang="en-IN" sz="4000" b="1" dirty="0"/>
              <a:t> </a:t>
            </a:r>
            <a:r>
              <a:rPr lang="en-IN" sz="4000" dirty="0"/>
              <a:t>(Synchronous Reluctance Motor) has been increasing since the rotor does not have permanent magnets. SynRM is also </a:t>
            </a:r>
            <a:r>
              <a:rPr lang="en-IN" sz="4000" i="1" dirty="0">
                <a:solidFill>
                  <a:srgbClr val="2F5597"/>
                </a:solidFill>
              </a:rPr>
              <a:t>highly efficient, but it comes at a cost of complex control.</a:t>
            </a:r>
          </a:p>
          <a:p>
            <a:endParaRPr lang="en-IN" sz="4000" dirty="0"/>
          </a:p>
        </p:txBody>
      </p:sp>
      <p:sp>
        <p:nvSpPr>
          <p:cNvPr id="20" name="TextBox 19">
            <a:extLst>
              <a:ext uri="{FF2B5EF4-FFF2-40B4-BE49-F238E27FC236}">
                <a16:creationId xmlns:a16="http://schemas.microsoft.com/office/drawing/2014/main" id="{76C48F90-B4B1-D03E-84FF-8A827211CF0B}"/>
              </a:ext>
            </a:extLst>
          </p:cNvPr>
          <p:cNvSpPr txBox="1"/>
          <p:nvPr/>
        </p:nvSpPr>
        <p:spPr>
          <a:xfrm>
            <a:off x="105195" y="18603427"/>
            <a:ext cx="14858922" cy="857158"/>
          </a:xfrm>
          <a:prstGeom prst="rect">
            <a:avLst/>
          </a:prstGeom>
          <a:solidFill>
            <a:schemeClr val="accent1">
              <a:lumMod val="75000"/>
            </a:schemeClr>
          </a:solidFill>
        </p:spPr>
        <p:txBody>
          <a:bodyPr wrap="square" rtlCol="0">
            <a:spAutoFit/>
          </a:bodyPr>
          <a:lstStyle/>
          <a:p>
            <a:pPr algn="ctr"/>
            <a:r>
              <a:rPr lang="en-IN" sz="4970" b="1" dirty="0">
                <a:solidFill>
                  <a:schemeClr val="bg1"/>
                </a:solidFill>
              </a:rPr>
              <a:t>Methods</a:t>
            </a:r>
          </a:p>
        </p:txBody>
      </p:sp>
      <p:sp>
        <p:nvSpPr>
          <p:cNvPr id="22" name="TextBox 21">
            <a:extLst>
              <a:ext uri="{FF2B5EF4-FFF2-40B4-BE49-F238E27FC236}">
                <a16:creationId xmlns:a16="http://schemas.microsoft.com/office/drawing/2014/main" id="{92FF3BEB-F168-ED43-BFCA-7AD5E995ACBD}"/>
              </a:ext>
            </a:extLst>
          </p:cNvPr>
          <p:cNvSpPr txBox="1"/>
          <p:nvPr/>
        </p:nvSpPr>
        <p:spPr>
          <a:xfrm>
            <a:off x="251083" y="19517406"/>
            <a:ext cx="14719150" cy="9479518"/>
          </a:xfrm>
          <a:prstGeom prst="rect">
            <a:avLst/>
          </a:prstGeom>
          <a:noFill/>
        </p:spPr>
        <p:txBody>
          <a:bodyPr wrap="square" rtlCol="0">
            <a:spAutoFit/>
          </a:bodyPr>
          <a:lstStyle/>
          <a:p>
            <a:pPr algn="just"/>
            <a:r>
              <a:rPr lang="en-IN" sz="4500" b="1" i="1" dirty="0"/>
              <a:t>Sensored FOC Scheme</a:t>
            </a:r>
          </a:p>
          <a:p>
            <a:pPr algn="just"/>
            <a:r>
              <a:rPr lang="en-IN" sz="4000" dirty="0"/>
              <a:t>The conventional Sensored FOC which is used for efficient control of PMSM can be modified and used for SynRM also. The only modification is that the direct axis current is made to 0 for PMSM whereas it is made equal to the Quadrature axis current for SynRM.</a:t>
            </a:r>
          </a:p>
          <a:p>
            <a:pPr algn="just"/>
            <a:r>
              <a:rPr lang="en-IN" sz="4000" dirty="0"/>
              <a:t>Though this control is highly efficient, it is a highly complicated algorithm.</a:t>
            </a:r>
          </a:p>
          <a:p>
            <a:pPr algn="just"/>
            <a:r>
              <a:rPr lang="en-IN" sz="4500" b="1" i="1" dirty="0"/>
              <a:t>Closed Loop Speed Control</a:t>
            </a:r>
          </a:p>
          <a:p>
            <a:pPr algn="just"/>
            <a:r>
              <a:rPr lang="en-IN" sz="4000" dirty="0"/>
              <a:t>The closed-loop speed control of SynRM is </a:t>
            </a:r>
            <a:r>
              <a:rPr lang="en-IN" sz="4000" i="1" dirty="0">
                <a:solidFill>
                  <a:srgbClr val="2F5597"/>
                </a:solidFill>
              </a:rPr>
              <a:t>a simplified version of Sensored FOC</a:t>
            </a:r>
            <a:r>
              <a:rPr lang="en-IN" sz="4000" dirty="0"/>
              <a:t>. It involves </a:t>
            </a:r>
            <a:r>
              <a:rPr lang="en-IN" sz="4000" i="1" dirty="0">
                <a:solidFill>
                  <a:schemeClr val="accent1">
                    <a:lumMod val="75000"/>
                  </a:schemeClr>
                </a:solidFill>
              </a:rPr>
              <a:t>only</a:t>
            </a:r>
            <a:r>
              <a:rPr lang="en-IN" sz="4000" dirty="0"/>
              <a:t> </a:t>
            </a:r>
            <a:r>
              <a:rPr lang="en-IN" sz="4000" i="1" dirty="0">
                <a:solidFill>
                  <a:srgbClr val="2F5597"/>
                </a:solidFill>
              </a:rPr>
              <a:t>encoder feedback </a:t>
            </a:r>
            <a:r>
              <a:rPr lang="en-IN" sz="4000" dirty="0"/>
              <a:t>and does not include any current feedback from the motor which reduces the complexity of the control to a great extent.</a:t>
            </a:r>
          </a:p>
          <a:p>
            <a:pPr algn="just"/>
            <a:r>
              <a:rPr lang="en-IN" sz="4000" dirty="0"/>
              <a:t>It stabilizes the speed of the motor which is set by the user by approaching the target speed smoothly based on the error between the target speed and the speed sensed.</a:t>
            </a:r>
          </a:p>
        </p:txBody>
      </p:sp>
      <p:pic>
        <p:nvPicPr>
          <p:cNvPr id="23" name="Picture 22">
            <a:extLst>
              <a:ext uri="{FF2B5EF4-FFF2-40B4-BE49-F238E27FC236}">
                <a16:creationId xmlns:a16="http://schemas.microsoft.com/office/drawing/2014/main" id="{614E166F-D217-43F8-9BFA-69C5251E1671}"/>
              </a:ext>
            </a:extLst>
          </p:cNvPr>
          <p:cNvPicPr>
            <a:picLocks noChangeAspect="1"/>
          </p:cNvPicPr>
          <p:nvPr/>
        </p:nvPicPr>
        <p:blipFill>
          <a:blip r:embed="rId5"/>
          <a:stretch>
            <a:fillRect/>
          </a:stretch>
        </p:blipFill>
        <p:spPr>
          <a:xfrm>
            <a:off x="710561" y="28928596"/>
            <a:ext cx="13800197" cy="9993245"/>
          </a:xfrm>
          <a:prstGeom prst="rect">
            <a:avLst/>
          </a:prstGeom>
        </p:spPr>
      </p:pic>
      <p:sp>
        <p:nvSpPr>
          <p:cNvPr id="24" name="TextBox 23">
            <a:extLst>
              <a:ext uri="{FF2B5EF4-FFF2-40B4-BE49-F238E27FC236}">
                <a16:creationId xmlns:a16="http://schemas.microsoft.com/office/drawing/2014/main" id="{37DBF094-4BF0-7AD5-B469-A69C36C1428F}"/>
              </a:ext>
            </a:extLst>
          </p:cNvPr>
          <p:cNvSpPr txBox="1"/>
          <p:nvPr/>
        </p:nvSpPr>
        <p:spPr>
          <a:xfrm>
            <a:off x="15246566" y="6098045"/>
            <a:ext cx="14920338" cy="857158"/>
          </a:xfrm>
          <a:prstGeom prst="rect">
            <a:avLst/>
          </a:prstGeom>
          <a:solidFill>
            <a:schemeClr val="accent1">
              <a:lumMod val="75000"/>
            </a:schemeClr>
          </a:solidFill>
        </p:spPr>
        <p:txBody>
          <a:bodyPr wrap="square" rtlCol="0">
            <a:spAutoFit/>
          </a:bodyPr>
          <a:lstStyle/>
          <a:p>
            <a:pPr algn="ctr"/>
            <a:r>
              <a:rPr lang="en-IN" sz="4970" b="1" dirty="0">
                <a:solidFill>
                  <a:schemeClr val="bg1"/>
                </a:solidFill>
              </a:rPr>
              <a:t>Results</a:t>
            </a:r>
          </a:p>
        </p:txBody>
      </p:sp>
      <p:sp>
        <p:nvSpPr>
          <p:cNvPr id="26" name="TextBox 25">
            <a:extLst>
              <a:ext uri="{FF2B5EF4-FFF2-40B4-BE49-F238E27FC236}">
                <a16:creationId xmlns:a16="http://schemas.microsoft.com/office/drawing/2014/main" id="{9EBF893E-F08B-DDBB-2C9B-C0831CC9F951}"/>
              </a:ext>
            </a:extLst>
          </p:cNvPr>
          <p:cNvSpPr txBox="1"/>
          <p:nvPr/>
        </p:nvSpPr>
        <p:spPr>
          <a:xfrm>
            <a:off x="15336480" y="6955204"/>
            <a:ext cx="14845744" cy="1938992"/>
          </a:xfrm>
          <a:prstGeom prst="rect">
            <a:avLst/>
          </a:prstGeom>
          <a:noFill/>
        </p:spPr>
        <p:txBody>
          <a:bodyPr wrap="square" rtlCol="0">
            <a:spAutoFit/>
          </a:bodyPr>
          <a:lstStyle/>
          <a:p>
            <a:pPr marL="571495" indent="-571495" algn="just">
              <a:buFont typeface="Arial" panose="020B0604020202020204" pitchFamily="34" charset="0"/>
              <a:buChar char="•"/>
            </a:pPr>
            <a:r>
              <a:rPr lang="en-IN" sz="4000" dirty="0"/>
              <a:t>The control algorithm implemented was tested completely on hardware and various speeds(RPM) set by the user.</a:t>
            </a:r>
          </a:p>
          <a:p>
            <a:pPr marL="571495" indent="-571495" algn="just">
              <a:buFont typeface="Arial" panose="020B0604020202020204" pitchFamily="34" charset="0"/>
              <a:buChar char="•"/>
            </a:pPr>
            <a:endParaRPr lang="en-IN" sz="4000" dirty="0"/>
          </a:p>
        </p:txBody>
      </p:sp>
      <p:graphicFrame>
        <p:nvGraphicFramePr>
          <p:cNvPr id="27" name="Table 26">
            <a:extLst>
              <a:ext uri="{FF2B5EF4-FFF2-40B4-BE49-F238E27FC236}">
                <a16:creationId xmlns:a16="http://schemas.microsoft.com/office/drawing/2014/main" id="{61B40109-D94B-AF34-E92B-ADCBE309A717}"/>
              </a:ext>
            </a:extLst>
          </p:cNvPr>
          <p:cNvGraphicFramePr>
            <a:graphicFrameLocks noGrp="1"/>
          </p:cNvGraphicFramePr>
          <p:nvPr>
            <p:extLst>
              <p:ext uri="{D42A27DB-BD31-4B8C-83A1-F6EECF244321}">
                <p14:modId xmlns:p14="http://schemas.microsoft.com/office/powerpoint/2010/main" val="1793372183"/>
              </p:ext>
            </p:extLst>
          </p:nvPr>
        </p:nvGraphicFramePr>
        <p:xfrm>
          <a:off x="15495214" y="8407070"/>
          <a:ext cx="14434102" cy="4193933"/>
        </p:xfrm>
        <a:graphic>
          <a:graphicData uri="http://schemas.openxmlformats.org/drawingml/2006/table">
            <a:tbl>
              <a:tblPr firstRow="1" bandRow="1">
                <a:tableStyleId>{073A0DAA-6AF3-43AB-8588-CEC1D06C72B9}</a:tableStyleId>
              </a:tblPr>
              <a:tblGrid>
                <a:gridCol w="3627798">
                  <a:extLst>
                    <a:ext uri="{9D8B030D-6E8A-4147-A177-3AD203B41FA5}">
                      <a16:colId xmlns:a16="http://schemas.microsoft.com/office/drawing/2014/main" val="3216168608"/>
                    </a:ext>
                  </a:extLst>
                </a:gridCol>
                <a:gridCol w="5388507">
                  <a:extLst>
                    <a:ext uri="{9D8B030D-6E8A-4147-A177-3AD203B41FA5}">
                      <a16:colId xmlns:a16="http://schemas.microsoft.com/office/drawing/2014/main" val="3749385209"/>
                    </a:ext>
                  </a:extLst>
                </a:gridCol>
                <a:gridCol w="5417797">
                  <a:extLst>
                    <a:ext uri="{9D8B030D-6E8A-4147-A177-3AD203B41FA5}">
                      <a16:colId xmlns:a16="http://schemas.microsoft.com/office/drawing/2014/main" val="159105560"/>
                    </a:ext>
                  </a:extLst>
                </a:gridCol>
              </a:tblGrid>
              <a:tr h="1014697">
                <a:tc>
                  <a:txBody>
                    <a:bodyPr/>
                    <a:lstStyle/>
                    <a:p>
                      <a:pPr algn="ctr"/>
                      <a:r>
                        <a:rPr lang="en-IN" sz="4300" dirty="0">
                          <a:solidFill>
                            <a:schemeClr val="tx1"/>
                          </a:solidFill>
                        </a:rPr>
                        <a:t>Target RPM</a:t>
                      </a:r>
                    </a:p>
                  </a:txBody>
                  <a:tcPr>
                    <a:solidFill>
                      <a:schemeClr val="accent1">
                        <a:lumMod val="20000"/>
                        <a:lumOff val="80000"/>
                      </a:schemeClr>
                    </a:solidFill>
                  </a:tcPr>
                </a:tc>
                <a:tc>
                  <a:txBody>
                    <a:bodyPr/>
                    <a:lstStyle/>
                    <a:p>
                      <a:pPr algn="ctr"/>
                      <a:r>
                        <a:rPr lang="en-IN" sz="4300" dirty="0">
                          <a:solidFill>
                            <a:schemeClr val="tx1"/>
                          </a:solidFill>
                        </a:rPr>
                        <a:t>Error in Open Loop</a:t>
                      </a:r>
                    </a:p>
                  </a:txBody>
                  <a:tcPr>
                    <a:solidFill>
                      <a:schemeClr val="accent1">
                        <a:lumMod val="20000"/>
                        <a:lumOff val="80000"/>
                      </a:schemeClr>
                    </a:solidFill>
                  </a:tcPr>
                </a:tc>
                <a:tc>
                  <a:txBody>
                    <a:bodyPr/>
                    <a:lstStyle/>
                    <a:p>
                      <a:pPr algn="ctr"/>
                      <a:r>
                        <a:rPr lang="en-IN" sz="4300" dirty="0">
                          <a:solidFill>
                            <a:schemeClr val="tx1"/>
                          </a:solidFill>
                        </a:rPr>
                        <a:t>Error in Closed Loop</a:t>
                      </a:r>
                    </a:p>
                  </a:txBody>
                  <a:tcPr>
                    <a:solidFill>
                      <a:schemeClr val="accent1">
                        <a:lumMod val="20000"/>
                        <a:lumOff val="80000"/>
                      </a:schemeClr>
                    </a:solidFill>
                  </a:tcPr>
                </a:tc>
                <a:extLst>
                  <a:ext uri="{0D108BD9-81ED-4DB2-BD59-A6C34878D82A}">
                    <a16:rowId xmlns:a16="http://schemas.microsoft.com/office/drawing/2014/main" val="1725346489"/>
                  </a:ext>
                </a:extLst>
              </a:tr>
              <a:tr h="794809">
                <a:tc>
                  <a:txBody>
                    <a:bodyPr/>
                    <a:lstStyle/>
                    <a:p>
                      <a:pPr algn="ctr"/>
                      <a:r>
                        <a:rPr lang="en-IN" sz="4000" dirty="0"/>
                        <a:t>300</a:t>
                      </a:r>
                    </a:p>
                  </a:txBody>
                  <a:tcPr>
                    <a:solidFill>
                      <a:schemeClr val="accent1">
                        <a:lumMod val="20000"/>
                        <a:lumOff val="80000"/>
                      </a:schemeClr>
                    </a:solidFill>
                  </a:tcPr>
                </a:tc>
                <a:tc>
                  <a:txBody>
                    <a:bodyPr/>
                    <a:lstStyle/>
                    <a:p>
                      <a:pPr algn="ctr"/>
                      <a:r>
                        <a:rPr lang="en-IN" sz="4000" dirty="0"/>
                        <a:t>±6%</a:t>
                      </a:r>
                    </a:p>
                  </a:txBody>
                  <a:tcPr>
                    <a:solidFill>
                      <a:schemeClr val="accent1">
                        <a:lumMod val="20000"/>
                        <a:lumOff val="80000"/>
                      </a:schemeClr>
                    </a:solidFill>
                  </a:tcPr>
                </a:tc>
                <a:tc>
                  <a:txBody>
                    <a:bodyPr/>
                    <a:lstStyle/>
                    <a:p>
                      <a:pPr algn="ctr"/>
                      <a:r>
                        <a:rPr lang="en-IN" sz="4000" dirty="0"/>
                        <a:t>±2.8%</a:t>
                      </a:r>
                    </a:p>
                  </a:txBody>
                  <a:tcPr>
                    <a:solidFill>
                      <a:schemeClr val="accent1">
                        <a:lumMod val="20000"/>
                        <a:lumOff val="80000"/>
                      </a:schemeClr>
                    </a:solidFill>
                  </a:tcPr>
                </a:tc>
                <a:extLst>
                  <a:ext uri="{0D108BD9-81ED-4DB2-BD59-A6C34878D82A}">
                    <a16:rowId xmlns:a16="http://schemas.microsoft.com/office/drawing/2014/main" val="1354972549"/>
                  </a:ext>
                </a:extLst>
              </a:tr>
              <a:tr h="794809">
                <a:tc>
                  <a:txBody>
                    <a:bodyPr/>
                    <a:lstStyle/>
                    <a:p>
                      <a:pPr algn="ctr"/>
                      <a:r>
                        <a:rPr lang="en-IN" sz="4000" dirty="0"/>
                        <a:t>700</a:t>
                      </a:r>
                    </a:p>
                  </a:txBody>
                  <a:tcPr>
                    <a:solidFill>
                      <a:schemeClr val="accent1">
                        <a:lumMod val="20000"/>
                        <a:lumOff val="80000"/>
                      </a:schemeClr>
                    </a:solidFill>
                  </a:tcPr>
                </a:tc>
                <a:tc>
                  <a:txBody>
                    <a:bodyPr/>
                    <a:lstStyle/>
                    <a:p>
                      <a:pPr algn="ctr"/>
                      <a:r>
                        <a:rPr lang="en-IN" sz="4000" dirty="0"/>
                        <a:t>±10%</a:t>
                      </a:r>
                    </a:p>
                  </a:txBody>
                  <a:tcPr>
                    <a:solidFill>
                      <a:schemeClr val="accent1">
                        <a:lumMod val="20000"/>
                        <a:lumOff val="80000"/>
                      </a:schemeClr>
                    </a:solidFill>
                  </a:tcPr>
                </a:tc>
                <a:tc>
                  <a:txBody>
                    <a:bodyPr/>
                    <a:lstStyle/>
                    <a:p>
                      <a:pPr algn="ctr"/>
                      <a:r>
                        <a:rPr lang="en-IN" sz="4000" dirty="0"/>
                        <a:t>±1.6%</a:t>
                      </a:r>
                    </a:p>
                  </a:txBody>
                  <a:tcPr>
                    <a:solidFill>
                      <a:schemeClr val="accent1">
                        <a:lumMod val="20000"/>
                        <a:lumOff val="80000"/>
                      </a:schemeClr>
                    </a:solidFill>
                  </a:tcPr>
                </a:tc>
                <a:extLst>
                  <a:ext uri="{0D108BD9-81ED-4DB2-BD59-A6C34878D82A}">
                    <a16:rowId xmlns:a16="http://schemas.microsoft.com/office/drawing/2014/main" val="2011505797"/>
                  </a:ext>
                </a:extLst>
              </a:tr>
              <a:tr h="794809">
                <a:tc>
                  <a:txBody>
                    <a:bodyPr/>
                    <a:lstStyle/>
                    <a:p>
                      <a:pPr algn="ctr"/>
                      <a:r>
                        <a:rPr lang="en-IN" sz="4000" dirty="0"/>
                        <a:t>1400</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0" dirty="0"/>
                        <a:t>100%</a:t>
                      </a:r>
                    </a:p>
                  </a:txBody>
                  <a:tcPr>
                    <a:solidFill>
                      <a:schemeClr val="accent1">
                        <a:lumMod val="20000"/>
                        <a:lumOff val="80000"/>
                      </a:schemeClr>
                    </a:solidFill>
                  </a:tcPr>
                </a:tc>
                <a:tc>
                  <a:txBody>
                    <a:bodyPr/>
                    <a:lstStyle/>
                    <a:p>
                      <a:pPr algn="ctr"/>
                      <a:r>
                        <a:rPr lang="en-IN" sz="4000" dirty="0"/>
                        <a:t>±0.9%</a:t>
                      </a:r>
                    </a:p>
                  </a:txBody>
                  <a:tcPr>
                    <a:solidFill>
                      <a:schemeClr val="accent1">
                        <a:lumMod val="20000"/>
                        <a:lumOff val="80000"/>
                      </a:schemeClr>
                    </a:solidFill>
                  </a:tcPr>
                </a:tc>
                <a:extLst>
                  <a:ext uri="{0D108BD9-81ED-4DB2-BD59-A6C34878D82A}">
                    <a16:rowId xmlns:a16="http://schemas.microsoft.com/office/drawing/2014/main" val="1067595314"/>
                  </a:ext>
                </a:extLst>
              </a:tr>
              <a:tr h="794809">
                <a:tc>
                  <a:txBody>
                    <a:bodyPr/>
                    <a:lstStyle/>
                    <a:p>
                      <a:pPr algn="ctr"/>
                      <a:r>
                        <a:rPr lang="en-IN" sz="4000" dirty="0"/>
                        <a:t>1800</a:t>
                      </a:r>
                    </a:p>
                  </a:txBody>
                  <a:tcP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0" dirty="0"/>
                        <a:t>100%</a:t>
                      </a:r>
                    </a:p>
                  </a:txBody>
                  <a:tcPr>
                    <a:solidFill>
                      <a:schemeClr val="accent1">
                        <a:lumMod val="20000"/>
                        <a:lumOff val="80000"/>
                      </a:schemeClr>
                    </a:solidFill>
                  </a:tcPr>
                </a:tc>
                <a:tc>
                  <a:txBody>
                    <a:bodyPr/>
                    <a:lstStyle/>
                    <a:p>
                      <a:pPr algn="ctr"/>
                      <a:r>
                        <a:rPr lang="en-IN" sz="4000" dirty="0"/>
                        <a:t>±0.7%</a:t>
                      </a:r>
                    </a:p>
                  </a:txBody>
                  <a:tcPr>
                    <a:solidFill>
                      <a:schemeClr val="accent1">
                        <a:lumMod val="20000"/>
                        <a:lumOff val="80000"/>
                      </a:schemeClr>
                    </a:solidFill>
                  </a:tcPr>
                </a:tc>
                <a:extLst>
                  <a:ext uri="{0D108BD9-81ED-4DB2-BD59-A6C34878D82A}">
                    <a16:rowId xmlns:a16="http://schemas.microsoft.com/office/drawing/2014/main" val="3956040542"/>
                  </a:ext>
                </a:extLst>
              </a:tr>
            </a:tbl>
          </a:graphicData>
        </a:graphic>
      </p:graphicFrame>
      <p:sp>
        <p:nvSpPr>
          <p:cNvPr id="28" name="TextBox 27">
            <a:extLst>
              <a:ext uri="{FF2B5EF4-FFF2-40B4-BE49-F238E27FC236}">
                <a16:creationId xmlns:a16="http://schemas.microsoft.com/office/drawing/2014/main" id="{D8DD5D9F-DB42-F7D4-BA19-371304402692}"/>
              </a:ext>
            </a:extLst>
          </p:cNvPr>
          <p:cNvSpPr txBox="1"/>
          <p:nvPr/>
        </p:nvSpPr>
        <p:spPr>
          <a:xfrm>
            <a:off x="15121420" y="18010470"/>
            <a:ext cx="14917287" cy="6863417"/>
          </a:xfrm>
          <a:prstGeom prst="rect">
            <a:avLst/>
          </a:prstGeom>
          <a:noFill/>
        </p:spPr>
        <p:txBody>
          <a:bodyPr wrap="square" rtlCol="0">
            <a:spAutoFit/>
          </a:bodyPr>
          <a:lstStyle/>
          <a:p>
            <a:pPr marL="571495" indent="-571495" algn="just">
              <a:buFont typeface="Arial" panose="020B0604020202020204" pitchFamily="34" charset="0"/>
              <a:buChar char="•"/>
            </a:pPr>
            <a:r>
              <a:rPr lang="en-IN" sz="4000" dirty="0"/>
              <a:t>The error % kept on reducing as RPM increased since the oscillations that were observed about target rpm were almost constant irrespective of the target RPM.</a:t>
            </a:r>
          </a:p>
          <a:p>
            <a:pPr marL="571495" indent="-571495" algn="just">
              <a:buFont typeface="Arial" panose="020B0604020202020204" pitchFamily="34" charset="0"/>
              <a:buChar char="•"/>
            </a:pPr>
            <a:r>
              <a:rPr lang="en-IN" sz="4000" dirty="0"/>
              <a:t>It was also observed that SynRM loses complete synchronization with the stator magnetic field generated at higher RPMs in an open loop control.</a:t>
            </a:r>
          </a:p>
          <a:p>
            <a:pPr marL="571495" indent="-571495" algn="just">
              <a:buFont typeface="Arial" panose="020B0604020202020204" pitchFamily="34" charset="0"/>
              <a:buChar char="•"/>
            </a:pPr>
            <a:r>
              <a:rPr lang="en-IN" sz="4000" dirty="0"/>
              <a:t>The major problem faced was PI tuning since the implementation was done entirely through Embedded C. Therefore, the motor behaviour at different PI gains was documented in an Excel sheet and thereby tuned accordingly.</a:t>
            </a:r>
          </a:p>
          <a:p>
            <a:pPr marL="571495" indent="-571495" algn="just">
              <a:buFont typeface="Arial" panose="020B0604020202020204" pitchFamily="34" charset="0"/>
              <a:buChar char="•"/>
            </a:pPr>
            <a:endParaRPr lang="en-IN" sz="4000" dirty="0"/>
          </a:p>
        </p:txBody>
      </p:sp>
      <p:sp>
        <p:nvSpPr>
          <p:cNvPr id="29" name="TextBox 28">
            <a:extLst>
              <a:ext uri="{FF2B5EF4-FFF2-40B4-BE49-F238E27FC236}">
                <a16:creationId xmlns:a16="http://schemas.microsoft.com/office/drawing/2014/main" id="{10F45B2E-A852-0025-53EF-4F195391FAD0}"/>
              </a:ext>
            </a:extLst>
          </p:cNvPr>
          <p:cNvSpPr txBox="1"/>
          <p:nvPr/>
        </p:nvSpPr>
        <p:spPr>
          <a:xfrm>
            <a:off x="15221254" y="17020986"/>
            <a:ext cx="14920338" cy="857158"/>
          </a:xfrm>
          <a:prstGeom prst="rect">
            <a:avLst/>
          </a:prstGeom>
          <a:solidFill>
            <a:schemeClr val="accent1">
              <a:lumMod val="75000"/>
            </a:schemeClr>
          </a:solidFill>
        </p:spPr>
        <p:txBody>
          <a:bodyPr wrap="square" rtlCol="0">
            <a:spAutoFit/>
          </a:bodyPr>
          <a:lstStyle/>
          <a:p>
            <a:pPr algn="ctr"/>
            <a:r>
              <a:rPr lang="en-IN" sz="4970" b="1" dirty="0">
                <a:solidFill>
                  <a:schemeClr val="bg1"/>
                </a:solidFill>
              </a:rPr>
              <a:t>Discussion</a:t>
            </a:r>
          </a:p>
        </p:txBody>
      </p:sp>
      <p:sp>
        <p:nvSpPr>
          <p:cNvPr id="31" name="TextBox 30">
            <a:extLst>
              <a:ext uri="{FF2B5EF4-FFF2-40B4-BE49-F238E27FC236}">
                <a16:creationId xmlns:a16="http://schemas.microsoft.com/office/drawing/2014/main" id="{5CDAB133-1D6E-B936-E6DC-CEE04E69709C}"/>
              </a:ext>
            </a:extLst>
          </p:cNvPr>
          <p:cNvSpPr txBox="1"/>
          <p:nvPr/>
        </p:nvSpPr>
        <p:spPr>
          <a:xfrm>
            <a:off x="85361" y="39054167"/>
            <a:ext cx="30104495" cy="857158"/>
          </a:xfrm>
          <a:prstGeom prst="rect">
            <a:avLst/>
          </a:prstGeom>
          <a:solidFill>
            <a:schemeClr val="accent1">
              <a:lumMod val="75000"/>
            </a:schemeClr>
          </a:solidFill>
        </p:spPr>
        <p:txBody>
          <a:bodyPr wrap="square" rtlCol="0">
            <a:spAutoFit/>
          </a:bodyPr>
          <a:lstStyle/>
          <a:p>
            <a:pPr algn="ctr"/>
            <a:r>
              <a:rPr lang="en-IN" sz="4970" b="1" dirty="0">
                <a:solidFill>
                  <a:schemeClr val="bg1"/>
                </a:solidFill>
              </a:rPr>
              <a:t>Acknowledgement</a:t>
            </a:r>
          </a:p>
        </p:txBody>
      </p:sp>
      <p:sp>
        <p:nvSpPr>
          <p:cNvPr id="35" name="TextBox 34">
            <a:extLst>
              <a:ext uri="{FF2B5EF4-FFF2-40B4-BE49-F238E27FC236}">
                <a16:creationId xmlns:a16="http://schemas.microsoft.com/office/drawing/2014/main" id="{0BADF5A0-76B6-C4BB-8C70-2D25F10B8280}"/>
              </a:ext>
            </a:extLst>
          </p:cNvPr>
          <p:cNvSpPr txBox="1"/>
          <p:nvPr/>
        </p:nvSpPr>
        <p:spPr>
          <a:xfrm>
            <a:off x="15043201" y="31536168"/>
            <a:ext cx="15077339" cy="857158"/>
          </a:xfrm>
          <a:prstGeom prst="rect">
            <a:avLst/>
          </a:prstGeom>
          <a:solidFill>
            <a:schemeClr val="accent1">
              <a:lumMod val="75000"/>
            </a:schemeClr>
          </a:solidFill>
        </p:spPr>
        <p:txBody>
          <a:bodyPr wrap="square" rtlCol="0">
            <a:spAutoFit/>
          </a:bodyPr>
          <a:lstStyle/>
          <a:p>
            <a:pPr algn="ctr"/>
            <a:r>
              <a:rPr lang="en-IN" sz="4970" b="1" dirty="0">
                <a:solidFill>
                  <a:schemeClr val="bg1"/>
                </a:solidFill>
              </a:rPr>
              <a:t>Conclusion</a:t>
            </a:r>
          </a:p>
        </p:txBody>
      </p:sp>
      <p:sp>
        <p:nvSpPr>
          <p:cNvPr id="37" name="TextBox 36">
            <a:extLst>
              <a:ext uri="{FF2B5EF4-FFF2-40B4-BE49-F238E27FC236}">
                <a16:creationId xmlns:a16="http://schemas.microsoft.com/office/drawing/2014/main" id="{EA8DD4B9-C5F2-DCAF-AFE7-0DBCF503B078}"/>
              </a:ext>
            </a:extLst>
          </p:cNvPr>
          <p:cNvSpPr txBox="1"/>
          <p:nvPr/>
        </p:nvSpPr>
        <p:spPr>
          <a:xfrm>
            <a:off x="15043201" y="32436398"/>
            <a:ext cx="14917287" cy="3785652"/>
          </a:xfrm>
          <a:prstGeom prst="rect">
            <a:avLst/>
          </a:prstGeom>
          <a:noFill/>
        </p:spPr>
        <p:txBody>
          <a:bodyPr wrap="square" rtlCol="0">
            <a:spAutoFit/>
          </a:bodyPr>
          <a:lstStyle/>
          <a:p>
            <a:pPr algn="just"/>
            <a:r>
              <a:rPr lang="en-IN" sz="4000" dirty="0"/>
              <a:t>The closed-loop speed control does not maximise the torque the motor produces like Sensored FOC. </a:t>
            </a:r>
          </a:p>
          <a:p>
            <a:pPr algn="just"/>
            <a:r>
              <a:rPr lang="en-IN" sz="4000" dirty="0"/>
              <a:t>It provides a simple approach for </a:t>
            </a:r>
            <a:r>
              <a:rPr lang="en-IN" sz="4000" i="1" dirty="0">
                <a:solidFill>
                  <a:srgbClr val="2F5597"/>
                </a:solidFill>
              </a:rPr>
              <a:t>precise speed control of SynRM in low/medium torque applications.</a:t>
            </a:r>
            <a:r>
              <a:rPr lang="en-IN" sz="4000" dirty="0"/>
              <a:t> This control requires no current feedback, thereby no current sensors </a:t>
            </a:r>
            <a:r>
              <a:rPr lang="en-IN" sz="4000" i="1" dirty="0">
                <a:solidFill>
                  <a:srgbClr val="2F5597"/>
                </a:solidFill>
              </a:rPr>
              <a:t>making the control implementation less expensive </a:t>
            </a:r>
            <a:r>
              <a:rPr lang="en-IN" sz="4000" dirty="0"/>
              <a:t>also.</a:t>
            </a:r>
          </a:p>
        </p:txBody>
      </p:sp>
      <p:sp>
        <p:nvSpPr>
          <p:cNvPr id="39" name="TextBox 38">
            <a:extLst>
              <a:ext uri="{FF2B5EF4-FFF2-40B4-BE49-F238E27FC236}">
                <a16:creationId xmlns:a16="http://schemas.microsoft.com/office/drawing/2014/main" id="{C527E16A-32F5-C17B-5708-2DBCDAB16E78}"/>
              </a:ext>
            </a:extLst>
          </p:cNvPr>
          <p:cNvSpPr txBox="1"/>
          <p:nvPr/>
        </p:nvSpPr>
        <p:spPr>
          <a:xfrm>
            <a:off x="82599" y="39900106"/>
            <a:ext cx="30037941" cy="2554545"/>
          </a:xfrm>
          <a:prstGeom prst="rect">
            <a:avLst/>
          </a:prstGeom>
          <a:noFill/>
        </p:spPr>
        <p:txBody>
          <a:bodyPr wrap="square" rtlCol="0">
            <a:spAutoFit/>
          </a:bodyPr>
          <a:lstStyle/>
          <a:p>
            <a:pPr algn="just"/>
            <a:r>
              <a:rPr lang="en-IN" sz="4000" dirty="0"/>
              <a:t>I would like to thank </a:t>
            </a:r>
            <a:r>
              <a:rPr lang="en-IN" sz="4000" b="1" dirty="0">
                <a:solidFill>
                  <a:schemeClr val="accent1">
                    <a:lumMod val="75000"/>
                  </a:schemeClr>
                </a:solidFill>
              </a:rPr>
              <a:t>SPARK</a:t>
            </a:r>
            <a:r>
              <a:rPr lang="en-IN" sz="4000" dirty="0"/>
              <a:t> and my supervisor for the project, </a:t>
            </a:r>
            <a:r>
              <a:rPr lang="en-IN" sz="4000" b="1" dirty="0">
                <a:solidFill>
                  <a:srgbClr val="2F5597"/>
                </a:solidFill>
              </a:rPr>
              <a:t>Prof. Jeevanand Seshadrinath</a:t>
            </a:r>
            <a:r>
              <a:rPr lang="en-IN" sz="4000" dirty="0">
                <a:solidFill>
                  <a:srgbClr val="2F5597"/>
                </a:solidFill>
              </a:rPr>
              <a:t>, </a:t>
            </a:r>
            <a:r>
              <a:rPr lang="en-IN" sz="4000" dirty="0"/>
              <a:t>for providing me with the wonderful opportunity to implement a control algorithm for the next-generation SynRM, motor. </a:t>
            </a:r>
          </a:p>
          <a:p>
            <a:pPr algn="just"/>
            <a:r>
              <a:rPr lang="en-IN" sz="4000" dirty="0"/>
              <a:t>I would also like to thank my mentor for this project, </a:t>
            </a:r>
            <a:r>
              <a:rPr lang="en-IN" sz="4000" b="1" dirty="0">
                <a:solidFill>
                  <a:srgbClr val="2F5597"/>
                </a:solidFill>
              </a:rPr>
              <a:t>Mr. Sivarama Krishna(PhD Scholar)</a:t>
            </a:r>
            <a:r>
              <a:rPr lang="en-IN" sz="4000" dirty="0"/>
              <a:t>, for guiding me throughout the project and assisting me in debugging various implementation issues. Special thanks to </a:t>
            </a:r>
            <a:r>
              <a:rPr lang="en-IN" sz="4000" b="1" dirty="0">
                <a:solidFill>
                  <a:schemeClr val="accent1">
                    <a:lumMod val="75000"/>
                  </a:schemeClr>
                </a:solidFill>
              </a:rPr>
              <a:t>Mr. Shivateja(PhD Scholar)</a:t>
            </a:r>
            <a:r>
              <a:rPr lang="en-IN" sz="4000" dirty="0"/>
              <a:t>, for helping me out with the poster presentation.</a:t>
            </a:r>
          </a:p>
        </p:txBody>
      </p:sp>
      <p:pic>
        <p:nvPicPr>
          <p:cNvPr id="41" name="Picture 40">
            <a:extLst>
              <a:ext uri="{FF2B5EF4-FFF2-40B4-BE49-F238E27FC236}">
                <a16:creationId xmlns:a16="http://schemas.microsoft.com/office/drawing/2014/main" id="{BF97E717-C3A3-2051-EAFB-AD8390E8729D}"/>
              </a:ext>
            </a:extLst>
          </p:cNvPr>
          <p:cNvPicPr>
            <a:picLocks noChangeAspect="1"/>
          </p:cNvPicPr>
          <p:nvPr/>
        </p:nvPicPr>
        <p:blipFill rotWithShape="1">
          <a:blip r:embed="rId6"/>
          <a:srcRect t="20320" b="4148"/>
          <a:stretch/>
        </p:blipFill>
        <p:spPr>
          <a:xfrm>
            <a:off x="10132966" y="7001381"/>
            <a:ext cx="4836036" cy="4870377"/>
          </a:xfrm>
          <a:prstGeom prst="rect">
            <a:avLst/>
          </a:prstGeom>
        </p:spPr>
      </p:pic>
      <p:pic>
        <p:nvPicPr>
          <p:cNvPr id="14" name="Picture 13">
            <a:extLst>
              <a:ext uri="{FF2B5EF4-FFF2-40B4-BE49-F238E27FC236}">
                <a16:creationId xmlns:a16="http://schemas.microsoft.com/office/drawing/2014/main" id="{1B50584F-767C-DE5F-76C1-F08700215330}"/>
              </a:ext>
            </a:extLst>
          </p:cNvPr>
          <p:cNvPicPr>
            <a:picLocks noChangeAspect="1"/>
          </p:cNvPicPr>
          <p:nvPr/>
        </p:nvPicPr>
        <p:blipFill>
          <a:blip r:embed="rId7"/>
          <a:stretch>
            <a:fillRect/>
          </a:stretch>
        </p:blipFill>
        <p:spPr>
          <a:xfrm>
            <a:off x="15221253" y="12745950"/>
            <a:ext cx="7294886" cy="4031017"/>
          </a:xfrm>
          <a:prstGeom prst="rect">
            <a:avLst/>
          </a:prstGeom>
        </p:spPr>
      </p:pic>
      <p:pic>
        <p:nvPicPr>
          <p:cNvPr id="21" name="Picture 20">
            <a:extLst>
              <a:ext uri="{FF2B5EF4-FFF2-40B4-BE49-F238E27FC236}">
                <a16:creationId xmlns:a16="http://schemas.microsoft.com/office/drawing/2014/main" id="{66161D55-562E-FD8E-A36A-EE9DD358FA97}"/>
              </a:ext>
            </a:extLst>
          </p:cNvPr>
          <p:cNvPicPr>
            <a:picLocks noChangeAspect="1"/>
          </p:cNvPicPr>
          <p:nvPr/>
        </p:nvPicPr>
        <p:blipFill>
          <a:blip r:embed="rId8"/>
          <a:stretch>
            <a:fillRect/>
          </a:stretch>
        </p:blipFill>
        <p:spPr>
          <a:xfrm>
            <a:off x="22674874" y="12626509"/>
            <a:ext cx="7253323" cy="4368324"/>
          </a:xfrm>
          <a:prstGeom prst="rect">
            <a:avLst/>
          </a:prstGeom>
        </p:spPr>
      </p:pic>
      <p:cxnSp>
        <p:nvCxnSpPr>
          <p:cNvPr id="33" name="Straight Connector 32">
            <a:extLst>
              <a:ext uri="{FF2B5EF4-FFF2-40B4-BE49-F238E27FC236}">
                <a16:creationId xmlns:a16="http://schemas.microsoft.com/office/drawing/2014/main" id="{A3727647-9C35-7ECB-3997-CA385DD67699}"/>
              </a:ext>
            </a:extLst>
          </p:cNvPr>
          <p:cNvCxnSpPr/>
          <p:nvPr/>
        </p:nvCxnSpPr>
        <p:spPr>
          <a:xfrm>
            <a:off x="15648975" y="13785448"/>
            <a:ext cx="6867167" cy="0"/>
          </a:xfrm>
          <a:prstGeom prst="line">
            <a:avLst/>
          </a:prstGeom>
          <a:ln w="19050">
            <a:solidFill>
              <a:srgbClr val="FF0000"/>
            </a:solidFill>
            <a:prstDash val="dash"/>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C0186EFF-585C-1BA4-C247-8F32F9AB3669}"/>
              </a:ext>
            </a:extLst>
          </p:cNvPr>
          <p:cNvCxnSpPr/>
          <p:nvPr/>
        </p:nvCxnSpPr>
        <p:spPr>
          <a:xfrm>
            <a:off x="23297026" y="13728809"/>
            <a:ext cx="6493398" cy="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42B2BC72-4A1A-B66F-7580-929ED54B3751}"/>
              </a:ext>
            </a:extLst>
          </p:cNvPr>
          <p:cNvSpPr txBox="1"/>
          <p:nvPr/>
        </p:nvSpPr>
        <p:spPr>
          <a:xfrm>
            <a:off x="15043201" y="36355602"/>
            <a:ext cx="15092662" cy="857158"/>
          </a:xfrm>
          <a:prstGeom prst="rect">
            <a:avLst/>
          </a:prstGeom>
          <a:solidFill>
            <a:schemeClr val="accent1">
              <a:lumMod val="75000"/>
            </a:schemeClr>
          </a:solidFill>
        </p:spPr>
        <p:txBody>
          <a:bodyPr wrap="square" rtlCol="0">
            <a:spAutoFit/>
          </a:bodyPr>
          <a:lstStyle/>
          <a:p>
            <a:pPr algn="ctr"/>
            <a:r>
              <a:rPr lang="en-IN" sz="4970" b="1" dirty="0">
                <a:solidFill>
                  <a:schemeClr val="bg1"/>
                </a:solidFill>
              </a:rPr>
              <a:t>References</a:t>
            </a:r>
          </a:p>
        </p:txBody>
      </p:sp>
      <p:sp>
        <p:nvSpPr>
          <p:cNvPr id="54" name="TextBox 53">
            <a:extLst>
              <a:ext uri="{FF2B5EF4-FFF2-40B4-BE49-F238E27FC236}">
                <a16:creationId xmlns:a16="http://schemas.microsoft.com/office/drawing/2014/main" id="{7D9FBA6C-E5C6-0F6B-AA27-B8D244AB707E}"/>
              </a:ext>
            </a:extLst>
          </p:cNvPr>
          <p:cNvSpPr txBox="1"/>
          <p:nvPr/>
        </p:nvSpPr>
        <p:spPr>
          <a:xfrm>
            <a:off x="14964114" y="37292483"/>
            <a:ext cx="14917287" cy="1938992"/>
          </a:xfrm>
          <a:prstGeom prst="rect">
            <a:avLst/>
          </a:prstGeom>
          <a:noFill/>
        </p:spPr>
        <p:txBody>
          <a:bodyPr wrap="square" rtlCol="0">
            <a:spAutoFit/>
          </a:bodyPr>
          <a:lstStyle/>
          <a:p>
            <a:pPr marL="571500" indent="-571500" algn="just">
              <a:buFont typeface="Arial" panose="020B0604020202020204" pitchFamily="34" charset="0"/>
              <a:buChar char="•"/>
            </a:pPr>
            <a:r>
              <a:rPr lang="en-IN" sz="4000" dirty="0"/>
              <a:t>Sensored FOC of 3-phase Permanent Magnet Synchronous Motors using TMS320F2803x microcontrollers by TI</a:t>
            </a:r>
          </a:p>
          <a:p>
            <a:pPr marL="571500" indent="-571500" algn="just">
              <a:buFont typeface="Arial" panose="020B0604020202020204" pitchFamily="34" charset="0"/>
              <a:buChar char="•"/>
            </a:pPr>
            <a:endParaRPr lang="en-IN" sz="4000" dirty="0"/>
          </a:p>
        </p:txBody>
      </p:sp>
      <p:pic>
        <p:nvPicPr>
          <p:cNvPr id="56" name="Picture 55">
            <a:extLst>
              <a:ext uri="{FF2B5EF4-FFF2-40B4-BE49-F238E27FC236}">
                <a16:creationId xmlns:a16="http://schemas.microsoft.com/office/drawing/2014/main" id="{E9ED46D6-3892-4F52-2F29-687DCAD62726}"/>
              </a:ext>
            </a:extLst>
          </p:cNvPr>
          <p:cNvPicPr>
            <a:picLocks noChangeAspect="1"/>
          </p:cNvPicPr>
          <p:nvPr/>
        </p:nvPicPr>
        <p:blipFill>
          <a:blip r:embed="rId9"/>
          <a:stretch>
            <a:fillRect/>
          </a:stretch>
        </p:blipFill>
        <p:spPr>
          <a:xfrm>
            <a:off x="15132608" y="24415176"/>
            <a:ext cx="15008984" cy="7032524"/>
          </a:xfrm>
          <a:prstGeom prst="rect">
            <a:avLst/>
          </a:prstGeom>
        </p:spPr>
      </p:pic>
    </p:spTree>
    <p:extLst>
      <p:ext uri="{BB962C8B-B14F-4D97-AF65-F5344CB8AC3E}">
        <p14:creationId xmlns:p14="http://schemas.microsoft.com/office/powerpoint/2010/main" val="2597721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dbbce04-f496-452f-b905-a64407e1cd9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48CBA188AF1141B51D4A5B3CE8F38D" ma:contentTypeVersion="15" ma:contentTypeDescription="Create a new document." ma:contentTypeScope="" ma:versionID="7478b200ab5e05049cc25c0a9a7dd8be">
  <xsd:schema xmlns:xsd="http://www.w3.org/2001/XMLSchema" xmlns:xs="http://www.w3.org/2001/XMLSchema" xmlns:p="http://schemas.microsoft.com/office/2006/metadata/properties" xmlns:ns3="7dbbce04-f496-452f-b905-a64407e1cd96" xmlns:ns4="a92429cc-1a16-473f-b3ea-1a348eba711b" targetNamespace="http://schemas.microsoft.com/office/2006/metadata/properties" ma:root="true" ma:fieldsID="63559bff985d3ee4972119c14d00adc9" ns3:_="" ns4:_="">
    <xsd:import namespace="7dbbce04-f496-452f-b905-a64407e1cd96"/>
    <xsd:import namespace="a92429cc-1a16-473f-b3ea-1a348eba711b"/>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ce04-f496-452f-b905-a64407e1cd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2429cc-1a16-473f-b3ea-1a348eba71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AE3E45-1929-4904-B655-8D11BB0460B5}">
  <ds:schemaRefs>
    <ds:schemaRef ds:uri="http://schemas.microsoft.com/sharepoint/v3/contenttype/forms"/>
  </ds:schemaRefs>
</ds:datastoreItem>
</file>

<file path=customXml/itemProps2.xml><?xml version="1.0" encoding="utf-8"?>
<ds:datastoreItem xmlns:ds="http://schemas.openxmlformats.org/officeDocument/2006/customXml" ds:itemID="{21EF8001-6F06-4B77-AA19-8B63FE89F37C}">
  <ds:schemaRefs>
    <ds:schemaRef ds:uri="http://purl.org/dc/elements/1.1/"/>
    <ds:schemaRef ds:uri="http://schemas.microsoft.com/office/2006/documentManagement/types"/>
    <ds:schemaRef ds:uri="http://purl.org/dc/terms/"/>
    <ds:schemaRef ds:uri="http://www.w3.org/XML/1998/namespace"/>
    <ds:schemaRef ds:uri="http://schemas.openxmlformats.org/package/2006/metadata/core-properties"/>
    <ds:schemaRef ds:uri="7dbbce04-f496-452f-b905-a64407e1cd96"/>
    <ds:schemaRef ds:uri="http://schemas.microsoft.com/office/2006/metadata/properties"/>
    <ds:schemaRef ds:uri="http://purl.org/dc/dcmitype/"/>
    <ds:schemaRef ds:uri="http://schemas.microsoft.com/office/infopath/2007/PartnerControls"/>
    <ds:schemaRef ds:uri="a92429cc-1a16-473f-b3ea-1a348eba711b"/>
  </ds:schemaRefs>
</ds:datastoreItem>
</file>

<file path=customXml/itemProps3.xml><?xml version="1.0" encoding="utf-8"?>
<ds:datastoreItem xmlns:ds="http://schemas.openxmlformats.org/officeDocument/2006/customXml" ds:itemID="{E938A045-2A07-4732-900C-FC3C7E5F3A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dbbce04-f496-452f-b905-a64407e1cd96"/>
    <ds:schemaRef ds:uri="a92429cc-1a16-473f-b3ea-1a348eba71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6465</TotalTime>
  <Words>681</Words>
  <Application>Microsoft Office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Prateek Jha</dc:creator>
  <cp:lastModifiedBy>Anirudh Bhogi</cp:lastModifiedBy>
  <cp:revision>308</cp:revision>
  <dcterms:created xsi:type="dcterms:W3CDTF">2017-05-07T17:47:13Z</dcterms:created>
  <dcterms:modified xsi:type="dcterms:W3CDTF">2024-06-24T11:08:28Z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0x010100F248CBA188AF1141B51D4A5B3CE8F38D</vt:lpwstr>
  </property>
</Properties>
</file>