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Overlock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LHKlJBOn4aTR1m4qLSCPbuD5T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verlock-bold.fntdata"/><Relationship Id="rId16" Type="http://schemas.openxmlformats.org/officeDocument/2006/relationships/font" Target="fonts/Overlock-regular.fntdata"/><Relationship Id="rId5" Type="http://schemas.openxmlformats.org/officeDocument/2006/relationships/slide" Target="slides/slide1.xml"/><Relationship Id="rId19" Type="http://schemas.openxmlformats.org/officeDocument/2006/relationships/font" Target="fonts/Overlock-boldItalic.fntdata"/><Relationship Id="rId6" Type="http://schemas.openxmlformats.org/officeDocument/2006/relationships/slide" Target="slides/slide2.xml"/><Relationship Id="rId18" Type="http://schemas.openxmlformats.org/officeDocument/2006/relationships/font" Target="fonts/Overlock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3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3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3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3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3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3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3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3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3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3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3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3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3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3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3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3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3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3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3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3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3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3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13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24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IN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IN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6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26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26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26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2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27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27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27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27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27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27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27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56" name="Google Shape;156;p2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58" name="Google Shape;158;p2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39" name="Google Shape;239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0" name="Google Shape;240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lose up of circuit board" id="241" name="Google Shape;241;p1"/>
          <p:cNvPicPr preferRelativeResize="0"/>
          <p:nvPr/>
        </p:nvPicPr>
        <p:blipFill rotWithShape="1">
          <a:blip r:embed="rId5">
            <a:alphaModFix amt="30000"/>
          </a:blip>
          <a:srcRect b="9201" l="0" r="0" t="6504"/>
          <a:stretch/>
        </p:blipFill>
        <p:spPr>
          <a:xfrm>
            <a:off x="0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1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43" name="Google Shape;243;p1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44" name="Google Shape;244;p1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45" name="Google Shape;245;p1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46" name="Google Shape;246;p1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49" name="Google Shape;249;p1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0" name="Google Shape;250;p1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3" name="Google Shape;253;p1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6" name="Google Shape;256;p1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9" name="Google Shape;259;p1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0" name="Google Shape;260;p1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3" name="Google Shape;263;p1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5" name="Google Shape;265;p1"/>
          <p:cNvSpPr txBox="1"/>
          <p:nvPr>
            <p:ph type="ctr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IN"/>
              <a:t>DIGISIM PART 1</a:t>
            </a:r>
            <a:endParaRPr/>
          </a:p>
        </p:txBody>
      </p:sp>
      <p:sp>
        <p:nvSpPr>
          <p:cNvPr id="266" name="Google Shape;266;p1"/>
          <p:cNvSpPr txBox="1"/>
          <p:nvPr>
            <p:ph idx="1" type="subTitle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/>
              <a:t>EVM MACHINE BY TEAM SSS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"/>
          <p:cNvSpPr txBox="1"/>
          <p:nvPr>
            <p:ph type="title"/>
          </p:nvPr>
        </p:nvSpPr>
        <p:spPr>
          <a:xfrm>
            <a:off x="1143001" y="-11510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1" lang="en-IN" sz="6000"/>
              <a:t>DATASHEET</a:t>
            </a:r>
            <a:endParaRPr/>
          </a:p>
        </p:txBody>
      </p:sp>
      <p:pic>
        <p:nvPicPr>
          <p:cNvPr id="398" name="Google Shape;3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3050" y="843491"/>
            <a:ext cx="8128000" cy="541866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0"/>
          <p:cNvSpPr txBox="1"/>
          <p:nvPr/>
        </p:nvSpPr>
        <p:spPr>
          <a:xfrm>
            <a:off x="7200899" y="6123658"/>
            <a:ext cx="19907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"/>
          <p:cNvSpPr txBox="1"/>
          <p:nvPr/>
        </p:nvSpPr>
        <p:spPr>
          <a:xfrm>
            <a:off x="5028592" y="1610737"/>
            <a:ext cx="98964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THANK YOU</a:t>
            </a:r>
            <a:endParaRPr/>
          </a:p>
        </p:txBody>
      </p:sp>
      <p:sp>
        <p:nvSpPr>
          <p:cNvPr id="405" name="Google Shape;405;p11"/>
          <p:cNvSpPr txBox="1"/>
          <p:nvPr/>
        </p:nvSpPr>
        <p:spPr>
          <a:xfrm>
            <a:off x="8915197" y="2894446"/>
            <a:ext cx="86010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-ANIRUDH AND SAHIT</a:t>
            </a:r>
            <a:endParaRPr/>
          </a:p>
        </p:txBody>
      </p:sp>
      <p:pic>
        <p:nvPicPr>
          <p:cNvPr descr="close up of circuit board" id="406" name="Google Shape;406;p11"/>
          <p:cNvPicPr preferRelativeResize="0"/>
          <p:nvPr/>
        </p:nvPicPr>
        <p:blipFill rotWithShape="1">
          <a:blip r:embed="rId3">
            <a:alphaModFix amt="30000"/>
          </a:blip>
          <a:srcRect b="-1" l="17220" r="9210" t="0"/>
          <a:stretch/>
        </p:blipFill>
        <p:spPr>
          <a:xfrm>
            <a:off x="86224" y="10"/>
            <a:ext cx="7558541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72" name="Google Shape;272;p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73" name="Google Shape;273;p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lose up of circuit board" id="274" name="Google Shape;274;p2"/>
          <p:cNvPicPr preferRelativeResize="0"/>
          <p:nvPr/>
        </p:nvPicPr>
        <p:blipFill rotWithShape="1">
          <a:blip r:embed="rId5">
            <a:alphaModFix amt="30000"/>
          </a:blip>
          <a:srcRect b="-1" l="17220" r="9210" t="0"/>
          <a:stretch/>
        </p:blipFill>
        <p:spPr>
          <a:xfrm>
            <a:off x="8403" y="-78587"/>
            <a:ext cx="7558541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76" name="Google Shape;276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2" name="Google Shape;282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3" name="Google Shape;283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5" name="Google Shape;285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6" name="Google Shape;286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9" name="Google Shape;289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1" name="Google Shape;291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4" name="Google Shape;294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7" name="Google Shape;297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9" name="Google Shape;299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1" name="Google Shape;301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3" name="Google Shape;303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7" name="Google Shape;307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8" name="Google Shape;308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0" name="Google Shape;310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1" name="Google Shape;311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3" name="Google Shape;313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5" name="Google Shape;315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8" name="Google Shape;318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0" name="Google Shape;320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3" name="Google Shape;323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4" name="Google Shape;324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7" name="Google Shape;327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9" name="Google Shape;329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"/>
          <p:cNvSpPr txBox="1"/>
          <p:nvPr>
            <p:ph type="title"/>
          </p:nvPr>
        </p:nvSpPr>
        <p:spPr>
          <a:xfrm>
            <a:off x="7962519" y="618517"/>
            <a:ext cx="3896106" cy="5018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IN" sz="3200"/>
              <a:t>BASIC IDEA</a:t>
            </a:r>
            <a:br>
              <a:rPr lang="en-IN" sz="3200"/>
            </a:br>
            <a:br>
              <a:rPr lang="en-IN" sz="3200"/>
            </a:br>
            <a:r>
              <a:rPr lang="en-IN" sz="3200"/>
              <a:t>APPROACH</a:t>
            </a:r>
            <a:br>
              <a:rPr lang="en-IN" sz="3200"/>
            </a:br>
            <a:br>
              <a:rPr lang="en-IN" sz="3200"/>
            </a:br>
            <a:r>
              <a:rPr lang="en-IN" sz="3200"/>
              <a:t>FEATURES</a:t>
            </a:r>
            <a:br>
              <a:rPr lang="en-IN" sz="3200"/>
            </a:br>
            <a:br>
              <a:rPr lang="en-IN" sz="3200"/>
            </a:br>
            <a:r>
              <a:rPr lang="en-IN" sz="3200"/>
              <a:t>DATASHEET</a:t>
            </a:r>
            <a:endParaRPr/>
          </a:p>
        </p:txBody>
      </p:sp>
      <p:sp>
        <p:nvSpPr>
          <p:cNvPr id="331" name="Google Shape;331;p2"/>
          <p:cNvSpPr txBox="1"/>
          <p:nvPr/>
        </p:nvSpPr>
        <p:spPr>
          <a:xfrm>
            <a:off x="2729210" y="2791162"/>
            <a:ext cx="48332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/>
          <p:nvPr>
            <p:ph type="title"/>
          </p:nvPr>
        </p:nvSpPr>
        <p:spPr>
          <a:xfrm>
            <a:off x="1374675" y="732454"/>
            <a:ext cx="3666690" cy="7993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b="1" lang="en-IN" sz="4000"/>
              <a:t>BASIC DESCRIPTION</a:t>
            </a:r>
            <a:endParaRPr/>
          </a:p>
        </p:txBody>
      </p:sp>
      <p:pic>
        <p:nvPicPr>
          <p:cNvPr id="337" name="Google Shape;337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8927" r="95" t="0"/>
          <a:stretch/>
        </p:blipFill>
        <p:spPr>
          <a:xfrm>
            <a:off x="7150637" y="1211426"/>
            <a:ext cx="4610863" cy="3957733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338" name="Google Shape;338;p3"/>
          <p:cNvSpPr txBox="1"/>
          <p:nvPr>
            <p:ph idx="1" type="body"/>
          </p:nvPr>
        </p:nvSpPr>
        <p:spPr>
          <a:xfrm>
            <a:off x="1141410" y="1614196"/>
            <a:ext cx="5934511" cy="484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IN" sz="2400"/>
              <a:t>WORKS LIKE AN EVM MACHINE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IN" sz="2400"/>
              <a:t>BALLOT VOTE INCREASES BY ONE ON CLICKING PUSH BUTTON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IN" sz="2400"/>
              <a:t>RED LED WHEN EVM IS OFF AND GREEN LED WHEN 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IN" sz="2400"/>
              <a:t>COUNT BUTTON CALCULATES NUMBER OF VOTES OF WINNER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IN" sz="2400"/>
              <a:t>3 SECOND DISABLED ONCE BUTTON IS PRESSED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IN" sz="2400"/>
              <a:t>USER GIVEN A TOTAL VOTING TIME OF 15SEC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IN" sz="2400"/>
              <a:t>MACHINE STARTS WORKING 3 SEC AFTER SWITCHING ON</a:t>
            </a:r>
            <a:endParaRPr/>
          </a:p>
          <a:p>
            <a:pPr indent="-180975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sz="2400"/>
          </a:p>
          <a:p>
            <a:pPr indent="-180975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sz="2400"/>
          </a:p>
          <a:p>
            <a:pPr indent="-180975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"/>
          <p:cNvSpPr txBox="1"/>
          <p:nvPr>
            <p:ph type="title"/>
          </p:nvPr>
        </p:nvSpPr>
        <p:spPr>
          <a:xfrm>
            <a:off x="1290703" y="25462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1" lang="en-IN" sz="6000"/>
              <a:t>APPROACH</a:t>
            </a:r>
            <a:endParaRPr/>
          </a:p>
        </p:txBody>
      </p:sp>
      <p:sp>
        <p:nvSpPr>
          <p:cNvPr id="344" name="Google Shape;344;p4"/>
          <p:cNvSpPr txBox="1"/>
          <p:nvPr/>
        </p:nvSpPr>
        <p:spPr>
          <a:xfrm>
            <a:off x="4152058" y="1755823"/>
            <a:ext cx="627017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CONNECTED COUNTERS TO GROUND VIA PUSH BUTTON WHICH WHEN PRESSED INCREASES COUNT BY ONE.</a:t>
            </a:r>
            <a:endParaRPr/>
          </a:p>
        </p:txBody>
      </p:sp>
      <p:pic>
        <p:nvPicPr>
          <p:cNvPr id="345" name="Google Shape;3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71" y="1750738"/>
            <a:ext cx="3833192" cy="121168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"/>
          <p:cNvSpPr txBox="1"/>
          <p:nvPr/>
        </p:nvSpPr>
        <p:spPr>
          <a:xfrm>
            <a:off x="4394007" y="4805266"/>
            <a:ext cx="627017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DELAYER CONSISTING OF COUNTER AND FF IS USED TO SWITCH OFF MACHINE.</a:t>
            </a:r>
            <a:endParaRPr/>
          </a:p>
        </p:txBody>
      </p:sp>
      <p:pic>
        <p:nvPicPr>
          <p:cNvPr id="347" name="Google Shape;34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5526" y="1550878"/>
            <a:ext cx="746825" cy="505249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"/>
          <p:cNvSpPr/>
          <p:nvPr/>
        </p:nvSpPr>
        <p:spPr>
          <a:xfrm>
            <a:off x="9246637" y="3993502"/>
            <a:ext cx="1679510" cy="81176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3573624" y="3228392"/>
            <a:ext cx="1418254" cy="811764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1" lang="en-IN" sz="6000"/>
              <a:t>APPROACH</a:t>
            </a:r>
            <a:endParaRPr/>
          </a:p>
        </p:txBody>
      </p:sp>
      <p:sp>
        <p:nvSpPr>
          <p:cNvPr id="355" name="Google Shape;355;p5"/>
          <p:cNvSpPr txBox="1"/>
          <p:nvPr/>
        </p:nvSpPr>
        <p:spPr>
          <a:xfrm>
            <a:off x="1141413" y="1968759"/>
            <a:ext cx="827317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 VOTES CASTED ARE COMPARED BY FINDER AND FINALLY DISPLAYED WHEN COUNT BUTTON IS SWITCHED ON.</a:t>
            </a:r>
            <a:endParaRPr/>
          </a:p>
        </p:txBody>
      </p:sp>
      <p:pic>
        <p:nvPicPr>
          <p:cNvPr id="356" name="Google Shape;3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7822" y="3564630"/>
            <a:ext cx="4587638" cy="267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b="1" lang="en-IN" sz="6000"/>
              <a:t>SPECIAL FEATURES</a:t>
            </a:r>
            <a:br>
              <a:rPr b="1" lang="en-IN" sz="6000"/>
            </a:br>
            <a:endParaRPr b="1" sz="6000"/>
          </a:p>
        </p:txBody>
      </p:sp>
      <p:pic>
        <p:nvPicPr>
          <p:cNvPr id="362" name="Google Shape;3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485" y="1281494"/>
            <a:ext cx="7755952" cy="317590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"/>
          <p:cNvSpPr txBox="1"/>
          <p:nvPr/>
        </p:nvSpPr>
        <p:spPr>
          <a:xfrm>
            <a:off x="818881" y="4791676"/>
            <a:ext cx="934927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D,C,B,A AND NOTA ARE CONNECTED BY AND GATES SO THAT WHEN ANY ONE OF THEM IS 0(i.e., when button is pressed)	THEN FINAL OUTCOME OF LAST AND GATE IS 0 WHICH RESETS THE COUNTER TO INITIAL STATE.</a:t>
            </a:r>
            <a:endParaRPr/>
          </a:p>
        </p:txBody>
      </p:sp>
      <p:sp>
        <p:nvSpPr>
          <p:cNvPr id="364" name="Google Shape;364;p6"/>
          <p:cNvSpPr txBox="1"/>
          <p:nvPr/>
        </p:nvSpPr>
        <p:spPr>
          <a:xfrm>
            <a:off x="1143001" y="562494"/>
            <a:ext cx="289249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DELAYER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"/>
          <p:cNvSpPr txBox="1"/>
          <p:nvPr>
            <p:ph type="title"/>
          </p:nvPr>
        </p:nvSpPr>
        <p:spPr>
          <a:xfrm>
            <a:off x="1143001" y="-90609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1" lang="en-IN" sz="6000"/>
              <a:t>SPECIAL </a:t>
            </a:r>
            <a:r>
              <a:rPr b="1" lang="en-IN" sz="6600"/>
              <a:t>FEATURES</a:t>
            </a:r>
            <a:endParaRPr sz="6000"/>
          </a:p>
        </p:txBody>
      </p:sp>
      <p:sp>
        <p:nvSpPr>
          <p:cNvPr id="370" name="Google Shape;370;p7"/>
          <p:cNvSpPr txBox="1"/>
          <p:nvPr/>
        </p:nvSpPr>
        <p:spPr>
          <a:xfrm>
            <a:off x="737118" y="1604865"/>
            <a:ext cx="1041296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COUNTER STARTS FROM 0 AND GOES TILL TWO WHEN THE COUNTER STOPS DUE TO THE CONNECTION OF THE COMBINATIONAL CIRCUIT AFTER COUNTER TO ENP PIN.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 FF IS USED SO THAT THE ENP PIN OF THE COUNTERS CONNECTED TO BUTTONS WILL BECOME HIGH AFTER COMPLETE 3 SEC ONLY.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 txBox="1"/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IN" sz="6000"/>
              <a:t>SPECIAL FEATURES</a:t>
            </a:r>
            <a:endParaRPr/>
          </a:p>
        </p:txBody>
      </p:sp>
      <p:sp>
        <p:nvSpPr>
          <p:cNvPr id="376" name="Google Shape;376;p8"/>
          <p:cNvSpPr txBox="1"/>
          <p:nvPr/>
        </p:nvSpPr>
        <p:spPr>
          <a:xfrm>
            <a:off x="1231641" y="1362269"/>
            <a:ext cx="5038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BLINKING LED</a:t>
            </a:r>
            <a:endParaRPr/>
          </a:p>
        </p:txBody>
      </p:sp>
      <p:sp>
        <p:nvSpPr>
          <p:cNvPr id="377" name="Google Shape;377;p8"/>
          <p:cNvSpPr txBox="1"/>
          <p:nvPr/>
        </p:nvSpPr>
        <p:spPr>
          <a:xfrm>
            <a:off x="3200400" y="2388637"/>
            <a:ext cx="76324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GREEN LED IS SWITCHED ON WHEN MACHINE IN ON STATE AND BLACK WHEN MACHINE IN OFF STATE.</a:t>
            </a:r>
            <a:endParaRPr/>
          </a:p>
        </p:txBody>
      </p:sp>
      <p:pic>
        <p:nvPicPr>
          <p:cNvPr id="378" name="Google Shape;3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6533" y="4914830"/>
            <a:ext cx="1112616" cy="16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8"/>
          <p:cNvSpPr txBox="1"/>
          <p:nvPr/>
        </p:nvSpPr>
        <p:spPr>
          <a:xfrm>
            <a:off x="7588898" y="3905023"/>
            <a:ext cx="5038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COUNT ACTIVATOR</a:t>
            </a:r>
            <a:endParaRPr/>
          </a:p>
        </p:txBody>
      </p:sp>
      <p:sp>
        <p:nvSpPr>
          <p:cNvPr id="380" name="Google Shape;380;p8"/>
          <p:cNvSpPr txBox="1"/>
          <p:nvPr/>
        </p:nvSpPr>
        <p:spPr>
          <a:xfrm>
            <a:off x="1867966" y="4914830"/>
            <a:ext cx="77518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SINGLE COUNT BUTTON WHEN CONNECTED TO ACTIVATOR AND SWITCHED ON CAN DISPLAY THE VOTES CASTED BY WINNER.</a:t>
            </a:r>
            <a:endParaRPr/>
          </a:p>
        </p:txBody>
      </p:sp>
      <p:pic>
        <p:nvPicPr>
          <p:cNvPr id="381" name="Google Shape;3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5083" y="2208419"/>
            <a:ext cx="1310754" cy="244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"/>
          <p:cNvSpPr txBox="1"/>
          <p:nvPr>
            <p:ph type="title"/>
          </p:nvPr>
        </p:nvSpPr>
        <p:spPr>
          <a:xfrm>
            <a:off x="878766" y="9322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1" lang="en-IN" sz="6000"/>
              <a:t>SPECIAL FEATURES</a:t>
            </a:r>
            <a:endParaRPr/>
          </a:p>
        </p:txBody>
      </p:sp>
      <p:sp>
        <p:nvSpPr>
          <p:cNvPr id="387" name="Google Shape;387;p9"/>
          <p:cNvSpPr txBox="1"/>
          <p:nvPr/>
        </p:nvSpPr>
        <p:spPr>
          <a:xfrm>
            <a:off x="544749" y="1342417"/>
            <a:ext cx="113716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NOTA</a:t>
            </a:r>
            <a:endParaRPr/>
          </a:p>
        </p:txBody>
      </p:sp>
      <p:pic>
        <p:nvPicPr>
          <p:cNvPr id="388" name="Google Shape;3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406" y="1970038"/>
            <a:ext cx="3894157" cy="130313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9"/>
          <p:cNvSpPr txBox="1"/>
          <p:nvPr/>
        </p:nvSpPr>
        <p:spPr>
          <a:xfrm>
            <a:off x="4649821" y="2003898"/>
            <a:ext cx="69358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NOTA IS PROVIDED IF VOTER DOES NOT WANT VOTE ANYONE AND ALSO NUMBER NOTA VOTES CAN ALSO ACCESSED USING A SEPARATE SWITCH FOR IT.</a:t>
            </a:r>
            <a:endParaRPr/>
          </a:p>
        </p:txBody>
      </p:sp>
      <p:pic>
        <p:nvPicPr>
          <p:cNvPr id="390" name="Google Shape;3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8009" y="4295153"/>
            <a:ext cx="3958374" cy="195444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9"/>
          <p:cNvSpPr txBox="1"/>
          <p:nvPr/>
        </p:nvSpPr>
        <p:spPr>
          <a:xfrm>
            <a:off x="8929991" y="3539645"/>
            <a:ext cx="25291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 u="sng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CLOCK</a:t>
            </a:r>
            <a:endParaRPr/>
          </a:p>
        </p:txBody>
      </p:sp>
      <p:sp>
        <p:nvSpPr>
          <p:cNvPr id="392" name="Google Shape;392;p9"/>
          <p:cNvSpPr txBox="1"/>
          <p:nvPr/>
        </p:nvSpPr>
        <p:spPr>
          <a:xfrm>
            <a:off x="1322962" y="4562272"/>
            <a:ext cx="57393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CLOCK DEVELOPED USING 555 TIMER IC AT A SPECIFIC RESISTANCE AND CAPACITANCE GIVING US THE REQUIRED FREQUENCY OF 1HZ ON EAGLE CAD.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2023-03-24T12:25:59Z</dcterms:created>
  <dc:creator>Anirudh Bhogi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