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4"/>
  </p:notesMasterIdLst>
  <p:sldIdLst>
    <p:sldId id="283" r:id="rId2"/>
    <p:sldId id="292" r:id="rId3"/>
    <p:sldId id="327" r:id="rId4"/>
    <p:sldId id="328" r:id="rId5"/>
    <p:sldId id="673" r:id="rId6"/>
    <p:sldId id="687" r:id="rId7"/>
    <p:sldId id="689" r:id="rId8"/>
    <p:sldId id="690" r:id="rId9"/>
    <p:sldId id="692" r:id="rId10"/>
    <p:sldId id="694" r:id="rId11"/>
    <p:sldId id="329" r:id="rId12"/>
    <p:sldId id="696" r:id="rId13"/>
    <p:sldId id="693" r:id="rId14"/>
    <p:sldId id="695" r:id="rId15"/>
    <p:sldId id="683" r:id="rId16"/>
    <p:sldId id="733" r:id="rId17"/>
    <p:sldId id="734" r:id="rId18"/>
    <p:sldId id="735" r:id="rId19"/>
    <p:sldId id="736" r:id="rId20"/>
    <p:sldId id="737" r:id="rId21"/>
    <p:sldId id="738" r:id="rId22"/>
    <p:sldId id="739" r:id="rId23"/>
    <p:sldId id="740" r:id="rId24"/>
    <p:sldId id="741" r:id="rId25"/>
    <p:sldId id="742" r:id="rId26"/>
    <p:sldId id="743" r:id="rId27"/>
    <p:sldId id="744" r:id="rId28"/>
    <p:sldId id="745" r:id="rId29"/>
    <p:sldId id="746" r:id="rId30"/>
    <p:sldId id="747" r:id="rId31"/>
    <p:sldId id="748" r:id="rId32"/>
    <p:sldId id="749" r:id="rId33"/>
    <p:sldId id="750" r:id="rId34"/>
    <p:sldId id="751" r:id="rId35"/>
    <p:sldId id="752" r:id="rId36"/>
    <p:sldId id="753" r:id="rId37"/>
    <p:sldId id="754" r:id="rId38"/>
    <p:sldId id="755" r:id="rId39"/>
    <p:sldId id="756" r:id="rId40"/>
    <p:sldId id="757" r:id="rId41"/>
    <p:sldId id="758" r:id="rId42"/>
    <p:sldId id="387" r:id="rId43"/>
  </p:sldIdLst>
  <p:sldSz cx="12192000" cy="6858000"/>
  <p:notesSz cx="6858000" cy="9144000"/>
  <p:embeddedFontLst>
    <p:embeddedFont>
      <p:font typeface="Wingdings 3" panose="05040102010807070707" pitchFamily="18" charset="2"/>
      <p:regular r:id="rId45"/>
    </p:embeddedFont>
    <p:embeddedFont>
      <p:font typeface="Segoe UI Black" panose="020B0A02040204020203" pitchFamily="34" charset="0"/>
      <p:bold r:id="rId46"/>
      <p:boldItalic r:id="rId47"/>
    </p:embeddedFont>
    <p:embeddedFont>
      <p:font typeface="Wingdings 2" panose="05020102010507070707" pitchFamily="18" charset="2"/>
      <p:regular r:id="rId48"/>
    </p:embeddedFont>
    <p:embeddedFont>
      <p:font typeface="Lohit Gujarati" panose="020B0600000000000000" pitchFamily="34" charset="0"/>
      <p:regular r:id="rId49"/>
    </p:embeddedFont>
    <p:embeddedFont>
      <p:font typeface="Roboto Condensed" panose="02000000000000000000" pitchFamily="2" charset="0"/>
      <p:regular r:id="rId50"/>
      <p:bold r:id="rId51"/>
      <p:italic r:id="rId52"/>
      <p:boldItalic r:id="rId53"/>
    </p:embeddedFont>
    <p:embeddedFont>
      <p:font typeface="Consolas" panose="020B0609020204030204" pitchFamily="49" charset="0"/>
      <p:regular r:id="rId54"/>
      <p:bold r:id="rId55"/>
      <p:italic r:id="rId56"/>
      <p:boldItalic r:id="rId57"/>
    </p:embeddedFont>
    <p:embeddedFont>
      <p:font typeface="Roboto Condensed Light" panose="02000000000000000000" pitchFamily="2" charset="0"/>
      <p:regular r:id="rId58"/>
      <p:italic r:id="rId59"/>
    </p:embeddedFont>
    <p:embeddedFont>
      <p:font typeface="Calibri" panose="020F0502020204030204" pitchFamily="34" charset="0"/>
      <p:regular r:id="rId60"/>
      <p:bold r:id="rId61"/>
      <p:italic r:id="rId62"/>
      <p:boldItalic r:id="rId6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CaSNO6chFGFCTSJQJzVN4w==" hashData="3h6LF0lCXUM0hEZJEIE3PtzueS2GqoAyTd/B8hbez80o7IpP3ReChvD/nXzaF7lX9CM5WxKKIkjgkmcfjj0/fg=="/>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D10233"/>
    <a:srgbClr val="673BB7"/>
    <a:srgbClr val="607D8B"/>
    <a:srgbClr val="ED524F"/>
    <a:srgbClr val="B71B1C"/>
    <a:srgbClr val="F54337"/>
    <a:srgbClr val="D81A60"/>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80" y="12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font" Target="fonts/font6.fntdata"/><Relationship Id="rId55" Type="http://schemas.openxmlformats.org/officeDocument/2006/relationships/font" Target="fonts/font11.fntdata"/><Relationship Id="rId63"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font" Target="fonts/font9.fntdata"/><Relationship Id="rId58" Type="http://schemas.openxmlformats.org/officeDocument/2006/relationships/font" Target="fonts/font14.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56" Type="http://schemas.openxmlformats.org/officeDocument/2006/relationships/font" Target="fonts/font12.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59" Type="http://schemas.openxmlformats.org/officeDocument/2006/relationships/font" Target="fonts/font15.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0.fntdata"/><Relationship Id="rId62"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 Id="rId57" Type="http://schemas.openxmlformats.org/officeDocument/2006/relationships/font" Target="fonts/font13.fntdata"/><Relationship Id="rId114"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font" Target="fonts/font8.fntdata"/><Relationship Id="rId60" Type="http://schemas.openxmlformats.org/officeDocument/2006/relationships/font" Target="fonts/font16.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mish Vadodariya" userId="d2e325c0593a319e" providerId="LiveId" clId="{C5D15607-3D89-4432-AEBA-7EDDE20FB0FE}"/>
    <pc:docChg chg="undo redo custSel addSld delSld modSld sldOrd modMainMaster">
      <pc:chgData name="Naimish Vadodariya" userId="d2e325c0593a319e" providerId="LiveId" clId="{C5D15607-3D89-4432-AEBA-7EDDE20FB0FE}" dt="2022-08-05T03:17:05.330" v="5951" actId="20577"/>
      <pc:docMkLst>
        <pc:docMk/>
      </pc:docMkLst>
      <pc:sldChg chg="addSp delSp modSp mod modAnim modShow">
        <pc:chgData name="Naimish Vadodariya" userId="d2e325c0593a319e" providerId="LiveId" clId="{C5D15607-3D89-4432-AEBA-7EDDE20FB0FE}" dt="2022-07-19T03:01:25.154" v="3105"/>
        <pc:sldMkLst>
          <pc:docMk/>
          <pc:sldMk cId="1915482141" sldId="289"/>
        </pc:sldMkLst>
        <pc:spChg chg="mod">
          <ac:chgData name="Naimish Vadodariya" userId="d2e325c0593a319e" providerId="LiveId" clId="{C5D15607-3D89-4432-AEBA-7EDDE20FB0FE}" dt="2022-07-19T03:01:12.178" v="3103" actId="207"/>
          <ac:spMkLst>
            <pc:docMk/>
            <pc:sldMk cId="1915482141" sldId="289"/>
            <ac:spMk id="4" creationId="{E9A4A388-3701-E936-5D61-943EDF699402}"/>
          </ac:spMkLst>
        </pc:spChg>
        <pc:spChg chg="add del">
          <ac:chgData name="Naimish Vadodariya" userId="d2e325c0593a319e" providerId="LiveId" clId="{C5D15607-3D89-4432-AEBA-7EDDE20FB0FE}" dt="2022-07-19T02:29:25.643" v="2857" actId="22"/>
          <ac:spMkLst>
            <pc:docMk/>
            <pc:sldMk cId="1915482141" sldId="289"/>
            <ac:spMk id="6" creationId="{DF883062-68C9-D58C-3D22-6EAD5B863027}"/>
          </ac:spMkLst>
        </pc:spChg>
      </pc:sldChg>
      <pc:sldChg chg="mod ord modShow">
        <pc:chgData name="Naimish Vadodariya" userId="d2e325c0593a319e" providerId="LiveId" clId="{C5D15607-3D89-4432-AEBA-7EDDE20FB0FE}" dt="2022-07-19T02:17:58.637" v="2794"/>
        <pc:sldMkLst>
          <pc:docMk/>
          <pc:sldMk cId="2554711902" sldId="291"/>
        </pc:sldMkLst>
      </pc:sldChg>
      <pc:sldChg chg="modSp modAnim">
        <pc:chgData name="Naimish Vadodariya" userId="d2e325c0593a319e" providerId="LiveId" clId="{C5D15607-3D89-4432-AEBA-7EDDE20FB0FE}" dt="2022-07-18T14:37:31.026" v="2684"/>
        <pc:sldMkLst>
          <pc:docMk/>
          <pc:sldMk cId="4216305698" sldId="292"/>
        </pc:sldMkLst>
        <pc:spChg chg="mod">
          <ac:chgData name="Naimish Vadodariya" userId="d2e325c0593a319e" providerId="LiveId" clId="{C5D15607-3D89-4432-AEBA-7EDDE20FB0FE}" dt="2022-07-18T14:36:52.481" v="2682" actId="948"/>
          <ac:spMkLst>
            <pc:docMk/>
            <pc:sldMk cId="4216305698" sldId="292"/>
            <ac:spMk id="9" creationId="{BDA2F9A4-6988-4274-8384-12496EC9D59D}"/>
          </ac:spMkLst>
        </pc:spChg>
      </pc:sldChg>
      <pc:sldChg chg="del mod modShow">
        <pc:chgData name="Naimish Vadodariya" userId="d2e325c0593a319e" providerId="LiveId" clId="{C5D15607-3D89-4432-AEBA-7EDDE20FB0FE}" dt="2022-07-20T06:30:14.738" v="3663" actId="2696"/>
        <pc:sldMkLst>
          <pc:docMk/>
          <pc:sldMk cId="3860720266" sldId="303"/>
        </pc:sldMkLst>
      </pc:sldChg>
      <pc:sldChg chg="del mod modShow">
        <pc:chgData name="Naimish Vadodariya" userId="d2e325c0593a319e" providerId="LiveId" clId="{C5D15607-3D89-4432-AEBA-7EDDE20FB0FE}" dt="2022-07-20T06:30:14.738" v="3663" actId="2696"/>
        <pc:sldMkLst>
          <pc:docMk/>
          <pc:sldMk cId="3565845506" sldId="304"/>
        </pc:sldMkLst>
      </pc:sldChg>
      <pc:sldChg chg="del mod modShow">
        <pc:chgData name="Naimish Vadodariya" userId="d2e325c0593a319e" providerId="LiveId" clId="{C5D15607-3D89-4432-AEBA-7EDDE20FB0FE}" dt="2022-07-20T06:30:14.738" v="3663" actId="2696"/>
        <pc:sldMkLst>
          <pc:docMk/>
          <pc:sldMk cId="196689023" sldId="316"/>
        </pc:sldMkLst>
      </pc:sldChg>
      <pc:sldChg chg="del mod modShow">
        <pc:chgData name="Naimish Vadodariya" userId="d2e325c0593a319e" providerId="LiveId" clId="{C5D15607-3D89-4432-AEBA-7EDDE20FB0FE}" dt="2022-07-20T06:30:14.738" v="3663" actId="2696"/>
        <pc:sldMkLst>
          <pc:docMk/>
          <pc:sldMk cId="3210675511" sldId="317"/>
        </pc:sldMkLst>
      </pc:sldChg>
      <pc:sldChg chg="del mod modShow">
        <pc:chgData name="Naimish Vadodariya" userId="d2e325c0593a319e" providerId="LiveId" clId="{C5D15607-3D89-4432-AEBA-7EDDE20FB0FE}" dt="2022-07-20T06:30:14.738" v="3663" actId="2696"/>
        <pc:sldMkLst>
          <pc:docMk/>
          <pc:sldMk cId="1572927649" sldId="318"/>
        </pc:sldMkLst>
      </pc:sldChg>
      <pc:sldChg chg="del mod modShow">
        <pc:chgData name="Naimish Vadodariya" userId="d2e325c0593a319e" providerId="LiveId" clId="{C5D15607-3D89-4432-AEBA-7EDDE20FB0FE}" dt="2022-07-20T06:30:14.738" v="3663" actId="2696"/>
        <pc:sldMkLst>
          <pc:docMk/>
          <pc:sldMk cId="2261901468" sldId="319"/>
        </pc:sldMkLst>
      </pc:sldChg>
      <pc:sldChg chg="del mod modShow">
        <pc:chgData name="Naimish Vadodariya" userId="d2e325c0593a319e" providerId="LiveId" clId="{C5D15607-3D89-4432-AEBA-7EDDE20FB0FE}" dt="2022-07-20T06:30:14.738" v="3663" actId="2696"/>
        <pc:sldMkLst>
          <pc:docMk/>
          <pc:sldMk cId="3619968667" sldId="320"/>
        </pc:sldMkLst>
      </pc:sldChg>
      <pc:sldChg chg="del mod modShow">
        <pc:chgData name="Naimish Vadodariya" userId="d2e325c0593a319e" providerId="LiveId" clId="{C5D15607-3D89-4432-AEBA-7EDDE20FB0FE}" dt="2022-07-20T06:30:14.738" v="3663" actId="2696"/>
        <pc:sldMkLst>
          <pc:docMk/>
          <pc:sldMk cId="1602832238" sldId="321"/>
        </pc:sldMkLst>
      </pc:sldChg>
      <pc:sldChg chg="del mod modShow">
        <pc:chgData name="Naimish Vadodariya" userId="d2e325c0593a319e" providerId="LiveId" clId="{C5D15607-3D89-4432-AEBA-7EDDE20FB0FE}" dt="2022-07-20T06:30:14.738" v="3663" actId="2696"/>
        <pc:sldMkLst>
          <pc:docMk/>
          <pc:sldMk cId="2220660272" sldId="322"/>
        </pc:sldMkLst>
      </pc:sldChg>
      <pc:sldChg chg="del mod modShow">
        <pc:chgData name="Naimish Vadodariya" userId="d2e325c0593a319e" providerId="LiveId" clId="{C5D15607-3D89-4432-AEBA-7EDDE20FB0FE}" dt="2022-07-20T06:30:14.738" v="3663" actId="2696"/>
        <pc:sldMkLst>
          <pc:docMk/>
          <pc:sldMk cId="3468316610" sldId="323"/>
        </pc:sldMkLst>
      </pc:sldChg>
      <pc:sldChg chg="modAnim">
        <pc:chgData name="Naimish Vadodariya" userId="d2e325c0593a319e" providerId="LiveId" clId="{C5D15607-3D89-4432-AEBA-7EDDE20FB0FE}" dt="2022-07-14T18:18:52.663" v="889"/>
        <pc:sldMkLst>
          <pc:docMk/>
          <pc:sldMk cId="1234560127" sldId="325"/>
        </pc:sldMkLst>
      </pc:sldChg>
      <pc:sldChg chg="modSp mod modShow">
        <pc:chgData name="Naimish Vadodariya" userId="d2e325c0593a319e" providerId="LiveId" clId="{C5D15607-3D89-4432-AEBA-7EDDE20FB0FE}" dt="2022-07-19T02:44:26.171" v="3047" actId="20577"/>
        <pc:sldMkLst>
          <pc:docMk/>
          <pc:sldMk cId="200374224" sldId="327"/>
        </pc:sldMkLst>
        <pc:spChg chg="mod">
          <ac:chgData name="Naimish Vadodariya" userId="d2e325c0593a319e" providerId="LiveId" clId="{C5D15607-3D89-4432-AEBA-7EDDE20FB0FE}" dt="2022-07-19T02:44:26.171" v="3047" actId="20577"/>
          <ac:spMkLst>
            <pc:docMk/>
            <pc:sldMk cId="200374224" sldId="327"/>
            <ac:spMk id="3" creationId="{6C915463-E8EE-4502-8261-E337007EFAAF}"/>
          </ac:spMkLst>
        </pc:spChg>
      </pc:sldChg>
      <pc:sldChg chg="addSp modSp mod modAnim modShow">
        <pc:chgData name="Naimish Vadodariya" userId="d2e325c0593a319e" providerId="LiveId" clId="{C5D15607-3D89-4432-AEBA-7EDDE20FB0FE}" dt="2022-08-02T13:53:36.806" v="5916" actId="255"/>
        <pc:sldMkLst>
          <pc:docMk/>
          <pc:sldMk cId="700880048" sldId="328"/>
        </pc:sldMkLst>
        <pc:spChg chg="mod">
          <ac:chgData name="Naimish Vadodariya" userId="d2e325c0593a319e" providerId="LiveId" clId="{C5D15607-3D89-4432-AEBA-7EDDE20FB0FE}" dt="2022-07-21T05:54:54.219" v="4690" actId="20577"/>
          <ac:spMkLst>
            <pc:docMk/>
            <pc:sldMk cId="700880048" sldId="328"/>
            <ac:spMk id="3" creationId="{139A428D-8F15-4206-B337-FA27C005FA71}"/>
          </ac:spMkLst>
        </pc:spChg>
        <pc:spChg chg="add mod">
          <ac:chgData name="Naimish Vadodariya" userId="d2e325c0593a319e" providerId="LiveId" clId="{C5D15607-3D89-4432-AEBA-7EDDE20FB0FE}" dt="2022-08-02T13:05:10.165" v="5340" actId="14100"/>
          <ac:spMkLst>
            <pc:docMk/>
            <pc:sldMk cId="700880048" sldId="328"/>
            <ac:spMk id="4" creationId="{CCC04B9A-372A-EC90-3C6F-D0D5053FC9E8}"/>
          </ac:spMkLst>
        </pc:spChg>
        <pc:spChg chg="add mod">
          <ac:chgData name="Naimish Vadodariya" userId="d2e325c0593a319e" providerId="LiveId" clId="{C5D15607-3D89-4432-AEBA-7EDDE20FB0FE}" dt="2022-07-21T05:53:17.893" v="4652" actId="20577"/>
          <ac:spMkLst>
            <pc:docMk/>
            <pc:sldMk cId="700880048" sldId="328"/>
            <ac:spMk id="5" creationId="{CE0FA9D8-CF4E-09C5-DF26-91A1787E70BF}"/>
          </ac:spMkLst>
        </pc:spChg>
        <pc:spChg chg="add mod">
          <ac:chgData name="Naimish Vadodariya" userId="d2e325c0593a319e" providerId="LiveId" clId="{C5D15607-3D89-4432-AEBA-7EDDE20FB0FE}" dt="2022-08-02T13:10:02.043" v="5414" actId="14100"/>
          <ac:spMkLst>
            <pc:docMk/>
            <pc:sldMk cId="700880048" sldId="328"/>
            <ac:spMk id="6" creationId="{353A77F3-764F-7414-ADFD-5B1C93E8B16C}"/>
          </ac:spMkLst>
        </pc:spChg>
        <pc:spChg chg="add mod">
          <ac:chgData name="Naimish Vadodariya" userId="d2e325c0593a319e" providerId="LiveId" clId="{C5D15607-3D89-4432-AEBA-7EDDE20FB0FE}" dt="2022-08-02T13:10:14.401" v="5415" actId="1076"/>
          <ac:spMkLst>
            <pc:docMk/>
            <pc:sldMk cId="700880048" sldId="328"/>
            <ac:spMk id="7" creationId="{2890E29D-2083-62D6-3DB7-6088BB5FA4B3}"/>
          </ac:spMkLst>
        </pc:spChg>
        <pc:spChg chg="add mod">
          <ac:chgData name="Naimish Vadodariya" userId="d2e325c0593a319e" providerId="LiveId" clId="{C5D15607-3D89-4432-AEBA-7EDDE20FB0FE}" dt="2022-08-02T13:53:36.806" v="5916" actId="255"/>
          <ac:spMkLst>
            <pc:docMk/>
            <pc:sldMk cId="700880048" sldId="328"/>
            <ac:spMk id="8" creationId="{4FC96081-BE46-4D73-6C6E-20B12FCB9D84}"/>
          </ac:spMkLst>
        </pc:spChg>
        <pc:spChg chg="add mod">
          <ac:chgData name="Naimish Vadodariya" userId="d2e325c0593a319e" providerId="LiveId" clId="{C5D15607-3D89-4432-AEBA-7EDDE20FB0FE}" dt="2022-08-02T13:10:14.401" v="5415" actId="1076"/>
          <ac:spMkLst>
            <pc:docMk/>
            <pc:sldMk cId="700880048" sldId="328"/>
            <ac:spMk id="9" creationId="{9EF3D285-9AF2-E4F2-E778-8A63B9856DB3}"/>
          </ac:spMkLst>
        </pc:spChg>
      </pc:sldChg>
      <pc:sldChg chg="modSp mod modAnim modShow">
        <pc:chgData name="Naimish Vadodariya" userId="d2e325c0593a319e" providerId="LiveId" clId="{C5D15607-3D89-4432-AEBA-7EDDE20FB0FE}" dt="2022-07-22T07:11:40.938" v="4737" actId="20577"/>
        <pc:sldMkLst>
          <pc:docMk/>
          <pc:sldMk cId="2908367801" sldId="329"/>
        </pc:sldMkLst>
        <pc:spChg chg="mod">
          <ac:chgData name="Naimish Vadodariya" userId="d2e325c0593a319e" providerId="LiveId" clId="{C5D15607-3D89-4432-AEBA-7EDDE20FB0FE}" dt="2022-07-21T05:56:50.954" v="4726" actId="20577"/>
          <ac:spMkLst>
            <pc:docMk/>
            <pc:sldMk cId="2908367801" sldId="329"/>
            <ac:spMk id="2" creationId="{E1F2D5F8-87CB-4B5B-8EC7-5F4CE6485746}"/>
          </ac:spMkLst>
        </pc:spChg>
        <pc:spChg chg="mod">
          <ac:chgData name="Naimish Vadodariya" userId="d2e325c0593a319e" providerId="LiveId" clId="{C5D15607-3D89-4432-AEBA-7EDDE20FB0FE}" dt="2022-07-22T07:11:40.938" v="4737" actId="20577"/>
          <ac:spMkLst>
            <pc:docMk/>
            <pc:sldMk cId="2908367801" sldId="329"/>
            <ac:spMk id="3" creationId="{139A428D-8F15-4206-B337-FA27C005FA71}"/>
          </ac:spMkLst>
        </pc:spChg>
      </pc:sldChg>
      <pc:sldChg chg="del mod modShow">
        <pc:chgData name="Naimish Vadodariya" userId="d2e325c0593a319e" providerId="LiveId" clId="{C5D15607-3D89-4432-AEBA-7EDDE20FB0FE}" dt="2022-07-19T02:49:45.959" v="3092" actId="47"/>
        <pc:sldMkLst>
          <pc:docMk/>
          <pc:sldMk cId="2459902967" sldId="330"/>
        </pc:sldMkLst>
      </pc:sldChg>
      <pc:sldChg chg="del mod modShow">
        <pc:chgData name="Naimish Vadodariya" userId="d2e325c0593a319e" providerId="LiveId" clId="{C5D15607-3D89-4432-AEBA-7EDDE20FB0FE}" dt="2022-07-19T02:49:45.959" v="3092" actId="47"/>
        <pc:sldMkLst>
          <pc:docMk/>
          <pc:sldMk cId="3640156525" sldId="331"/>
        </pc:sldMkLst>
      </pc:sldChg>
      <pc:sldChg chg="del mod modShow">
        <pc:chgData name="Naimish Vadodariya" userId="d2e325c0593a319e" providerId="LiveId" clId="{C5D15607-3D89-4432-AEBA-7EDDE20FB0FE}" dt="2022-07-19T02:49:45.959" v="3092" actId="47"/>
        <pc:sldMkLst>
          <pc:docMk/>
          <pc:sldMk cId="1849273504" sldId="332"/>
        </pc:sldMkLst>
      </pc:sldChg>
      <pc:sldChg chg="modSp mod">
        <pc:chgData name="Naimish Vadodariya" userId="d2e325c0593a319e" providerId="LiveId" clId="{C5D15607-3D89-4432-AEBA-7EDDE20FB0FE}" dt="2022-07-14T17:33:27.994" v="370" actId="14100"/>
        <pc:sldMkLst>
          <pc:docMk/>
          <pc:sldMk cId="3562170766" sldId="339"/>
        </pc:sldMkLst>
        <pc:picChg chg="mod">
          <ac:chgData name="Naimish Vadodariya" userId="d2e325c0593a319e" providerId="LiveId" clId="{C5D15607-3D89-4432-AEBA-7EDDE20FB0FE}" dt="2022-07-14T17:33:27.994" v="370" actId="14100"/>
          <ac:picMkLst>
            <pc:docMk/>
            <pc:sldMk cId="3562170766" sldId="339"/>
            <ac:picMk id="9" creationId="{00000000-0000-0000-0000-000000000000}"/>
          </ac:picMkLst>
        </pc:picChg>
      </pc:sldChg>
      <pc:sldChg chg="modSp mod">
        <pc:chgData name="Naimish Vadodariya" userId="d2e325c0593a319e" providerId="LiveId" clId="{C5D15607-3D89-4432-AEBA-7EDDE20FB0FE}" dt="2022-07-14T16:59:36.839" v="29" actId="20577"/>
        <pc:sldMkLst>
          <pc:docMk/>
          <pc:sldMk cId="181536675" sldId="345"/>
        </pc:sldMkLst>
        <pc:spChg chg="mod">
          <ac:chgData name="Naimish Vadodariya" userId="d2e325c0593a319e" providerId="LiveId" clId="{C5D15607-3D89-4432-AEBA-7EDDE20FB0FE}" dt="2022-07-14T16:59:36.839" v="29" actId="20577"/>
          <ac:spMkLst>
            <pc:docMk/>
            <pc:sldMk cId="181536675" sldId="345"/>
            <ac:spMk id="2" creationId="{095EF1AA-B384-4B3C-AA64-26D31B983DC1}"/>
          </ac:spMkLst>
        </pc:spChg>
      </pc:sldChg>
      <pc:sldChg chg="modSp mod">
        <pc:chgData name="Naimish Vadodariya" userId="d2e325c0593a319e" providerId="LiveId" clId="{C5D15607-3D89-4432-AEBA-7EDDE20FB0FE}" dt="2022-07-14T16:59:31.115" v="25" actId="20577"/>
        <pc:sldMkLst>
          <pc:docMk/>
          <pc:sldMk cId="3714275617" sldId="346"/>
        </pc:sldMkLst>
        <pc:spChg chg="mod">
          <ac:chgData name="Naimish Vadodariya" userId="d2e325c0593a319e" providerId="LiveId" clId="{C5D15607-3D89-4432-AEBA-7EDDE20FB0FE}" dt="2022-07-14T16:59:31.115" v="25" actId="20577"/>
          <ac:spMkLst>
            <pc:docMk/>
            <pc:sldMk cId="3714275617" sldId="346"/>
            <ac:spMk id="2" creationId="{095EF1AA-B384-4B3C-AA64-26D31B983DC1}"/>
          </ac:spMkLst>
        </pc:spChg>
      </pc:sldChg>
      <pc:sldChg chg="modSp mod">
        <pc:chgData name="Naimish Vadodariya" userId="d2e325c0593a319e" providerId="LiveId" clId="{C5D15607-3D89-4432-AEBA-7EDDE20FB0FE}" dt="2022-07-14T17:08:52.968" v="139" actId="20577"/>
        <pc:sldMkLst>
          <pc:docMk/>
          <pc:sldMk cId="3319134064" sldId="347"/>
        </pc:sldMkLst>
        <pc:spChg chg="mod">
          <ac:chgData name="Naimish Vadodariya" userId="d2e325c0593a319e" providerId="LiveId" clId="{C5D15607-3D89-4432-AEBA-7EDDE20FB0FE}" dt="2022-07-14T16:59:26.269" v="21" actId="20577"/>
          <ac:spMkLst>
            <pc:docMk/>
            <pc:sldMk cId="3319134064" sldId="347"/>
            <ac:spMk id="2" creationId="{095EF1AA-B384-4B3C-AA64-26D31B983DC1}"/>
          </ac:spMkLst>
        </pc:spChg>
        <pc:spChg chg="mod">
          <ac:chgData name="Naimish Vadodariya" userId="d2e325c0593a319e" providerId="LiveId" clId="{C5D15607-3D89-4432-AEBA-7EDDE20FB0FE}" dt="2022-07-14T17:08:52.968" v="139" actId="20577"/>
          <ac:spMkLst>
            <pc:docMk/>
            <pc:sldMk cId="3319134064" sldId="347"/>
            <ac:spMk id="13" creationId="{00000000-0000-0000-0000-000000000000}"/>
          </ac:spMkLst>
        </pc:spChg>
      </pc:sldChg>
      <pc:sldChg chg="addSp delSp modSp mod delAnim modAnim">
        <pc:chgData name="Naimish Vadodariya" userId="d2e325c0593a319e" providerId="LiveId" clId="{C5D15607-3D89-4432-AEBA-7EDDE20FB0FE}" dt="2022-07-14T17:27:02.431" v="339" actId="14100"/>
        <pc:sldMkLst>
          <pc:docMk/>
          <pc:sldMk cId="434497636" sldId="348"/>
        </pc:sldMkLst>
        <pc:spChg chg="mod">
          <ac:chgData name="Naimish Vadodariya" userId="d2e325c0593a319e" providerId="LiveId" clId="{C5D15607-3D89-4432-AEBA-7EDDE20FB0FE}" dt="2022-07-14T16:59:18.219" v="18" actId="20577"/>
          <ac:spMkLst>
            <pc:docMk/>
            <pc:sldMk cId="434497636" sldId="348"/>
            <ac:spMk id="2" creationId="{095EF1AA-B384-4B3C-AA64-26D31B983DC1}"/>
          </ac:spMkLst>
        </pc:spChg>
        <pc:spChg chg="del">
          <ac:chgData name="Naimish Vadodariya" userId="d2e325c0593a319e" providerId="LiveId" clId="{C5D15607-3D89-4432-AEBA-7EDDE20FB0FE}" dt="2022-07-14T17:24:28.658" v="312" actId="478"/>
          <ac:spMkLst>
            <pc:docMk/>
            <pc:sldMk cId="434497636" sldId="348"/>
            <ac:spMk id="5" creationId="{C4A6F3DF-2EB8-43CF-3795-79063F5A0067}"/>
          </ac:spMkLst>
        </pc:spChg>
        <pc:spChg chg="del">
          <ac:chgData name="Naimish Vadodariya" userId="d2e325c0593a319e" providerId="LiveId" clId="{C5D15607-3D89-4432-AEBA-7EDDE20FB0FE}" dt="2022-07-14T17:24:30.295" v="313" actId="478"/>
          <ac:spMkLst>
            <pc:docMk/>
            <pc:sldMk cId="434497636" sldId="348"/>
            <ac:spMk id="7" creationId="{72A86601-7B9C-F9F6-5604-2455DAE19E61}"/>
          </ac:spMkLst>
        </pc:spChg>
        <pc:spChg chg="mod">
          <ac:chgData name="Naimish Vadodariya" userId="d2e325c0593a319e" providerId="LiveId" clId="{C5D15607-3D89-4432-AEBA-7EDDE20FB0FE}" dt="2022-07-14T17:21:27.461" v="295" actId="20577"/>
          <ac:spMkLst>
            <pc:docMk/>
            <pc:sldMk cId="434497636" sldId="348"/>
            <ac:spMk id="13" creationId="{00000000-0000-0000-0000-000000000000}"/>
          </ac:spMkLst>
        </pc:spChg>
        <pc:spChg chg="del">
          <ac:chgData name="Naimish Vadodariya" userId="d2e325c0593a319e" providerId="LiveId" clId="{C5D15607-3D89-4432-AEBA-7EDDE20FB0FE}" dt="2022-07-14T17:23:09.658" v="307" actId="478"/>
          <ac:spMkLst>
            <pc:docMk/>
            <pc:sldMk cId="434497636" sldId="348"/>
            <ac:spMk id="14" creationId="{72A86601-7B9C-F9F6-5604-2455DAE19E61}"/>
          </ac:spMkLst>
        </pc:spChg>
        <pc:spChg chg="mod">
          <ac:chgData name="Naimish Vadodariya" userId="d2e325c0593a319e" providerId="LiveId" clId="{C5D15607-3D89-4432-AEBA-7EDDE20FB0FE}" dt="2022-07-14T17:25:00.578" v="332" actId="1036"/>
          <ac:spMkLst>
            <pc:docMk/>
            <pc:sldMk cId="434497636" sldId="348"/>
            <ac:spMk id="17" creationId="{C4A6F3DF-2EB8-43CF-3795-79063F5A0067}"/>
          </ac:spMkLst>
        </pc:spChg>
        <pc:spChg chg="mod">
          <ac:chgData name="Naimish Vadodariya" userId="d2e325c0593a319e" providerId="LiveId" clId="{C5D15607-3D89-4432-AEBA-7EDDE20FB0FE}" dt="2022-07-14T17:27:02.431" v="339" actId="14100"/>
          <ac:spMkLst>
            <pc:docMk/>
            <pc:sldMk cId="434497636" sldId="348"/>
            <ac:spMk id="18" creationId="{72A86601-7B9C-F9F6-5604-2455DAE19E61}"/>
          </ac:spMkLst>
        </pc:spChg>
        <pc:spChg chg="mod">
          <ac:chgData name="Naimish Vadodariya" userId="d2e325c0593a319e" providerId="LiveId" clId="{C5D15607-3D89-4432-AEBA-7EDDE20FB0FE}" dt="2022-07-14T17:25:00.578" v="332" actId="1036"/>
          <ac:spMkLst>
            <pc:docMk/>
            <pc:sldMk cId="434497636" sldId="348"/>
            <ac:spMk id="19" creationId="{72A86601-7B9C-F9F6-5604-2455DAE19E61}"/>
          </ac:spMkLst>
        </pc:spChg>
        <pc:spChg chg="del">
          <ac:chgData name="Naimish Vadodariya" userId="d2e325c0593a319e" providerId="LiveId" clId="{C5D15607-3D89-4432-AEBA-7EDDE20FB0FE}" dt="2022-07-14T17:22:58.825" v="303" actId="478"/>
          <ac:spMkLst>
            <pc:docMk/>
            <pc:sldMk cId="434497636" sldId="348"/>
            <ac:spMk id="21" creationId="{C4A6F3DF-2EB8-43CF-3795-79063F5A0067}"/>
          </ac:spMkLst>
        </pc:spChg>
        <pc:spChg chg="del">
          <ac:chgData name="Naimish Vadodariya" userId="d2e325c0593a319e" providerId="LiveId" clId="{C5D15607-3D89-4432-AEBA-7EDDE20FB0FE}" dt="2022-07-14T17:23:05.988" v="305" actId="478"/>
          <ac:spMkLst>
            <pc:docMk/>
            <pc:sldMk cId="434497636" sldId="348"/>
            <ac:spMk id="23" creationId="{72A86601-7B9C-F9F6-5604-2455DAE19E61}"/>
          </ac:spMkLst>
        </pc:spChg>
        <pc:spChg chg="del mod">
          <ac:chgData name="Naimish Vadodariya" userId="d2e325c0593a319e" providerId="LiveId" clId="{C5D15607-3D89-4432-AEBA-7EDDE20FB0FE}" dt="2022-07-14T17:22:56.841" v="302" actId="478"/>
          <ac:spMkLst>
            <pc:docMk/>
            <pc:sldMk cId="434497636" sldId="348"/>
            <ac:spMk id="27" creationId="{72A86601-7B9C-F9F6-5604-2455DAE19E61}"/>
          </ac:spMkLst>
        </pc:spChg>
        <pc:picChg chg="add mod">
          <ac:chgData name="Naimish Vadodariya" userId="d2e325c0593a319e" providerId="LiveId" clId="{C5D15607-3D89-4432-AEBA-7EDDE20FB0FE}" dt="2022-07-14T17:25:00.578" v="332" actId="1036"/>
          <ac:picMkLst>
            <pc:docMk/>
            <pc:sldMk cId="434497636" sldId="348"/>
            <ac:picMk id="4" creationId="{3F2BCC9E-F3C4-866E-9808-E3822D192EFE}"/>
          </ac:picMkLst>
        </pc:picChg>
        <pc:picChg chg="del">
          <ac:chgData name="Naimish Vadodariya" userId="d2e325c0593a319e" providerId="LiveId" clId="{C5D15607-3D89-4432-AEBA-7EDDE20FB0FE}" dt="2022-07-14T17:23:12.520" v="308" actId="478"/>
          <ac:picMkLst>
            <pc:docMk/>
            <pc:sldMk cId="434497636" sldId="348"/>
            <ac:picMk id="6" creationId="{44B127CF-A2B4-C301-5C23-6FA165059264}"/>
          </ac:picMkLst>
        </pc:picChg>
        <pc:picChg chg="del">
          <ac:chgData name="Naimish Vadodariya" userId="d2e325c0593a319e" providerId="LiveId" clId="{C5D15607-3D89-4432-AEBA-7EDDE20FB0FE}" dt="2022-07-14T17:23:04.207" v="304" actId="478"/>
          <ac:picMkLst>
            <pc:docMk/>
            <pc:sldMk cId="434497636" sldId="348"/>
            <ac:picMk id="15" creationId="{9E8B019E-3F26-E8ED-16FD-24166CF9D405}"/>
          </ac:picMkLst>
        </pc:picChg>
        <pc:picChg chg="del">
          <ac:chgData name="Naimish Vadodariya" userId="d2e325c0593a319e" providerId="LiveId" clId="{C5D15607-3D89-4432-AEBA-7EDDE20FB0FE}" dt="2022-07-14T17:23:07.327" v="306" actId="478"/>
          <ac:picMkLst>
            <pc:docMk/>
            <pc:sldMk cId="434497636" sldId="348"/>
            <ac:picMk id="20" creationId="{195C1E1A-4118-D8D2-4424-2FD7E5ADD5CF}"/>
          </ac:picMkLst>
        </pc:picChg>
      </pc:sldChg>
      <pc:sldChg chg="addSp delSp modSp add mod delAnim modAnim">
        <pc:chgData name="Naimish Vadodariya" userId="d2e325c0593a319e" providerId="LiveId" clId="{C5D15607-3D89-4432-AEBA-7EDDE20FB0FE}" dt="2022-07-18T02:34:57.327" v="1910" actId="20577"/>
        <pc:sldMkLst>
          <pc:docMk/>
          <pc:sldMk cId="2709924892" sldId="349"/>
        </pc:sldMkLst>
        <pc:spChg chg="mod">
          <ac:chgData name="Naimish Vadodariya" userId="d2e325c0593a319e" providerId="LiveId" clId="{C5D15607-3D89-4432-AEBA-7EDDE20FB0FE}" dt="2022-07-14T16:59:11.307" v="7" actId="20577"/>
          <ac:spMkLst>
            <pc:docMk/>
            <pc:sldMk cId="2709924892" sldId="349"/>
            <ac:spMk id="2" creationId="{095EF1AA-B384-4B3C-AA64-26D31B983DC1}"/>
          </ac:spMkLst>
        </pc:spChg>
        <pc:spChg chg="del">
          <ac:chgData name="Naimish Vadodariya" userId="d2e325c0593a319e" providerId="LiveId" clId="{C5D15607-3D89-4432-AEBA-7EDDE20FB0FE}" dt="2022-07-14T17:07:33.665" v="50" actId="478"/>
          <ac:spMkLst>
            <pc:docMk/>
            <pc:sldMk cId="2709924892" sldId="349"/>
            <ac:spMk id="5" creationId="{C4A6F3DF-2EB8-43CF-3795-79063F5A0067}"/>
          </ac:spMkLst>
        </pc:spChg>
        <pc:spChg chg="del">
          <ac:chgData name="Naimish Vadodariya" userId="d2e325c0593a319e" providerId="LiveId" clId="{C5D15607-3D89-4432-AEBA-7EDDE20FB0FE}" dt="2022-07-14T17:07:35.634" v="51" actId="478"/>
          <ac:spMkLst>
            <pc:docMk/>
            <pc:sldMk cId="2709924892" sldId="349"/>
            <ac:spMk id="7" creationId="{72A86601-7B9C-F9F6-5604-2455DAE19E61}"/>
          </ac:spMkLst>
        </pc:spChg>
        <pc:spChg chg="mod">
          <ac:chgData name="Naimish Vadodariya" userId="d2e325c0593a319e" providerId="LiveId" clId="{C5D15607-3D89-4432-AEBA-7EDDE20FB0FE}" dt="2022-07-14T17:09:06.188" v="140" actId="123"/>
          <ac:spMkLst>
            <pc:docMk/>
            <pc:sldMk cId="2709924892" sldId="349"/>
            <ac:spMk id="13" creationId="{00000000-0000-0000-0000-000000000000}"/>
          </ac:spMkLst>
        </pc:spChg>
        <pc:spChg chg="del">
          <ac:chgData name="Naimish Vadodariya" userId="d2e325c0593a319e" providerId="LiveId" clId="{C5D15607-3D89-4432-AEBA-7EDDE20FB0FE}" dt="2022-07-14T17:07:38.532" v="52" actId="478"/>
          <ac:spMkLst>
            <pc:docMk/>
            <pc:sldMk cId="2709924892" sldId="349"/>
            <ac:spMk id="14" creationId="{72A86601-7B9C-F9F6-5604-2455DAE19E61}"/>
          </ac:spMkLst>
        </pc:spChg>
        <pc:spChg chg="mod">
          <ac:chgData name="Naimish Vadodariya" userId="d2e325c0593a319e" providerId="LiveId" clId="{C5D15607-3D89-4432-AEBA-7EDDE20FB0FE}" dt="2022-07-14T17:09:53.168" v="188" actId="1076"/>
          <ac:spMkLst>
            <pc:docMk/>
            <pc:sldMk cId="2709924892" sldId="349"/>
            <ac:spMk id="17" creationId="{C4A6F3DF-2EB8-43CF-3795-79063F5A0067}"/>
          </ac:spMkLst>
        </pc:spChg>
        <pc:spChg chg="mod">
          <ac:chgData name="Naimish Vadodariya" userId="d2e325c0593a319e" providerId="LiveId" clId="{C5D15607-3D89-4432-AEBA-7EDDE20FB0FE}" dt="2022-07-14T17:10:00.246" v="189" actId="554"/>
          <ac:spMkLst>
            <pc:docMk/>
            <pc:sldMk cId="2709924892" sldId="349"/>
            <ac:spMk id="18" creationId="{72A86601-7B9C-F9F6-5604-2455DAE19E61}"/>
          </ac:spMkLst>
        </pc:spChg>
        <pc:spChg chg="mod">
          <ac:chgData name="Naimish Vadodariya" userId="d2e325c0593a319e" providerId="LiveId" clId="{C5D15607-3D89-4432-AEBA-7EDDE20FB0FE}" dt="2022-07-14T17:10:45.409" v="207" actId="1037"/>
          <ac:spMkLst>
            <pc:docMk/>
            <pc:sldMk cId="2709924892" sldId="349"/>
            <ac:spMk id="19" creationId="{72A86601-7B9C-F9F6-5604-2455DAE19E61}"/>
          </ac:spMkLst>
        </pc:spChg>
        <pc:spChg chg="mod">
          <ac:chgData name="Naimish Vadodariya" userId="d2e325c0593a319e" providerId="LiveId" clId="{C5D15607-3D89-4432-AEBA-7EDDE20FB0FE}" dt="2022-07-18T02:34:57.327" v="1910" actId="20577"/>
          <ac:spMkLst>
            <pc:docMk/>
            <pc:sldMk cId="2709924892" sldId="349"/>
            <ac:spMk id="21" creationId="{C4A6F3DF-2EB8-43CF-3795-79063F5A0067}"/>
          </ac:spMkLst>
        </pc:spChg>
        <pc:spChg chg="mod">
          <ac:chgData name="Naimish Vadodariya" userId="d2e325c0593a319e" providerId="LiveId" clId="{C5D15607-3D89-4432-AEBA-7EDDE20FB0FE}" dt="2022-07-14T17:13:40.072" v="239" actId="1076"/>
          <ac:spMkLst>
            <pc:docMk/>
            <pc:sldMk cId="2709924892" sldId="349"/>
            <ac:spMk id="23" creationId="{72A86601-7B9C-F9F6-5604-2455DAE19E61}"/>
          </ac:spMkLst>
        </pc:spChg>
        <pc:spChg chg="mod">
          <ac:chgData name="Naimish Vadodariya" userId="d2e325c0593a319e" providerId="LiveId" clId="{C5D15607-3D89-4432-AEBA-7EDDE20FB0FE}" dt="2022-07-14T17:13:40.072" v="239" actId="1076"/>
          <ac:spMkLst>
            <pc:docMk/>
            <pc:sldMk cId="2709924892" sldId="349"/>
            <ac:spMk id="27" creationId="{72A86601-7B9C-F9F6-5604-2455DAE19E61}"/>
          </ac:spMkLst>
        </pc:spChg>
        <pc:picChg chg="add mod">
          <ac:chgData name="Naimish Vadodariya" userId="d2e325c0593a319e" providerId="LiveId" clId="{C5D15607-3D89-4432-AEBA-7EDDE20FB0FE}" dt="2022-07-14T17:10:45.409" v="207" actId="1037"/>
          <ac:picMkLst>
            <pc:docMk/>
            <pc:sldMk cId="2709924892" sldId="349"/>
            <ac:picMk id="4" creationId="{200E17A6-3EDA-E9DC-6ADB-335240150C0B}"/>
          </ac:picMkLst>
        </pc:picChg>
        <pc:picChg chg="del mod">
          <ac:chgData name="Naimish Vadodariya" userId="d2e325c0593a319e" providerId="LiveId" clId="{C5D15607-3D89-4432-AEBA-7EDDE20FB0FE}" dt="2022-07-14T17:10:11.031" v="191" actId="478"/>
          <ac:picMkLst>
            <pc:docMk/>
            <pc:sldMk cId="2709924892" sldId="349"/>
            <ac:picMk id="6" creationId="{44B127CF-A2B4-C301-5C23-6FA165059264}"/>
          </ac:picMkLst>
        </pc:picChg>
        <pc:picChg chg="add del mod">
          <ac:chgData name="Naimish Vadodariya" userId="d2e325c0593a319e" providerId="LiveId" clId="{C5D15607-3D89-4432-AEBA-7EDDE20FB0FE}" dt="2022-07-14T17:15:00.916" v="240" actId="478"/>
          <ac:picMkLst>
            <pc:docMk/>
            <pc:sldMk cId="2709924892" sldId="349"/>
            <ac:picMk id="9" creationId="{E0EC2131-4C9C-9DE2-1E4E-26A62AE95F13}"/>
          </ac:picMkLst>
        </pc:picChg>
        <pc:picChg chg="del mod">
          <ac:chgData name="Naimish Vadodariya" userId="d2e325c0593a319e" providerId="LiveId" clId="{C5D15607-3D89-4432-AEBA-7EDDE20FB0FE}" dt="2022-07-14T17:12:24.951" v="211" actId="478"/>
          <ac:picMkLst>
            <pc:docMk/>
            <pc:sldMk cId="2709924892" sldId="349"/>
            <ac:picMk id="15" creationId="{9E8B019E-3F26-E8ED-16FD-24166CF9D405}"/>
          </ac:picMkLst>
        </pc:picChg>
        <pc:picChg chg="add mod">
          <ac:chgData name="Naimish Vadodariya" userId="d2e325c0593a319e" providerId="LiveId" clId="{C5D15607-3D89-4432-AEBA-7EDDE20FB0FE}" dt="2022-07-14T17:15:09.929" v="243" actId="14100"/>
          <ac:picMkLst>
            <pc:docMk/>
            <pc:sldMk cId="2709924892" sldId="349"/>
            <ac:picMk id="16" creationId="{4EA2770F-EF68-9B12-EB9D-3A695150C287}"/>
          </ac:picMkLst>
        </pc:picChg>
        <pc:picChg chg="del">
          <ac:chgData name="Naimish Vadodariya" userId="d2e325c0593a319e" providerId="LiveId" clId="{C5D15607-3D89-4432-AEBA-7EDDE20FB0FE}" dt="2022-07-14T17:07:39.313" v="53" actId="478"/>
          <ac:picMkLst>
            <pc:docMk/>
            <pc:sldMk cId="2709924892" sldId="349"/>
            <ac:picMk id="20" creationId="{195C1E1A-4118-D8D2-4424-2FD7E5ADD5CF}"/>
          </ac:picMkLst>
        </pc:picChg>
      </pc:sldChg>
      <pc:sldChg chg="addSp delSp modSp add mod delAnim modAnim">
        <pc:chgData name="Naimish Vadodariya" userId="d2e325c0593a319e" providerId="LiveId" clId="{C5D15607-3D89-4432-AEBA-7EDDE20FB0FE}" dt="2022-07-14T17:32:10.925" v="369" actId="14100"/>
        <pc:sldMkLst>
          <pc:docMk/>
          <pc:sldMk cId="3258211627" sldId="350"/>
        </pc:sldMkLst>
        <pc:spChg chg="mod">
          <ac:chgData name="Naimish Vadodariya" userId="d2e325c0593a319e" providerId="LiveId" clId="{C5D15607-3D89-4432-AEBA-7EDDE20FB0FE}" dt="2022-07-14T17:27:54.159" v="344" actId="20577"/>
          <ac:spMkLst>
            <pc:docMk/>
            <pc:sldMk cId="3258211627" sldId="350"/>
            <ac:spMk id="2" creationId="{095EF1AA-B384-4B3C-AA64-26D31B983DC1}"/>
          </ac:spMkLst>
        </pc:spChg>
        <pc:spChg chg="add mod">
          <ac:chgData name="Naimish Vadodariya" userId="d2e325c0593a319e" providerId="LiveId" clId="{C5D15607-3D89-4432-AEBA-7EDDE20FB0FE}" dt="2022-07-14T17:30:15.186" v="359" actId="1582"/>
          <ac:spMkLst>
            <pc:docMk/>
            <pc:sldMk cId="3258211627" sldId="350"/>
            <ac:spMk id="6" creationId="{BED2EAB1-4283-20F6-F589-2A40D1CA6BF9}"/>
          </ac:spMkLst>
        </pc:spChg>
        <pc:spChg chg="mod">
          <ac:chgData name="Naimish Vadodariya" userId="d2e325c0593a319e" providerId="LiveId" clId="{C5D15607-3D89-4432-AEBA-7EDDE20FB0FE}" dt="2022-07-14T17:32:10.925" v="369" actId="14100"/>
          <ac:spMkLst>
            <pc:docMk/>
            <pc:sldMk cId="3258211627" sldId="350"/>
            <ac:spMk id="12" creationId="{139A428D-8F15-4206-B337-FA27C005FA71}"/>
          </ac:spMkLst>
        </pc:spChg>
        <pc:spChg chg="mod">
          <ac:chgData name="Naimish Vadodariya" userId="d2e325c0593a319e" providerId="LiveId" clId="{C5D15607-3D89-4432-AEBA-7EDDE20FB0FE}" dt="2022-07-14T17:31:25.578" v="367" actId="20577"/>
          <ac:spMkLst>
            <pc:docMk/>
            <pc:sldMk cId="3258211627" sldId="350"/>
            <ac:spMk id="13" creationId="{00000000-0000-0000-0000-000000000000}"/>
          </ac:spMkLst>
        </pc:spChg>
        <pc:spChg chg="mod">
          <ac:chgData name="Naimish Vadodariya" userId="d2e325c0593a319e" providerId="LiveId" clId="{C5D15607-3D89-4432-AEBA-7EDDE20FB0FE}" dt="2022-07-14T17:28:30.795" v="348" actId="20577"/>
          <ac:spMkLst>
            <pc:docMk/>
            <pc:sldMk cId="3258211627" sldId="350"/>
            <ac:spMk id="17" creationId="{C4A6F3DF-2EB8-43CF-3795-79063F5A0067}"/>
          </ac:spMkLst>
        </pc:spChg>
        <pc:picChg chg="del">
          <ac:chgData name="Naimish Vadodariya" userId="d2e325c0593a319e" providerId="LiveId" clId="{C5D15607-3D89-4432-AEBA-7EDDE20FB0FE}" dt="2022-07-14T17:29:03.729" v="349" actId="478"/>
          <ac:picMkLst>
            <pc:docMk/>
            <pc:sldMk cId="3258211627" sldId="350"/>
            <ac:picMk id="4" creationId="{3F2BCC9E-F3C4-866E-9808-E3822D192EFE}"/>
          </ac:picMkLst>
        </pc:picChg>
        <pc:picChg chg="add mod">
          <ac:chgData name="Naimish Vadodariya" userId="d2e325c0593a319e" providerId="LiveId" clId="{C5D15607-3D89-4432-AEBA-7EDDE20FB0FE}" dt="2022-07-14T17:29:31.257" v="353" actId="14100"/>
          <ac:picMkLst>
            <pc:docMk/>
            <pc:sldMk cId="3258211627" sldId="350"/>
            <ac:picMk id="5" creationId="{2023D4DB-0CB3-CD59-19FB-3BC51C76336D}"/>
          </ac:picMkLst>
        </pc:picChg>
      </pc:sldChg>
      <pc:sldChg chg="addSp delSp modSp add mod addAnim delAnim modAnim">
        <pc:chgData name="Naimish Vadodariya" userId="d2e325c0593a319e" providerId="LiveId" clId="{C5D15607-3D89-4432-AEBA-7EDDE20FB0FE}" dt="2022-07-14T17:56:43.356" v="655"/>
        <pc:sldMkLst>
          <pc:docMk/>
          <pc:sldMk cId="2767398587" sldId="351"/>
        </pc:sldMkLst>
        <pc:spChg chg="mod">
          <ac:chgData name="Naimish Vadodariya" userId="d2e325c0593a319e" providerId="LiveId" clId="{C5D15607-3D89-4432-AEBA-7EDDE20FB0FE}" dt="2022-07-14T17:34:01.561" v="378" actId="20577"/>
          <ac:spMkLst>
            <pc:docMk/>
            <pc:sldMk cId="2767398587" sldId="351"/>
            <ac:spMk id="2" creationId="{095EF1AA-B384-4B3C-AA64-26D31B983DC1}"/>
          </ac:spMkLst>
        </pc:spChg>
        <pc:spChg chg="add mod">
          <ac:chgData name="Naimish Vadodariya" userId="d2e325c0593a319e" providerId="LiveId" clId="{C5D15607-3D89-4432-AEBA-7EDDE20FB0FE}" dt="2022-07-14T17:56:24.989" v="651" actId="1036"/>
          <ac:spMkLst>
            <pc:docMk/>
            <pc:sldMk cId="2767398587" sldId="351"/>
            <ac:spMk id="5" creationId="{48662EDF-3990-3D63-09E7-465DB409DD95}"/>
          </ac:spMkLst>
        </pc:spChg>
        <pc:spChg chg="mod">
          <ac:chgData name="Naimish Vadodariya" userId="d2e325c0593a319e" providerId="LiveId" clId="{C5D15607-3D89-4432-AEBA-7EDDE20FB0FE}" dt="2022-07-14T17:41:07.153" v="409" actId="14100"/>
          <ac:spMkLst>
            <pc:docMk/>
            <pc:sldMk cId="2767398587" sldId="351"/>
            <ac:spMk id="12" creationId="{139A428D-8F15-4206-B337-FA27C005FA71}"/>
          </ac:spMkLst>
        </pc:spChg>
        <pc:spChg chg="mod">
          <ac:chgData name="Naimish Vadodariya" userId="d2e325c0593a319e" providerId="LiveId" clId="{C5D15607-3D89-4432-AEBA-7EDDE20FB0FE}" dt="2022-07-14T17:35:16.469" v="407" actId="20577"/>
          <ac:spMkLst>
            <pc:docMk/>
            <pc:sldMk cId="2767398587" sldId="351"/>
            <ac:spMk id="13" creationId="{00000000-0000-0000-0000-000000000000}"/>
          </ac:spMkLst>
        </pc:spChg>
        <pc:spChg chg="del">
          <ac:chgData name="Naimish Vadodariya" userId="d2e325c0593a319e" providerId="LiveId" clId="{C5D15607-3D89-4432-AEBA-7EDDE20FB0FE}" dt="2022-07-14T17:41:13.753" v="411" actId="478"/>
          <ac:spMkLst>
            <pc:docMk/>
            <pc:sldMk cId="2767398587" sldId="351"/>
            <ac:spMk id="17" creationId="{C4A6F3DF-2EB8-43CF-3795-79063F5A0067}"/>
          </ac:spMkLst>
        </pc:spChg>
        <pc:spChg chg="del">
          <ac:chgData name="Naimish Vadodariya" userId="d2e325c0593a319e" providerId="LiveId" clId="{C5D15607-3D89-4432-AEBA-7EDDE20FB0FE}" dt="2022-07-14T17:41:11.657" v="410" actId="478"/>
          <ac:spMkLst>
            <pc:docMk/>
            <pc:sldMk cId="2767398587" sldId="351"/>
            <ac:spMk id="18" creationId="{72A86601-7B9C-F9F6-5604-2455DAE19E61}"/>
          </ac:spMkLst>
        </pc:spChg>
        <pc:spChg chg="del">
          <ac:chgData name="Naimish Vadodariya" userId="d2e325c0593a319e" providerId="LiveId" clId="{C5D15607-3D89-4432-AEBA-7EDDE20FB0FE}" dt="2022-07-14T17:41:15.989" v="412" actId="478"/>
          <ac:spMkLst>
            <pc:docMk/>
            <pc:sldMk cId="2767398587" sldId="351"/>
            <ac:spMk id="19" creationId="{72A86601-7B9C-F9F6-5604-2455DAE19E61}"/>
          </ac:spMkLst>
        </pc:spChg>
        <pc:spChg chg="add mod">
          <ac:chgData name="Naimish Vadodariya" userId="d2e325c0593a319e" providerId="LiveId" clId="{C5D15607-3D89-4432-AEBA-7EDDE20FB0FE}" dt="2022-07-14T17:42:34.832" v="425" actId="14100"/>
          <ac:spMkLst>
            <pc:docMk/>
            <pc:sldMk cId="2767398587" sldId="351"/>
            <ac:spMk id="20" creationId="{CD91C41C-8AF5-E5EA-AF59-B100830EB102}"/>
          </ac:spMkLst>
        </pc:spChg>
        <pc:spChg chg="del">
          <ac:chgData name="Naimish Vadodariya" userId="d2e325c0593a319e" providerId="LiveId" clId="{C5D15607-3D89-4432-AEBA-7EDDE20FB0FE}" dt="2022-07-14T17:41:19.538" v="414" actId="478"/>
          <ac:spMkLst>
            <pc:docMk/>
            <pc:sldMk cId="2767398587" sldId="351"/>
            <ac:spMk id="21" creationId="{C4A6F3DF-2EB8-43CF-3795-79063F5A0067}"/>
          </ac:spMkLst>
        </pc:spChg>
        <pc:spChg chg="add mod">
          <ac:chgData name="Naimish Vadodariya" userId="d2e325c0593a319e" providerId="LiveId" clId="{C5D15607-3D89-4432-AEBA-7EDDE20FB0FE}" dt="2022-07-14T17:56:29.203" v="652" actId="1036"/>
          <ac:spMkLst>
            <pc:docMk/>
            <pc:sldMk cId="2767398587" sldId="351"/>
            <ac:spMk id="22" creationId="{47242BCB-2A76-98F1-5C35-589A8BE3A012}"/>
          </ac:spMkLst>
        </pc:spChg>
        <pc:spChg chg="del">
          <ac:chgData name="Naimish Vadodariya" userId="d2e325c0593a319e" providerId="LiveId" clId="{C5D15607-3D89-4432-AEBA-7EDDE20FB0FE}" dt="2022-07-14T17:41:24.277" v="417" actId="478"/>
          <ac:spMkLst>
            <pc:docMk/>
            <pc:sldMk cId="2767398587" sldId="351"/>
            <ac:spMk id="23" creationId="{72A86601-7B9C-F9F6-5604-2455DAE19E61}"/>
          </ac:spMkLst>
        </pc:spChg>
        <pc:spChg chg="add mod">
          <ac:chgData name="Naimish Vadodariya" userId="d2e325c0593a319e" providerId="LiveId" clId="{C5D15607-3D89-4432-AEBA-7EDDE20FB0FE}" dt="2022-07-14T17:56:14.850" v="650" actId="1035"/>
          <ac:spMkLst>
            <pc:docMk/>
            <pc:sldMk cId="2767398587" sldId="351"/>
            <ac:spMk id="24" creationId="{182603D4-5713-3CE5-6F29-73A51B5D1404}"/>
          </ac:spMkLst>
        </pc:spChg>
        <pc:spChg chg="del">
          <ac:chgData name="Naimish Vadodariya" userId="d2e325c0593a319e" providerId="LiveId" clId="{C5D15607-3D89-4432-AEBA-7EDDE20FB0FE}" dt="2022-07-14T17:41:20.944" v="415" actId="478"/>
          <ac:spMkLst>
            <pc:docMk/>
            <pc:sldMk cId="2767398587" sldId="351"/>
            <ac:spMk id="27" creationId="{72A86601-7B9C-F9F6-5604-2455DAE19E61}"/>
          </ac:spMkLst>
        </pc:spChg>
        <pc:graphicFrameChg chg="add del">
          <ac:chgData name="Naimish Vadodariya" userId="d2e325c0593a319e" providerId="LiveId" clId="{C5D15607-3D89-4432-AEBA-7EDDE20FB0FE}" dt="2022-07-14T17:41:46.213" v="419" actId="3680"/>
          <ac:graphicFrameMkLst>
            <pc:docMk/>
            <pc:sldMk cId="2767398587" sldId="351"/>
            <ac:graphicFrameMk id="3" creationId="{2F0891EB-BF87-BFAC-7BBD-ECCE4B45EBBF}"/>
          </ac:graphicFrameMkLst>
        </pc:graphicFrameChg>
        <pc:graphicFrameChg chg="add mod modGraphic">
          <ac:chgData name="Naimish Vadodariya" userId="d2e325c0593a319e" providerId="LiveId" clId="{C5D15607-3D89-4432-AEBA-7EDDE20FB0FE}" dt="2022-07-14T17:54:51.028" v="634" actId="255"/>
          <ac:graphicFrameMkLst>
            <pc:docMk/>
            <pc:sldMk cId="2767398587" sldId="351"/>
            <ac:graphicFrameMk id="15" creationId="{B267EDDA-FF24-1989-6699-4B7A7B721C7D}"/>
          </ac:graphicFrameMkLst>
        </pc:graphicFrameChg>
        <pc:picChg chg="del">
          <ac:chgData name="Naimish Vadodariya" userId="d2e325c0593a319e" providerId="LiveId" clId="{C5D15607-3D89-4432-AEBA-7EDDE20FB0FE}" dt="2022-07-14T17:41:17.238" v="413" actId="478"/>
          <ac:picMkLst>
            <pc:docMk/>
            <pc:sldMk cId="2767398587" sldId="351"/>
            <ac:picMk id="4" creationId="{200E17A6-3EDA-E9DC-6ADB-335240150C0B}"/>
          </ac:picMkLst>
        </pc:picChg>
        <pc:picChg chg="del">
          <ac:chgData name="Naimish Vadodariya" userId="d2e325c0593a319e" providerId="LiveId" clId="{C5D15607-3D89-4432-AEBA-7EDDE20FB0FE}" dt="2022-07-14T17:41:22.164" v="416" actId="478"/>
          <ac:picMkLst>
            <pc:docMk/>
            <pc:sldMk cId="2767398587" sldId="351"/>
            <ac:picMk id="16" creationId="{4EA2770F-EF68-9B12-EB9D-3A695150C287}"/>
          </ac:picMkLst>
        </pc:picChg>
      </pc:sldChg>
      <pc:sldChg chg="delSp modSp add mod delAnim modAnim">
        <pc:chgData name="Naimish Vadodariya" userId="d2e325c0593a319e" providerId="LiveId" clId="{C5D15607-3D89-4432-AEBA-7EDDE20FB0FE}" dt="2022-07-14T18:11:35.722" v="844" actId="20577"/>
        <pc:sldMkLst>
          <pc:docMk/>
          <pc:sldMk cId="3413931405" sldId="352"/>
        </pc:sldMkLst>
        <pc:spChg chg="mod">
          <ac:chgData name="Naimish Vadodariya" userId="d2e325c0593a319e" providerId="LiveId" clId="{C5D15607-3D89-4432-AEBA-7EDDE20FB0FE}" dt="2022-07-14T17:59:41.976" v="660" actId="20577"/>
          <ac:spMkLst>
            <pc:docMk/>
            <pc:sldMk cId="3413931405" sldId="352"/>
            <ac:spMk id="2" creationId="{095EF1AA-B384-4B3C-AA64-26D31B983DC1}"/>
          </ac:spMkLst>
        </pc:spChg>
        <pc:spChg chg="del">
          <ac:chgData name="Naimish Vadodariya" userId="d2e325c0593a319e" providerId="LiveId" clId="{C5D15607-3D89-4432-AEBA-7EDDE20FB0FE}" dt="2022-07-14T18:03:33.321" v="724" actId="478"/>
          <ac:spMkLst>
            <pc:docMk/>
            <pc:sldMk cId="3413931405" sldId="352"/>
            <ac:spMk id="5" creationId="{48662EDF-3990-3D63-09E7-465DB409DD95}"/>
          </ac:spMkLst>
        </pc:spChg>
        <pc:spChg chg="mod">
          <ac:chgData name="Naimish Vadodariya" userId="d2e325c0593a319e" providerId="LiveId" clId="{C5D15607-3D89-4432-AEBA-7EDDE20FB0FE}" dt="2022-07-14T18:04:12.037" v="737" actId="20577"/>
          <ac:spMkLst>
            <pc:docMk/>
            <pc:sldMk cId="3413931405" sldId="352"/>
            <ac:spMk id="13" creationId="{00000000-0000-0000-0000-000000000000}"/>
          </ac:spMkLst>
        </pc:spChg>
        <pc:spChg chg="mod">
          <ac:chgData name="Naimish Vadodariya" userId="d2e325c0593a319e" providerId="LiveId" clId="{C5D15607-3D89-4432-AEBA-7EDDE20FB0FE}" dt="2022-07-14T18:01:48.929" v="721" actId="1035"/>
          <ac:spMkLst>
            <pc:docMk/>
            <pc:sldMk cId="3413931405" sldId="352"/>
            <ac:spMk id="20" creationId="{CD91C41C-8AF5-E5EA-AF59-B100830EB102}"/>
          </ac:spMkLst>
        </pc:spChg>
        <pc:spChg chg="del">
          <ac:chgData name="Naimish Vadodariya" userId="d2e325c0593a319e" providerId="LiveId" clId="{C5D15607-3D89-4432-AEBA-7EDDE20FB0FE}" dt="2022-07-14T18:03:34.945" v="725" actId="478"/>
          <ac:spMkLst>
            <pc:docMk/>
            <pc:sldMk cId="3413931405" sldId="352"/>
            <ac:spMk id="22" creationId="{47242BCB-2A76-98F1-5C35-589A8BE3A012}"/>
          </ac:spMkLst>
        </pc:spChg>
        <pc:spChg chg="del">
          <ac:chgData name="Naimish Vadodariya" userId="d2e325c0593a319e" providerId="LiveId" clId="{C5D15607-3D89-4432-AEBA-7EDDE20FB0FE}" dt="2022-07-14T18:03:36.476" v="726" actId="478"/>
          <ac:spMkLst>
            <pc:docMk/>
            <pc:sldMk cId="3413931405" sldId="352"/>
            <ac:spMk id="24" creationId="{182603D4-5713-3CE5-6F29-73A51B5D1404}"/>
          </ac:spMkLst>
        </pc:spChg>
        <pc:graphicFrameChg chg="mod modGraphic">
          <ac:chgData name="Naimish Vadodariya" userId="d2e325c0593a319e" providerId="LiveId" clId="{C5D15607-3D89-4432-AEBA-7EDDE20FB0FE}" dt="2022-07-14T18:11:35.722" v="844" actId="20577"/>
          <ac:graphicFrameMkLst>
            <pc:docMk/>
            <pc:sldMk cId="3413931405" sldId="352"/>
            <ac:graphicFrameMk id="15" creationId="{B267EDDA-FF24-1989-6699-4B7A7B721C7D}"/>
          </ac:graphicFrameMkLst>
        </pc:graphicFrameChg>
      </pc:sldChg>
      <pc:sldChg chg="addSp delSp modSp add mod addAnim delAnim modAnim">
        <pc:chgData name="Naimish Vadodariya" userId="d2e325c0593a319e" providerId="LiveId" clId="{C5D15607-3D89-4432-AEBA-7EDDE20FB0FE}" dt="2022-07-14T18:14:58.793" v="865" actId="20577"/>
        <pc:sldMkLst>
          <pc:docMk/>
          <pc:sldMk cId="4107172736" sldId="353"/>
        </pc:sldMkLst>
        <pc:spChg chg="mod">
          <ac:chgData name="Naimish Vadodariya" userId="d2e325c0593a319e" providerId="LiveId" clId="{C5D15607-3D89-4432-AEBA-7EDDE20FB0FE}" dt="2022-07-14T18:08:34.703" v="800" actId="20577"/>
          <ac:spMkLst>
            <pc:docMk/>
            <pc:sldMk cId="4107172736" sldId="353"/>
            <ac:spMk id="2" creationId="{095EF1AA-B384-4B3C-AA64-26D31B983DC1}"/>
          </ac:spMkLst>
        </pc:spChg>
        <pc:spChg chg="mod">
          <ac:chgData name="Naimish Vadodariya" userId="d2e325c0593a319e" providerId="LiveId" clId="{C5D15607-3D89-4432-AEBA-7EDDE20FB0FE}" dt="2022-07-14T18:10:31.781" v="827" actId="2710"/>
          <ac:spMkLst>
            <pc:docMk/>
            <pc:sldMk cId="4107172736" sldId="353"/>
            <ac:spMk id="13" creationId="{00000000-0000-0000-0000-000000000000}"/>
          </ac:spMkLst>
        </pc:spChg>
        <pc:spChg chg="mod">
          <ac:chgData name="Naimish Vadodariya" userId="d2e325c0593a319e" providerId="LiveId" clId="{C5D15607-3D89-4432-AEBA-7EDDE20FB0FE}" dt="2022-07-14T18:10:41.952" v="834" actId="1036"/>
          <ac:spMkLst>
            <pc:docMk/>
            <pc:sldMk cId="4107172736" sldId="353"/>
            <ac:spMk id="20" creationId="{CD91C41C-8AF5-E5EA-AF59-B100830EB102}"/>
          </ac:spMkLst>
        </pc:spChg>
        <pc:graphicFrameChg chg="add del mod modGraphic">
          <ac:chgData name="Naimish Vadodariya" userId="d2e325c0593a319e" providerId="LiveId" clId="{C5D15607-3D89-4432-AEBA-7EDDE20FB0FE}" dt="2022-07-14T18:14:58.793" v="865" actId="20577"/>
          <ac:graphicFrameMkLst>
            <pc:docMk/>
            <pc:sldMk cId="4107172736" sldId="353"/>
            <ac:graphicFrameMk id="15" creationId="{B267EDDA-FF24-1989-6699-4B7A7B721C7D}"/>
          </ac:graphicFrameMkLst>
        </pc:graphicFrameChg>
      </pc:sldChg>
      <pc:sldChg chg="modSp add mod">
        <pc:chgData name="Naimish Vadodariya" userId="d2e325c0593a319e" providerId="LiveId" clId="{C5D15607-3D89-4432-AEBA-7EDDE20FB0FE}" dt="2022-07-14T18:15:56.149" v="887" actId="20577"/>
        <pc:sldMkLst>
          <pc:docMk/>
          <pc:sldMk cId="4185250179" sldId="354"/>
        </pc:sldMkLst>
        <pc:spChg chg="mod">
          <ac:chgData name="Naimish Vadodariya" userId="d2e325c0593a319e" providerId="LiveId" clId="{C5D15607-3D89-4432-AEBA-7EDDE20FB0FE}" dt="2022-07-14T18:15:56.149" v="887" actId="20577"/>
          <ac:spMkLst>
            <pc:docMk/>
            <pc:sldMk cId="4185250179" sldId="354"/>
            <ac:spMk id="2" creationId="{54D792E8-8838-4744-A7DD-92B0ED18307B}"/>
          </ac:spMkLst>
        </pc:spChg>
        <pc:spChg chg="mod">
          <ac:chgData name="Naimish Vadodariya" userId="d2e325c0593a319e" providerId="LiveId" clId="{C5D15607-3D89-4432-AEBA-7EDDE20FB0FE}" dt="2022-07-14T18:15:32.902" v="868" actId="20577"/>
          <ac:spMkLst>
            <pc:docMk/>
            <pc:sldMk cId="4185250179" sldId="354"/>
            <ac:spMk id="3" creationId="{6C915463-E8EE-4502-8261-E337007EFAAF}"/>
          </ac:spMkLst>
        </pc:spChg>
      </pc:sldChg>
      <pc:sldChg chg="modSp mod">
        <pc:chgData name="Naimish Vadodariya" userId="d2e325c0593a319e" providerId="LiveId" clId="{C5D15607-3D89-4432-AEBA-7EDDE20FB0FE}" dt="2022-07-15T12:14:46.575" v="892"/>
        <pc:sldMkLst>
          <pc:docMk/>
          <pc:sldMk cId="3121768446" sldId="355"/>
        </pc:sldMkLst>
        <pc:graphicFrameChg chg="modGraphic">
          <ac:chgData name="Naimish Vadodariya" userId="d2e325c0593a319e" providerId="LiveId" clId="{C5D15607-3D89-4432-AEBA-7EDDE20FB0FE}" dt="2022-07-15T12:14:46.575" v="892"/>
          <ac:graphicFrameMkLst>
            <pc:docMk/>
            <pc:sldMk cId="3121768446" sldId="355"/>
            <ac:graphicFrameMk id="15" creationId="{B267EDDA-FF24-1989-6699-4B7A7B721C7D}"/>
          </ac:graphicFrameMkLst>
        </pc:graphicFrameChg>
      </pc:sldChg>
      <pc:sldChg chg="mod modShow">
        <pc:chgData name="Naimish Vadodariya" userId="d2e325c0593a319e" providerId="LiveId" clId="{C5D15607-3D89-4432-AEBA-7EDDE20FB0FE}" dt="2022-07-17T11:34:12.472" v="893" actId="729"/>
        <pc:sldMkLst>
          <pc:docMk/>
          <pc:sldMk cId="101626912" sldId="357"/>
        </pc:sldMkLst>
      </pc:sldChg>
      <pc:sldChg chg="mod modShow">
        <pc:chgData name="Naimish Vadodariya" userId="d2e325c0593a319e" providerId="LiveId" clId="{C5D15607-3D89-4432-AEBA-7EDDE20FB0FE}" dt="2022-07-17T11:34:16.283" v="894" actId="729"/>
        <pc:sldMkLst>
          <pc:docMk/>
          <pc:sldMk cId="4008127552" sldId="358"/>
        </pc:sldMkLst>
      </pc:sldChg>
      <pc:sldChg chg="addSp delSp modSp add mod delAnim modAnim">
        <pc:chgData name="Naimish Vadodariya" userId="d2e325c0593a319e" providerId="LiveId" clId="{C5D15607-3D89-4432-AEBA-7EDDE20FB0FE}" dt="2022-07-18T14:41:12.250" v="2716" actId="1076"/>
        <pc:sldMkLst>
          <pc:docMk/>
          <pc:sldMk cId="1836258414" sldId="359"/>
        </pc:sldMkLst>
        <pc:spChg chg="mod">
          <ac:chgData name="Naimish Vadodariya" userId="d2e325c0593a319e" providerId="LiveId" clId="{C5D15607-3D89-4432-AEBA-7EDDE20FB0FE}" dt="2022-07-17T11:46:48.734" v="906" actId="20577"/>
          <ac:spMkLst>
            <pc:docMk/>
            <pc:sldMk cId="1836258414" sldId="359"/>
            <ac:spMk id="2" creationId="{095EF1AA-B384-4B3C-AA64-26D31B983DC1}"/>
          </ac:spMkLst>
        </pc:spChg>
        <pc:spChg chg="add mod ord">
          <ac:chgData name="Naimish Vadodariya" userId="d2e325c0593a319e" providerId="LiveId" clId="{C5D15607-3D89-4432-AEBA-7EDDE20FB0FE}" dt="2022-07-18T14:41:12.250" v="2716" actId="1076"/>
          <ac:spMkLst>
            <pc:docMk/>
            <pc:sldMk cId="1836258414" sldId="359"/>
            <ac:spMk id="3" creationId="{BE26ECB9-C970-C9F3-EE8A-5DD4082065B0}"/>
          </ac:spMkLst>
        </pc:spChg>
        <pc:spChg chg="add del mod">
          <ac:chgData name="Naimish Vadodariya" userId="d2e325c0593a319e" providerId="LiveId" clId="{C5D15607-3D89-4432-AEBA-7EDDE20FB0FE}" dt="2022-07-17T11:46:56.574" v="908" actId="478"/>
          <ac:spMkLst>
            <pc:docMk/>
            <pc:sldMk cId="1836258414" sldId="359"/>
            <ac:spMk id="4" creationId="{7C0B98F8-4864-5279-99C7-6E94044DC454}"/>
          </ac:spMkLst>
        </pc:spChg>
        <pc:spChg chg="del">
          <ac:chgData name="Naimish Vadodariya" userId="d2e325c0593a319e" providerId="LiveId" clId="{C5D15607-3D89-4432-AEBA-7EDDE20FB0FE}" dt="2022-07-17T11:46:59.064" v="909" actId="478"/>
          <ac:spMkLst>
            <pc:docMk/>
            <pc:sldMk cId="1836258414" sldId="359"/>
            <ac:spMk id="7" creationId="{7D686476-1D82-8EE3-E563-765E88628882}"/>
          </ac:spMkLst>
        </pc:spChg>
        <pc:spChg chg="add mod">
          <ac:chgData name="Naimish Vadodariya" userId="d2e325c0593a319e" providerId="LiveId" clId="{C5D15607-3D89-4432-AEBA-7EDDE20FB0FE}" dt="2022-07-18T14:40:45.838" v="2712" actId="14100"/>
          <ac:spMkLst>
            <pc:docMk/>
            <pc:sldMk cId="1836258414" sldId="359"/>
            <ac:spMk id="7" creationId="{A69EC083-3514-E006-73B0-A2FC1045D87A}"/>
          </ac:spMkLst>
        </pc:spChg>
        <pc:spChg chg="del">
          <ac:chgData name="Naimish Vadodariya" userId="d2e325c0593a319e" providerId="LiveId" clId="{C5D15607-3D89-4432-AEBA-7EDDE20FB0FE}" dt="2022-07-17T11:47:00.193" v="910" actId="478"/>
          <ac:spMkLst>
            <pc:docMk/>
            <pc:sldMk cId="1836258414" sldId="359"/>
            <ac:spMk id="8" creationId="{84133D07-2923-B6B5-951D-05DD78914046}"/>
          </ac:spMkLst>
        </pc:spChg>
        <pc:spChg chg="add mod">
          <ac:chgData name="Naimish Vadodariya" userId="d2e325c0593a319e" providerId="LiveId" clId="{C5D15607-3D89-4432-AEBA-7EDDE20FB0FE}" dt="2022-07-18T14:40:59.065" v="2715" actId="14100"/>
          <ac:spMkLst>
            <pc:docMk/>
            <pc:sldMk cId="1836258414" sldId="359"/>
            <ac:spMk id="8" creationId="{BD80C62D-E217-AD7D-C5CD-81C1DCEA840F}"/>
          </ac:spMkLst>
        </pc:spChg>
        <pc:spChg chg="del">
          <ac:chgData name="Naimish Vadodariya" userId="d2e325c0593a319e" providerId="LiveId" clId="{C5D15607-3D89-4432-AEBA-7EDDE20FB0FE}" dt="2022-07-17T11:47:01.139" v="911" actId="478"/>
          <ac:spMkLst>
            <pc:docMk/>
            <pc:sldMk cId="1836258414" sldId="359"/>
            <ac:spMk id="9" creationId="{DAE3FEAE-E40D-4414-22B5-AF71B36386CC}"/>
          </ac:spMkLst>
        </pc:spChg>
        <pc:spChg chg="del">
          <ac:chgData name="Naimish Vadodariya" userId="d2e325c0593a319e" providerId="LiveId" clId="{C5D15607-3D89-4432-AEBA-7EDDE20FB0FE}" dt="2022-07-17T11:47:01.854" v="912" actId="478"/>
          <ac:spMkLst>
            <pc:docMk/>
            <pc:sldMk cId="1836258414" sldId="359"/>
            <ac:spMk id="10" creationId="{C664E500-ABDD-2FED-8C5B-3874C4BAEF9E}"/>
          </ac:spMkLst>
        </pc:spChg>
        <pc:spChg chg="del">
          <ac:chgData name="Naimish Vadodariya" userId="d2e325c0593a319e" providerId="LiveId" clId="{C5D15607-3D89-4432-AEBA-7EDDE20FB0FE}" dt="2022-07-17T11:46:54.404" v="907" actId="478"/>
          <ac:spMkLst>
            <pc:docMk/>
            <pc:sldMk cId="1836258414" sldId="359"/>
            <ac:spMk id="12" creationId="{139A428D-8F15-4206-B337-FA27C005FA71}"/>
          </ac:spMkLst>
        </pc:spChg>
        <pc:spChg chg="mod">
          <ac:chgData name="Naimish Vadodariya" userId="d2e325c0593a319e" providerId="LiveId" clId="{C5D15607-3D89-4432-AEBA-7EDDE20FB0FE}" dt="2022-07-17T11:47:37.529" v="984" actId="20577"/>
          <ac:spMkLst>
            <pc:docMk/>
            <pc:sldMk cId="1836258414" sldId="359"/>
            <ac:spMk id="20" creationId="{CD91C41C-8AF5-E5EA-AF59-B100830EB102}"/>
          </ac:spMkLst>
        </pc:spChg>
        <pc:graphicFrameChg chg="mod modGraphic">
          <ac:chgData name="Naimish Vadodariya" userId="d2e325c0593a319e" providerId="LiveId" clId="{C5D15607-3D89-4432-AEBA-7EDDE20FB0FE}" dt="2022-07-18T03:09:42.727" v="2063" actId="12"/>
          <ac:graphicFrameMkLst>
            <pc:docMk/>
            <pc:sldMk cId="1836258414" sldId="359"/>
            <ac:graphicFrameMk id="15" creationId="{B267EDDA-FF24-1989-6699-4B7A7B721C7D}"/>
          </ac:graphicFrameMkLst>
        </pc:graphicFrameChg>
      </pc:sldChg>
      <pc:sldChg chg="addSp delSp modSp add mod addAnim delAnim modAnim">
        <pc:chgData name="Naimish Vadodariya" userId="d2e325c0593a319e" providerId="LiveId" clId="{C5D15607-3D89-4432-AEBA-7EDDE20FB0FE}" dt="2022-07-18T14:42:47.042" v="2731" actId="14100"/>
        <pc:sldMkLst>
          <pc:docMk/>
          <pc:sldMk cId="301731345" sldId="360"/>
        </pc:sldMkLst>
        <pc:spChg chg="mod">
          <ac:chgData name="Naimish Vadodariya" userId="d2e325c0593a319e" providerId="LiveId" clId="{C5D15607-3D89-4432-AEBA-7EDDE20FB0FE}" dt="2022-07-17T11:57:41.581" v="1097" actId="20577"/>
          <ac:spMkLst>
            <pc:docMk/>
            <pc:sldMk cId="301731345" sldId="360"/>
            <ac:spMk id="2" creationId="{095EF1AA-B384-4B3C-AA64-26D31B983DC1}"/>
          </ac:spMkLst>
        </pc:spChg>
        <pc:spChg chg="add mod">
          <ac:chgData name="Naimish Vadodariya" userId="d2e325c0593a319e" providerId="LiveId" clId="{C5D15607-3D89-4432-AEBA-7EDDE20FB0FE}" dt="2022-07-18T14:42:37.099" v="2728" actId="14100"/>
          <ac:spMkLst>
            <pc:docMk/>
            <pc:sldMk cId="301731345" sldId="360"/>
            <ac:spMk id="6" creationId="{62F37419-70C6-4CF5-815F-CD9DB2C6DD12}"/>
          </ac:spMkLst>
        </pc:spChg>
        <pc:spChg chg="add del">
          <ac:chgData name="Naimish Vadodariya" userId="d2e325c0593a319e" providerId="LiveId" clId="{C5D15607-3D89-4432-AEBA-7EDDE20FB0FE}" dt="2022-07-17T12:12:33.747" v="1575" actId="22"/>
          <ac:spMkLst>
            <pc:docMk/>
            <pc:sldMk cId="301731345" sldId="360"/>
            <ac:spMk id="7" creationId="{15423E51-0D56-16D3-77F4-7481BBF91E62}"/>
          </ac:spMkLst>
        </pc:spChg>
        <pc:spChg chg="add mod">
          <ac:chgData name="Naimish Vadodariya" userId="d2e325c0593a319e" providerId="LiveId" clId="{C5D15607-3D89-4432-AEBA-7EDDE20FB0FE}" dt="2022-07-18T14:42:47.042" v="2731" actId="14100"/>
          <ac:spMkLst>
            <pc:docMk/>
            <pc:sldMk cId="301731345" sldId="360"/>
            <ac:spMk id="7" creationId="{D60C5A2A-0CB0-5318-1704-2AD9AAC8C17A}"/>
          </ac:spMkLst>
        </pc:spChg>
        <pc:graphicFrameChg chg="mod modGraphic">
          <ac:chgData name="Naimish Vadodariya" userId="d2e325c0593a319e" providerId="LiveId" clId="{C5D15607-3D89-4432-AEBA-7EDDE20FB0FE}" dt="2022-07-17T12:11:36.293" v="1567" actId="13219"/>
          <ac:graphicFrameMkLst>
            <pc:docMk/>
            <pc:sldMk cId="301731345" sldId="360"/>
            <ac:graphicFrameMk id="15" creationId="{B267EDDA-FF24-1989-6699-4B7A7B721C7D}"/>
          </ac:graphicFrameMkLst>
        </pc:graphicFrameChg>
      </pc:sldChg>
      <pc:sldChg chg="addSp modSp add mod ord modAnim">
        <pc:chgData name="Naimish Vadodariya" userId="d2e325c0593a319e" providerId="LiveId" clId="{C5D15607-3D89-4432-AEBA-7EDDE20FB0FE}" dt="2022-07-18T14:43:20.818" v="2733"/>
        <pc:sldMkLst>
          <pc:docMk/>
          <pc:sldMk cId="59979010" sldId="361"/>
        </pc:sldMkLst>
        <pc:spChg chg="add mod">
          <ac:chgData name="Naimish Vadodariya" userId="d2e325c0593a319e" providerId="LiveId" clId="{C5D15607-3D89-4432-AEBA-7EDDE20FB0FE}" dt="2022-07-18T14:42:29.559" v="2726" actId="1076"/>
          <ac:spMkLst>
            <pc:docMk/>
            <pc:sldMk cId="59979010" sldId="361"/>
            <ac:spMk id="7" creationId="{2AB77F0C-88A5-78A2-2789-DF4140BAF7D3}"/>
          </ac:spMkLst>
        </pc:spChg>
        <pc:spChg chg="add mod">
          <ac:chgData name="Naimish Vadodariya" userId="d2e325c0593a319e" providerId="LiveId" clId="{C5D15607-3D89-4432-AEBA-7EDDE20FB0FE}" dt="2022-07-18T14:41:38.500" v="2721" actId="1076"/>
          <ac:spMkLst>
            <pc:docMk/>
            <pc:sldMk cId="59979010" sldId="361"/>
            <ac:spMk id="8" creationId="{3DB651FD-74B5-9B43-0B0C-C5B6D6772909}"/>
          </ac:spMkLst>
        </pc:spChg>
        <pc:spChg chg="add mod">
          <ac:chgData name="Naimish Vadodariya" userId="d2e325c0593a319e" providerId="LiveId" clId="{C5D15607-3D89-4432-AEBA-7EDDE20FB0FE}" dt="2022-07-18T14:41:52.202" v="2724" actId="14100"/>
          <ac:spMkLst>
            <pc:docMk/>
            <pc:sldMk cId="59979010" sldId="361"/>
            <ac:spMk id="9" creationId="{F241ED5B-265A-22D8-E937-406B18780341}"/>
          </ac:spMkLst>
        </pc:spChg>
        <pc:graphicFrameChg chg="mod modGraphic">
          <ac:chgData name="Naimish Vadodariya" userId="d2e325c0593a319e" providerId="LiveId" clId="{C5D15607-3D89-4432-AEBA-7EDDE20FB0FE}" dt="2022-07-18T03:14:52.543" v="2094" actId="12"/>
          <ac:graphicFrameMkLst>
            <pc:docMk/>
            <pc:sldMk cId="59979010" sldId="361"/>
            <ac:graphicFrameMk id="15" creationId="{B267EDDA-FF24-1989-6699-4B7A7B721C7D}"/>
          </ac:graphicFrameMkLst>
        </pc:graphicFrameChg>
        <pc:picChg chg="add mod">
          <ac:chgData name="Naimish Vadodariya" userId="d2e325c0593a319e" providerId="LiveId" clId="{C5D15607-3D89-4432-AEBA-7EDDE20FB0FE}" dt="2022-07-18T03:16:14.064" v="2098" actId="1076"/>
          <ac:picMkLst>
            <pc:docMk/>
            <pc:sldMk cId="59979010" sldId="361"/>
            <ac:picMk id="4" creationId="{CEB590EF-8883-8188-D799-579A8C896457}"/>
          </ac:picMkLst>
        </pc:picChg>
      </pc:sldChg>
      <pc:sldChg chg="addSp modSp add mod modAnim">
        <pc:chgData name="Naimish Vadodariya" userId="d2e325c0593a319e" providerId="LiveId" clId="{C5D15607-3D89-4432-AEBA-7EDDE20FB0FE}" dt="2022-07-18T14:45:37.662" v="2751" actId="14100"/>
        <pc:sldMkLst>
          <pc:docMk/>
          <pc:sldMk cId="3785565514" sldId="362"/>
        </pc:sldMkLst>
        <pc:spChg chg="add mod">
          <ac:chgData name="Naimish Vadodariya" userId="d2e325c0593a319e" providerId="LiveId" clId="{C5D15607-3D89-4432-AEBA-7EDDE20FB0FE}" dt="2022-07-18T14:45:25.453" v="2748" actId="14100"/>
          <ac:spMkLst>
            <pc:docMk/>
            <pc:sldMk cId="3785565514" sldId="362"/>
            <ac:spMk id="6" creationId="{1F566772-FE51-4AA8-2B27-82CB9C196B81}"/>
          </ac:spMkLst>
        </pc:spChg>
        <pc:spChg chg="add mod">
          <ac:chgData name="Naimish Vadodariya" userId="d2e325c0593a319e" providerId="LiveId" clId="{C5D15607-3D89-4432-AEBA-7EDDE20FB0FE}" dt="2022-07-18T14:45:32.642" v="2750" actId="14100"/>
          <ac:spMkLst>
            <pc:docMk/>
            <pc:sldMk cId="3785565514" sldId="362"/>
            <ac:spMk id="7" creationId="{89B7709C-2510-D628-5025-E538E954494B}"/>
          </ac:spMkLst>
        </pc:spChg>
        <pc:spChg chg="add mod">
          <ac:chgData name="Naimish Vadodariya" userId="d2e325c0593a319e" providerId="LiveId" clId="{C5D15607-3D89-4432-AEBA-7EDDE20FB0FE}" dt="2022-07-18T14:45:37.662" v="2751" actId="14100"/>
          <ac:spMkLst>
            <pc:docMk/>
            <pc:sldMk cId="3785565514" sldId="362"/>
            <ac:spMk id="8" creationId="{40B22684-6E67-13D6-590B-4C87165A41D8}"/>
          </ac:spMkLst>
        </pc:spChg>
        <pc:spChg chg="add mod">
          <ac:chgData name="Naimish Vadodariya" userId="d2e325c0593a319e" providerId="LiveId" clId="{C5D15607-3D89-4432-AEBA-7EDDE20FB0FE}" dt="2022-07-18T14:44:40.578" v="2744" actId="1076"/>
          <ac:spMkLst>
            <pc:docMk/>
            <pc:sldMk cId="3785565514" sldId="362"/>
            <ac:spMk id="9" creationId="{D7F45244-C535-020A-806A-9847A58EE7FC}"/>
          </ac:spMkLst>
        </pc:spChg>
        <pc:graphicFrameChg chg="mod modGraphic">
          <ac:chgData name="Naimish Vadodariya" userId="d2e325c0593a319e" providerId="LiveId" clId="{C5D15607-3D89-4432-AEBA-7EDDE20FB0FE}" dt="2022-07-18T02:45:25.144" v="1964" actId="20577"/>
          <ac:graphicFrameMkLst>
            <pc:docMk/>
            <pc:sldMk cId="3785565514" sldId="362"/>
            <ac:graphicFrameMk id="15" creationId="{B267EDDA-FF24-1989-6699-4B7A7B721C7D}"/>
          </ac:graphicFrameMkLst>
        </pc:graphicFrameChg>
      </pc:sldChg>
      <pc:sldChg chg="addSp modSp add mod modAnim">
        <pc:chgData name="Naimish Vadodariya" userId="d2e325c0593a319e" providerId="LiveId" clId="{C5D15607-3D89-4432-AEBA-7EDDE20FB0FE}" dt="2022-07-18T14:46:47.887" v="2758" actId="14100"/>
        <pc:sldMkLst>
          <pc:docMk/>
          <pc:sldMk cId="122249993" sldId="363"/>
        </pc:sldMkLst>
        <pc:spChg chg="add mod">
          <ac:chgData name="Naimish Vadodariya" userId="d2e325c0593a319e" providerId="LiveId" clId="{C5D15607-3D89-4432-AEBA-7EDDE20FB0FE}" dt="2022-07-18T14:46:47.887" v="2758" actId="14100"/>
          <ac:spMkLst>
            <pc:docMk/>
            <pc:sldMk cId="122249993" sldId="363"/>
            <ac:spMk id="6" creationId="{C63FCD08-548F-5590-4DBF-AB9CA1C8D2F1}"/>
          </ac:spMkLst>
        </pc:spChg>
        <pc:spChg chg="add mod">
          <ac:chgData name="Naimish Vadodariya" userId="d2e325c0593a319e" providerId="LiveId" clId="{C5D15607-3D89-4432-AEBA-7EDDE20FB0FE}" dt="2022-07-18T14:46:43.593" v="2757" actId="14100"/>
          <ac:spMkLst>
            <pc:docMk/>
            <pc:sldMk cId="122249993" sldId="363"/>
            <ac:spMk id="7" creationId="{DE414BA1-A3A4-0BEC-14D4-04F6E7BD9E3D}"/>
          </ac:spMkLst>
        </pc:spChg>
        <pc:graphicFrameChg chg="mod modGraphic">
          <ac:chgData name="Naimish Vadodariya" userId="d2e325c0593a319e" providerId="LiveId" clId="{C5D15607-3D89-4432-AEBA-7EDDE20FB0FE}" dt="2022-07-18T04:55:40.127" v="2112" actId="20577"/>
          <ac:graphicFrameMkLst>
            <pc:docMk/>
            <pc:sldMk cId="122249993" sldId="363"/>
            <ac:graphicFrameMk id="15" creationId="{B267EDDA-FF24-1989-6699-4B7A7B721C7D}"/>
          </ac:graphicFrameMkLst>
        </pc:graphicFrameChg>
      </pc:sldChg>
      <pc:sldChg chg="addSp modSp add mod modAnim">
        <pc:chgData name="Naimish Vadodariya" userId="d2e325c0593a319e" providerId="LiveId" clId="{C5D15607-3D89-4432-AEBA-7EDDE20FB0FE}" dt="2022-07-18T14:47:50.654" v="2766" actId="14100"/>
        <pc:sldMkLst>
          <pc:docMk/>
          <pc:sldMk cId="1082435962" sldId="364"/>
        </pc:sldMkLst>
        <pc:spChg chg="mod">
          <ac:chgData name="Naimish Vadodariya" userId="d2e325c0593a319e" providerId="LiveId" clId="{C5D15607-3D89-4432-AEBA-7EDDE20FB0FE}" dt="2022-07-18T05:17:22.885" v="2130" actId="20577"/>
          <ac:spMkLst>
            <pc:docMk/>
            <pc:sldMk cId="1082435962" sldId="364"/>
            <ac:spMk id="2" creationId="{095EF1AA-B384-4B3C-AA64-26D31B983DC1}"/>
          </ac:spMkLst>
        </pc:spChg>
        <pc:spChg chg="add mod">
          <ac:chgData name="Naimish Vadodariya" userId="d2e325c0593a319e" providerId="LiveId" clId="{C5D15607-3D89-4432-AEBA-7EDDE20FB0FE}" dt="2022-07-18T14:47:22.742" v="2760" actId="1076"/>
          <ac:spMkLst>
            <pc:docMk/>
            <pc:sldMk cId="1082435962" sldId="364"/>
            <ac:spMk id="6" creationId="{07243A7C-2D95-BA6B-38FC-B226572F68F1}"/>
          </ac:spMkLst>
        </pc:spChg>
        <pc:spChg chg="add mod">
          <ac:chgData name="Naimish Vadodariya" userId="d2e325c0593a319e" providerId="LiveId" clId="{C5D15607-3D89-4432-AEBA-7EDDE20FB0FE}" dt="2022-07-18T14:47:39.276" v="2763" actId="14100"/>
          <ac:spMkLst>
            <pc:docMk/>
            <pc:sldMk cId="1082435962" sldId="364"/>
            <ac:spMk id="7" creationId="{F29DD3A8-3505-CF35-6DEB-61D349249512}"/>
          </ac:spMkLst>
        </pc:spChg>
        <pc:spChg chg="add mod">
          <ac:chgData name="Naimish Vadodariya" userId="d2e325c0593a319e" providerId="LiveId" clId="{C5D15607-3D89-4432-AEBA-7EDDE20FB0FE}" dt="2022-07-18T14:47:50.654" v="2766" actId="14100"/>
          <ac:spMkLst>
            <pc:docMk/>
            <pc:sldMk cId="1082435962" sldId="364"/>
            <ac:spMk id="8" creationId="{E1933CB4-3590-764F-18CA-E9D3C2393F68}"/>
          </ac:spMkLst>
        </pc:spChg>
        <pc:spChg chg="mod">
          <ac:chgData name="Naimish Vadodariya" userId="d2e325c0593a319e" providerId="LiveId" clId="{C5D15607-3D89-4432-AEBA-7EDDE20FB0FE}" dt="2022-07-18T05:17:31.608" v="2141" actId="20577"/>
          <ac:spMkLst>
            <pc:docMk/>
            <pc:sldMk cId="1082435962" sldId="364"/>
            <ac:spMk id="20" creationId="{CD91C41C-8AF5-E5EA-AF59-B100830EB102}"/>
          </ac:spMkLst>
        </pc:spChg>
        <pc:graphicFrameChg chg="mod modGraphic">
          <ac:chgData name="Naimish Vadodariya" userId="d2e325c0593a319e" providerId="LiveId" clId="{C5D15607-3D89-4432-AEBA-7EDDE20FB0FE}" dt="2022-07-18T14:32:11.218" v="2641" actId="20577"/>
          <ac:graphicFrameMkLst>
            <pc:docMk/>
            <pc:sldMk cId="1082435962" sldId="364"/>
            <ac:graphicFrameMk id="15" creationId="{B267EDDA-FF24-1989-6699-4B7A7B721C7D}"/>
          </ac:graphicFrameMkLst>
        </pc:graphicFrameChg>
      </pc:sldChg>
      <pc:sldChg chg="modSp add mod addAnim delAnim">
        <pc:chgData name="Naimish Vadodariya" userId="d2e325c0593a319e" providerId="LiveId" clId="{C5D15607-3D89-4432-AEBA-7EDDE20FB0FE}" dt="2022-07-18T14:48:45.257" v="2770" actId="20577"/>
        <pc:sldMkLst>
          <pc:docMk/>
          <pc:sldMk cId="4280385157" sldId="365"/>
        </pc:sldMkLst>
        <pc:graphicFrameChg chg="mod modGraphic">
          <ac:chgData name="Naimish Vadodariya" userId="d2e325c0593a319e" providerId="LiveId" clId="{C5D15607-3D89-4432-AEBA-7EDDE20FB0FE}" dt="2022-07-18T14:48:45.257" v="2770" actId="20577"/>
          <ac:graphicFrameMkLst>
            <pc:docMk/>
            <pc:sldMk cId="4280385157" sldId="365"/>
            <ac:graphicFrameMk id="15" creationId="{B267EDDA-FF24-1989-6699-4B7A7B721C7D}"/>
          </ac:graphicFrameMkLst>
        </pc:graphicFrameChg>
      </pc:sldChg>
      <pc:sldChg chg="modSp add mod">
        <pc:chgData name="Naimish Vadodariya" userId="d2e325c0593a319e" providerId="LiveId" clId="{C5D15607-3D89-4432-AEBA-7EDDE20FB0FE}" dt="2022-07-18T14:49:29.310" v="2792" actId="20577"/>
        <pc:sldMkLst>
          <pc:docMk/>
          <pc:sldMk cId="2669232800" sldId="366"/>
        </pc:sldMkLst>
        <pc:spChg chg="mod">
          <ac:chgData name="Naimish Vadodariya" userId="d2e325c0593a319e" providerId="LiveId" clId="{C5D15607-3D89-4432-AEBA-7EDDE20FB0FE}" dt="2022-07-18T14:49:29.310" v="2792" actId="20577"/>
          <ac:spMkLst>
            <pc:docMk/>
            <pc:sldMk cId="2669232800" sldId="366"/>
            <ac:spMk id="2" creationId="{54D792E8-8838-4744-A7DD-92B0ED18307B}"/>
          </ac:spMkLst>
        </pc:spChg>
        <pc:spChg chg="mod">
          <ac:chgData name="Naimish Vadodariya" userId="d2e325c0593a319e" providerId="LiveId" clId="{C5D15607-3D89-4432-AEBA-7EDDE20FB0FE}" dt="2022-07-18T14:49:03.093" v="2776" actId="20577"/>
          <ac:spMkLst>
            <pc:docMk/>
            <pc:sldMk cId="2669232800" sldId="366"/>
            <ac:spMk id="3" creationId="{6C915463-E8EE-4502-8261-E337007EFAAF}"/>
          </ac:spMkLst>
        </pc:spChg>
      </pc:sldChg>
      <pc:sldChg chg="delSp modSp add mod delAnim modAnim">
        <pc:chgData name="Naimish Vadodariya" userId="d2e325c0593a319e" providerId="LiveId" clId="{C5D15607-3D89-4432-AEBA-7EDDE20FB0FE}" dt="2022-07-19T02:29:07.293" v="2855"/>
        <pc:sldMkLst>
          <pc:docMk/>
          <pc:sldMk cId="2670905415" sldId="367"/>
        </pc:sldMkLst>
        <pc:spChg chg="mod">
          <ac:chgData name="Naimish Vadodariya" userId="d2e325c0593a319e" providerId="LiveId" clId="{C5D15607-3D89-4432-AEBA-7EDDE20FB0FE}" dt="2022-07-19T02:24:10.353" v="2822" actId="20577"/>
          <ac:spMkLst>
            <pc:docMk/>
            <pc:sldMk cId="2670905415" sldId="367"/>
            <ac:spMk id="2" creationId="{E1F2D5F8-87CB-4B5B-8EC7-5F4CE6485746}"/>
          </ac:spMkLst>
        </pc:spChg>
        <pc:spChg chg="mod">
          <ac:chgData name="Naimish Vadodariya" userId="d2e325c0593a319e" providerId="LiveId" clId="{C5D15607-3D89-4432-AEBA-7EDDE20FB0FE}" dt="2022-07-19T02:28:56.761" v="2853" actId="5793"/>
          <ac:spMkLst>
            <pc:docMk/>
            <pc:sldMk cId="2670905415" sldId="367"/>
            <ac:spMk id="3" creationId="{139A428D-8F15-4206-B337-FA27C005FA71}"/>
          </ac:spMkLst>
        </pc:spChg>
        <pc:spChg chg="del">
          <ac:chgData name="Naimish Vadodariya" userId="d2e325c0593a319e" providerId="LiveId" clId="{C5D15607-3D89-4432-AEBA-7EDDE20FB0FE}" dt="2022-07-19T02:24:00.472" v="2799" actId="478"/>
          <ac:spMkLst>
            <pc:docMk/>
            <pc:sldMk cId="2670905415" sldId="367"/>
            <ac:spMk id="4" creationId="{00000000-0000-0000-0000-000000000000}"/>
          </ac:spMkLst>
        </pc:spChg>
        <pc:spChg chg="del">
          <ac:chgData name="Naimish Vadodariya" userId="d2e325c0593a319e" providerId="LiveId" clId="{C5D15607-3D89-4432-AEBA-7EDDE20FB0FE}" dt="2022-07-19T02:23:47.397" v="2796" actId="478"/>
          <ac:spMkLst>
            <pc:docMk/>
            <pc:sldMk cId="2670905415" sldId="367"/>
            <ac:spMk id="10" creationId="{C4A6F3DF-2EB8-43CF-3795-79063F5A0067}"/>
          </ac:spMkLst>
        </pc:spChg>
        <pc:spChg chg="del">
          <ac:chgData name="Naimish Vadodariya" userId="d2e325c0593a319e" providerId="LiveId" clId="{C5D15607-3D89-4432-AEBA-7EDDE20FB0FE}" dt="2022-07-19T02:23:47.397" v="2796" actId="478"/>
          <ac:spMkLst>
            <pc:docMk/>
            <pc:sldMk cId="2670905415" sldId="367"/>
            <ac:spMk id="11" creationId="{72A86601-7B9C-F9F6-5604-2455DAE19E61}"/>
          </ac:spMkLst>
        </pc:spChg>
        <pc:spChg chg="del">
          <ac:chgData name="Naimish Vadodariya" userId="d2e325c0593a319e" providerId="LiveId" clId="{C5D15607-3D89-4432-AEBA-7EDDE20FB0FE}" dt="2022-07-19T02:23:47.397" v="2796" actId="478"/>
          <ac:spMkLst>
            <pc:docMk/>
            <pc:sldMk cId="2670905415" sldId="367"/>
            <ac:spMk id="14" creationId="{72A86601-7B9C-F9F6-5604-2455DAE19E61}"/>
          </ac:spMkLst>
        </pc:spChg>
        <pc:picChg chg="del">
          <ac:chgData name="Naimish Vadodariya" userId="d2e325c0593a319e" providerId="LiveId" clId="{C5D15607-3D89-4432-AEBA-7EDDE20FB0FE}" dt="2022-07-19T02:23:47.397" v="2796" actId="478"/>
          <ac:picMkLst>
            <pc:docMk/>
            <pc:sldMk cId="2670905415" sldId="367"/>
            <ac:picMk id="9" creationId="{00000000-0000-0000-0000-000000000000}"/>
          </ac:picMkLst>
        </pc:picChg>
      </pc:sldChg>
      <pc:sldChg chg="addSp delSp modSp add mod delAnim modAnim">
        <pc:chgData name="Naimish Vadodariya" userId="d2e325c0593a319e" providerId="LiveId" clId="{C5D15607-3D89-4432-AEBA-7EDDE20FB0FE}" dt="2022-07-19T02:46:03.751" v="3073" actId="14100"/>
        <pc:sldMkLst>
          <pc:docMk/>
          <pc:sldMk cId="1353453084" sldId="368"/>
        </pc:sldMkLst>
        <pc:spChg chg="mod">
          <ac:chgData name="Naimish Vadodariya" userId="d2e325c0593a319e" providerId="LiveId" clId="{C5D15607-3D89-4432-AEBA-7EDDE20FB0FE}" dt="2022-07-19T02:36:41.151" v="2977" actId="20577"/>
          <ac:spMkLst>
            <pc:docMk/>
            <pc:sldMk cId="1353453084" sldId="368"/>
            <ac:spMk id="2" creationId="{095EF1AA-B384-4B3C-AA64-26D31B983DC1}"/>
          </ac:spMkLst>
        </pc:spChg>
        <pc:spChg chg="mod">
          <ac:chgData name="Naimish Vadodariya" userId="d2e325c0593a319e" providerId="LiveId" clId="{C5D15607-3D89-4432-AEBA-7EDDE20FB0FE}" dt="2022-07-19T02:45:53.252" v="3070" actId="14100"/>
          <ac:spMkLst>
            <pc:docMk/>
            <pc:sldMk cId="1353453084" sldId="368"/>
            <ac:spMk id="3" creationId="{C1A1189A-7AFE-CCC8-8A9C-0C401FF3B55B}"/>
          </ac:spMkLst>
        </pc:spChg>
        <pc:spChg chg="del">
          <ac:chgData name="Naimish Vadodariya" userId="d2e325c0593a319e" providerId="LiveId" clId="{C5D15607-3D89-4432-AEBA-7EDDE20FB0FE}" dt="2022-07-19T02:32:40.495" v="2917" actId="478"/>
          <ac:spMkLst>
            <pc:docMk/>
            <pc:sldMk cId="1353453084" sldId="368"/>
            <ac:spMk id="4" creationId="{0A8696B3-C7C3-43DD-0940-820E303B2436}"/>
          </ac:spMkLst>
        </pc:spChg>
        <pc:spChg chg="mod">
          <ac:chgData name="Naimish Vadodariya" userId="d2e325c0593a319e" providerId="LiveId" clId="{C5D15607-3D89-4432-AEBA-7EDDE20FB0FE}" dt="2022-07-19T02:45:40.152" v="3060" actId="14100"/>
          <ac:spMkLst>
            <pc:docMk/>
            <pc:sldMk cId="1353453084" sldId="368"/>
            <ac:spMk id="5" creationId="{C4A6F3DF-2EB8-43CF-3795-79063F5A0067}"/>
          </ac:spMkLst>
        </pc:spChg>
        <pc:spChg chg="mod">
          <ac:chgData name="Naimish Vadodariya" userId="d2e325c0593a319e" providerId="LiveId" clId="{C5D15607-3D89-4432-AEBA-7EDDE20FB0FE}" dt="2022-07-19T02:45:46.226" v="3068" actId="20577"/>
          <ac:spMkLst>
            <pc:docMk/>
            <pc:sldMk cId="1353453084" sldId="368"/>
            <ac:spMk id="6" creationId="{E5D2700A-D7EE-717D-0B33-EF7EACCD7F5A}"/>
          </ac:spMkLst>
        </pc:spChg>
        <pc:spChg chg="mod">
          <ac:chgData name="Naimish Vadodariya" userId="d2e325c0593a319e" providerId="LiveId" clId="{C5D15607-3D89-4432-AEBA-7EDDE20FB0FE}" dt="2022-07-19T02:32:32.536" v="2914" actId="20577"/>
          <ac:spMkLst>
            <pc:docMk/>
            <pc:sldMk cId="1353453084" sldId="368"/>
            <ac:spMk id="7" creationId="{72A86601-7B9C-F9F6-5604-2455DAE19E61}"/>
          </ac:spMkLst>
        </pc:spChg>
        <pc:spChg chg="del">
          <ac:chgData name="Naimish Vadodariya" userId="d2e325c0593a319e" providerId="LiveId" clId="{C5D15607-3D89-4432-AEBA-7EDDE20FB0FE}" dt="2022-07-19T02:32:38.940" v="2916" actId="478"/>
          <ac:spMkLst>
            <pc:docMk/>
            <pc:sldMk cId="1353453084" sldId="368"/>
            <ac:spMk id="10" creationId="{6043E1DE-D336-27E2-6E73-0D010F2AF74E}"/>
          </ac:spMkLst>
        </pc:spChg>
        <pc:spChg chg="add mod">
          <ac:chgData name="Naimish Vadodariya" userId="d2e325c0593a319e" providerId="LiveId" clId="{C5D15607-3D89-4432-AEBA-7EDDE20FB0FE}" dt="2022-07-19T02:46:03.751" v="3073" actId="14100"/>
          <ac:spMkLst>
            <pc:docMk/>
            <pc:sldMk cId="1353453084" sldId="368"/>
            <ac:spMk id="11" creationId="{93AEBBC2-B3BC-086F-8DDC-EE11B8DFCC29}"/>
          </ac:spMkLst>
        </pc:spChg>
        <pc:picChg chg="del">
          <ac:chgData name="Naimish Vadodariya" userId="d2e325c0593a319e" providerId="LiveId" clId="{C5D15607-3D89-4432-AEBA-7EDDE20FB0FE}" dt="2022-07-19T02:32:37.704" v="2915" actId="478"/>
          <ac:picMkLst>
            <pc:docMk/>
            <pc:sldMk cId="1353453084" sldId="368"/>
            <ac:picMk id="9" creationId="{C8FF3D11-D760-1536-4DFB-3F9B3E6BF681}"/>
          </ac:picMkLst>
        </pc:picChg>
      </pc:sldChg>
      <pc:sldChg chg="addSp delSp modSp add mod delAnim modAnim">
        <pc:chgData name="Naimish Vadodariya" userId="d2e325c0593a319e" providerId="LiveId" clId="{C5D15607-3D89-4432-AEBA-7EDDE20FB0FE}" dt="2022-07-20T06:33:47.663" v="3685" actId="20577"/>
        <pc:sldMkLst>
          <pc:docMk/>
          <pc:sldMk cId="1566724809" sldId="369"/>
        </pc:sldMkLst>
        <pc:spChg chg="mod">
          <ac:chgData name="Naimish Vadodariya" userId="d2e325c0593a319e" providerId="LiveId" clId="{C5D15607-3D89-4432-AEBA-7EDDE20FB0FE}" dt="2022-07-19T02:39:23.445" v="3004" actId="1076"/>
          <ac:spMkLst>
            <pc:docMk/>
            <pc:sldMk cId="1566724809" sldId="369"/>
            <ac:spMk id="3" creationId="{C1A1189A-7AFE-CCC8-8A9C-0C401FF3B55B}"/>
          </ac:spMkLst>
        </pc:spChg>
        <pc:spChg chg="mod">
          <ac:chgData name="Naimish Vadodariya" userId="d2e325c0593a319e" providerId="LiveId" clId="{C5D15607-3D89-4432-AEBA-7EDDE20FB0FE}" dt="2022-07-19T02:38:02.364" v="2988"/>
          <ac:spMkLst>
            <pc:docMk/>
            <pc:sldMk cId="1566724809" sldId="369"/>
            <ac:spMk id="5" creationId="{C4A6F3DF-2EB8-43CF-3795-79063F5A0067}"/>
          </ac:spMkLst>
        </pc:spChg>
        <pc:spChg chg="mod">
          <ac:chgData name="Naimish Vadodariya" userId="d2e325c0593a319e" providerId="LiveId" clId="{C5D15607-3D89-4432-AEBA-7EDDE20FB0FE}" dt="2022-07-19T02:38:07.115" v="2997" actId="20577"/>
          <ac:spMkLst>
            <pc:docMk/>
            <pc:sldMk cId="1566724809" sldId="369"/>
            <ac:spMk id="6" creationId="{E5D2700A-D7EE-717D-0B33-EF7EACCD7F5A}"/>
          </ac:spMkLst>
        </pc:spChg>
        <pc:spChg chg="mod">
          <ac:chgData name="Naimish Vadodariya" userId="d2e325c0593a319e" providerId="LiveId" clId="{C5D15607-3D89-4432-AEBA-7EDDE20FB0FE}" dt="2022-07-20T06:33:47.663" v="3685" actId="20577"/>
          <ac:spMkLst>
            <pc:docMk/>
            <pc:sldMk cId="1566724809" sldId="369"/>
            <ac:spMk id="7" creationId="{72A86601-7B9C-F9F6-5604-2455DAE19E61}"/>
          </ac:spMkLst>
        </pc:spChg>
        <pc:spChg chg="add mod">
          <ac:chgData name="Naimish Vadodariya" userId="d2e325c0593a319e" providerId="LiveId" clId="{C5D15607-3D89-4432-AEBA-7EDDE20FB0FE}" dt="2022-07-19T02:40:28.736" v="3018" actId="14100"/>
          <ac:spMkLst>
            <pc:docMk/>
            <pc:sldMk cId="1566724809" sldId="369"/>
            <ac:spMk id="10" creationId="{447943EF-B9EE-0B0C-C634-2C071DA0DA45}"/>
          </ac:spMkLst>
        </pc:spChg>
        <pc:spChg chg="del">
          <ac:chgData name="Naimish Vadodariya" userId="d2e325c0593a319e" providerId="LiveId" clId="{C5D15607-3D89-4432-AEBA-7EDDE20FB0FE}" dt="2022-07-19T02:38:18.617" v="2999" actId="478"/>
          <ac:spMkLst>
            <pc:docMk/>
            <pc:sldMk cId="1566724809" sldId="369"/>
            <ac:spMk id="11" creationId="{93AEBBC2-B3BC-086F-8DDC-EE11B8DFCC29}"/>
          </ac:spMkLst>
        </pc:spChg>
        <pc:spChg chg="add del mod">
          <ac:chgData name="Naimish Vadodariya" userId="d2e325c0593a319e" providerId="LiveId" clId="{C5D15607-3D89-4432-AEBA-7EDDE20FB0FE}" dt="2022-07-19T02:40:56.057" v="3021"/>
          <ac:spMkLst>
            <pc:docMk/>
            <pc:sldMk cId="1566724809" sldId="369"/>
            <ac:spMk id="12" creationId="{C2B100F5-B36D-0E49-8FCA-E2949E14B9C1}"/>
          </ac:spMkLst>
        </pc:spChg>
        <pc:picChg chg="add mod">
          <ac:chgData name="Naimish Vadodariya" userId="d2e325c0593a319e" providerId="LiveId" clId="{C5D15607-3D89-4432-AEBA-7EDDE20FB0FE}" dt="2022-07-19T02:40:38.175" v="3019"/>
          <ac:picMkLst>
            <pc:docMk/>
            <pc:sldMk cId="1566724809" sldId="369"/>
            <ac:picMk id="8" creationId="{96C838DB-9DE1-ED47-3F2B-CD434302C24F}"/>
          </ac:picMkLst>
        </pc:picChg>
      </pc:sldChg>
      <pc:sldChg chg="addSp delSp modSp add mod modAnim">
        <pc:chgData name="Naimish Vadodariya" userId="d2e325c0593a319e" providerId="LiveId" clId="{C5D15607-3D89-4432-AEBA-7EDDE20FB0FE}" dt="2022-07-19T02:59:03.885" v="3102" actId="20577"/>
        <pc:sldMkLst>
          <pc:docMk/>
          <pc:sldMk cId="3954562979" sldId="370"/>
        </pc:sldMkLst>
        <pc:spChg chg="mod">
          <ac:chgData name="Naimish Vadodariya" userId="d2e325c0593a319e" providerId="LiveId" clId="{C5D15607-3D89-4432-AEBA-7EDDE20FB0FE}" dt="2022-07-19T02:42:42.211" v="3040"/>
          <ac:spMkLst>
            <pc:docMk/>
            <pc:sldMk cId="3954562979" sldId="370"/>
            <ac:spMk id="3" creationId="{C1A1189A-7AFE-CCC8-8A9C-0C401FF3B55B}"/>
          </ac:spMkLst>
        </pc:spChg>
        <pc:spChg chg="mod">
          <ac:chgData name="Naimish Vadodariya" userId="d2e325c0593a319e" providerId="LiveId" clId="{C5D15607-3D89-4432-AEBA-7EDDE20FB0FE}" dt="2022-07-19T02:41:58.865" v="3025"/>
          <ac:spMkLst>
            <pc:docMk/>
            <pc:sldMk cId="3954562979" sldId="370"/>
            <ac:spMk id="5" creationId="{C4A6F3DF-2EB8-43CF-3795-79063F5A0067}"/>
          </ac:spMkLst>
        </pc:spChg>
        <pc:spChg chg="mod">
          <ac:chgData name="Naimish Vadodariya" userId="d2e325c0593a319e" providerId="LiveId" clId="{C5D15607-3D89-4432-AEBA-7EDDE20FB0FE}" dt="2022-07-19T02:42:05.804" v="3035" actId="20577"/>
          <ac:spMkLst>
            <pc:docMk/>
            <pc:sldMk cId="3954562979" sldId="370"/>
            <ac:spMk id="6" creationId="{E5D2700A-D7EE-717D-0B33-EF7EACCD7F5A}"/>
          </ac:spMkLst>
        </pc:spChg>
        <pc:spChg chg="mod">
          <ac:chgData name="Naimish Vadodariya" userId="d2e325c0593a319e" providerId="LiveId" clId="{C5D15607-3D89-4432-AEBA-7EDDE20FB0FE}" dt="2022-07-19T02:59:03.885" v="3102" actId="20577"/>
          <ac:spMkLst>
            <pc:docMk/>
            <pc:sldMk cId="3954562979" sldId="370"/>
            <ac:spMk id="7" creationId="{72A86601-7B9C-F9F6-5604-2455DAE19E61}"/>
          </ac:spMkLst>
        </pc:spChg>
        <pc:spChg chg="mod">
          <ac:chgData name="Naimish Vadodariya" userId="d2e325c0593a319e" providerId="LiveId" clId="{C5D15607-3D89-4432-AEBA-7EDDE20FB0FE}" dt="2022-07-19T02:42:47.212" v="3041" actId="1076"/>
          <ac:spMkLst>
            <pc:docMk/>
            <pc:sldMk cId="3954562979" sldId="370"/>
            <ac:spMk id="10" creationId="{447943EF-B9EE-0B0C-C634-2C071DA0DA45}"/>
          </ac:spMkLst>
        </pc:spChg>
        <pc:picChg chg="del">
          <ac:chgData name="Naimish Vadodariya" userId="d2e325c0593a319e" providerId="LiveId" clId="{C5D15607-3D89-4432-AEBA-7EDDE20FB0FE}" dt="2022-07-19T02:43:09.151" v="3042" actId="478"/>
          <ac:picMkLst>
            <pc:docMk/>
            <pc:sldMk cId="3954562979" sldId="370"/>
            <ac:picMk id="8" creationId="{96C838DB-9DE1-ED47-3F2B-CD434302C24F}"/>
          </ac:picMkLst>
        </pc:picChg>
        <pc:picChg chg="add mod">
          <ac:chgData name="Naimish Vadodariya" userId="d2e325c0593a319e" providerId="LiveId" clId="{C5D15607-3D89-4432-AEBA-7EDDE20FB0FE}" dt="2022-07-19T02:43:24.632" v="3046"/>
          <ac:picMkLst>
            <pc:docMk/>
            <pc:sldMk cId="3954562979" sldId="370"/>
            <ac:picMk id="9" creationId="{598C1EC5-B3EA-A25A-4EBB-A7C18DC125D6}"/>
          </ac:picMkLst>
        </pc:picChg>
      </pc:sldChg>
      <pc:sldChg chg="modSp add mod">
        <pc:chgData name="Naimish Vadodariya" userId="d2e325c0593a319e" providerId="LiveId" clId="{C5D15607-3D89-4432-AEBA-7EDDE20FB0FE}" dt="2022-08-02T14:06:14.830" v="5948"/>
        <pc:sldMkLst>
          <pc:docMk/>
          <pc:sldMk cId="1693413271" sldId="387"/>
        </pc:sldMkLst>
        <pc:spChg chg="mod">
          <ac:chgData name="Naimish Vadodariya" userId="d2e325c0593a319e" providerId="LiveId" clId="{C5D15607-3D89-4432-AEBA-7EDDE20FB0FE}" dt="2022-08-02T14:04:28.198" v="5937" actId="20577"/>
          <ac:spMkLst>
            <pc:docMk/>
            <pc:sldMk cId="1693413271" sldId="387"/>
            <ac:spMk id="27" creationId="{E2AD8B6E-51EA-4A15-8752-4F221E5E02C5}"/>
          </ac:spMkLst>
        </pc:spChg>
        <pc:spChg chg="mod">
          <ac:chgData name="Naimish Vadodariya" userId="d2e325c0593a319e" providerId="LiveId" clId="{C5D15607-3D89-4432-AEBA-7EDDE20FB0FE}" dt="2022-08-02T14:06:14.830" v="5948"/>
          <ac:spMkLst>
            <pc:docMk/>
            <pc:sldMk cId="1693413271" sldId="387"/>
            <ac:spMk id="31" creationId="{89F5B5F8-350F-4941-B9DE-36BF8B014803}"/>
          </ac:spMkLst>
        </pc:spChg>
      </pc:sldChg>
      <pc:sldChg chg="addSp modSp add mod modAnim">
        <pc:chgData name="Naimish Vadodariya" userId="d2e325c0593a319e" providerId="LiveId" clId="{C5D15607-3D89-4432-AEBA-7EDDE20FB0FE}" dt="2022-08-02T13:04:43.090" v="5338" actId="20577"/>
        <pc:sldMkLst>
          <pc:docMk/>
          <pc:sldMk cId="1384210861" sldId="673"/>
        </pc:sldMkLst>
        <pc:spChg chg="mod">
          <ac:chgData name="Naimish Vadodariya" userId="d2e325c0593a319e" providerId="LiveId" clId="{C5D15607-3D89-4432-AEBA-7EDDE20FB0FE}" dt="2022-07-21T05:48:46.246" v="4558" actId="20577"/>
          <ac:spMkLst>
            <pc:docMk/>
            <pc:sldMk cId="1384210861" sldId="673"/>
            <ac:spMk id="2" creationId="{00000000-0000-0000-0000-000000000000}"/>
          </ac:spMkLst>
        </pc:spChg>
        <pc:spChg chg="mod">
          <ac:chgData name="Naimish Vadodariya" userId="d2e325c0593a319e" providerId="LiveId" clId="{C5D15607-3D89-4432-AEBA-7EDDE20FB0FE}" dt="2022-07-21T05:16:34.185" v="4003" actId="20577"/>
          <ac:spMkLst>
            <pc:docMk/>
            <pc:sldMk cId="1384210861" sldId="673"/>
            <ac:spMk id="3" creationId="{00000000-0000-0000-0000-000000000000}"/>
          </ac:spMkLst>
        </pc:spChg>
        <pc:spChg chg="add mod">
          <ac:chgData name="Naimish Vadodariya" userId="d2e325c0593a319e" providerId="LiveId" clId="{C5D15607-3D89-4432-AEBA-7EDDE20FB0FE}" dt="2022-08-02T13:04:43.090" v="5338" actId="20577"/>
          <ac:spMkLst>
            <pc:docMk/>
            <pc:sldMk cId="1384210861" sldId="673"/>
            <ac:spMk id="8" creationId="{B8FDCB5D-380D-198C-97AB-A228E80D4BF6}"/>
          </ac:spMkLst>
        </pc:spChg>
        <pc:spChg chg="add mod">
          <ac:chgData name="Naimish Vadodariya" userId="d2e325c0593a319e" providerId="LiveId" clId="{C5D15607-3D89-4432-AEBA-7EDDE20FB0FE}" dt="2022-07-21T05:23:13.388" v="4090" actId="1076"/>
          <ac:spMkLst>
            <pc:docMk/>
            <pc:sldMk cId="1384210861" sldId="673"/>
            <ac:spMk id="9" creationId="{AD3A797A-5E30-A59E-3CA0-65013A51D317}"/>
          </ac:spMkLst>
        </pc:spChg>
        <pc:spChg chg="add mod">
          <ac:chgData name="Naimish Vadodariya" userId="d2e325c0593a319e" providerId="LiveId" clId="{C5D15607-3D89-4432-AEBA-7EDDE20FB0FE}" dt="2022-07-21T05:23:13.388" v="4090" actId="1076"/>
          <ac:spMkLst>
            <pc:docMk/>
            <pc:sldMk cId="1384210861" sldId="673"/>
            <ac:spMk id="10" creationId="{CFD4A40F-36C6-1577-6AC7-D362CD1C1CA5}"/>
          </ac:spMkLst>
        </pc:spChg>
        <pc:spChg chg="add mod">
          <ac:chgData name="Naimish Vadodariya" userId="d2e325c0593a319e" providerId="LiveId" clId="{C5D15607-3D89-4432-AEBA-7EDDE20FB0FE}" dt="2022-07-21T05:16:51.971" v="4005" actId="1076"/>
          <ac:spMkLst>
            <pc:docMk/>
            <pc:sldMk cId="1384210861" sldId="673"/>
            <ac:spMk id="11" creationId="{16A1463B-4C6C-E3DE-269F-232F0B13C448}"/>
          </ac:spMkLst>
        </pc:spChg>
        <pc:spChg chg="add mod">
          <ac:chgData name="Naimish Vadodariya" userId="d2e325c0593a319e" providerId="LiveId" clId="{C5D15607-3D89-4432-AEBA-7EDDE20FB0FE}" dt="2022-07-21T05:16:51.971" v="4005" actId="1076"/>
          <ac:spMkLst>
            <pc:docMk/>
            <pc:sldMk cId="1384210861" sldId="673"/>
            <ac:spMk id="12" creationId="{5BC6C5F2-073C-28AC-0265-F11327DB0ADA}"/>
          </ac:spMkLst>
        </pc:spChg>
        <pc:spChg chg="add mod">
          <ac:chgData name="Naimish Vadodariya" userId="d2e325c0593a319e" providerId="LiveId" clId="{C5D15607-3D89-4432-AEBA-7EDDE20FB0FE}" dt="2022-07-21T05:16:51.971" v="4005" actId="1076"/>
          <ac:spMkLst>
            <pc:docMk/>
            <pc:sldMk cId="1384210861" sldId="673"/>
            <ac:spMk id="13" creationId="{3B59716D-BF53-DA00-699F-38D70B5612D9}"/>
          </ac:spMkLst>
        </pc:spChg>
        <pc:graphicFrameChg chg="modGraphic">
          <ac:chgData name="Naimish Vadodariya" userId="d2e325c0593a319e" providerId="LiveId" clId="{C5D15607-3D89-4432-AEBA-7EDDE20FB0FE}" dt="2022-07-21T05:35:52.924" v="4423" actId="2062"/>
          <ac:graphicFrameMkLst>
            <pc:docMk/>
            <pc:sldMk cId="1384210861" sldId="673"/>
            <ac:graphicFrameMk id="4" creationId="{2486BC6F-42B7-4A1D-889E-1B1818D1D5FB}"/>
          </ac:graphicFrameMkLst>
        </pc:graphicFrameChg>
        <pc:graphicFrameChg chg="mod modGraphic">
          <ac:chgData name="Naimish Vadodariya" userId="d2e325c0593a319e" providerId="LiveId" clId="{C5D15607-3D89-4432-AEBA-7EDDE20FB0FE}" dt="2022-07-21T05:35:56.338" v="4424" actId="2062"/>
          <ac:graphicFrameMkLst>
            <pc:docMk/>
            <pc:sldMk cId="1384210861" sldId="673"/>
            <ac:graphicFrameMk id="6" creationId="{2486BC6F-42B7-4A1D-889E-1B1818D1D5FB}"/>
          </ac:graphicFrameMkLst>
        </pc:graphicFrameChg>
        <pc:graphicFrameChg chg="mod modGraphic">
          <ac:chgData name="Naimish Vadodariya" userId="d2e325c0593a319e" providerId="LiveId" clId="{C5D15607-3D89-4432-AEBA-7EDDE20FB0FE}" dt="2022-07-21T05:36:02.942" v="4425" actId="14100"/>
          <ac:graphicFrameMkLst>
            <pc:docMk/>
            <pc:sldMk cId="1384210861" sldId="673"/>
            <ac:graphicFrameMk id="7" creationId="{26B864CA-85CD-4666-B9D1-870ED08B272C}"/>
          </ac:graphicFrameMkLst>
        </pc:graphicFrameChg>
      </pc:sldChg>
      <pc:sldChg chg="modSp add del modAnim">
        <pc:chgData name="Naimish Vadodariya" userId="d2e325c0593a319e" providerId="LiveId" clId="{C5D15607-3D89-4432-AEBA-7EDDE20FB0FE}" dt="2022-07-21T05:22:50.399" v="4088" actId="2696"/>
        <pc:sldMkLst>
          <pc:docMk/>
          <pc:sldMk cId="2012936555" sldId="675"/>
        </pc:sldMkLst>
        <pc:spChg chg="mod">
          <ac:chgData name="Naimish Vadodariya" userId="d2e325c0593a319e" providerId="LiveId" clId="{C5D15607-3D89-4432-AEBA-7EDDE20FB0FE}" dt="2022-07-20T06:06:42.985" v="3652" actId="20577"/>
          <ac:spMkLst>
            <pc:docMk/>
            <pc:sldMk cId="2012936555" sldId="675"/>
            <ac:spMk id="3" creationId="{00000000-0000-0000-0000-000000000000}"/>
          </ac:spMkLst>
        </pc:spChg>
      </pc:sldChg>
      <pc:sldChg chg="modSp add del mod modAnim">
        <pc:chgData name="Naimish Vadodariya" userId="d2e325c0593a319e" providerId="LiveId" clId="{C5D15607-3D89-4432-AEBA-7EDDE20FB0FE}" dt="2022-07-21T05:22:53.680" v="4089" actId="2696"/>
        <pc:sldMkLst>
          <pc:docMk/>
          <pc:sldMk cId="807128902" sldId="676"/>
        </pc:sldMkLst>
        <pc:spChg chg="mod">
          <ac:chgData name="Naimish Vadodariya" userId="d2e325c0593a319e" providerId="LiveId" clId="{C5D15607-3D89-4432-AEBA-7EDDE20FB0FE}" dt="2022-07-20T05:57:00.036" v="3167" actId="20577"/>
          <ac:spMkLst>
            <pc:docMk/>
            <pc:sldMk cId="807128902" sldId="676"/>
            <ac:spMk id="3" creationId="{00000000-0000-0000-0000-000000000000}"/>
          </ac:spMkLst>
        </pc:spChg>
        <pc:graphicFrameChg chg="mod">
          <ac:chgData name="Naimish Vadodariya" userId="d2e325c0593a319e" providerId="LiveId" clId="{C5D15607-3D89-4432-AEBA-7EDDE20FB0FE}" dt="2022-07-20T05:57:05.966" v="3183" actId="1036"/>
          <ac:graphicFrameMkLst>
            <pc:docMk/>
            <pc:sldMk cId="807128902" sldId="676"/>
            <ac:graphicFrameMk id="6" creationId="{2486BC6F-42B7-4A1D-889E-1B1818D1D5FB}"/>
          </ac:graphicFrameMkLst>
        </pc:graphicFrameChg>
        <pc:graphicFrameChg chg="mod">
          <ac:chgData name="Naimish Vadodariya" userId="d2e325c0593a319e" providerId="LiveId" clId="{C5D15607-3D89-4432-AEBA-7EDDE20FB0FE}" dt="2022-07-20T05:57:05.966" v="3183" actId="1036"/>
          <ac:graphicFrameMkLst>
            <pc:docMk/>
            <pc:sldMk cId="807128902" sldId="676"/>
            <ac:graphicFrameMk id="7" creationId="{26B864CA-85CD-4666-B9D1-870ED08B272C}"/>
          </ac:graphicFrameMkLst>
        </pc:graphicFrameChg>
      </pc:sldChg>
      <pc:sldChg chg="modSp add del modAnim">
        <pc:chgData name="Naimish Vadodariya" userId="d2e325c0593a319e" providerId="LiveId" clId="{C5D15607-3D89-4432-AEBA-7EDDE20FB0FE}" dt="2022-07-21T05:24:07.922" v="4098" actId="2696"/>
        <pc:sldMkLst>
          <pc:docMk/>
          <pc:sldMk cId="938954402" sldId="680"/>
        </pc:sldMkLst>
        <pc:spChg chg="mod">
          <ac:chgData name="Naimish Vadodariya" userId="d2e325c0593a319e" providerId="LiveId" clId="{C5D15607-3D89-4432-AEBA-7EDDE20FB0FE}" dt="2022-07-20T05:57:17.992" v="3185" actId="6549"/>
          <ac:spMkLst>
            <pc:docMk/>
            <pc:sldMk cId="938954402" sldId="680"/>
            <ac:spMk id="3" creationId="{00000000-0000-0000-0000-000000000000}"/>
          </ac:spMkLst>
        </pc:spChg>
      </pc:sldChg>
      <pc:sldChg chg="modSp add del modAnim">
        <pc:chgData name="Naimish Vadodariya" userId="d2e325c0593a319e" providerId="LiveId" clId="{C5D15607-3D89-4432-AEBA-7EDDE20FB0FE}" dt="2022-07-21T05:41:40.215" v="4426" actId="2696"/>
        <pc:sldMkLst>
          <pc:docMk/>
          <pc:sldMk cId="2397500251" sldId="681"/>
        </pc:sldMkLst>
        <pc:spChg chg="mod">
          <ac:chgData name="Naimish Vadodariya" userId="d2e325c0593a319e" providerId="LiveId" clId="{C5D15607-3D89-4432-AEBA-7EDDE20FB0FE}" dt="2022-07-20T06:08:11.829" v="3659" actId="20577"/>
          <ac:spMkLst>
            <pc:docMk/>
            <pc:sldMk cId="2397500251" sldId="681"/>
            <ac:spMk id="3" creationId="{00000000-0000-0000-0000-000000000000}"/>
          </ac:spMkLst>
        </pc:spChg>
      </pc:sldChg>
      <pc:sldChg chg="modSp add del modAnim">
        <pc:chgData name="Naimish Vadodariya" userId="d2e325c0593a319e" providerId="LiveId" clId="{C5D15607-3D89-4432-AEBA-7EDDE20FB0FE}" dt="2022-07-21T05:48:33.228" v="4554" actId="2696"/>
        <pc:sldMkLst>
          <pc:docMk/>
          <pc:sldMk cId="2750817878" sldId="682"/>
        </pc:sldMkLst>
        <pc:spChg chg="mod">
          <ac:chgData name="Naimish Vadodariya" userId="d2e325c0593a319e" providerId="LiveId" clId="{C5D15607-3D89-4432-AEBA-7EDDE20FB0FE}" dt="2022-07-20T05:56:17.785" v="3161" actId="108"/>
          <ac:spMkLst>
            <pc:docMk/>
            <pc:sldMk cId="2750817878" sldId="682"/>
            <ac:spMk id="3" creationId="{00000000-0000-0000-0000-000000000000}"/>
          </ac:spMkLst>
        </pc:spChg>
      </pc:sldChg>
      <pc:sldChg chg="addSp delSp modSp new mod modAnim">
        <pc:chgData name="Naimish Vadodariya" userId="d2e325c0593a319e" providerId="LiveId" clId="{C5D15607-3D89-4432-AEBA-7EDDE20FB0FE}" dt="2022-08-05T03:17:05.330" v="5951" actId="20577"/>
        <pc:sldMkLst>
          <pc:docMk/>
          <pc:sldMk cId="208120750" sldId="683"/>
        </pc:sldMkLst>
        <pc:spChg chg="mod">
          <ac:chgData name="Naimish Vadodariya" userId="d2e325c0593a319e" providerId="LiveId" clId="{C5D15607-3D89-4432-AEBA-7EDDE20FB0FE}" dt="2022-08-05T03:17:05.330" v="5951" actId="20577"/>
          <ac:spMkLst>
            <pc:docMk/>
            <pc:sldMk cId="208120750" sldId="683"/>
            <ac:spMk id="2" creationId="{1D522477-C5E6-4247-4C70-D60E0DE0B15B}"/>
          </ac:spMkLst>
        </pc:spChg>
        <pc:spChg chg="del">
          <ac:chgData name="Naimish Vadodariya" userId="d2e325c0593a319e" providerId="LiveId" clId="{C5D15607-3D89-4432-AEBA-7EDDE20FB0FE}" dt="2022-07-20T05:57:56.397" v="3188" actId="478"/>
          <ac:spMkLst>
            <pc:docMk/>
            <pc:sldMk cId="208120750" sldId="683"/>
            <ac:spMk id="3" creationId="{0C716143-3D11-D186-13E8-27A0C51213A3}"/>
          </ac:spMkLst>
        </pc:spChg>
        <pc:spChg chg="mod">
          <ac:chgData name="Naimish Vadodariya" userId="d2e325c0593a319e" providerId="LiveId" clId="{C5D15607-3D89-4432-AEBA-7EDDE20FB0FE}" dt="2022-07-20T06:06:04.290" v="3649" actId="14100"/>
          <ac:spMkLst>
            <pc:docMk/>
            <pc:sldMk cId="208120750" sldId="683"/>
            <ac:spMk id="7" creationId="{C96FEA9C-1534-7353-A8FE-09F22C92D913}"/>
          </ac:spMkLst>
        </pc:spChg>
        <pc:spChg chg="mod">
          <ac:chgData name="Naimish Vadodariya" userId="d2e325c0593a319e" providerId="LiveId" clId="{C5D15607-3D89-4432-AEBA-7EDDE20FB0FE}" dt="2022-07-22T02:52:36.101" v="4736" actId="14100"/>
          <ac:spMkLst>
            <pc:docMk/>
            <pc:sldMk cId="208120750" sldId="683"/>
            <ac:spMk id="8" creationId="{A0702EEF-F482-45A6-1F21-AE23F22E1A1D}"/>
          </ac:spMkLst>
        </pc:spChg>
        <pc:grpChg chg="add mod">
          <ac:chgData name="Naimish Vadodariya" userId="d2e325c0593a319e" providerId="LiveId" clId="{C5D15607-3D89-4432-AEBA-7EDDE20FB0FE}" dt="2022-07-20T05:59:00.592" v="3205" actId="14100"/>
          <ac:grpSpMkLst>
            <pc:docMk/>
            <pc:sldMk cId="208120750" sldId="683"/>
            <ac:grpSpMk id="6" creationId="{32CFF17C-2F7C-1CB3-F439-E587C6FEAB8F}"/>
          </ac:grpSpMkLst>
        </pc:grpChg>
        <pc:graphicFrameChg chg="add mod">
          <ac:chgData name="Naimish Vadodariya" userId="d2e325c0593a319e" providerId="LiveId" clId="{C5D15607-3D89-4432-AEBA-7EDDE20FB0FE}" dt="2022-07-20T05:57:53.659" v="3187"/>
          <ac:graphicFrameMkLst>
            <pc:docMk/>
            <pc:sldMk cId="208120750" sldId="683"/>
            <ac:graphicFrameMk id="4" creationId="{9DD5ED74-CCEB-0B3E-B2AC-3DDC63428BBA}"/>
          </ac:graphicFrameMkLst>
        </pc:graphicFrameChg>
        <pc:graphicFrameChg chg="add mod">
          <ac:chgData name="Naimish Vadodariya" userId="d2e325c0593a319e" providerId="LiveId" clId="{C5D15607-3D89-4432-AEBA-7EDDE20FB0FE}" dt="2022-07-20T05:57:53.659" v="3187"/>
          <ac:graphicFrameMkLst>
            <pc:docMk/>
            <pc:sldMk cId="208120750" sldId="683"/>
            <ac:graphicFrameMk id="5" creationId="{82E8ADC2-DF14-359D-B349-5D0DCAD02B6F}"/>
          </ac:graphicFrameMkLst>
        </pc:graphicFrameChg>
      </pc:sldChg>
      <pc:sldChg chg="delSp modSp add mod delAnim">
        <pc:chgData name="Naimish Vadodariya" userId="d2e325c0593a319e" providerId="LiveId" clId="{C5D15607-3D89-4432-AEBA-7EDDE20FB0FE}" dt="2022-08-02T13:55:20.336" v="5924" actId="123"/>
        <pc:sldMkLst>
          <pc:docMk/>
          <pc:sldMk cId="1996856082" sldId="684"/>
        </pc:sldMkLst>
        <pc:spChg chg="mod">
          <ac:chgData name="Naimish Vadodariya" userId="d2e325c0593a319e" providerId="LiveId" clId="{C5D15607-3D89-4432-AEBA-7EDDE20FB0FE}" dt="2022-07-21T03:09:26.389" v="3705" actId="20577"/>
          <ac:spMkLst>
            <pc:docMk/>
            <pc:sldMk cId="1996856082" sldId="684"/>
            <ac:spMk id="2" creationId="{1D522477-C5E6-4247-4C70-D60E0DE0B15B}"/>
          </ac:spMkLst>
        </pc:spChg>
        <pc:spChg chg="del topLvl">
          <ac:chgData name="Naimish Vadodariya" userId="d2e325c0593a319e" providerId="LiveId" clId="{C5D15607-3D89-4432-AEBA-7EDDE20FB0FE}" dt="2022-07-21T03:09:31.238" v="3707" actId="478"/>
          <ac:spMkLst>
            <pc:docMk/>
            <pc:sldMk cId="1996856082" sldId="684"/>
            <ac:spMk id="7" creationId="{C96FEA9C-1534-7353-A8FE-09F22C92D913}"/>
          </ac:spMkLst>
        </pc:spChg>
        <pc:spChg chg="del topLvl">
          <ac:chgData name="Naimish Vadodariya" userId="d2e325c0593a319e" providerId="LiveId" clId="{C5D15607-3D89-4432-AEBA-7EDDE20FB0FE}" dt="2022-07-21T03:09:30.222" v="3706" actId="478"/>
          <ac:spMkLst>
            <pc:docMk/>
            <pc:sldMk cId="1996856082" sldId="684"/>
            <ac:spMk id="8" creationId="{A0702EEF-F482-45A6-1F21-AE23F22E1A1D}"/>
          </ac:spMkLst>
        </pc:spChg>
        <pc:grpChg chg="del">
          <ac:chgData name="Naimish Vadodariya" userId="d2e325c0593a319e" providerId="LiveId" clId="{C5D15607-3D89-4432-AEBA-7EDDE20FB0FE}" dt="2022-07-21T03:09:30.222" v="3706" actId="478"/>
          <ac:grpSpMkLst>
            <pc:docMk/>
            <pc:sldMk cId="1996856082" sldId="684"/>
            <ac:grpSpMk id="6" creationId="{32CFF17C-2F7C-1CB3-F439-E587C6FEAB8F}"/>
          </ac:grpSpMkLst>
        </pc:grpChg>
        <pc:graphicFrameChg chg="mod modGraphic">
          <ac:chgData name="Naimish Vadodariya" userId="d2e325c0593a319e" providerId="LiveId" clId="{C5D15607-3D89-4432-AEBA-7EDDE20FB0FE}" dt="2022-08-02T13:55:20.336" v="5924" actId="123"/>
          <ac:graphicFrameMkLst>
            <pc:docMk/>
            <pc:sldMk cId="1996856082" sldId="684"/>
            <ac:graphicFrameMk id="4" creationId="{9DD5ED74-CCEB-0B3E-B2AC-3DDC63428BBA}"/>
          </ac:graphicFrameMkLst>
        </pc:graphicFrameChg>
        <pc:graphicFrameChg chg="mod modGraphic">
          <ac:chgData name="Naimish Vadodariya" userId="d2e325c0593a319e" providerId="LiveId" clId="{C5D15607-3D89-4432-AEBA-7EDDE20FB0FE}" dt="2022-07-21T03:12:14.809" v="3733" actId="122"/>
          <ac:graphicFrameMkLst>
            <pc:docMk/>
            <pc:sldMk cId="1996856082" sldId="684"/>
            <ac:graphicFrameMk id="5" creationId="{82E8ADC2-DF14-359D-B349-5D0DCAD02B6F}"/>
          </ac:graphicFrameMkLst>
        </pc:graphicFrameChg>
      </pc:sldChg>
      <pc:sldChg chg="modSp add mod addAnim delAnim">
        <pc:chgData name="Naimish Vadodariya" userId="d2e325c0593a319e" providerId="LiveId" clId="{C5D15607-3D89-4432-AEBA-7EDDE20FB0FE}" dt="2022-08-02T13:55:14.671" v="5923" actId="123"/>
        <pc:sldMkLst>
          <pc:docMk/>
          <pc:sldMk cId="110166396" sldId="685"/>
        </pc:sldMkLst>
        <pc:spChg chg="mod">
          <ac:chgData name="Naimish Vadodariya" userId="d2e325c0593a319e" providerId="LiveId" clId="{C5D15607-3D89-4432-AEBA-7EDDE20FB0FE}" dt="2022-07-21T03:15:09.365" v="3776" actId="20577"/>
          <ac:spMkLst>
            <pc:docMk/>
            <pc:sldMk cId="110166396" sldId="685"/>
            <ac:spMk id="2" creationId="{1D522477-C5E6-4247-4C70-D60E0DE0B15B}"/>
          </ac:spMkLst>
        </pc:spChg>
        <pc:graphicFrameChg chg="mod modGraphic">
          <ac:chgData name="Naimish Vadodariya" userId="d2e325c0593a319e" providerId="LiveId" clId="{C5D15607-3D89-4432-AEBA-7EDDE20FB0FE}" dt="2022-08-02T13:55:14.671" v="5923" actId="123"/>
          <ac:graphicFrameMkLst>
            <pc:docMk/>
            <pc:sldMk cId="110166396" sldId="685"/>
            <ac:graphicFrameMk id="4" creationId="{9DD5ED74-CCEB-0B3E-B2AC-3DDC63428BBA}"/>
          </ac:graphicFrameMkLst>
        </pc:graphicFrameChg>
      </pc:sldChg>
      <pc:sldChg chg="modSp add del mod">
        <pc:chgData name="Naimish Vadodariya" userId="d2e325c0593a319e" providerId="LiveId" clId="{C5D15607-3D89-4432-AEBA-7EDDE20FB0FE}" dt="2022-07-21T05:20:58.769" v="4036" actId="2696"/>
        <pc:sldMkLst>
          <pc:docMk/>
          <pc:sldMk cId="1074586154" sldId="686"/>
        </pc:sldMkLst>
        <pc:spChg chg="mod">
          <ac:chgData name="Naimish Vadodariya" userId="d2e325c0593a319e" providerId="LiveId" clId="{C5D15607-3D89-4432-AEBA-7EDDE20FB0FE}" dt="2022-07-21T05:14:59.587" v="3858" actId="20577"/>
          <ac:spMkLst>
            <pc:docMk/>
            <pc:sldMk cId="1074586154" sldId="686"/>
            <ac:spMk id="2" creationId="{00000000-0000-0000-0000-000000000000}"/>
          </ac:spMkLst>
        </pc:spChg>
        <pc:spChg chg="mod">
          <ac:chgData name="Naimish Vadodariya" userId="d2e325c0593a319e" providerId="LiveId" clId="{C5D15607-3D89-4432-AEBA-7EDDE20FB0FE}" dt="2022-07-21T05:15:15.487" v="3892" actId="20577"/>
          <ac:spMkLst>
            <pc:docMk/>
            <pc:sldMk cId="1074586154" sldId="686"/>
            <ac:spMk id="3" creationId="{00000000-0000-0000-0000-000000000000}"/>
          </ac:spMkLst>
        </pc:spChg>
      </pc:sldChg>
      <pc:sldChg chg="addSp modSp add mod modAnim">
        <pc:chgData name="Naimish Vadodariya" userId="d2e325c0593a319e" providerId="LiveId" clId="{C5D15607-3D89-4432-AEBA-7EDDE20FB0FE}" dt="2022-07-21T05:35:44.400" v="4422" actId="2062"/>
        <pc:sldMkLst>
          <pc:docMk/>
          <pc:sldMk cId="2159378148" sldId="687"/>
        </pc:sldMkLst>
        <pc:spChg chg="mod">
          <ac:chgData name="Naimish Vadodariya" userId="d2e325c0593a319e" providerId="LiveId" clId="{C5D15607-3D89-4432-AEBA-7EDDE20FB0FE}" dt="2022-07-21T05:21:31.911" v="4038" actId="207"/>
          <ac:spMkLst>
            <pc:docMk/>
            <pc:sldMk cId="2159378148" sldId="687"/>
            <ac:spMk id="2" creationId="{00000000-0000-0000-0000-000000000000}"/>
          </ac:spMkLst>
        </pc:spChg>
        <pc:spChg chg="mod">
          <ac:chgData name="Naimish Vadodariya" userId="d2e325c0593a319e" providerId="LiveId" clId="{C5D15607-3D89-4432-AEBA-7EDDE20FB0FE}" dt="2022-07-21T05:19:15.450" v="4015" actId="6549"/>
          <ac:spMkLst>
            <pc:docMk/>
            <pc:sldMk cId="2159378148" sldId="687"/>
            <ac:spMk id="3" creationId="{00000000-0000-0000-0000-000000000000}"/>
          </ac:spMkLst>
        </pc:spChg>
        <pc:spChg chg="add mod">
          <ac:chgData name="Naimish Vadodariya" userId="d2e325c0593a319e" providerId="LiveId" clId="{C5D15607-3D89-4432-AEBA-7EDDE20FB0FE}" dt="2022-07-21T05:33:33.261" v="4385" actId="20577"/>
          <ac:spMkLst>
            <pc:docMk/>
            <pc:sldMk cId="2159378148" sldId="687"/>
            <ac:spMk id="8" creationId="{EFF3ABDB-F709-D09B-625E-7D148E8DB815}"/>
          </ac:spMkLst>
        </pc:spChg>
        <pc:spChg chg="add mod">
          <ac:chgData name="Naimish Vadodariya" userId="d2e325c0593a319e" providerId="LiveId" clId="{C5D15607-3D89-4432-AEBA-7EDDE20FB0FE}" dt="2022-07-21T05:22:26.699" v="4085" actId="20577"/>
          <ac:spMkLst>
            <pc:docMk/>
            <pc:sldMk cId="2159378148" sldId="687"/>
            <ac:spMk id="9" creationId="{5FDD3E90-64F7-9BBD-4D64-7DACA45947DE}"/>
          </ac:spMkLst>
        </pc:spChg>
        <pc:spChg chg="add mod">
          <ac:chgData name="Naimish Vadodariya" userId="d2e325c0593a319e" providerId="LiveId" clId="{C5D15607-3D89-4432-AEBA-7EDDE20FB0FE}" dt="2022-07-21T05:19:42.580" v="4023" actId="1076"/>
          <ac:spMkLst>
            <pc:docMk/>
            <pc:sldMk cId="2159378148" sldId="687"/>
            <ac:spMk id="10" creationId="{598F2250-72F3-7A80-03BD-1F1544F6EBF2}"/>
          </ac:spMkLst>
        </pc:spChg>
        <pc:spChg chg="add mod">
          <ac:chgData name="Naimish Vadodariya" userId="d2e325c0593a319e" providerId="LiveId" clId="{C5D15607-3D89-4432-AEBA-7EDDE20FB0FE}" dt="2022-07-21T05:22:11.962" v="4080" actId="1036"/>
          <ac:spMkLst>
            <pc:docMk/>
            <pc:sldMk cId="2159378148" sldId="687"/>
            <ac:spMk id="11" creationId="{317DD91F-2C43-E92E-B141-5DC2386447E6}"/>
          </ac:spMkLst>
        </pc:spChg>
        <pc:spChg chg="add mod">
          <ac:chgData name="Naimish Vadodariya" userId="d2e325c0593a319e" providerId="LiveId" clId="{C5D15607-3D89-4432-AEBA-7EDDE20FB0FE}" dt="2022-07-21T05:22:11.962" v="4080" actId="1036"/>
          <ac:spMkLst>
            <pc:docMk/>
            <pc:sldMk cId="2159378148" sldId="687"/>
            <ac:spMk id="12" creationId="{57F5D530-4C59-BBDF-0BCE-4DC096F679B8}"/>
          </ac:spMkLst>
        </pc:spChg>
        <pc:spChg chg="add mod">
          <ac:chgData name="Naimish Vadodariya" userId="d2e325c0593a319e" providerId="LiveId" clId="{C5D15607-3D89-4432-AEBA-7EDDE20FB0FE}" dt="2022-07-21T05:22:11.962" v="4080" actId="1036"/>
          <ac:spMkLst>
            <pc:docMk/>
            <pc:sldMk cId="2159378148" sldId="687"/>
            <ac:spMk id="13" creationId="{A76470CA-2686-39D3-A6D6-F4D9D003246F}"/>
          </ac:spMkLst>
        </pc:spChg>
        <pc:graphicFrameChg chg="modGraphic">
          <ac:chgData name="Naimish Vadodariya" userId="d2e325c0593a319e" providerId="LiveId" clId="{C5D15607-3D89-4432-AEBA-7EDDE20FB0FE}" dt="2022-07-21T05:35:44.400" v="4422" actId="2062"/>
          <ac:graphicFrameMkLst>
            <pc:docMk/>
            <pc:sldMk cId="2159378148" sldId="687"/>
            <ac:graphicFrameMk id="4" creationId="{2486BC6F-42B7-4A1D-889E-1B1818D1D5FB}"/>
          </ac:graphicFrameMkLst>
        </pc:graphicFrameChg>
        <pc:graphicFrameChg chg="mod">
          <ac:chgData name="Naimish Vadodariya" userId="d2e325c0593a319e" providerId="LiveId" clId="{C5D15607-3D89-4432-AEBA-7EDDE20FB0FE}" dt="2022-07-21T05:20:34.657" v="4035" actId="1076"/>
          <ac:graphicFrameMkLst>
            <pc:docMk/>
            <pc:sldMk cId="2159378148" sldId="687"/>
            <ac:graphicFrameMk id="6" creationId="{2486BC6F-42B7-4A1D-889E-1B1818D1D5FB}"/>
          </ac:graphicFrameMkLst>
        </pc:graphicFrameChg>
        <pc:graphicFrameChg chg="mod modGraphic">
          <ac:chgData name="Naimish Vadodariya" userId="d2e325c0593a319e" providerId="LiveId" clId="{C5D15607-3D89-4432-AEBA-7EDDE20FB0FE}" dt="2022-07-21T05:23:28.833" v="4091" actId="14100"/>
          <ac:graphicFrameMkLst>
            <pc:docMk/>
            <pc:sldMk cId="2159378148" sldId="687"/>
            <ac:graphicFrameMk id="7" creationId="{26B864CA-85CD-4666-B9D1-870ED08B272C}"/>
          </ac:graphicFrameMkLst>
        </pc:graphicFrameChg>
      </pc:sldChg>
      <pc:sldChg chg="add del">
        <pc:chgData name="Naimish Vadodariya" userId="d2e325c0593a319e" providerId="LiveId" clId="{C5D15607-3D89-4432-AEBA-7EDDE20FB0FE}" dt="2022-07-21T05:22:45.450" v="4087" actId="2696"/>
        <pc:sldMkLst>
          <pc:docMk/>
          <pc:sldMk cId="589128531" sldId="688"/>
        </pc:sldMkLst>
      </pc:sldChg>
      <pc:sldChg chg="modSp add del">
        <pc:chgData name="Naimish Vadodariya" userId="d2e325c0593a319e" providerId="LiveId" clId="{C5D15607-3D89-4432-AEBA-7EDDE20FB0FE}" dt="2022-07-21T05:28:15.105" v="4237" actId="2696"/>
        <pc:sldMkLst>
          <pc:docMk/>
          <pc:sldMk cId="2815962784" sldId="688"/>
        </pc:sldMkLst>
        <pc:spChg chg="mod">
          <ac:chgData name="Naimish Vadodariya" userId="d2e325c0593a319e" providerId="LiveId" clId="{C5D15607-3D89-4432-AEBA-7EDDE20FB0FE}" dt="2022-07-21T05:23:56.354" v="4097" actId="20577"/>
          <ac:spMkLst>
            <pc:docMk/>
            <pc:sldMk cId="2815962784" sldId="688"/>
            <ac:spMk id="3" creationId="{00000000-0000-0000-0000-000000000000}"/>
          </ac:spMkLst>
        </pc:spChg>
      </pc:sldChg>
      <pc:sldChg chg="addSp modSp add mod modAnim">
        <pc:chgData name="Naimish Vadodariya" userId="d2e325c0593a319e" providerId="LiveId" clId="{C5D15607-3D89-4432-AEBA-7EDDE20FB0FE}" dt="2022-07-22T07:13:18.019" v="4738" actId="12"/>
        <pc:sldMkLst>
          <pc:docMk/>
          <pc:sldMk cId="2649531586" sldId="689"/>
        </pc:sldMkLst>
        <pc:spChg chg="mod">
          <ac:chgData name="Naimish Vadodariya" userId="d2e325c0593a319e" providerId="LiveId" clId="{C5D15607-3D89-4432-AEBA-7EDDE20FB0FE}" dt="2022-07-21T05:43:59.889" v="4486" actId="20577"/>
          <ac:spMkLst>
            <pc:docMk/>
            <pc:sldMk cId="2649531586" sldId="689"/>
            <ac:spMk id="2" creationId="{00000000-0000-0000-0000-000000000000}"/>
          </ac:spMkLst>
        </pc:spChg>
        <pc:spChg chg="mod">
          <ac:chgData name="Naimish Vadodariya" userId="d2e325c0593a319e" providerId="LiveId" clId="{C5D15607-3D89-4432-AEBA-7EDDE20FB0FE}" dt="2022-07-22T07:13:18.019" v="4738" actId="12"/>
          <ac:spMkLst>
            <pc:docMk/>
            <pc:sldMk cId="2649531586" sldId="689"/>
            <ac:spMk id="3" creationId="{00000000-0000-0000-0000-000000000000}"/>
          </ac:spMkLst>
        </pc:spChg>
        <pc:spChg chg="add mod">
          <ac:chgData name="Naimish Vadodariya" userId="d2e325c0593a319e" providerId="LiveId" clId="{C5D15607-3D89-4432-AEBA-7EDDE20FB0FE}" dt="2022-07-21T05:33:27.129" v="4384" actId="20577"/>
          <ac:spMkLst>
            <pc:docMk/>
            <pc:sldMk cId="2649531586" sldId="689"/>
            <ac:spMk id="7" creationId="{EF46A604-D831-08C9-8A1F-5B773647B7F5}"/>
          </ac:spMkLst>
        </pc:spChg>
        <pc:spChg chg="add mod">
          <ac:chgData name="Naimish Vadodariya" userId="d2e325c0593a319e" providerId="LiveId" clId="{C5D15607-3D89-4432-AEBA-7EDDE20FB0FE}" dt="2022-07-21T05:25:03.091" v="4123" actId="1076"/>
          <ac:spMkLst>
            <pc:docMk/>
            <pc:sldMk cId="2649531586" sldId="689"/>
            <ac:spMk id="8" creationId="{EB211650-5962-6765-C899-42E92A5E821E}"/>
          </ac:spMkLst>
        </pc:spChg>
        <pc:spChg chg="add mod">
          <ac:chgData name="Naimish Vadodariya" userId="d2e325c0593a319e" providerId="LiveId" clId="{C5D15607-3D89-4432-AEBA-7EDDE20FB0FE}" dt="2022-07-21T05:25:03.091" v="4123" actId="1076"/>
          <ac:spMkLst>
            <pc:docMk/>
            <pc:sldMk cId="2649531586" sldId="689"/>
            <ac:spMk id="10" creationId="{0331989E-8179-4BDF-EF61-C99E9BD6DAC0}"/>
          </ac:spMkLst>
        </pc:spChg>
        <pc:spChg chg="add mod">
          <ac:chgData name="Naimish Vadodariya" userId="d2e325c0593a319e" providerId="LiveId" clId="{C5D15607-3D89-4432-AEBA-7EDDE20FB0FE}" dt="2022-07-21T05:27:43.644" v="4234"/>
          <ac:spMkLst>
            <pc:docMk/>
            <pc:sldMk cId="2649531586" sldId="689"/>
            <ac:spMk id="11" creationId="{B48D4D86-CCDA-83F0-5065-DF6BF1444A24}"/>
          </ac:spMkLst>
        </pc:spChg>
        <pc:spChg chg="add mod">
          <ac:chgData name="Naimish Vadodariya" userId="d2e325c0593a319e" providerId="LiveId" clId="{C5D15607-3D89-4432-AEBA-7EDDE20FB0FE}" dt="2022-07-21T05:27:48.893" v="4236" actId="20577"/>
          <ac:spMkLst>
            <pc:docMk/>
            <pc:sldMk cId="2649531586" sldId="689"/>
            <ac:spMk id="12" creationId="{73DD812F-0EC0-C258-4665-E76E26DB51A4}"/>
          </ac:spMkLst>
        </pc:spChg>
        <pc:spChg chg="add mod">
          <ac:chgData name="Naimish Vadodariya" userId="d2e325c0593a319e" providerId="LiveId" clId="{C5D15607-3D89-4432-AEBA-7EDDE20FB0FE}" dt="2022-07-21T05:25:39.785" v="4152" actId="1036"/>
          <ac:spMkLst>
            <pc:docMk/>
            <pc:sldMk cId="2649531586" sldId="689"/>
            <ac:spMk id="13" creationId="{F8515CA1-B5FF-0A60-1C7B-FD0213C3B486}"/>
          </ac:spMkLst>
        </pc:spChg>
        <pc:graphicFrameChg chg="modGraphic">
          <ac:chgData name="Naimish Vadodariya" userId="d2e325c0593a319e" providerId="LiveId" clId="{C5D15607-3D89-4432-AEBA-7EDDE20FB0FE}" dt="2022-07-21T05:35:39.479" v="4421" actId="2062"/>
          <ac:graphicFrameMkLst>
            <pc:docMk/>
            <pc:sldMk cId="2649531586" sldId="689"/>
            <ac:graphicFrameMk id="4" creationId="{2486BC6F-42B7-4A1D-889E-1B1818D1D5FB}"/>
          </ac:graphicFrameMkLst>
        </pc:graphicFrameChg>
      </pc:sldChg>
      <pc:sldChg chg="addSp delSp modSp add mod delAnim modAnim">
        <pc:chgData name="Naimish Vadodariya" userId="d2e325c0593a319e" providerId="LiveId" clId="{C5D15607-3D89-4432-AEBA-7EDDE20FB0FE}" dt="2022-07-21T05:43:56.298" v="4484" actId="20577"/>
        <pc:sldMkLst>
          <pc:docMk/>
          <pc:sldMk cId="961310112" sldId="690"/>
        </pc:sldMkLst>
        <pc:spChg chg="mod">
          <ac:chgData name="Naimish Vadodariya" userId="d2e325c0593a319e" providerId="LiveId" clId="{C5D15607-3D89-4432-AEBA-7EDDE20FB0FE}" dt="2022-07-21T05:43:56.298" v="4484" actId="20577"/>
          <ac:spMkLst>
            <pc:docMk/>
            <pc:sldMk cId="961310112" sldId="690"/>
            <ac:spMk id="2" creationId="{00000000-0000-0000-0000-000000000000}"/>
          </ac:spMkLst>
        </pc:spChg>
        <pc:spChg chg="mod">
          <ac:chgData name="Naimish Vadodariya" userId="d2e325c0593a319e" providerId="LiveId" clId="{C5D15607-3D89-4432-AEBA-7EDDE20FB0FE}" dt="2022-07-21T05:33:46.104" v="4386" actId="14100"/>
          <ac:spMkLst>
            <pc:docMk/>
            <pc:sldMk cId="961310112" sldId="690"/>
            <ac:spMk id="3" creationId="{00000000-0000-0000-0000-000000000000}"/>
          </ac:spMkLst>
        </pc:spChg>
        <pc:spChg chg="mod">
          <ac:chgData name="Naimish Vadodariya" userId="d2e325c0593a319e" providerId="LiveId" clId="{C5D15607-3D89-4432-AEBA-7EDDE20FB0FE}" dt="2022-07-21T05:33:09.537" v="4376" actId="20577"/>
          <ac:spMkLst>
            <pc:docMk/>
            <pc:sldMk cId="961310112" sldId="690"/>
            <ac:spMk id="7" creationId="{EF46A604-D831-08C9-8A1F-5B773647B7F5}"/>
          </ac:spMkLst>
        </pc:spChg>
        <pc:spChg chg="mod">
          <ac:chgData name="Naimish Vadodariya" userId="d2e325c0593a319e" providerId="LiveId" clId="{C5D15607-3D89-4432-AEBA-7EDDE20FB0FE}" dt="2022-07-21T05:32:41.715" v="4355" actId="20577"/>
          <ac:spMkLst>
            <pc:docMk/>
            <pc:sldMk cId="961310112" sldId="690"/>
            <ac:spMk id="8" creationId="{EB211650-5962-6765-C899-42E92A5E821E}"/>
          </ac:spMkLst>
        </pc:spChg>
        <pc:spChg chg="del">
          <ac:chgData name="Naimish Vadodariya" userId="d2e325c0593a319e" providerId="LiveId" clId="{C5D15607-3D89-4432-AEBA-7EDDE20FB0FE}" dt="2022-07-21T05:31:04.043" v="4274" actId="478"/>
          <ac:spMkLst>
            <pc:docMk/>
            <pc:sldMk cId="961310112" sldId="690"/>
            <ac:spMk id="11" creationId="{B48D4D86-CCDA-83F0-5065-DF6BF1444A24}"/>
          </ac:spMkLst>
        </pc:spChg>
        <pc:spChg chg="del">
          <ac:chgData name="Naimish Vadodariya" userId="d2e325c0593a319e" providerId="LiveId" clId="{C5D15607-3D89-4432-AEBA-7EDDE20FB0FE}" dt="2022-07-21T05:31:08.114" v="4276" actId="478"/>
          <ac:spMkLst>
            <pc:docMk/>
            <pc:sldMk cId="961310112" sldId="690"/>
            <ac:spMk id="12" creationId="{73DD812F-0EC0-C258-4665-E76E26DB51A4}"/>
          </ac:spMkLst>
        </pc:spChg>
        <pc:spChg chg="del">
          <ac:chgData name="Naimish Vadodariya" userId="d2e325c0593a319e" providerId="LiveId" clId="{C5D15607-3D89-4432-AEBA-7EDDE20FB0FE}" dt="2022-07-21T05:31:06.177" v="4275" actId="478"/>
          <ac:spMkLst>
            <pc:docMk/>
            <pc:sldMk cId="961310112" sldId="690"/>
            <ac:spMk id="13" creationId="{F8515CA1-B5FF-0A60-1C7B-FD0213C3B486}"/>
          </ac:spMkLst>
        </pc:spChg>
        <pc:spChg chg="add mod">
          <ac:chgData name="Naimish Vadodariya" userId="d2e325c0593a319e" providerId="LiveId" clId="{C5D15607-3D89-4432-AEBA-7EDDE20FB0FE}" dt="2022-07-21T05:43:07.405" v="4479" actId="1036"/>
          <ac:spMkLst>
            <pc:docMk/>
            <pc:sldMk cId="961310112" sldId="690"/>
            <ac:spMk id="15" creationId="{C4499F60-3764-5CC8-5C83-857AC1583F24}"/>
          </ac:spMkLst>
        </pc:spChg>
        <pc:spChg chg="add mod">
          <ac:chgData name="Naimish Vadodariya" userId="d2e325c0593a319e" providerId="LiveId" clId="{C5D15607-3D89-4432-AEBA-7EDDE20FB0FE}" dt="2022-07-21T05:43:07.405" v="4479" actId="1036"/>
          <ac:spMkLst>
            <pc:docMk/>
            <pc:sldMk cId="961310112" sldId="690"/>
            <ac:spMk id="16" creationId="{08A50DC0-ACD1-C821-B8A5-EE4CB8303E37}"/>
          </ac:spMkLst>
        </pc:spChg>
        <pc:spChg chg="add mod">
          <ac:chgData name="Naimish Vadodariya" userId="d2e325c0593a319e" providerId="LiveId" clId="{C5D15607-3D89-4432-AEBA-7EDDE20FB0FE}" dt="2022-07-21T05:43:07.405" v="4479" actId="1036"/>
          <ac:spMkLst>
            <pc:docMk/>
            <pc:sldMk cId="961310112" sldId="690"/>
            <ac:spMk id="17" creationId="{43DE4105-031D-D0DE-E4D9-777C2F947096}"/>
          </ac:spMkLst>
        </pc:spChg>
        <pc:graphicFrameChg chg="modGraphic">
          <ac:chgData name="Naimish Vadodariya" userId="d2e325c0593a319e" providerId="LiveId" clId="{C5D15607-3D89-4432-AEBA-7EDDE20FB0FE}" dt="2022-07-21T05:35:33.873" v="4420" actId="2062"/>
          <ac:graphicFrameMkLst>
            <pc:docMk/>
            <pc:sldMk cId="961310112" sldId="690"/>
            <ac:graphicFrameMk id="4" creationId="{2486BC6F-42B7-4A1D-889E-1B1818D1D5FB}"/>
          </ac:graphicFrameMkLst>
        </pc:graphicFrameChg>
        <pc:graphicFrameChg chg="add mod modGraphic">
          <ac:chgData name="Naimish Vadodariya" userId="d2e325c0593a319e" providerId="LiveId" clId="{C5D15607-3D89-4432-AEBA-7EDDE20FB0FE}" dt="2022-07-21T05:35:29.136" v="4419" actId="2062"/>
          <ac:graphicFrameMkLst>
            <pc:docMk/>
            <pc:sldMk cId="961310112" sldId="690"/>
            <ac:graphicFrameMk id="14" creationId="{CD4CB208-6586-AAD4-1436-DDA0A3C682F0}"/>
          </ac:graphicFrameMkLst>
        </pc:graphicFrameChg>
      </pc:sldChg>
      <pc:sldChg chg="modSp add del mod">
        <pc:chgData name="Naimish Vadodariya" userId="d2e325c0593a319e" providerId="LiveId" clId="{C5D15607-3D89-4432-AEBA-7EDDE20FB0FE}" dt="2022-07-21T05:49:07.217" v="4559" actId="2696"/>
        <pc:sldMkLst>
          <pc:docMk/>
          <pc:sldMk cId="1373516055" sldId="691"/>
        </pc:sldMkLst>
        <pc:spChg chg="mod">
          <ac:chgData name="Naimish Vadodariya" userId="d2e325c0593a319e" providerId="LiveId" clId="{C5D15607-3D89-4432-AEBA-7EDDE20FB0FE}" dt="2022-07-21T05:43:52.616" v="4482" actId="20577"/>
          <ac:spMkLst>
            <pc:docMk/>
            <pc:sldMk cId="1373516055" sldId="691"/>
            <ac:spMk id="2" creationId="{00000000-0000-0000-0000-000000000000}"/>
          </ac:spMkLst>
        </pc:spChg>
      </pc:sldChg>
      <pc:sldChg chg="addSp delSp modSp add mod delAnim modAnim">
        <pc:chgData name="Naimish Vadodariya" userId="d2e325c0593a319e" providerId="LiveId" clId="{C5D15607-3D89-4432-AEBA-7EDDE20FB0FE}" dt="2022-07-22T07:14:55.864" v="4739"/>
        <pc:sldMkLst>
          <pc:docMk/>
          <pc:sldMk cId="1845432079" sldId="692"/>
        </pc:sldMkLst>
        <pc:spChg chg="mod">
          <ac:chgData name="Naimish Vadodariya" userId="d2e325c0593a319e" providerId="LiveId" clId="{C5D15607-3D89-4432-AEBA-7EDDE20FB0FE}" dt="2022-07-21T05:44:53.918" v="4493" actId="20577"/>
          <ac:spMkLst>
            <pc:docMk/>
            <pc:sldMk cId="1845432079" sldId="692"/>
            <ac:spMk id="2" creationId="{00000000-0000-0000-0000-000000000000}"/>
          </ac:spMkLst>
        </pc:spChg>
        <pc:spChg chg="del">
          <ac:chgData name="Naimish Vadodariya" userId="d2e325c0593a319e" providerId="LiveId" clId="{C5D15607-3D89-4432-AEBA-7EDDE20FB0FE}" dt="2022-07-21T05:46:39.565" v="4535" actId="478"/>
          <ac:spMkLst>
            <pc:docMk/>
            <pc:sldMk cId="1845432079" sldId="692"/>
            <ac:spMk id="3" creationId="{00000000-0000-0000-0000-000000000000}"/>
          </ac:spMkLst>
        </pc:spChg>
        <pc:spChg chg="mod">
          <ac:chgData name="Naimish Vadodariya" userId="d2e325c0593a319e" providerId="LiveId" clId="{C5D15607-3D89-4432-AEBA-7EDDE20FB0FE}" dt="2022-07-21T05:45:37.003" v="4524" actId="20577"/>
          <ac:spMkLst>
            <pc:docMk/>
            <pc:sldMk cId="1845432079" sldId="692"/>
            <ac:spMk id="7" creationId="{EF46A604-D831-08C9-8A1F-5B773647B7F5}"/>
          </ac:spMkLst>
        </pc:spChg>
        <pc:spChg chg="mod">
          <ac:chgData name="Naimish Vadodariya" userId="d2e325c0593a319e" providerId="LiveId" clId="{C5D15607-3D89-4432-AEBA-7EDDE20FB0FE}" dt="2022-07-21T05:45:13.701" v="4518" actId="20577"/>
          <ac:spMkLst>
            <pc:docMk/>
            <pc:sldMk cId="1845432079" sldId="692"/>
            <ac:spMk id="8" creationId="{EB211650-5962-6765-C899-42E92A5E821E}"/>
          </ac:spMkLst>
        </pc:spChg>
        <pc:spChg chg="del">
          <ac:chgData name="Naimish Vadodariya" userId="d2e325c0593a319e" providerId="LiveId" clId="{C5D15607-3D89-4432-AEBA-7EDDE20FB0FE}" dt="2022-07-21T05:46:51.949" v="4537" actId="478"/>
          <ac:spMkLst>
            <pc:docMk/>
            <pc:sldMk cId="1845432079" sldId="692"/>
            <ac:spMk id="9" creationId="{00000000-0000-0000-0000-000000000000}"/>
          </ac:spMkLst>
        </pc:spChg>
        <pc:spChg chg="add del mod">
          <ac:chgData name="Naimish Vadodariya" userId="d2e325c0593a319e" providerId="LiveId" clId="{C5D15607-3D89-4432-AEBA-7EDDE20FB0FE}" dt="2022-07-21T05:46:43.731" v="4536" actId="478"/>
          <ac:spMkLst>
            <pc:docMk/>
            <pc:sldMk cId="1845432079" sldId="692"/>
            <ac:spMk id="11" creationId="{DF1781DA-D82F-99E5-413F-05C06CA304F1}"/>
          </ac:spMkLst>
        </pc:spChg>
        <pc:spChg chg="mod">
          <ac:chgData name="Naimish Vadodariya" userId="d2e325c0593a319e" providerId="LiveId" clId="{C5D15607-3D89-4432-AEBA-7EDDE20FB0FE}" dt="2022-07-21T05:46:22.262" v="4533" actId="20577"/>
          <ac:spMkLst>
            <pc:docMk/>
            <pc:sldMk cId="1845432079" sldId="692"/>
            <ac:spMk id="15" creationId="{C4499F60-3764-5CC8-5C83-857AC1583F24}"/>
          </ac:spMkLst>
        </pc:spChg>
        <pc:spChg chg="mod">
          <ac:chgData name="Naimish Vadodariya" userId="d2e325c0593a319e" providerId="LiveId" clId="{C5D15607-3D89-4432-AEBA-7EDDE20FB0FE}" dt="2022-07-21T05:46:12.436" v="4526" actId="14100"/>
          <ac:spMkLst>
            <pc:docMk/>
            <pc:sldMk cId="1845432079" sldId="692"/>
            <ac:spMk id="16" creationId="{08A50DC0-ACD1-C821-B8A5-EE4CB8303E37}"/>
          </ac:spMkLst>
        </pc:spChg>
        <pc:spChg chg="mod">
          <ac:chgData name="Naimish Vadodariya" userId="d2e325c0593a319e" providerId="LiveId" clId="{C5D15607-3D89-4432-AEBA-7EDDE20FB0FE}" dt="2022-07-21T05:46:35.456" v="4534" actId="14100"/>
          <ac:spMkLst>
            <pc:docMk/>
            <pc:sldMk cId="1845432079" sldId="692"/>
            <ac:spMk id="17" creationId="{43DE4105-031D-D0DE-E4D9-777C2F947096}"/>
          </ac:spMkLst>
        </pc:spChg>
        <pc:graphicFrameChg chg="modGraphic">
          <ac:chgData name="Naimish Vadodariya" userId="d2e325c0593a319e" providerId="LiveId" clId="{C5D15607-3D89-4432-AEBA-7EDDE20FB0FE}" dt="2022-07-21T05:46:58.204" v="4538" actId="207"/>
          <ac:graphicFrameMkLst>
            <pc:docMk/>
            <pc:sldMk cId="1845432079" sldId="692"/>
            <ac:graphicFrameMk id="4" creationId="{2486BC6F-42B7-4A1D-889E-1B1818D1D5FB}"/>
          </ac:graphicFrameMkLst>
        </pc:graphicFrameChg>
        <pc:graphicFrameChg chg="modGraphic">
          <ac:chgData name="Naimish Vadodariya" userId="d2e325c0593a319e" providerId="LiveId" clId="{C5D15607-3D89-4432-AEBA-7EDDE20FB0FE}" dt="2022-07-21T05:48:05.438" v="4553" actId="207"/>
          <ac:graphicFrameMkLst>
            <pc:docMk/>
            <pc:sldMk cId="1845432079" sldId="692"/>
            <ac:graphicFrameMk id="14" creationId="{CD4CB208-6586-AAD4-1436-DDA0A3C682F0}"/>
          </ac:graphicFrameMkLst>
        </pc:graphicFrameChg>
        <pc:cxnChg chg="add mod">
          <ac:chgData name="Naimish Vadodariya" userId="d2e325c0593a319e" providerId="LiveId" clId="{C5D15607-3D89-4432-AEBA-7EDDE20FB0FE}" dt="2022-07-21T05:47:50.680" v="4552" actId="1036"/>
          <ac:cxnSpMkLst>
            <pc:docMk/>
            <pc:sldMk cId="1845432079" sldId="692"/>
            <ac:cxnSpMk id="13" creationId="{DD2346FC-414E-CC60-75EE-61A0300100B9}"/>
          </ac:cxnSpMkLst>
        </pc:cxnChg>
        <pc:cxnChg chg="add mod">
          <ac:chgData name="Naimish Vadodariya" userId="d2e325c0593a319e" providerId="LiveId" clId="{C5D15607-3D89-4432-AEBA-7EDDE20FB0FE}" dt="2022-07-21T05:47:50.680" v="4552" actId="1036"/>
          <ac:cxnSpMkLst>
            <pc:docMk/>
            <pc:sldMk cId="1845432079" sldId="692"/>
            <ac:cxnSpMk id="18" creationId="{772E376C-53DA-0001-04C6-ED1A78FF55BD}"/>
          </ac:cxnSpMkLst>
        </pc:cxnChg>
        <pc:cxnChg chg="add mod">
          <ac:chgData name="Naimish Vadodariya" userId="d2e325c0593a319e" providerId="LiveId" clId="{C5D15607-3D89-4432-AEBA-7EDDE20FB0FE}" dt="2022-07-21T05:47:36.243" v="4545" actId="571"/>
          <ac:cxnSpMkLst>
            <pc:docMk/>
            <pc:sldMk cId="1845432079" sldId="692"/>
            <ac:cxnSpMk id="21" creationId="{2DA2DA60-DB6C-327E-FF1E-619A8EBD09B5}"/>
          </ac:cxnSpMkLst>
        </pc:cxnChg>
        <pc:cxnChg chg="add mod">
          <ac:chgData name="Naimish Vadodariya" userId="d2e325c0593a319e" providerId="LiveId" clId="{C5D15607-3D89-4432-AEBA-7EDDE20FB0FE}" dt="2022-07-21T05:47:36.243" v="4545" actId="571"/>
          <ac:cxnSpMkLst>
            <pc:docMk/>
            <pc:sldMk cId="1845432079" sldId="692"/>
            <ac:cxnSpMk id="22" creationId="{B7FD1C1A-0CC7-6EEC-2177-2BBB22249870}"/>
          </ac:cxnSpMkLst>
        </pc:cxnChg>
      </pc:sldChg>
      <pc:sldChg chg="addSp delSp modSp add mod delAnim modAnim">
        <pc:chgData name="Naimish Vadodariya" userId="d2e325c0593a319e" providerId="LiveId" clId="{C5D15607-3D89-4432-AEBA-7EDDE20FB0FE}" dt="2022-08-02T13:59:37.629" v="5928" actId="207"/>
        <pc:sldMkLst>
          <pc:docMk/>
          <pc:sldMk cId="2964722498" sldId="693"/>
        </pc:sldMkLst>
        <pc:spChg chg="mod">
          <ac:chgData name="Naimish Vadodariya" userId="d2e325c0593a319e" providerId="LiveId" clId="{C5D15607-3D89-4432-AEBA-7EDDE20FB0FE}" dt="2022-08-02T13:59:37.629" v="5928" actId="207"/>
          <ac:spMkLst>
            <pc:docMk/>
            <pc:sldMk cId="2964722498" sldId="693"/>
            <ac:spMk id="2" creationId="{00000000-0000-0000-0000-000000000000}"/>
          </ac:spMkLst>
        </pc:spChg>
        <pc:spChg chg="mod">
          <ac:chgData name="Naimish Vadodariya" userId="d2e325c0593a319e" providerId="LiveId" clId="{C5D15607-3D89-4432-AEBA-7EDDE20FB0FE}" dt="2022-08-02T13:38:37.725" v="5843"/>
          <ac:spMkLst>
            <pc:docMk/>
            <pc:sldMk cId="2964722498" sldId="693"/>
            <ac:spMk id="7" creationId="{EF46A604-D831-08C9-8A1F-5B773647B7F5}"/>
          </ac:spMkLst>
        </pc:spChg>
        <pc:spChg chg="mod">
          <ac:chgData name="Naimish Vadodariya" userId="d2e325c0593a319e" providerId="LiveId" clId="{C5D15607-3D89-4432-AEBA-7EDDE20FB0FE}" dt="2022-08-02T13:38:47.373" v="5851" actId="20577"/>
          <ac:spMkLst>
            <pc:docMk/>
            <pc:sldMk cId="2964722498" sldId="693"/>
            <ac:spMk id="8" creationId="{EB211650-5962-6765-C899-42E92A5E821E}"/>
          </ac:spMkLst>
        </pc:spChg>
        <pc:spChg chg="mod">
          <ac:chgData name="Naimish Vadodariya" userId="d2e325c0593a319e" providerId="LiveId" clId="{C5D15607-3D89-4432-AEBA-7EDDE20FB0FE}" dt="2022-08-02T13:29:03.740" v="5655" actId="1036"/>
          <ac:spMkLst>
            <pc:docMk/>
            <pc:sldMk cId="2964722498" sldId="693"/>
            <ac:spMk id="10" creationId="{0331989E-8179-4BDF-EF61-C99E9BD6DAC0}"/>
          </ac:spMkLst>
        </pc:spChg>
        <pc:spChg chg="mod">
          <ac:chgData name="Naimish Vadodariya" userId="d2e325c0593a319e" providerId="LiveId" clId="{C5D15607-3D89-4432-AEBA-7EDDE20FB0FE}" dt="2022-08-02T13:54:53.807" v="5922" actId="1035"/>
          <ac:spMkLst>
            <pc:docMk/>
            <pc:sldMk cId="2964722498" sldId="693"/>
            <ac:spMk id="15" creationId="{C4499F60-3764-5CC8-5C83-857AC1583F24}"/>
          </ac:spMkLst>
        </pc:spChg>
        <pc:spChg chg="mod">
          <ac:chgData name="Naimish Vadodariya" userId="d2e325c0593a319e" providerId="LiveId" clId="{C5D15607-3D89-4432-AEBA-7EDDE20FB0FE}" dt="2022-08-02T13:54:53.807" v="5922" actId="1035"/>
          <ac:spMkLst>
            <pc:docMk/>
            <pc:sldMk cId="2964722498" sldId="693"/>
            <ac:spMk id="16" creationId="{08A50DC0-ACD1-C821-B8A5-EE4CB8303E37}"/>
          </ac:spMkLst>
        </pc:spChg>
        <pc:spChg chg="mod">
          <ac:chgData name="Naimish Vadodariya" userId="d2e325c0593a319e" providerId="LiveId" clId="{C5D15607-3D89-4432-AEBA-7EDDE20FB0FE}" dt="2022-08-02T13:54:53.807" v="5922" actId="1035"/>
          <ac:spMkLst>
            <pc:docMk/>
            <pc:sldMk cId="2964722498" sldId="693"/>
            <ac:spMk id="17" creationId="{43DE4105-031D-D0DE-E4D9-777C2F947096}"/>
          </ac:spMkLst>
        </pc:spChg>
        <pc:spChg chg="add mod">
          <ac:chgData name="Naimish Vadodariya" userId="d2e325c0593a319e" providerId="LiveId" clId="{C5D15607-3D89-4432-AEBA-7EDDE20FB0FE}" dt="2022-08-02T13:44:39.882" v="5913" actId="14100"/>
          <ac:spMkLst>
            <pc:docMk/>
            <pc:sldMk cId="2964722498" sldId="693"/>
            <ac:spMk id="19" creationId="{CC74C14F-C13D-3C02-4C4E-3E96CFB42C4B}"/>
          </ac:spMkLst>
        </pc:spChg>
        <pc:spChg chg="add mod">
          <ac:chgData name="Naimish Vadodariya" userId="d2e325c0593a319e" providerId="LiveId" clId="{C5D15607-3D89-4432-AEBA-7EDDE20FB0FE}" dt="2022-08-02T13:51:51.052" v="5914" actId="1035"/>
          <ac:spMkLst>
            <pc:docMk/>
            <pc:sldMk cId="2964722498" sldId="693"/>
            <ac:spMk id="20" creationId="{AE5EFED1-E0F3-1EAB-3FBB-1AC572C3809D}"/>
          </ac:spMkLst>
        </pc:spChg>
        <pc:spChg chg="add mod">
          <ac:chgData name="Naimish Vadodariya" userId="d2e325c0593a319e" providerId="LiveId" clId="{C5D15607-3D89-4432-AEBA-7EDDE20FB0FE}" dt="2022-08-02T13:43:51.375" v="5909" actId="14100"/>
          <ac:spMkLst>
            <pc:docMk/>
            <pc:sldMk cId="2964722498" sldId="693"/>
            <ac:spMk id="21" creationId="{5384D5CD-1F17-87A6-54E7-ECF2A5F8ED8C}"/>
          </ac:spMkLst>
        </pc:spChg>
        <pc:graphicFrameChg chg="del">
          <ac:chgData name="Naimish Vadodariya" userId="d2e325c0593a319e" providerId="LiveId" clId="{C5D15607-3D89-4432-AEBA-7EDDE20FB0FE}" dt="2022-08-02T12:51:53.541" v="4770" actId="478"/>
          <ac:graphicFrameMkLst>
            <pc:docMk/>
            <pc:sldMk cId="2964722498" sldId="693"/>
            <ac:graphicFrameMk id="14" creationId="{CD4CB208-6586-AAD4-1436-DDA0A3C682F0}"/>
          </ac:graphicFrameMkLst>
        </pc:graphicFrameChg>
        <pc:cxnChg chg="del">
          <ac:chgData name="Naimish Vadodariya" userId="d2e325c0593a319e" providerId="LiveId" clId="{C5D15607-3D89-4432-AEBA-7EDDE20FB0FE}" dt="2022-08-02T12:51:55.525" v="4772" actId="478"/>
          <ac:cxnSpMkLst>
            <pc:docMk/>
            <pc:sldMk cId="2964722498" sldId="693"/>
            <ac:cxnSpMk id="13" creationId="{DD2346FC-414E-CC60-75EE-61A0300100B9}"/>
          </ac:cxnSpMkLst>
        </pc:cxnChg>
        <pc:cxnChg chg="del">
          <ac:chgData name="Naimish Vadodariya" userId="d2e325c0593a319e" providerId="LiveId" clId="{C5D15607-3D89-4432-AEBA-7EDDE20FB0FE}" dt="2022-08-02T12:51:54.728" v="4771" actId="478"/>
          <ac:cxnSpMkLst>
            <pc:docMk/>
            <pc:sldMk cId="2964722498" sldId="693"/>
            <ac:cxnSpMk id="18" creationId="{772E376C-53DA-0001-04C6-ED1A78FF55BD}"/>
          </ac:cxnSpMkLst>
        </pc:cxnChg>
      </pc:sldChg>
      <pc:sldChg chg="modSp add del mod">
        <pc:chgData name="Naimish Vadodariya" userId="d2e325c0593a319e" providerId="LiveId" clId="{C5D15607-3D89-4432-AEBA-7EDDE20FB0FE}" dt="2022-07-26T00:43:57.955" v="4751" actId="2696"/>
        <pc:sldMkLst>
          <pc:docMk/>
          <pc:sldMk cId="3614904855" sldId="693"/>
        </pc:sldMkLst>
        <pc:spChg chg="mod">
          <ac:chgData name="Naimish Vadodariya" userId="d2e325c0593a319e" providerId="LiveId" clId="{C5D15607-3D89-4432-AEBA-7EDDE20FB0FE}" dt="2022-07-26T00:41:13.869" v="4750" actId="20577"/>
          <ac:spMkLst>
            <pc:docMk/>
            <pc:sldMk cId="3614904855" sldId="693"/>
            <ac:spMk id="2" creationId="{00000000-0000-0000-0000-000000000000}"/>
          </ac:spMkLst>
        </pc:spChg>
      </pc:sldChg>
      <pc:sldChg chg="addSp delSp modSp add mod delAnim modAnim">
        <pc:chgData name="Naimish Vadodariya" userId="d2e325c0593a319e" providerId="LiveId" clId="{C5D15607-3D89-4432-AEBA-7EDDE20FB0FE}" dt="2022-08-02T13:59:18.083" v="5925" actId="207"/>
        <pc:sldMkLst>
          <pc:docMk/>
          <pc:sldMk cId="2407907209" sldId="694"/>
        </pc:sldMkLst>
        <pc:spChg chg="mod">
          <ac:chgData name="Naimish Vadodariya" userId="d2e325c0593a319e" providerId="LiveId" clId="{C5D15607-3D89-4432-AEBA-7EDDE20FB0FE}" dt="2022-08-02T13:59:18.083" v="5925" actId="207"/>
          <ac:spMkLst>
            <pc:docMk/>
            <pc:sldMk cId="2407907209" sldId="694"/>
            <ac:spMk id="2" creationId="{00000000-0000-0000-0000-000000000000}"/>
          </ac:spMkLst>
        </pc:spChg>
        <pc:spChg chg="add mod">
          <ac:chgData name="Naimish Vadodariya" userId="d2e325c0593a319e" providerId="LiveId" clId="{C5D15607-3D89-4432-AEBA-7EDDE20FB0FE}" dt="2022-08-02T13:03:50.651" v="5335" actId="123"/>
          <ac:spMkLst>
            <pc:docMk/>
            <pc:sldMk cId="2407907209" sldId="694"/>
            <ac:spMk id="3" creationId="{226A7A56-A308-0C78-209E-6C25E8B150CF}"/>
          </ac:spMkLst>
        </pc:spChg>
        <pc:spChg chg="mod">
          <ac:chgData name="Naimish Vadodariya" userId="d2e325c0593a319e" providerId="LiveId" clId="{C5D15607-3D89-4432-AEBA-7EDDE20FB0FE}" dt="2022-08-02T13:04:52.285" v="5339"/>
          <ac:spMkLst>
            <pc:docMk/>
            <pc:sldMk cId="2407907209" sldId="694"/>
            <ac:spMk id="7" creationId="{EF46A604-D831-08C9-8A1F-5B773647B7F5}"/>
          </ac:spMkLst>
        </pc:spChg>
        <pc:spChg chg="mod">
          <ac:chgData name="Naimish Vadodariya" userId="d2e325c0593a319e" providerId="LiveId" clId="{C5D15607-3D89-4432-AEBA-7EDDE20FB0FE}" dt="2022-08-02T12:58:54.377" v="4906" actId="20577"/>
          <ac:spMkLst>
            <pc:docMk/>
            <pc:sldMk cId="2407907209" sldId="694"/>
            <ac:spMk id="15" creationId="{C4499F60-3764-5CC8-5C83-857AC1583F24}"/>
          </ac:spMkLst>
        </pc:spChg>
        <pc:spChg chg="mod">
          <ac:chgData name="Naimish Vadodariya" userId="d2e325c0593a319e" providerId="LiveId" clId="{C5D15607-3D89-4432-AEBA-7EDDE20FB0FE}" dt="2022-08-02T12:55:43.669" v="4846" actId="20577"/>
          <ac:spMkLst>
            <pc:docMk/>
            <pc:sldMk cId="2407907209" sldId="694"/>
            <ac:spMk id="17" creationId="{43DE4105-031D-D0DE-E4D9-777C2F947096}"/>
          </ac:spMkLst>
        </pc:spChg>
        <pc:spChg chg="add mod">
          <ac:chgData name="Naimish Vadodariya" userId="d2e325c0593a319e" providerId="LiveId" clId="{C5D15607-3D89-4432-AEBA-7EDDE20FB0FE}" dt="2022-08-02T12:59:51.749" v="4970" actId="1036"/>
          <ac:spMkLst>
            <pc:docMk/>
            <pc:sldMk cId="2407907209" sldId="694"/>
            <ac:spMk id="19" creationId="{3B791CFE-578E-D804-38AE-6681F5BF5247}"/>
          </ac:spMkLst>
        </pc:spChg>
        <pc:spChg chg="add mod">
          <ac:chgData name="Naimish Vadodariya" userId="d2e325c0593a319e" providerId="LiveId" clId="{C5D15607-3D89-4432-AEBA-7EDDE20FB0FE}" dt="2022-08-02T12:59:51.749" v="4970" actId="1036"/>
          <ac:spMkLst>
            <pc:docMk/>
            <pc:sldMk cId="2407907209" sldId="694"/>
            <ac:spMk id="20" creationId="{E088FFF4-84CB-9838-F391-8764634A3AE6}"/>
          </ac:spMkLst>
        </pc:spChg>
        <pc:spChg chg="add mod">
          <ac:chgData name="Naimish Vadodariya" userId="d2e325c0593a319e" providerId="LiveId" clId="{C5D15607-3D89-4432-AEBA-7EDDE20FB0FE}" dt="2022-08-02T12:59:51.749" v="4970" actId="1036"/>
          <ac:spMkLst>
            <pc:docMk/>
            <pc:sldMk cId="2407907209" sldId="694"/>
            <ac:spMk id="21" creationId="{84DDB2EF-9A43-6E16-1634-5F77F1F696E8}"/>
          </ac:spMkLst>
        </pc:spChg>
        <pc:spChg chg="add mod">
          <ac:chgData name="Naimish Vadodariya" userId="d2e325c0593a319e" providerId="LiveId" clId="{C5D15607-3D89-4432-AEBA-7EDDE20FB0FE}" dt="2022-08-02T13:03:55.050" v="5336" actId="123"/>
          <ac:spMkLst>
            <pc:docMk/>
            <pc:sldMk cId="2407907209" sldId="694"/>
            <ac:spMk id="22" creationId="{AA9D8139-E15C-C548-DEC3-D0BA78DF706E}"/>
          </ac:spMkLst>
        </pc:spChg>
        <pc:graphicFrameChg chg="modGraphic">
          <ac:chgData name="Naimish Vadodariya" userId="d2e325c0593a319e" providerId="LiveId" clId="{C5D15607-3D89-4432-AEBA-7EDDE20FB0FE}" dt="2022-08-02T12:59:03.490" v="4911" actId="114"/>
          <ac:graphicFrameMkLst>
            <pc:docMk/>
            <pc:sldMk cId="2407907209" sldId="694"/>
            <ac:graphicFrameMk id="4" creationId="{2486BC6F-42B7-4A1D-889E-1B1818D1D5FB}"/>
          </ac:graphicFrameMkLst>
        </pc:graphicFrameChg>
        <pc:graphicFrameChg chg="del">
          <ac:chgData name="Naimish Vadodariya" userId="d2e325c0593a319e" providerId="LiveId" clId="{C5D15607-3D89-4432-AEBA-7EDDE20FB0FE}" dt="2022-08-02T12:55:36.489" v="4841" actId="478"/>
          <ac:graphicFrameMkLst>
            <pc:docMk/>
            <pc:sldMk cId="2407907209" sldId="694"/>
            <ac:graphicFrameMk id="14" creationId="{CD4CB208-6586-AAD4-1436-DDA0A3C682F0}"/>
          </ac:graphicFrameMkLst>
        </pc:graphicFrameChg>
        <pc:cxnChg chg="del">
          <ac:chgData name="Naimish Vadodariya" userId="d2e325c0593a319e" providerId="LiveId" clId="{C5D15607-3D89-4432-AEBA-7EDDE20FB0FE}" dt="2022-08-02T12:55:38.286" v="4843" actId="478"/>
          <ac:cxnSpMkLst>
            <pc:docMk/>
            <pc:sldMk cId="2407907209" sldId="694"/>
            <ac:cxnSpMk id="13" creationId="{DD2346FC-414E-CC60-75EE-61A0300100B9}"/>
          </ac:cxnSpMkLst>
        </pc:cxnChg>
        <pc:cxnChg chg="del">
          <ac:chgData name="Naimish Vadodariya" userId="d2e325c0593a319e" providerId="LiveId" clId="{C5D15607-3D89-4432-AEBA-7EDDE20FB0FE}" dt="2022-08-02T12:55:37.473" v="4842" actId="478"/>
          <ac:cxnSpMkLst>
            <pc:docMk/>
            <pc:sldMk cId="2407907209" sldId="694"/>
            <ac:cxnSpMk id="18" creationId="{772E376C-53DA-0001-04C6-ED1A78FF55BD}"/>
          </ac:cxnSpMkLst>
        </pc:cxnChg>
      </pc:sldChg>
      <pc:sldChg chg="addSp delSp modSp add mod ord delAnim modAnim">
        <pc:chgData name="Naimish Vadodariya" userId="d2e325c0593a319e" providerId="LiveId" clId="{C5D15607-3D89-4432-AEBA-7EDDE20FB0FE}" dt="2022-08-02T13:24:52.157" v="5638"/>
        <pc:sldMkLst>
          <pc:docMk/>
          <pc:sldMk cId="3216824235" sldId="695"/>
        </pc:sldMkLst>
        <pc:spChg chg="mod">
          <ac:chgData name="Naimish Vadodariya" userId="d2e325c0593a319e" providerId="LiveId" clId="{C5D15607-3D89-4432-AEBA-7EDDE20FB0FE}" dt="2022-08-02T13:13:12.331" v="5487" actId="20577"/>
          <ac:spMkLst>
            <pc:docMk/>
            <pc:sldMk cId="3216824235" sldId="695"/>
            <ac:spMk id="2" creationId="{1D522477-C5E6-4247-4C70-D60E0DE0B15B}"/>
          </ac:spMkLst>
        </pc:spChg>
        <pc:spChg chg="del topLvl">
          <ac:chgData name="Naimish Vadodariya" userId="d2e325c0593a319e" providerId="LiveId" clId="{C5D15607-3D89-4432-AEBA-7EDDE20FB0FE}" dt="2022-08-02T13:12:45.628" v="5485" actId="478"/>
          <ac:spMkLst>
            <pc:docMk/>
            <pc:sldMk cId="3216824235" sldId="695"/>
            <ac:spMk id="7" creationId="{C96FEA9C-1534-7353-A8FE-09F22C92D913}"/>
          </ac:spMkLst>
        </pc:spChg>
        <pc:spChg chg="del mod topLvl">
          <ac:chgData name="Naimish Vadodariya" userId="d2e325c0593a319e" providerId="LiveId" clId="{C5D15607-3D89-4432-AEBA-7EDDE20FB0FE}" dt="2022-08-02T13:12:35.544" v="5478" actId="478"/>
          <ac:spMkLst>
            <pc:docMk/>
            <pc:sldMk cId="3216824235" sldId="695"/>
            <ac:spMk id="8" creationId="{A0702EEF-F482-45A6-1F21-AE23F22E1A1D}"/>
          </ac:spMkLst>
        </pc:spChg>
        <pc:spChg chg="add mod">
          <ac:chgData name="Naimish Vadodariya" userId="d2e325c0593a319e" providerId="LiveId" clId="{C5D15607-3D89-4432-AEBA-7EDDE20FB0FE}" dt="2022-08-02T13:23:55.413" v="5634" actId="20577"/>
          <ac:spMkLst>
            <pc:docMk/>
            <pc:sldMk cId="3216824235" sldId="695"/>
            <ac:spMk id="9" creationId="{E7BF5C15-3998-5926-AE2E-58B9F589E718}"/>
          </ac:spMkLst>
        </pc:spChg>
        <pc:spChg chg="add mod">
          <ac:chgData name="Naimish Vadodariya" userId="d2e325c0593a319e" providerId="LiveId" clId="{C5D15607-3D89-4432-AEBA-7EDDE20FB0FE}" dt="2022-08-02T13:22:31.017" v="5629" actId="113"/>
          <ac:spMkLst>
            <pc:docMk/>
            <pc:sldMk cId="3216824235" sldId="695"/>
            <ac:spMk id="10" creationId="{98EB4C7C-634D-29F0-D416-2D5BBCAD3F0B}"/>
          </ac:spMkLst>
        </pc:spChg>
        <pc:spChg chg="add mod">
          <ac:chgData name="Naimish Vadodariya" userId="d2e325c0593a319e" providerId="LiveId" clId="{C5D15607-3D89-4432-AEBA-7EDDE20FB0FE}" dt="2022-08-02T13:22:33.820" v="5630" actId="113"/>
          <ac:spMkLst>
            <pc:docMk/>
            <pc:sldMk cId="3216824235" sldId="695"/>
            <ac:spMk id="11" creationId="{67D68336-E7BD-60E7-85CF-6C01759CCA82}"/>
          </ac:spMkLst>
        </pc:spChg>
        <pc:spChg chg="add mod">
          <ac:chgData name="Naimish Vadodariya" userId="d2e325c0593a319e" providerId="LiveId" clId="{C5D15607-3D89-4432-AEBA-7EDDE20FB0FE}" dt="2022-08-02T13:22:37.200" v="5631" actId="113"/>
          <ac:spMkLst>
            <pc:docMk/>
            <pc:sldMk cId="3216824235" sldId="695"/>
            <ac:spMk id="12" creationId="{C1D672BA-4446-0F02-1505-6E22239EE1E4}"/>
          </ac:spMkLst>
        </pc:spChg>
        <pc:grpChg chg="del mod">
          <ac:chgData name="Naimish Vadodariya" userId="d2e325c0593a319e" providerId="LiveId" clId="{C5D15607-3D89-4432-AEBA-7EDDE20FB0FE}" dt="2022-08-02T13:12:35.544" v="5478" actId="478"/>
          <ac:grpSpMkLst>
            <pc:docMk/>
            <pc:sldMk cId="3216824235" sldId="695"/>
            <ac:grpSpMk id="6" creationId="{32CFF17C-2F7C-1CB3-F439-E587C6FEAB8F}"/>
          </ac:grpSpMkLst>
        </pc:grpChg>
        <pc:graphicFrameChg chg="del">
          <ac:chgData name="Naimish Vadodariya" userId="d2e325c0593a319e" providerId="LiveId" clId="{C5D15607-3D89-4432-AEBA-7EDDE20FB0FE}" dt="2022-08-02T13:11:35.724" v="5472" actId="478"/>
          <ac:graphicFrameMkLst>
            <pc:docMk/>
            <pc:sldMk cId="3216824235" sldId="695"/>
            <ac:graphicFrameMk id="4" creationId="{9DD5ED74-CCEB-0B3E-B2AC-3DDC63428BBA}"/>
          </ac:graphicFrameMkLst>
        </pc:graphicFrameChg>
        <pc:graphicFrameChg chg="del">
          <ac:chgData name="Naimish Vadodariya" userId="d2e325c0593a319e" providerId="LiveId" clId="{C5D15607-3D89-4432-AEBA-7EDDE20FB0FE}" dt="2022-08-02T13:11:37.990" v="5473" actId="478"/>
          <ac:graphicFrameMkLst>
            <pc:docMk/>
            <pc:sldMk cId="3216824235" sldId="695"/>
            <ac:graphicFrameMk id="5" creationId="{82E8ADC2-DF14-359D-B349-5D0DCAD02B6F}"/>
          </ac:graphicFrameMkLst>
        </pc:graphicFrameChg>
      </pc:sldChg>
      <pc:sldChg chg="addSp delSp modSp add mod ord delAnim modAnim">
        <pc:chgData name="Naimish Vadodariya" userId="d2e325c0593a319e" providerId="LiveId" clId="{C5D15607-3D89-4432-AEBA-7EDDE20FB0FE}" dt="2022-08-02T13:59:28.952" v="5927" actId="207"/>
        <pc:sldMkLst>
          <pc:docMk/>
          <pc:sldMk cId="4131958776" sldId="696"/>
        </pc:sldMkLst>
        <pc:spChg chg="mod">
          <ac:chgData name="Naimish Vadodariya" userId="d2e325c0593a319e" providerId="LiveId" clId="{C5D15607-3D89-4432-AEBA-7EDDE20FB0FE}" dt="2022-08-02T13:59:28.952" v="5927" actId="207"/>
          <ac:spMkLst>
            <pc:docMk/>
            <pc:sldMk cId="4131958776" sldId="696"/>
            <ac:spMk id="2" creationId="{E1F2D5F8-87CB-4B5B-8EC7-5F4CE6485746}"/>
          </ac:spMkLst>
        </pc:spChg>
        <pc:spChg chg="mod">
          <ac:chgData name="Naimish Vadodariya" userId="d2e325c0593a319e" providerId="LiveId" clId="{C5D15607-3D89-4432-AEBA-7EDDE20FB0FE}" dt="2022-08-02T13:31:12.105" v="5701" actId="113"/>
          <ac:spMkLst>
            <pc:docMk/>
            <pc:sldMk cId="4131958776" sldId="696"/>
            <ac:spMk id="3" creationId="{139A428D-8F15-4206-B337-FA27C005FA71}"/>
          </ac:spMkLst>
        </pc:spChg>
        <pc:spChg chg="mod">
          <ac:chgData name="Naimish Vadodariya" userId="d2e325c0593a319e" providerId="LiveId" clId="{C5D15607-3D89-4432-AEBA-7EDDE20FB0FE}" dt="2022-08-02T13:37:07.067" v="5771" actId="20577"/>
          <ac:spMkLst>
            <pc:docMk/>
            <pc:sldMk cId="4131958776" sldId="696"/>
            <ac:spMk id="4" creationId="{CCC04B9A-372A-EC90-3C6F-D0D5053FC9E8}"/>
          </ac:spMkLst>
        </pc:spChg>
        <pc:spChg chg="mod">
          <ac:chgData name="Naimish Vadodariya" userId="d2e325c0593a319e" providerId="LiveId" clId="{C5D15607-3D89-4432-AEBA-7EDDE20FB0FE}" dt="2022-08-02T13:36:07.247" v="5760" actId="20577"/>
          <ac:spMkLst>
            <pc:docMk/>
            <pc:sldMk cId="4131958776" sldId="696"/>
            <ac:spMk id="5" creationId="{CE0FA9D8-CF4E-09C5-DF26-91A1787E70BF}"/>
          </ac:spMkLst>
        </pc:spChg>
        <pc:spChg chg="mod">
          <ac:chgData name="Naimish Vadodariya" userId="d2e325c0593a319e" providerId="LiveId" clId="{C5D15607-3D89-4432-AEBA-7EDDE20FB0FE}" dt="2022-08-02T13:32:36.776" v="5742" actId="14100"/>
          <ac:spMkLst>
            <pc:docMk/>
            <pc:sldMk cId="4131958776" sldId="696"/>
            <ac:spMk id="6" creationId="{353A77F3-764F-7414-ADFD-5B1C93E8B16C}"/>
          </ac:spMkLst>
        </pc:spChg>
        <pc:spChg chg="del">
          <ac:chgData name="Naimish Vadodariya" userId="d2e325c0593a319e" providerId="LiveId" clId="{C5D15607-3D89-4432-AEBA-7EDDE20FB0FE}" dt="2022-08-02T13:32:06.532" v="5721" actId="478"/>
          <ac:spMkLst>
            <pc:docMk/>
            <pc:sldMk cId="4131958776" sldId="696"/>
            <ac:spMk id="7" creationId="{2890E29D-2083-62D6-3DB7-6088BB5FA4B3}"/>
          </ac:spMkLst>
        </pc:spChg>
        <pc:spChg chg="del">
          <ac:chgData name="Naimish Vadodariya" userId="d2e325c0593a319e" providerId="LiveId" clId="{C5D15607-3D89-4432-AEBA-7EDDE20FB0FE}" dt="2022-08-02T13:32:08.518" v="5722" actId="478"/>
          <ac:spMkLst>
            <pc:docMk/>
            <pc:sldMk cId="4131958776" sldId="696"/>
            <ac:spMk id="8" creationId="{4FC96081-BE46-4D73-6C6E-20B12FCB9D84}"/>
          </ac:spMkLst>
        </pc:spChg>
        <pc:spChg chg="del mod">
          <ac:chgData name="Naimish Vadodariya" userId="d2e325c0593a319e" providerId="LiveId" clId="{C5D15607-3D89-4432-AEBA-7EDDE20FB0FE}" dt="2022-08-02T13:32:04.530" v="5720" actId="478"/>
          <ac:spMkLst>
            <pc:docMk/>
            <pc:sldMk cId="4131958776" sldId="696"/>
            <ac:spMk id="9" creationId="{9EF3D285-9AF2-E4F2-E778-8A63B9856DB3}"/>
          </ac:spMkLst>
        </pc:spChg>
        <pc:graphicFrameChg chg="add mod">
          <ac:chgData name="Naimish Vadodariya" userId="d2e325c0593a319e" providerId="LiveId" clId="{C5D15607-3D89-4432-AEBA-7EDDE20FB0FE}" dt="2022-08-02T13:33:06.601" v="5751" actId="1076"/>
          <ac:graphicFrameMkLst>
            <pc:docMk/>
            <pc:sldMk cId="4131958776" sldId="696"/>
            <ac:graphicFrameMk id="10" creationId="{D0EAD167-1369-D27E-B305-A431475AF504}"/>
          </ac:graphicFrameMkLst>
        </pc:graphicFrameChg>
        <pc:graphicFrameChg chg="add mod">
          <ac:chgData name="Naimish Vadodariya" userId="d2e325c0593a319e" providerId="LiveId" clId="{C5D15607-3D89-4432-AEBA-7EDDE20FB0FE}" dt="2022-08-02T13:33:06.601" v="5751" actId="1076"/>
          <ac:graphicFrameMkLst>
            <pc:docMk/>
            <pc:sldMk cId="4131958776" sldId="696"/>
            <ac:graphicFrameMk id="11" creationId="{D62668B2-FB14-89BE-7F56-3D6477713325}"/>
          </ac:graphicFrameMkLst>
        </pc:graphicFrameChg>
      </pc:sldChg>
      <pc:sldMasterChg chg="modSldLayout">
        <pc:chgData name="Naimish Vadodariya" userId="d2e325c0593a319e" providerId="LiveId" clId="{C5D15607-3D89-4432-AEBA-7EDDE20FB0FE}" dt="2022-08-02T14:05:33.271" v="5943" actId="208"/>
        <pc:sldMasterMkLst>
          <pc:docMk/>
          <pc:sldMasterMk cId="791954662" sldId="2147483648"/>
        </pc:sldMasterMkLst>
        <pc:sldLayoutChg chg="modSp mod">
          <pc:chgData name="Naimish Vadodariya" userId="d2e325c0593a319e" providerId="LiveId" clId="{C5D15607-3D89-4432-AEBA-7EDDE20FB0FE}" dt="2022-08-02T14:05:33.271" v="5943" actId="208"/>
          <pc:sldLayoutMkLst>
            <pc:docMk/>
            <pc:sldMasterMk cId="791954662" sldId="2147483648"/>
            <pc:sldLayoutMk cId="1475118703" sldId="2147483692"/>
          </pc:sldLayoutMkLst>
          <pc:spChg chg="mod">
            <ac:chgData name="Naimish Vadodariya" userId="d2e325c0593a319e" providerId="LiveId" clId="{C5D15607-3D89-4432-AEBA-7EDDE20FB0FE}" dt="2022-08-02T14:05:15.977" v="5939" actId="207"/>
            <ac:spMkLst>
              <pc:docMk/>
              <pc:sldMasterMk cId="791954662" sldId="2147483648"/>
              <pc:sldLayoutMk cId="1475118703" sldId="2147483692"/>
              <ac:spMk id="22" creationId="{EB889181-F145-4E62-A282-E5B77978D1F3}"/>
            </ac:spMkLst>
          </pc:spChg>
          <pc:spChg chg="mod">
            <ac:chgData name="Naimish Vadodariya" userId="d2e325c0593a319e" providerId="LiveId" clId="{C5D15607-3D89-4432-AEBA-7EDDE20FB0FE}" dt="2022-08-02T14:05:19.414" v="5940" actId="207"/>
            <ac:spMkLst>
              <pc:docMk/>
              <pc:sldMasterMk cId="791954662" sldId="2147483648"/>
              <pc:sldLayoutMk cId="1475118703" sldId="2147483692"/>
              <ac:spMk id="23" creationId="{5E9DA42E-B221-4BBE-B651-F7171591BCD7}"/>
            </ac:spMkLst>
          </pc:spChg>
          <pc:spChg chg="mod">
            <ac:chgData name="Naimish Vadodariya" userId="d2e325c0593a319e" providerId="LiveId" clId="{C5D15607-3D89-4432-AEBA-7EDDE20FB0FE}" dt="2022-08-02T14:05:33.271" v="5943" actId="208"/>
            <ac:spMkLst>
              <pc:docMk/>
              <pc:sldMasterMk cId="791954662" sldId="2147483648"/>
              <pc:sldLayoutMk cId="1475118703" sldId="2147483692"/>
              <ac:spMk id="38" creationId="{00000000-0000-0000-0000-000000000000}"/>
            </ac:spMkLst>
          </pc:spChg>
          <pc:spChg chg="mod">
            <ac:chgData name="Naimish Vadodariya" userId="d2e325c0593a319e" providerId="LiveId" clId="{C5D15607-3D89-4432-AEBA-7EDDE20FB0FE}" dt="2022-08-02T14:05:08.946" v="5938" actId="207"/>
            <ac:spMkLst>
              <pc:docMk/>
              <pc:sldMasterMk cId="791954662" sldId="2147483648"/>
              <pc:sldLayoutMk cId="1475118703" sldId="2147483692"/>
              <ac:spMk id="41" creationId="{00000000-0000-0000-0000-000000000000}"/>
            </ac:spMkLst>
          </pc:spChg>
          <pc:spChg chg="mod">
            <ac:chgData name="Naimish Vadodariya" userId="d2e325c0593a319e" providerId="LiveId" clId="{C5D15607-3D89-4432-AEBA-7EDDE20FB0FE}" dt="2022-08-02T14:05:08.946" v="5938" actId="207"/>
            <ac:spMkLst>
              <pc:docMk/>
              <pc:sldMasterMk cId="791954662" sldId="2147483648"/>
              <pc:sldLayoutMk cId="1475118703" sldId="2147483692"/>
              <ac:spMk id="42" creationId="{00000000-0000-0000-0000-000000000000}"/>
            </ac:spMkLst>
          </pc:spChg>
        </pc:sldLayoutChg>
      </pc:sldMasterChg>
    </pc:docChg>
  </pc:docChgLst>
  <pc:docChgLst>
    <pc:chgData name="Naimish Vadodariya" userId="d2e325c0593a319e" providerId="LiveId" clId="{80D3DD34-0633-4CF3-9F17-1AAA4BF0DB11}"/>
    <pc:docChg chg="modSld">
      <pc:chgData name="Naimish Vadodariya" userId="d2e325c0593a319e" providerId="LiveId" clId="{80D3DD34-0633-4CF3-9F17-1AAA4BF0DB11}" dt="2022-09-15T06:36:12.020" v="10" actId="20577"/>
      <pc:docMkLst>
        <pc:docMk/>
      </pc:docMkLst>
      <pc:sldChg chg="modSp mod">
        <pc:chgData name="Naimish Vadodariya" userId="d2e325c0593a319e" providerId="LiveId" clId="{80D3DD34-0633-4CF3-9F17-1AAA4BF0DB11}" dt="2022-09-15T06:36:12.020" v="10" actId="20577"/>
        <pc:sldMkLst>
          <pc:docMk/>
          <pc:sldMk cId="2721305422" sldId="337"/>
        </pc:sldMkLst>
        <pc:graphicFrameChg chg="modGraphic">
          <ac:chgData name="Naimish Vadodariya" userId="d2e325c0593a319e" providerId="LiveId" clId="{80D3DD34-0633-4CF3-9F17-1AAA4BF0DB11}" dt="2022-09-15T06:36:12.020" v="10" actId="20577"/>
          <ac:graphicFrameMkLst>
            <pc:docMk/>
            <pc:sldMk cId="2721305422" sldId="337"/>
            <ac:graphicFrameMk id="42" creationId="{26B864CA-85CD-4666-B9D1-870ED08B272C}"/>
          </ac:graphicFrameMkLst>
        </pc:graphicFrameChg>
      </pc:sldChg>
    </pc:docChg>
  </pc:docChgLst>
  <pc:docChgLst>
    <pc:chgData name="Naimish Vadodariya" userId="d2e325c0593a319e" providerId="LiveId" clId="{4720A315-5A2E-4271-BFB1-BB9042A829E5}"/>
    <pc:docChg chg="undo redo custSel addSld delSld modSld sldOrd">
      <pc:chgData name="Naimish Vadodariya" userId="d2e325c0593a319e" providerId="LiveId" clId="{4720A315-5A2E-4271-BFB1-BB9042A829E5}" dt="2022-07-10T03:57:09.696" v="677" actId="20577"/>
      <pc:docMkLst>
        <pc:docMk/>
      </pc:docMkLst>
      <pc:sldChg chg="addSp delSp modSp mod addAnim delAnim">
        <pc:chgData name="Naimish Vadodariya" userId="d2e325c0593a319e" providerId="LiveId" clId="{4720A315-5A2E-4271-BFB1-BB9042A829E5}" dt="2022-07-08T16:31:11.035" v="586" actId="14100"/>
        <pc:sldMkLst>
          <pc:docMk/>
          <pc:sldMk cId="1915482141" sldId="289"/>
        </pc:sldMkLst>
        <pc:spChg chg="mod topLvl">
          <ac:chgData name="Naimish Vadodariya" userId="d2e325c0593a319e" providerId="LiveId" clId="{4720A315-5A2E-4271-BFB1-BB9042A829E5}" dt="2022-07-08T16:30:49.836" v="571" actId="478"/>
          <ac:spMkLst>
            <pc:docMk/>
            <pc:sldMk cId="1915482141" sldId="289"/>
            <ac:spMk id="4" creationId="{E9A4A388-3701-E936-5D61-943EDF699402}"/>
          </ac:spMkLst>
        </pc:spChg>
        <pc:spChg chg="add del mod topLvl">
          <ac:chgData name="Naimish Vadodariya" userId="d2e325c0593a319e" providerId="LiveId" clId="{4720A315-5A2E-4271-BFB1-BB9042A829E5}" dt="2022-07-08T16:31:11.035" v="586" actId="14100"/>
          <ac:spMkLst>
            <pc:docMk/>
            <pc:sldMk cId="1915482141" sldId="289"/>
            <ac:spMk id="5" creationId="{1A3C4AD4-AE2C-BB37-D8F4-E2CF8B009D71}"/>
          </ac:spMkLst>
        </pc:spChg>
        <pc:spChg chg="add del mod">
          <ac:chgData name="Naimish Vadodariya" userId="d2e325c0593a319e" providerId="LiveId" clId="{4720A315-5A2E-4271-BFB1-BB9042A829E5}" dt="2022-07-08T16:30:54.179" v="572" actId="478"/>
          <ac:spMkLst>
            <pc:docMk/>
            <pc:sldMk cId="1915482141" sldId="289"/>
            <ac:spMk id="6" creationId="{2E021695-34EC-5D16-AFE9-7C77205942CF}"/>
          </ac:spMkLst>
        </pc:spChg>
        <pc:grpChg chg="add del">
          <ac:chgData name="Naimish Vadodariya" userId="d2e325c0593a319e" providerId="LiveId" clId="{4720A315-5A2E-4271-BFB1-BB9042A829E5}" dt="2022-07-08T16:30:49.836" v="571" actId="478"/>
          <ac:grpSpMkLst>
            <pc:docMk/>
            <pc:sldMk cId="1915482141" sldId="289"/>
            <ac:grpSpMk id="3" creationId="{B814C6DB-F447-EDE6-462B-FA2DE34F8D8C}"/>
          </ac:grpSpMkLst>
        </pc:grpChg>
      </pc:sldChg>
      <pc:sldChg chg="addSp modSp mod modAnim">
        <pc:chgData name="Naimish Vadodariya" userId="d2e325c0593a319e" providerId="LiveId" clId="{4720A315-5A2E-4271-BFB1-BB9042A829E5}" dt="2022-07-10T03:57:09.696" v="677" actId="20577"/>
        <pc:sldMkLst>
          <pc:docMk/>
          <pc:sldMk cId="2554711902" sldId="291"/>
        </pc:sldMkLst>
        <pc:spChg chg="mod">
          <ac:chgData name="Naimish Vadodariya" userId="d2e325c0593a319e" providerId="LiveId" clId="{4720A315-5A2E-4271-BFB1-BB9042A829E5}" dt="2022-07-08T16:15:43.878" v="352" actId="20577"/>
          <ac:spMkLst>
            <pc:docMk/>
            <pc:sldMk cId="2554711902" sldId="291"/>
            <ac:spMk id="2" creationId="{095EF1AA-B384-4B3C-AA64-26D31B983DC1}"/>
          </ac:spMkLst>
        </pc:spChg>
        <pc:spChg chg="add mod">
          <ac:chgData name="Naimish Vadodariya" userId="d2e325c0593a319e" providerId="LiveId" clId="{4720A315-5A2E-4271-BFB1-BB9042A829E5}" dt="2022-07-08T16:36:09.671" v="674" actId="1582"/>
          <ac:spMkLst>
            <pc:docMk/>
            <pc:sldMk cId="2554711902" sldId="291"/>
            <ac:spMk id="3" creationId="{C1A1189A-7AFE-CCC8-8A9C-0C401FF3B55B}"/>
          </ac:spMkLst>
        </pc:spChg>
        <pc:spChg chg="add mod">
          <ac:chgData name="Naimish Vadodariya" userId="d2e325c0593a319e" providerId="LiveId" clId="{4720A315-5A2E-4271-BFB1-BB9042A829E5}" dt="2022-07-08T16:16:26.732" v="356" actId="1582"/>
          <ac:spMkLst>
            <pc:docMk/>
            <pc:sldMk cId="2554711902" sldId="291"/>
            <ac:spMk id="4" creationId="{0A8696B3-C7C3-43DD-0940-820E303B2436}"/>
          </ac:spMkLst>
        </pc:spChg>
        <pc:spChg chg="mod">
          <ac:chgData name="Naimish Vadodariya" userId="d2e325c0593a319e" providerId="LiveId" clId="{4720A315-5A2E-4271-BFB1-BB9042A829E5}" dt="2022-07-10T03:57:09.696" v="677" actId="20577"/>
          <ac:spMkLst>
            <pc:docMk/>
            <pc:sldMk cId="2554711902" sldId="291"/>
            <ac:spMk id="5" creationId="{C4A6F3DF-2EB8-43CF-3795-79063F5A0067}"/>
          </ac:spMkLst>
        </pc:spChg>
        <pc:spChg chg="mod">
          <ac:chgData name="Naimish Vadodariya" userId="d2e325c0593a319e" providerId="LiveId" clId="{4720A315-5A2E-4271-BFB1-BB9042A829E5}" dt="2022-07-08T16:20:35.779" v="375" actId="14100"/>
          <ac:spMkLst>
            <pc:docMk/>
            <pc:sldMk cId="2554711902" sldId="291"/>
            <ac:spMk id="7" creationId="{72A86601-7B9C-F9F6-5604-2455DAE19E61}"/>
          </ac:spMkLst>
        </pc:spChg>
      </pc:sldChg>
      <pc:sldChg chg="modSp">
        <pc:chgData name="Naimish Vadodariya" userId="d2e325c0593a319e" providerId="LiveId" clId="{4720A315-5A2E-4271-BFB1-BB9042A829E5}" dt="2022-07-08T16:31:33.453" v="587" actId="6549"/>
        <pc:sldMkLst>
          <pc:docMk/>
          <pc:sldMk cId="4216305698" sldId="292"/>
        </pc:sldMkLst>
        <pc:spChg chg="mod">
          <ac:chgData name="Naimish Vadodariya" userId="d2e325c0593a319e" providerId="LiveId" clId="{4720A315-5A2E-4271-BFB1-BB9042A829E5}" dt="2022-07-08T16:31:33.453" v="587" actId="6549"/>
          <ac:spMkLst>
            <pc:docMk/>
            <pc:sldMk cId="4216305698" sldId="292"/>
            <ac:spMk id="9" creationId="{BDA2F9A4-6988-4274-8384-12496EC9D59D}"/>
          </ac:spMkLst>
        </pc:spChg>
      </pc:sldChg>
      <pc:sldChg chg="modSp mod">
        <pc:chgData name="Naimish Vadodariya" userId="d2e325c0593a319e" providerId="LiveId" clId="{4720A315-5A2E-4271-BFB1-BB9042A829E5}" dt="2022-07-08T16:35:34.882" v="673" actId="20577"/>
        <pc:sldMkLst>
          <pc:docMk/>
          <pc:sldMk cId="1234560127" sldId="325"/>
        </pc:sldMkLst>
        <pc:spChg chg="mod">
          <ac:chgData name="Naimish Vadodariya" userId="d2e325c0593a319e" providerId="LiveId" clId="{4720A315-5A2E-4271-BFB1-BB9042A829E5}" dt="2022-07-08T16:35:34.882" v="673" actId="20577"/>
          <ac:spMkLst>
            <pc:docMk/>
            <pc:sldMk cId="1234560127" sldId="325"/>
            <ac:spMk id="2" creationId="{E1F2D5F8-87CB-4B5B-8EC7-5F4CE6485746}"/>
          </ac:spMkLst>
        </pc:spChg>
      </pc:sldChg>
      <pc:sldChg chg="modSp mod ord modAnim">
        <pc:chgData name="Naimish Vadodariya" userId="d2e325c0593a319e" providerId="LiveId" clId="{4720A315-5A2E-4271-BFB1-BB9042A829E5}" dt="2022-07-08T16:33:13.373" v="599" actId="113"/>
        <pc:sldMkLst>
          <pc:docMk/>
          <pc:sldMk cId="207174456" sldId="326"/>
        </pc:sldMkLst>
        <pc:spChg chg="mod">
          <ac:chgData name="Naimish Vadodariya" userId="d2e325c0593a319e" providerId="LiveId" clId="{4720A315-5A2E-4271-BFB1-BB9042A829E5}" dt="2022-07-08T16:33:13.373" v="599" actId="113"/>
          <ac:spMkLst>
            <pc:docMk/>
            <pc:sldMk cId="207174456" sldId="326"/>
            <ac:spMk id="3" creationId="{139A428D-8F15-4206-B337-FA27C005FA71}"/>
          </ac:spMkLst>
        </pc:spChg>
      </pc:sldChg>
      <pc:sldChg chg="modSp add mod">
        <pc:chgData name="Naimish Vadodariya" userId="d2e325c0593a319e" providerId="LiveId" clId="{4720A315-5A2E-4271-BFB1-BB9042A829E5}" dt="2022-07-08T02:29:46.351" v="19" actId="20577"/>
        <pc:sldMkLst>
          <pc:docMk/>
          <pc:sldMk cId="200374224" sldId="327"/>
        </pc:sldMkLst>
        <pc:spChg chg="mod">
          <ac:chgData name="Naimish Vadodariya" userId="d2e325c0593a319e" providerId="LiveId" clId="{4720A315-5A2E-4271-BFB1-BB9042A829E5}" dt="2022-07-08T02:29:46.351" v="19" actId="20577"/>
          <ac:spMkLst>
            <pc:docMk/>
            <pc:sldMk cId="200374224" sldId="327"/>
            <ac:spMk id="2" creationId="{54D792E8-8838-4744-A7DD-92B0ED18307B}"/>
          </ac:spMkLst>
        </pc:spChg>
        <pc:spChg chg="mod">
          <ac:chgData name="Naimish Vadodariya" userId="d2e325c0593a319e" providerId="LiveId" clId="{4720A315-5A2E-4271-BFB1-BB9042A829E5}" dt="2022-07-08T02:29:40.730" v="2" actId="20577"/>
          <ac:spMkLst>
            <pc:docMk/>
            <pc:sldMk cId="200374224" sldId="327"/>
            <ac:spMk id="3" creationId="{6C915463-E8EE-4502-8261-E337007EFAAF}"/>
          </ac:spMkLst>
        </pc:spChg>
      </pc:sldChg>
      <pc:sldChg chg="modSp add mod">
        <pc:chgData name="Naimish Vadodariya" userId="d2e325c0593a319e" providerId="LiveId" clId="{4720A315-5A2E-4271-BFB1-BB9042A829E5}" dt="2022-07-08T02:30:01.980" v="45" actId="20577"/>
        <pc:sldMkLst>
          <pc:docMk/>
          <pc:sldMk cId="700880048" sldId="328"/>
        </pc:sldMkLst>
        <pc:spChg chg="mod">
          <ac:chgData name="Naimish Vadodariya" userId="d2e325c0593a319e" providerId="LiveId" clId="{4720A315-5A2E-4271-BFB1-BB9042A829E5}" dt="2022-07-08T02:30:01.980" v="45" actId="20577"/>
          <ac:spMkLst>
            <pc:docMk/>
            <pc:sldMk cId="700880048" sldId="328"/>
            <ac:spMk id="2" creationId="{E1F2D5F8-87CB-4B5B-8EC7-5F4CE6485746}"/>
          </ac:spMkLst>
        </pc:spChg>
      </pc:sldChg>
      <pc:sldChg chg="modSp add mod">
        <pc:chgData name="Naimish Vadodariya" userId="d2e325c0593a319e" providerId="LiveId" clId="{4720A315-5A2E-4271-BFB1-BB9042A829E5}" dt="2022-07-08T02:32:29.970" v="118" actId="20577"/>
        <pc:sldMkLst>
          <pc:docMk/>
          <pc:sldMk cId="2908367801" sldId="329"/>
        </pc:sldMkLst>
        <pc:spChg chg="mod">
          <ac:chgData name="Naimish Vadodariya" userId="d2e325c0593a319e" providerId="LiveId" clId="{4720A315-5A2E-4271-BFB1-BB9042A829E5}" dt="2022-07-08T02:32:29.970" v="118" actId="20577"/>
          <ac:spMkLst>
            <pc:docMk/>
            <pc:sldMk cId="2908367801" sldId="329"/>
            <ac:spMk id="2" creationId="{E1F2D5F8-87CB-4B5B-8EC7-5F4CE6485746}"/>
          </ac:spMkLst>
        </pc:spChg>
      </pc:sldChg>
      <pc:sldChg chg="modSp add mod">
        <pc:chgData name="Naimish Vadodariya" userId="d2e325c0593a319e" providerId="LiveId" clId="{4720A315-5A2E-4271-BFB1-BB9042A829E5}" dt="2022-07-08T02:30:35.970" v="114" actId="20577"/>
        <pc:sldMkLst>
          <pc:docMk/>
          <pc:sldMk cId="2459902967" sldId="330"/>
        </pc:sldMkLst>
        <pc:spChg chg="mod">
          <ac:chgData name="Naimish Vadodariya" userId="d2e325c0593a319e" providerId="LiveId" clId="{4720A315-5A2E-4271-BFB1-BB9042A829E5}" dt="2022-07-08T02:30:35.970" v="114" actId="20577"/>
          <ac:spMkLst>
            <pc:docMk/>
            <pc:sldMk cId="2459902967" sldId="330"/>
            <ac:spMk id="2" creationId="{E1F2D5F8-87CB-4B5B-8EC7-5F4CE6485746}"/>
          </ac:spMkLst>
        </pc:spChg>
      </pc:sldChg>
      <pc:sldChg chg="modSp add mod">
        <pc:chgData name="Naimish Vadodariya" userId="d2e325c0593a319e" providerId="LiveId" clId="{4720A315-5A2E-4271-BFB1-BB9042A829E5}" dt="2022-07-08T02:33:02.331" v="190" actId="20577"/>
        <pc:sldMkLst>
          <pc:docMk/>
          <pc:sldMk cId="3640156525" sldId="331"/>
        </pc:sldMkLst>
        <pc:spChg chg="mod">
          <ac:chgData name="Naimish Vadodariya" userId="d2e325c0593a319e" providerId="LiveId" clId="{4720A315-5A2E-4271-BFB1-BB9042A829E5}" dt="2022-07-08T02:33:02.331" v="190" actId="20577"/>
          <ac:spMkLst>
            <pc:docMk/>
            <pc:sldMk cId="3640156525" sldId="331"/>
            <ac:spMk id="2" creationId="{E1F2D5F8-87CB-4B5B-8EC7-5F4CE6485746}"/>
          </ac:spMkLst>
        </pc:spChg>
      </pc:sldChg>
      <pc:sldChg chg="modSp add mod">
        <pc:chgData name="Naimish Vadodariya" userId="d2e325c0593a319e" providerId="LiveId" clId="{4720A315-5A2E-4271-BFB1-BB9042A829E5}" dt="2022-07-08T02:33:15" v="201" actId="20577"/>
        <pc:sldMkLst>
          <pc:docMk/>
          <pc:sldMk cId="1849273504" sldId="332"/>
        </pc:sldMkLst>
        <pc:spChg chg="mod">
          <ac:chgData name="Naimish Vadodariya" userId="d2e325c0593a319e" providerId="LiveId" clId="{4720A315-5A2E-4271-BFB1-BB9042A829E5}" dt="2022-07-08T02:33:15" v="201" actId="20577"/>
          <ac:spMkLst>
            <pc:docMk/>
            <pc:sldMk cId="1849273504" sldId="332"/>
            <ac:spMk id="2" creationId="{E1F2D5F8-87CB-4B5B-8EC7-5F4CE6485746}"/>
          </ac:spMkLst>
        </pc:spChg>
      </pc:sldChg>
      <pc:sldChg chg="add del">
        <pc:chgData name="Naimish Vadodariya" userId="d2e325c0593a319e" providerId="LiveId" clId="{4720A315-5A2E-4271-BFB1-BB9042A829E5}" dt="2022-07-08T16:35:21.650" v="667" actId="2696"/>
        <pc:sldMkLst>
          <pc:docMk/>
          <pc:sldMk cId="1647061508" sldId="3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a16="http://schemas.microsoft.com/office/drawing/2014/main" xmlns="" id="{E75253BA-841C-4898-BAAF-3A16D7F9433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a:t> University, </a:t>
            </a:r>
            <a:r>
              <a:rPr lang="en-US" sz="1600" dirty="0"/>
              <a:t>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tx2"/>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1" name="Picture 30"/>
          <p:cNvPicPr>
            <a:picLocks noChangeAspect="1"/>
          </p:cNvPicPr>
          <p:nvPr userDrawn="1"/>
        </p:nvPicPr>
        <p:blipFill rotWithShape="1">
          <a:blip r:embed="rId9" cstate="print">
            <a:extLst>
              <a:ext uri="{28A0092B-C50C-407E-A947-70E740481C1C}">
                <a14:useLocalDpi xmlns:a14="http://schemas.microsoft.com/office/drawing/2010/main" val="0"/>
              </a:ext>
            </a:extLst>
          </a:blip>
          <a:srcRect l="4981" t="10725" r="4439" b="11492"/>
          <a:stretch/>
        </p:blipFill>
        <p:spPr>
          <a:xfrm>
            <a:off x="8808333" y="87380"/>
            <a:ext cx="2592372" cy="1005840"/>
          </a:xfrm>
          <a:prstGeom prst="rect">
            <a:avLst/>
          </a:prstGeom>
        </p:spPr>
      </p:pic>
    </p:spTree>
    <p:extLst>
      <p:ext uri="{BB962C8B-B14F-4D97-AF65-F5344CB8AC3E}">
        <p14:creationId xmlns:p14="http://schemas.microsoft.com/office/powerpoint/2010/main" val="147511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a16="http://schemas.microsoft.com/office/drawing/2014/main" xmlns=""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xmlns=""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Functions &amp; Procedures</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3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baseline="0" dirty="0" err="1" smtClean="0">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2305CS101 </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Stored Procedures, Trigger, Cursor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tx2"/>
              </a:buClr>
              <a:buFont typeface="Wingdings 3" panose="05040102010807070707" pitchFamily="18" charset="2"/>
              <a:buChar char=""/>
              <a:defRPr sz="2400">
                <a:solidFill>
                  <a:schemeClr val="tx1"/>
                </a:solidFill>
              </a:defRPr>
            </a:lvl1pPr>
            <a:lvl2pPr marL="809625" indent="-352425" algn="just">
              <a:buClr>
                <a:schemeClr val="tx2"/>
              </a:buClr>
              <a:buFont typeface="Wingdings 3" panose="05040102010807070707" pitchFamily="18" charset="2"/>
              <a:buChar char=""/>
              <a:defRPr sz="2000">
                <a:solidFill>
                  <a:schemeClr val="tx1"/>
                </a:solidFill>
              </a:defRPr>
            </a:lvl2pPr>
            <a:lvl3pPr marL="1143000" indent="-228600" algn="just">
              <a:buClr>
                <a:schemeClr val="tx2"/>
              </a:buClr>
              <a:buFont typeface="Wingdings" panose="05000000000000000000" pitchFamily="2" charset="2"/>
              <a:buChar char="§"/>
              <a:defRPr sz="1800">
                <a:solidFill>
                  <a:schemeClr val="tx1"/>
                </a:solidFill>
              </a:defRPr>
            </a:lvl3pPr>
            <a:lvl4pPr algn="just">
              <a:buClr>
                <a:schemeClr val="tx2"/>
              </a:buClr>
              <a:defRPr sz="1600">
                <a:solidFill>
                  <a:schemeClr val="tx1"/>
                </a:solidFill>
              </a:defRPr>
            </a:lvl4pPr>
            <a:lvl5pPr algn="just">
              <a:buClr>
                <a:schemeClr val="tx2"/>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a16="http://schemas.microsoft.com/office/drawing/2014/main" xmlns=""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a16="http://schemas.microsoft.com/office/drawing/2014/main" xmlns=""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Functions &amp; Procedures</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a:extLst>
              <a:ext uri="{FF2B5EF4-FFF2-40B4-BE49-F238E27FC236}">
                <a16:creationId xmlns:a16="http://schemas.microsoft.com/office/drawing/2014/main" xmlns=""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a16="http://schemas.microsoft.com/office/drawing/2014/main" xmlns=""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a16="http://schemas.microsoft.com/office/drawing/2014/main" xmlns=""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Functions &amp; Procedures</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a16="http://schemas.microsoft.com/office/drawing/2014/main" xmlns=""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Functions &amp; Procedures</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xmlns=""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11/27/2023</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73" r:id="rId8"/>
    <p:sldLayoutId id="2147483691" r:id="rId9"/>
    <p:sldLayoutId id="214748369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0A5353-D4D5-43D7-A039-6CFC6871D64F}"/>
              </a:ext>
            </a:extLst>
          </p:cNvPr>
          <p:cNvSpPr>
            <a:spLocks noGrp="1"/>
          </p:cNvSpPr>
          <p:nvPr>
            <p:ph type="ctrTitle"/>
          </p:nvPr>
        </p:nvSpPr>
        <p:spPr/>
        <p:txBody>
          <a:bodyPr/>
          <a:lstStyle/>
          <a:p>
            <a:r>
              <a:rPr lang="en-US" sz="4800" b="0" dirty="0">
                <a:latin typeface="Roboto Condensed Light" panose="02000000000000000000" pitchFamily="2" charset="0"/>
                <a:ea typeface="Roboto Condensed Light" panose="02000000000000000000" pitchFamily="2" charset="0"/>
              </a:rPr>
              <a:t>Unit-1</a:t>
            </a:r>
            <a:r>
              <a:rPr lang="en-US" dirty="0"/>
              <a:t> </a:t>
            </a:r>
            <a:br>
              <a:rPr lang="en-US" dirty="0"/>
            </a:br>
            <a:r>
              <a:rPr lang="en-US" sz="6000" dirty="0" smtClean="0"/>
              <a:t>Stored </a:t>
            </a:r>
            <a:r>
              <a:rPr lang="en-US" sz="6000" dirty="0"/>
              <a:t>Procedures, Cursor &amp; Trigger</a:t>
            </a:r>
          </a:p>
        </p:txBody>
      </p:sp>
      <p:sp>
        <p:nvSpPr>
          <p:cNvPr id="3" name="Text Placeholder 2">
            <a:extLst>
              <a:ext uri="{FF2B5EF4-FFF2-40B4-BE49-F238E27FC236}">
                <a16:creationId xmlns:a16="http://schemas.microsoft.com/office/drawing/2014/main" xmlns="" id="{E4D4005A-4647-4086-9144-7BCC7DFEFB1B}"/>
              </a:ext>
            </a:extLst>
          </p:cNvPr>
          <p:cNvSpPr>
            <a:spLocks noGrp="1"/>
          </p:cNvSpPr>
          <p:nvPr>
            <p:ph type="body" sz="quarter" idx="11"/>
          </p:nvPr>
        </p:nvSpPr>
        <p:spPr/>
        <p:txBody>
          <a:bodyPr/>
          <a:lstStyle/>
          <a:p>
            <a:r>
              <a:rPr lang="en-US" dirty="0" smtClean="0"/>
              <a:t>firoz.sherasiya@darshan.ac.in</a:t>
            </a:r>
            <a:endParaRPr lang="en-US" dirty="0"/>
          </a:p>
        </p:txBody>
      </p:sp>
      <p:sp>
        <p:nvSpPr>
          <p:cNvPr id="4" name="Text Placeholder 3">
            <a:extLst>
              <a:ext uri="{FF2B5EF4-FFF2-40B4-BE49-F238E27FC236}">
                <a16:creationId xmlns:a16="http://schemas.microsoft.com/office/drawing/2014/main" xmlns="" id="{6F817D43-889A-4049-ACFD-9B3B648B6A91}"/>
              </a:ext>
            </a:extLst>
          </p:cNvPr>
          <p:cNvSpPr>
            <a:spLocks noGrp="1"/>
          </p:cNvSpPr>
          <p:nvPr>
            <p:ph type="body" sz="quarter" idx="12"/>
          </p:nvPr>
        </p:nvSpPr>
        <p:spPr/>
        <p:txBody>
          <a:bodyPr/>
          <a:lstStyle/>
          <a:p>
            <a:r>
              <a:rPr lang="en-US" dirty="0" smtClean="0"/>
              <a:t>9879879861</a:t>
            </a:r>
            <a:endParaRPr lang="en-US" dirty="0"/>
          </a:p>
        </p:txBody>
      </p:sp>
      <p:sp>
        <p:nvSpPr>
          <p:cNvPr id="5" name="Text Placeholder 4">
            <a:extLst>
              <a:ext uri="{FF2B5EF4-FFF2-40B4-BE49-F238E27FC236}">
                <a16:creationId xmlns:a16="http://schemas.microsoft.com/office/drawing/2014/main" xmlns=""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xmlns="" id="{1F7AB9BC-FE08-46B2-A19C-803CB5DF0CD1}"/>
              </a:ext>
            </a:extLst>
          </p:cNvPr>
          <p:cNvSpPr>
            <a:spLocks noGrp="1"/>
          </p:cNvSpPr>
          <p:nvPr>
            <p:ph type="body" sz="quarter" idx="14"/>
          </p:nvPr>
        </p:nvSpPr>
        <p:spPr/>
        <p:txBody>
          <a:bodyPr/>
          <a:lstStyle/>
          <a:p>
            <a:r>
              <a:rPr lang="en-US" dirty="0"/>
              <a:t>Prof. </a:t>
            </a:r>
            <a:r>
              <a:rPr lang="en-US" dirty="0" err="1" smtClean="0"/>
              <a:t>Firoz</a:t>
            </a:r>
            <a:r>
              <a:rPr lang="en-US" dirty="0" smtClean="0"/>
              <a:t> A. </a:t>
            </a:r>
            <a:r>
              <a:rPr lang="en-US" dirty="0" err="1" smtClean="0"/>
              <a:t>Sherasiya</a:t>
            </a:r>
            <a:endParaRPr lang="en-US" dirty="0"/>
          </a:p>
        </p:txBody>
      </p:sp>
      <p:sp>
        <p:nvSpPr>
          <p:cNvPr id="1027" name="Text Placeholder 1026">
            <a:extLst>
              <a:ext uri="{FF2B5EF4-FFF2-40B4-BE49-F238E27FC236}">
                <a16:creationId xmlns:a16="http://schemas.microsoft.com/office/drawing/2014/main" xmlns="" id="{D1F0AA94-EAF3-4868-942A-0125EFC5C764}"/>
              </a:ext>
            </a:extLst>
          </p:cNvPr>
          <p:cNvSpPr>
            <a:spLocks noGrp="1"/>
          </p:cNvSpPr>
          <p:nvPr>
            <p:ph type="body" sz="quarter" idx="16"/>
          </p:nvPr>
        </p:nvSpPr>
        <p:spPr/>
        <p:txBody>
          <a:bodyPr/>
          <a:lstStyle/>
          <a:p>
            <a:r>
              <a:rPr lang="en-US" b="1" dirty="0"/>
              <a:t>Database Management </a:t>
            </a:r>
            <a:r>
              <a:rPr lang="en-US" b="1" dirty="0" smtClean="0"/>
              <a:t>System </a:t>
            </a:r>
            <a:r>
              <a:rPr lang="en-US" dirty="0" smtClean="0">
                <a:latin typeface="Roboto Condensed Light" panose="02000000000000000000" pitchFamily="2" charset="0"/>
                <a:ea typeface="Roboto Condensed Light" panose="02000000000000000000" pitchFamily="2" charset="0"/>
              </a:rPr>
              <a:t>(DBMS)</a:t>
            </a:r>
            <a:endParaRPr lang="en-US" dirty="0">
              <a:latin typeface="Roboto Condensed Light" panose="02000000000000000000" pitchFamily="2" charset="0"/>
              <a:ea typeface="Roboto Condensed Light" panose="02000000000000000000" pitchFamily="2" charset="0"/>
            </a:endParaRPr>
          </a:p>
          <a:p>
            <a:r>
              <a:rPr lang="en-US" dirty="0">
                <a:latin typeface="Roboto Condensed Light" panose="02000000000000000000" pitchFamily="2" charset="0"/>
                <a:ea typeface="Roboto Condensed Light" panose="02000000000000000000" pitchFamily="2" charset="0"/>
              </a:rPr>
              <a:t>#</a:t>
            </a:r>
            <a:r>
              <a:rPr lang="en-US" dirty="0" smtClean="0">
                <a:latin typeface="Roboto Condensed Light" panose="02000000000000000000" pitchFamily="2" charset="0"/>
                <a:ea typeface="Roboto Condensed Light" panose="02000000000000000000" pitchFamily="2" charset="0"/>
              </a:rPr>
              <a:t>2305CS101</a:t>
            </a:r>
            <a:endParaRPr lang="en-US" dirty="0">
              <a:latin typeface="Roboto Condensed Light" panose="02000000000000000000" pitchFamily="2" charset="0"/>
              <a:ea typeface="Roboto Condensed Light" panose="02000000000000000000" pitchFamily="2" charset="0"/>
            </a:endParaRPr>
          </a:p>
        </p:txBody>
      </p:sp>
      <p:sp>
        <p:nvSpPr>
          <p:cNvPr id="11" name="AutoShape 3">
            <a:extLst>
              <a:ext uri="{FF2B5EF4-FFF2-40B4-BE49-F238E27FC236}">
                <a16:creationId xmlns:a16="http://schemas.microsoft.com/office/drawing/2014/main" xmlns=""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Picture Placeholder 6"/>
          <p:cNvSpPr>
            <a:spLocks noGrp="1"/>
          </p:cNvSpPr>
          <p:nvPr>
            <p:ph type="pic" sz="quarter" idx="10"/>
          </p:nvPr>
        </p:nvSpPr>
        <p:spPr/>
      </p:sp>
    </p:spTree>
    <p:extLst>
      <p:ext uri="{BB962C8B-B14F-4D97-AF65-F5344CB8AC3E}">
        <p14:creationId xmlns:p14="http://schemas.microsoft.com/office/powerpoint/2010/main" val="661001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a:t>
            </a:r>
            <a:r>
              <a:rPr lang="en-US" dirty="0">
                <a:solidFill>
                  <a:schemeClr val="tx2"/>
                </a:solidFill>
              </a:rPr>
              <a:t>NULL</a:t>
            </a:r>
            <a:r>
              <a:rPr lang="en-US" dirty="0"/>
              <a:t>] As Default Parameter</a:t>
            </a:r>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208967706"/>
              </p:ext>
            </p:extLst>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xmlns="" val="20000"/>
                    </a:ext>
                  </a:extLst>
                </a:gridCol>
                <a:gridCol w="824230">
                  <a:extLst>
                    <a:ext uri="{9D8B030D-6E8A-4147-A177-3AD203B41FA5}">
                      <a16:colId xmlns:a16="http://schemas.microsoft.com/office/drawing/2014/main" xmlns="" val="20001"/>
                    </a:ext>
                  </a:extLst>
                </a:gridCol>
                <a:gridCol w="654203">
                  <a:extLst>
                    <a:ext uri="{9D8B030D-6E8A-4147-A177-3AD203B41FA5}">
                      <a16:colId xmlns:a16="http://schemas.microsoft.com/office/drawing/2014/main" xmlns="" val="20003"/>
                    </a:ext>
                  </a:extLst>
                </a:gridCol>
                <a:gridCol w="1313180">
                  <a:extLst>
                    <a:ext uri="{9D8B030D-6E8A-4147-A177-3AD203B41FA5}">
                      <a16:colId xmlns:a16="http://schemas.microsoft.com/office/drawing/2014/main" xmlns="" val="20002"/>
                    </a:ext>
                  </a:extLst>
                </a:gridCol>
                <a:gridCol w="963930">
                  <a:extLst>
                    <a:ext uri="{9D8B030D-6E8A-4147-A177-3AD203B41FA5}">
                      <a16:colId xmlns:a16="http://schemas.microsoft.com/office/drawing/2014/main" xmlns=""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i="1" dirty="0"/>
                        <a:t>NULL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Umesh</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Morbi</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graphicFrame>
        <p:nvGraphicFramePr>
          <p:cNvPr id="5" name="Content Placeholder 4">
            <a:extLst>
              <a:ext uri="{FF2B5EF4-FFF2-40B4-BE49-F238E27FC236}">
                <a16:creationId xmlns:a16="http://schemas.microsoft.com/office/drawing/2014/main" xmlns=""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7" name="Rectangle 6">
            <a:extLst>
              <a:ext uri="{FF2B5EF4-FFF2-40B4-BE49-F238E27FC236}">
                <a16:creationId xmlns:a16="http://schemas.microsoft.com/office/drawing/2014/main" xmlns="" id="{EF46A604-D831-08C9-8A1F-5B773647B7F5}"/>
              </a:ext>
            </a:extLst>
          </p:cNvPr>
          <p:cNvSpPr/>
          <p:nvPr/>
        </p:nvSpPr>
        <p:spPr>
          <a:xfrm>
            <a:off x="716185" y="1192628"/>
            <a:ext cx="6530112" cy="1631216"/>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PR_Customer_SelectCustName</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@CstName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100</a:t>
            </a:r>
            <a:r>
              <a:rPr lang="en-GB" sz="2000" dirty="0">
                <a:solidFill>
                  <a:srgbClr val="808080"/>
                </a:solidFill>
                <a:latin typeface="Consolas" panose="020B0609020204030204" pitchFamily="49" charset="0"/>
              </a:rPr>
              <a:t>)</a:t>
            </a:r>
            <a:r>
              <a:rPr lang="en-GB" sz="2000" dirty="0">
                <a:solidFill>
                  <a:srgbClr val="0000FF"/>
                </a:solidFill>
                <a:latin typeface="Consolas" panose="020B0609020204030204" pitchFamily="49" charset="0"/>
              </a:rPr>
              <a:t> </a:t>
            </a:r>
            <a:r>
              <a:rPr lang="en-GB" sz="2000" b="1" dirty="0">
                <a:solidFill>
                  <a:srgbClr val="808080"/>
                </a:solidFill>
                <a:latin typeface="Consolas" panose="020B0609020204030204" pitchFamily="49" charset="0"/>
              </a:rPr>
              <a:t>=</a:t>
            </a:r>
            <a:r>
              <a:rPr lang="en-GB" sz="2000" b="1" dirty="0">
                <a:solidFill>
                  <a:srgbClr val="000000"/>
                </a:solidFill>
                <a:latin typeface="Consolas" panose="020B0609020204030204" pitchFamily="49" charset="0"/>
              </a:rPr>
              <a:t> </a:t>
            </a:r>
            <a:r>
              <a:rPr lang="en-GB" sz="2000" b="1" dirty="0">
                <a:solidFill>
                  <a:srgbClr val="808080"/>
                </a:solidFill>
                <a:latin typeface="Consolas" panose="020B0609020204030204" pitchFamily="49" charset="0"/>
              </a:rPr>
              <a:t>NULL</a:t>
            </a:r>
            <a:endParaRPr lang="en-GB" sz="2000" b="1"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SELECT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WHERE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Name</a:t>
            </a:r>
            <a:r>
              <a:rPr lang="en-GB" sz="2000" dirty="0">
                <a:solidFill>
                  <a:srgbClr val="000000"/>
                </a:solidFill>
                <a:latin typeface="Consolas" panose="020B0609020204030204" pitchFamily="49" charset="0"/>
              </a:rPr>
              <a: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@CstName</a:t>
            </a:r>
            <a:r>
              <a:rPr lang="en-GB" sz="2000" dirty="0">
                <a:solidFill>
                  <a:srgbClr val="808080"/>
                </a:solidFill>
                <a:latin typeface="Consolas" panose="020B0609020204030204" pitchFamily="49" charset="0"/>
              </a:rPr>
              <a:t>;</a:t>
            </a:r>
            <a:endParaRPr lang="en-US" sz="2000" dirty="0"/>
          </a:p>
        </p:txBody>
      </p:sp>
      <p:sp>
        <p:nvSpPr>
          <p:cNvPr id="8" name="Rectangle 7">
            <a:extLst>
              <a:ext uri="{FF2B5EF4-FFF2-40B4-BE49-F238E27FC236}">
                <a16:creationId xmlns:a16="http://schemas.microsoft.com/office/drawing/2014/main" xmlns="" id="{EB211650-5962-6765-C899-42E92A5E821E}"/>
              </a:ext>
            </a:extLst>
          </p:cNvPr>
          <p:cNvSpPr/>
          <p:nvPr/>
        </p:nvSpPr>
        <p:spPr>
          <a:xfrm>
            <a:off x="152399" y="1192628"/>
            <a:ext cx="579518" cy="1631216"/>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p:txBody>
      </p:sp>
      <p:sp>
        <p:nvSpPr>
          <p:cNvPr id="10" name="Rectangle: Top Corners Rounded 9">
            <a:extLst>
              <a:ext uri="{FF2B5EF4-FFF2-40B4-BE49-F238E27FC236}">
                <a16:creationId xmlns:a16="http://schemas.microsoft.com/office/drawing/2014/main" xmlns=""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5" name="Rectangle 14">
            <a:extLst>
              <a:ext uri="{FF2B5EF4-FFF2-40B4-BE49-F238E27FC236}">
                <a16:creationId xmlns:a16="http://schemas.microsoft.com/office/drawing/2014/main" xmlns="" id="{C4499F60-3764-5CC8-5C83-857AC1583F24}"/>
              </a:ext>
            </a:extLst>
          </p:cNvPr>
          <p:cNvSpPr/>
          <p:nvPr/>
        </p:nvSpPr>
        <p:spPr>
          <a:xfrm>
            <a:off x="716186" y="3317620"/>
            <a:ext cx="6530112" cy="369332"/>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PR_Customer_SelectCustName</a:t>
            </a:r>
            <a:endParaRPr lang="en-GB" dirty="0">
              <a:solidFill>
                <a:srgbClr val="000000"/>
              </a:solidFill>
              <a:latin typeface="Consolas" panose="020B0609020204030204" pitchFamily="49" charset="0"/>
            </a:endParaRPr>
          </a:p>
        </p:txBody>
      </p:sp>
      <p:sp>
        <p:nvSpPr>
          <p:cNvPr id="16" name="Rectangle 15">
            <a:extLst>
              <a:ext uri="{FF2B5EF4-FFF2-40B4-BE49-F238E27FC236}">
                <a16:creationId xmlns:a16="http://schemas.microsoft.com/office/drawing/2014/main" xmlns="" id="{08A50DC0-ACD1-C821-B8A5-EE4CB8303E37}"/>
              </a:ext>
            </a:extLst>
          </p:cNvPr>
          <p:cNvSpPr/>
          <p:nvPr/>
        </p:nvSpPr>
        <p:spPr>
          <a:xfrm>
            <a:off x="152399" y="3317620"/>
            <a:ext cx="536825" cy="36933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p:txBody>
      </p:sp>
      <p:sp>
        <p:nvSpPr>
          <p:cNvPr id="17" name="Rectangle: Top Corners Rounded 16">
            <a:extLst>
              <a:ext uri="{FF2B5EF4-FFF2-40B4-BE49-F238E27FC236}">
                <a16:creationId xmlns:a16="http://schemas.microsoft.com/office/drawing/2014/main" xmlns="" id="{43DE4105-031D-D0DE-E4D9-777C2F947096}"/>
              </a:ext>
            </a:extLst>
          </p:cNvPr>
          <p:cNvSpPr/>
          <p:nvPr/>
        </p:nvSpPr>
        <p:spPr>
          <a:xfrm>
            <a:off x="152399" y="2988436"/>
            <a:ext cx="173238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
        <p:nvSpPr>
          <p:cNvPr id="19" name="Rectangle 18">
            <a:extLst>
              <a:ext uri="{FF2B5EF4-FFF2-40B4-BE49-F238E27FC236}">
                <a16:creationId xmlns:a16="http://schemas.microsoft.com/office/drawing/2014/main" xmlns="" id="{3B791CFE-578E-D804-38AE-6681F5BF5247}"/>
              </a:ext>
            </a:extLst>
          </p:cNvPr>
          <p:cNvSpPr/>
          <p:nvPr/>
        </p:nvSpPr>
        <p:spPr>
          <a:xfrm>
            <a:off x="716185" y="5337730"/>
            <a:ext cx="6530112" cy="369332"/>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PR_Customer_SelectCustName</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'Ajay'</a:t>
            </a:r>
            <a:r>
              <a:rPr lang="en-GB" dirty="0">
                <a:solidFill>
                  <a:srgbClr val="000000"/>
                </a:solidFill>
                <a:latin typeface="Consolas" panose="020B0609020204030204" pitchFamily="49" charset="0"/>
              </a:rPr>
              <a:t> </a:t>
            </a:r>
          </a:p>
        </p:txBody>
      </p:sp>
      <p:sp>
        <p:nvSpPr>
          <p:cNvPr id="20" name="Rectangle 19">
            <a:extLst>
              <a:ext uri="{FF2B5EF4-FFF2-40B4-BE49-F238E27FC236}">
                <a16:creationId xmlns:a16="http://schemas.microsoft.com/office/drawing/2014/main" xmlns="" id="{E088FFF4-84CB-9838-F391-8764634A3AE6}"/>
              </a:ext>
            </a:extLst>
          </p:cNvPr>
          <p:cNvSpPr/>
          <p:nvPr/>
        </p:nvSpPr>
        <p:spPr>
          <a:xfrm>
            <a:off x="152398" y="5337730"/>
            <a:ext cx="536825" cy="36933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p:txBody>
      </p:sp>
      <p:sp>
        <p:nvSpPr>
          <p:cNvPr id="21" name="Rectangle: Top Corners Rounded 20">
            <a:extLst>
              <a:ext uri="{FF2B5EF4-FFF2-40B4-BE49-F238E27FC236}">
                <a16:creationId xmlns:a16="http://schemas.microsoft.com/office/drawing/2014/main" xmlns="" id="{84DDB2EF-9A43-6E16-1634-5F77F1F696E8}"/>
              </a:ext>
            </a:extLst>
          </p:cNvPr>
          <p:cNvSpPr/>
          <p:nvPr/>
        </p:nvSpPr>
        <p:spPr>
          <a:xfrm>
            <a:off x="152398" y="5008546"/>
            <a:ext cx="173238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
        <p:nvSpPr>
          <p:cNvPr id="3" name="TextBox 2">
            <a:extLst>
              <a:ext uri="{FF2B5EF4-FFF2-40B4-BE49-F238E27FC236}">
                <a16:creationId xmlns:a16="http://schemas.microsoft.com/office/drawing/2014/main" xmlns="" id="{226A7A56-A308-0C78-209E-6C25E8B150CF}"/>
              </a:ext>
            </a:extLst>
          </p:cNvPr>
          <p:cNvSpPr txBox="1"/>
          <p:nvPr/>
        </p:nvSpPr>
        <p:spPr>
          <a:xfrm>
            <a:off x="152398" y="3816220"/>
            <a:ext cx="7093899" cy="923330"/>
          </a:xfrm>
          <a:prstGeom prst="rect">
            <a:avLst/>
          </a:prstGeom>
          <a:noFill/>
        </p:spPr>
        <p:txBody>
          <a:bodyPr wrap="square" rtlCol="0">
            <a:spAutoFit/>
          </a:bodyPr>
          <a:lstStyle/>
          <a:p>
            <a:pPr algn="just"/>
            <a:r>
              <a:rPr lang="en-US" dirty="0"/>
              <a:t>When you execute above statement you will get </a:t>
            </a:r>
            <a:r>
              <a:rPr lang="en-US" dirty="0" err="1"/>
              <a:t>CstID</a:t>
            </a:r>
            <a:r>
              <a:rPr lang="en-US" dirty="0"/>
              <a:t> 105 Record in which Name is NULL, If you don’t specify any value it will take NULL as default supplied value.</a:t>
            </a:r>
            <a:endParaRPr lang="en-GB" dirty="0"/>
          </a:p>
        </p:txBody>
      </p:sp>
      <p:sp>
        <p:nvSpPr>
          <p:cNvPr id="22" name="TextBox 21">
            <a:extLst>
              <a:ext uri="{FF2B5EF4-FFF2-40B4-BE49-F238E27FC236}">
                <a16:creationId xmlns:a16="http://schemas.microsoft.com/office/drawing/2014/main" xmlns="" id="{AA9D8139-E15C-C548-DEC3-D0BA78DF706E}"/>
              </a:ext>
            </a:extLst>
          </p:cNvPr>
          <p:cNvSpPr txBox="1"/>
          <p:nvPr/>
        </p:nvSpPr>
        <p:spPr>
          <a:xfrm>
            <a:off x="152397" y="5783510"/>
            <a:ext cx="7093899" cy="646331"/>
          </a:xfrm>
          <a:prstGeom prst="rect">
            <a:avLst/>
          </a:prstGeom>
          <a:noFill/>
        </p:spPr>
        <p:txBody>
          <a:bodyPr wrap="square" rtlCol="0">
            <a:spAutoFit/>
          </a:bodyPr>
          <a:lstStyle/>
          <a:p>
            <a:pPr algn="just"/>
            <a:r>
              <a:rPr lang="en-US" dirty="0"/>
              <a:t>When you execute above statement you will get records in which name column consist ‘Ajay’ as value.</a:t>
            </a:r>
            <a:endParaRPr lang="en-GB" dirty="0"/>
          </a:p>
        </p:txBody>
      </p:sp>
    </p:spTree>
    <p:extLst>
      <p:ext uri="{BB962C8B-B14F-4D97-AF65-F5344CB8AC3E}">
        <p14:creationId xmlns:p14="http://schemas.microsoft.com/office/powerpoint/2010/main" val="240790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bg/>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bg/>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animBg="1"/>
      <p:bldP spid="10" grpId="0" animBg="1"/>
      <p:bldP spid="15" grpId="0" uiExpand="1" build="p" animBg="1"/>
      <p:bldP spid="16" grpId="0" animBg="1"/>
      <p:bldP spid="17" grpId="0" animBg="1"/>
      <p:bldP spid="19" grpId="0" uiExpand="1" build="p" animBg="1"/>
      <p:bldP spid="20" grpId="0" animBg="1"/>
      <p:bldP spid="21" grpId="0" animBg="1"/>
      <p:bldP spid="3"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What is Stored Procedure? (Cont..)</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b="1" dirty="0">
                <a:solidFill>
                  <a:schemeClr val="tx2"/>
                </a:solidFill>
              </a:rPr>
              <a:t>Create </a:t>
            </a:r>
            <a:r>
              <a:rPr lang="en-US" dirty="0"/>
              <a:t>:- It will create a procedure.</a:t>
            </a:r>
          </a:p>
          <a:p>
            <a:r>
              <a:rPr lang="en-US" b="1" dirty="0">
                <a:solidFill>
                  <a:schemeClr val="tx2"/>
                </a:solidFill>
              </a:rPr>
              <a:t>Alter</a:t>
            </a:r>
            <a:r>
              <a:rPr lang="en-US" dirty="0"/>
              <a:t> :- It will re-create a procedure if it already exists.</a:t>
            </a:r>
          </a:p>
          <a:p>
            <a:r>
              <a:rPr lang="en-US" dirty="0"/>
              <a:t>We can pass </a:t>
            </a:r>
            <a:r>
              <a:rPr lang="en-US" b="1" dirty="0"/>
              <a:t>parameters</a:t>
            </a:r>
            <a:r>
              <a:rPr lang="en-US" dirty="0"/>
              <a:t> to the procedures in three ways. </a:t>
            </a:r>
          </a:p>
          <a:p>
            <a:pPr lvl="1"/>
            <a:r>
              <a:rPr lang="en-US" b="1" dirty="0"/>
              <a:t>IN-parameters</a:t>
            </a:r>
            <a:r>
              <a:rPr lang="en-US" dirty="0"/>
              <a:t> :- These types of parameters are used to send values to stored procedures.</a:t>
            </a:r>
          </a:p>
          <a:p>
            <a:pPr lvl="1"/>
            <a:r>
              <a:rPr lang="en-US" b="1" dirty="0"/>
              <a:t>OUT-parameters</a:t>
            </a:r>
            <a:r>
              <a:rPr lang="en-US" dirty="0"/>
              <a:t> :- These types of parameters are used to get values from stored procedures. This is similar to a return type in functions but procedure can return values for more than one parameters. </a:t>
            </a:r>
          </a:p>
          <a:p>
            <a:pPr lvl="1"/>
            <a:r>
              <a:rPr lang="en-US" b="1" dirty="0"/>
              <a:t>IN OUT-parameters </a:t>
            </a:r>
            <a:r>
              <a:rPr lang="en-US" dirty="0"/>
              <a:t>:- This type of parameter allows us to pass values into a procedure and get output values from the procedure.</a:t>
            </a:r>
          </a:p>
          <a:p>
            <a:r>
              <a:rPr lang="en-US" b="1" dirty="0">
                <a:solidFill>
                  <a:schemeClr val="tx2"/>
                </a:solidFill>
              </a:rPr>
              <a:t>AS</a:t>
            </a:r>
            <a:r>
              <a:rPr lang="en-US" dirty="0"/>
              <a:t> indicates the beginning of the body of the procedure.</a:t>
            </a:r>
          </a:p>
          <a:p>
            <a:r>
              <a:rPr lang="en-US" b="1" dirty="0" err="1">
                <a:solidFill>
                  <a:schemeClr val="tx2"/>
                </a:solidFill>
              </a:rPr>
              <a:t>sql_statements</a:t>
            </a:r>
            <a:r>
              <a:rPr lang="en-US" b="1" dirty="0">
                <a:solidFill>
                  <a:schemeClr val="tx2"/>
                </a:solidFill>
              </a:rPr>
              <a:t> </a:t>
            </a:r>
            <a:r>
              <a:rPr lang="en-US" dirty="0"/>
              <a:t>contains the body as a SQL query. (select, insert, update or delete)</a:t>
            </a:r>
          </a:p>
          <a:p>
            <a:r>
              <a:rPr lang="en-US" dirty="0"/>
              <a:t>By using </a:t>
            </a:r>
            <a:r>
              <a:rPr lang="en-GB" dirty="0">
                <a:solidFill>
                  <a:srgbClr val="0000FF"/>
                </a:solidFill>
                <a:latin typeface="Consolas" panose="020B0609020204030204" pitchFamily="49" charset="0"/>
              </a:rPr>
              <a:t>CREATE</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OR</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ALTER </a:t>
            </a:r>
            <a:r>
              <a:rPr lang="en-US" dirty="0"/>
              <a:t>together the procedure is created if it does not exist and if it exists then it is replaced with the current code.</a:t>
            </a:r>
          </a:p>
          <a:p>
            <a:endParaRPr lang="en-US" dirty="0"/>
          </a:p>
        </p:txBody>
      </p:sp>
    </p:spTree>
    <p:extLst>
      <p:ext uri="{BB962C8B-B14F-4D97-AF65-F5344CB8AC3E}">
        <p14:creationId xmlns:p14="http://schemas.microsoft.com/office/powerpoint/2010/main" val="290836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Stored Procedure </a:t>
            </a:r>
            <a:r>
              <a:rPr lang="en-US" dirty="0">
                <a:solidFill>
                  <a:schemeClr val="tx2"/>
                </a:solidFill>
              </a:rPr>
              <a:t>OUT</a:t>
            </a:r>
            <a:r>
              <a:rPr lang="en-US" dirty="0"/>
              <a:t>/</a:t>
            </a:r>
            <a:r>
              <a:rPr lang="en-US" dirty="0">
                <a:solidFill>
                  <a:schemeClr val="tx2"/>
                </a:solidFill>
              </a:rPr>
              <a:t>OUTPUT</a:t>
            </a:r>
            <a:r>
              <a:rPr lang="en-US" dirty="0"/>
              <a:t> Parameter</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a:t>To set output parameters for a stored procedure is basically the same as setting up input parameters, the only difference is that you use the </a:t>
            </a:r>
            <a:r>
              <a:rPr lang="en-US" b="1" dirty="0"/>
              <a:t>OUTPUT</a:t>
            </a:r>
            <a:r>
              <a:rPr lang="en-US" dirty="0"/>
              <a:t> clause </a:t>
            </a:r>
            <a:r>
              <a:rPr lang="en-US" b="1" dirty="0"/>
              <a:t>after the parameter name </a:t>
            </a:r>
            <a:r>
              <a:rPr lang="en-US" dirty="0"/>
              <a:t>to </a:t>
            </a:r>
            <a:r>
              <a:rPr lang="en-US" b="1" dirty="0"/>
              <a:t>specify that it should return a value</a:t>
            </a:r>
            <a:r>
              <a:rPr lang="en-US" dirty="0"/>
              <a:t>.  </a:t>
            </a:r>
          </a:p>
          <a:p>
            <a:r>
              <a:rPr lang="en-US" dirty="0"/>
              <a:t>The output clause can be specified by either using the keyword "OUTPUT" or just "OUT". </a:t>
            </a:r>
          </a:p>
        </p:txBody>
      </p:sp>
      <p:sp>
        <p:nvSpPr>
          <p:cNvPr id="4" name="Rectangle 3">
            <a:extLst>
              <a:ext uri="{FF2B5EF4-FFF2-40B4-BE49-F238E27FC236}">
                <a16:creationId xmlns:a16="http://schemas.microsoft.com/office/drawing/2014/main" xmlns="" id="{CCC04B9A-372A-EC90-3C6F-D0D5053FC9E8}"/>
              </a:ext>
            </a:extLst>
          </p:cNvPr>
          <p:cNvSpPr/>
          <p:nvPr/>
        </p:nvSpPr>
        <p:spPr>
          <a:xfrm>
            <a:off x="1014725" y="2765826"/>
            <a:ext cx="6004415" cy="2862322"/>
          </a:xfrm>
          <a:prstGeom prst="rect">
            <a:avLst/>
          </a:prstGeom>
          <a:solidFill>
            <a:schemeClr val="bg1">
              <a:lumMod val="95000"/>
            </a:schemeClr>
          </a:solidFill>
          <a:ln>
            <a:noFill/>
          </a:ln>
        </p:spPr>
        <p:txBody>
          <a:bodyPr wrap="square">
            <a:spAutoFit/>
          </a:bodyPr>
          <a:lstStyle/>
          <a:p>
            <a:r>
              <a:rPr lang="en-US" sz="2000" dirty="0">
                <a:solidFill>
                  <a:srgbClr val="0000FF"/>
                </a:solidFill>
                <a:latin typeface="Consolas" panose="020B0609020204030204" pitchFamily="49" charset="0"/>
              </a:rPr>
              <a:t>CREATE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PROCEDURE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PR_Customer_GetCityCount</a:t>
            </a:r>
            <a:endParaRPr lang="en-US"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@City		</a:t>
            </a:r>
            <a:r>
              <a:rPr lang="en-GB" sz="2000" dirty="0" err="1">
                <a:solidFill>
                  <a:srgbClr val="0000FF"/>
                </a:solidFill>
                <a:latin typeface="Consolas" panose="020B0609020204030204" pitchFamily="49" charset="0"/>
              </a:rPr>
              <a:t>nvarchar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30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@Count		</a:t>
            </a:r>
            <a:r>
              <a:rPr lang="en-GB" sz="2000" dirty="0">
                <a:solidFill>
                  <a:srgbClr val="0000FF"/>
                </a:solidFill>
                <a:latin typeface="Consolas" panose="020B0609020204030204" pitchFamily="49" charset="0"/>
              </a:rPr>
              <a:t>int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OUTPUT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BEGIN</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	SELECT</a:t>
            </a:r>
            <a:r>
              <a:rPr lang="en-GB" sz="2000" dirty="0">
                <a:solidFill>
                  <a:srgbClr val="000000"/>
                </a:solidFill>
                <a:latin typeface="Consolas" panose="020B0609020204030204" pitchFamily="49" charset="0"/>
              </a:rPr>
              <a:t> @Count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a:solidFill>
                  <a:srgbClr val="FF00FF"/>
                </a:solidFill>
                <a:latin typeface="Consolas" panose="020B0609020204030204" pitchFamily="49" charset="0"/>
              </a:rPr>
              <a:t>Count</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FF"/>
                </a:solidFill>
                <a:latin typeface="Consolas" panose="020B0609020204030204" pitchFamily="49" charset="0"/>
              </a:rPr>
              <a:t>	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	WHERE</a:t>
            </a:r>
            <a:r>
              <a:rPr lang="en-GB" sz="2000" dirty="0">
                <a:solidFill>
                  <a:srgbClr val="000000"/>
                </a:solidFill>
                <a:latin typeface="Consolas" panose="020B0609020204030204" pitchFamily="49" charset="0"/>
              </a:rPr>
              <a:t> City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@City</a:t>
            </a:r>
          </a:p>
          <a:p>
            <a:r>
              <a:rPr lang="en-GB" sz="2000" dirty="0">
                <a:solidFill>
                  <a:srgbClr val="0000FF"/>
                </a:solidFill>
                <a:latin typeface="Consolas" panose="020B0609020204030204" pitchFamily="49" charset="0"/>
              </a:rPr>
              <a:t>END</a:t>
            </a:r>
            <a:endParaRPr lang="en-GB" sz="2000" dirty="0">
              <a:solidFill>
                <a:srgbClr val="000000"/>
              </a:solidFill>
              <a:latin typeface="Consolas" panose="020B0609020204030204" pitchFamily="49" charset="0"/>
            </a:endParaRPr>
          </a:p>
        </p:txBody>
      </p:sp>
      <p:sp>
        <p:nvSpPr>
          <p:cNvPr id="5" name="Rectangle 4">
            <a:extLst>
              <a:ext uri="{FF2B5EF4-FFF2-40B4-BE49-F238E27FC236}">
                <a16:creationId xmlns:a16="http://schemas.microsoft.com/office/drawing/2014/main" xmlns="" id="{CE0FA9D8-CF4E-09C5-DF26-91A1787E70BF}"/>
              </a:ext>
            </a:extLst>
          </p:cNvPr>
          <p:cNvSpPr/>
          <p:nvPr/>
        </p:nvSpPr>
        <p:spPr>
          <a:xfrm>
            <a:off x="435207" y="2788560"/>
            <a:ext cx="579518" cy="2862322"/>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a:p>
            <a:pPr algn="r"/>
            <a:r>
              <a:rPr lang="en-IN" sz="2000" b="1" dirty="0">
                <a:solidFill>
                  <a:schemeClr val="tx1">
                    <a:lumMod val="75000"/>
                    <a:lumOff val="25000"/>
                  </a:schemeClr>
                </a:solidFill>
                <a:latin typeface="Consolas" panose="020B0609020204030204" pitchFamily="49" charset="0"/>
              </a:rPr>
              <a:t>7</a:t>
            </a:r>
          </a:p>
          <a:p>
            <a:pPr algn="r"/>
            <a:r>
              <a:rPr lang="en-IN" sz="2000" b="1" dirty="0">
                <a:solidFill>
                  <a:schemeClr val="tx1">
                    <a:lumMod val="75000"/>
                    <a:lumOff val="25000"/>
                  </a:schemeClr>
                </a:solidFill>
                <a:latin typeface="Consolas" panose="020B0609020204030204" pitchFamily="49" charset="0"/>
              </a:rPr>
              <a:t>8</a:t>
            </a:r>
          </a:p>
          <a:p>
            <a:pPr algn="r"/>
            <a:r>
              <a:rPr lang="en-IN" sz="2000" b="1" dirty="0">
                <a:solidFill>
                  <a:schemeClr val="tx1">
                    <a:lumMod val="75000"/>
                    <a:lumOff val="25000"/>
                  </a:schemeClr>
                </a:solidFill>
                <a:latin typeface="Consolas" panose="020B0609020204030204" pitchFamily="49" charset="0"/>
              </a:rPr>
              <a:t>9</a:t>
            </a:r>
          </a:p>
        </p:txBody>
      </p:sp>
      <p:sp>
        <p:nvSpPr>
          <p:cNvPr id="6" name="Rectangle: Top Corners Rounded 5">
            <a:extLst>
              <a:ext uri="{FF2B5EF4-FFF2-40B4-BE49-F238E27FC236}">
                <a16:creationId xmlns:a16="http://schemas.microsoft.com/office/drawing/2014/main" xmlns="" id="{353A77F3-764F-7414-ADFD-5B1C93E8B16C}"/>
              </a:ext>
            </a:extLst>
          </p:cNvPr>
          <p:cNvSpPr/>
          <p:nvPr/>
        </p:nvSpPr>
        <p:spPr>
          <a:xfrm>
            <a:off x="429758" y="2459376"/>
            <a:ext cx="414224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Creating a Stored Procedure with OUT Parameter </a:t>
            </a:r>
          </a:p>
        </p:txBody>
      </p:sp>
      <p:graphicFrame>
        <p:nvGraphicFramePr>
          <p:cNvPr id="10" name="Content Placeholder 4">
            <a:extLst>
              <a:ext uri="{FF2B5EF4-FFF2-40B4-BE49-F238E27FC236}">
                <a16:creationId xmlns:a16="http://schemas.microsoft.com/office/drawing/2014/main" xmlns="" id="{D0EAD167-1369-D27E-B305-A431475AF504}"/>
              </a:ext>
            </a:extLst>
          </p:cNvPr>
          <p:cNvGraphicFramePr>
            <a:graphicFrameLocks/>
          </p:cNvGraphicFramePr>
          <p:nvPr>
            <p:extLst>
              <p:ext uri="{D42A27DB-BD31-4B8C-83A1-F6EECF244321}">
                <p14:modId xmlns:p14="http://schemas.microsoft.com/office/powerpoint/2010/main" val="3625358718"/>
              </p:ext>
            </p:extLst>
          </p:nvPr>
        </p:nvGraphicFramePr>
        <p:xfrm>
          <a:off x="7598658" y="2786413"/>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xmlns="" val="20000"/>
                    </a:ext>
                  </a:extLst>
                </a:gridCol>
                <a:gridCol w="824230">
                  <a:extLst>
                    <a:ext uri="{9D8B030D-6E8A-4147-A177-3AD203B41FA5}">
                      <a16:colId xmlns:a16="http://schemas.microsoft.com/office/drawing/2014/main" xmlns="" val="20001"/>
                    </a:ext>
                  </a:extLst>
                </a:gridCol>
                <a:gridCol w="654203">
                  <a:extLst>
                    <a:ext uri="{9D8B030D-6E8A-4147-A177-3AD203B41FA5}">
                      <a16:colId xmlns:a16="http://schemas.microsoft.com/office/drawing/2014/main" xmlns="" val="20003"/>
                    </a:ext>
                  </a:extLst>
                </a:gridCol>
                <a:gridCol w="1313180">
                  <a:extLst>
                    <a:ext uri="{9D8B030D-6E8A-4147-A177-3AD203B41FA5}">
                      <a16:colId xmlns:a16="http://schemas.microsoft.com/office/drawing/2014/main" xmlns="" val="20002"/>
                    </a:ext>
                  </a:extLst>
                </a:gridCol>
                <a:gridCol w="963930">
                  <a:extLst>
                    <a:ext uri="{9D8B030D-6E8A-4147-A177-3AD203B41FA5}">
                      <a16:colId xmlns:a16="http://schemas.microsoft.com/office/drawing/2014/main" xmlns=""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Umesh</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Morbi</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graphicFrame>
        <p:nvGraphicFramePr>
          <p:cNvPr id="11" name="Content Placeholder 4">
            <a:extLst>
              <a:ext uri="{FF2B5EF4-FFF2-40B4-BE49-F238E27FC236}">
                <a16:creationId xmlns:a16="http://schemas.microsoft.com/office/drawing/2014/main" xmlns="" id="{D62668B2-FB14-89BE-7F56-3D6477713325}"/>
              </a:ext>
            </a:extLst>
          </p:cNvPr>
          <p:cNvGraphicFramePr>
            <a:graphicFrameLocks/>
          </p:cNvGraphicFramePr>
          <p:nvPr>
            <p:extLst>
              <p:ext uri="{D42A27DB-BD31-4B8C-83A1-F6EECF244321}">
                <p14:modId xmlns:p14="http://schemas.microsoft.com/office/powerpoint/2010/main" val="4148932986"/>
              </p:ext>
            </p:extLst>
          </p:nvPr>
        </p:nvGraphicFramePr>
        <p:xfrm>
          <a:off x="7598658" y="2422800"/>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13195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bg/>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a:t>
            </a:r>
            <a:r>
              <a:rPr lang="en-US" dirty="0">
                <a:solidFill>
                  <a:schemeClr val="tx2"/>
                </a:solidFill>
              </a:rPr>
              <a:t>OUT</a:t>
            </a:r>
            <a:r>
              <a:rPr lang="en-US" dirty="0"/>
              <a:t>] Parameter</a:t>
            </a:r>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xmlns="" val="20000"/>
                    </a:ext>
                  </a:extLst>
                </a:gridCol>
                <a:gridCol w="824230">
                  <a:extLst>
                    <a:ext uri="{9D8B030D-6E8A-4147-A177-3AD203B41FA5}">
                      <a16:colId xmlns:a16="http://schemas.microsoft.com/office/drawing/2014/main" xmlns="" val="20001"/>
                    </a:ext>
                  </a:extLst>
                </a:gridCol>
                <a:gridCol w="654203">
                  <a:extLst>
                    <a:ext uri="{9D8B030D-6E8A-4147-A177-3AD203B41FA5}">
                      <a16:colId xmlns:a16="http://schemas.microsoft.com/office/drawing/2014/main" xmlns="" val="20003"/>
                    </a:ext>
                  </a:extLst>
                </a:gridCol>
                <a:gridCol w="1313180">
                  <a:extLst>
                    <a:ext uri="{9D8B030D-6E8A-4147-A177-3AD203B41FA5}">
                      <a16:colId xmlns:a16="http://schemas.microsoft.com/office/drawing/2014/main" xmlns="" val="20002"/>
                    </a:ext>
                  </a:extLst>
                </a:gridCol>
                <a:gridCol w="963930">
                  <a:extLst>
                    <a:ext uri="{9D8B030D-6E8A-4147-A177-3AD203B41FA5}">
                      <a16:colId xmlns:a16="http://schemas.microsoft.com/office/drawing/2014/main" xmlns=""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Umesh</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Morbi</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graphicFrame>
        <p:nvGraphicFramePr>
          <p:cNvPr id="5" name="Content Placeholder 4">
            <a:extLst>
              <a:ext uri="{FF2B5EF4-FFF2-40B4-BE49-F238E27FC236}">
                <a16:creationId xmlns:a16="http://schemas.microsoft.com/office/drawing/2014/main" xmlns=""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7" name="Rectangle 6">
            <a:extLst>
              <a:ext uri="{FF2B5EF4-FFF2-40B4-BE49-F238E27FC236}">
                <a16:creationId xmlns:a16="http://schemas.microsoft.com/office/drawing/2014/main" xmlns="" id="{EF46A604-D831-08C9-8A1F-5B773647B7F5}"/>
              </a:ext>
            </a:extLst>
          </p:cNvPr>
          <p:cNvSpPr/>
          <p:nvPr/>
        </p:nvSpPr>
        <p:spPr>
          <a:xfrm>
            <a:off x="716185" y="1192628"/>
            <a:ext cx="6530112" cy="2862322"/>
          </a:xfrm>
          <a:prstGeom prst="rect">
            <a:avLst/>
          </a:prstGeom>
          <a:solidFill>
            <a:schemeClr val="bg1">
              <a:lumMod val="95000"/>
            </a:schemeClr>
          </a:solidFill>
          <a:ln>
            <a:noFill/>
          </a:ln>
        </p:spPr>
        <p:txBody>
          <a:bodyPr wrap="square">
            <a:spAutoFit/>
          </a:bodyPr>
          <a:lstStyle/>
          <a:p>
            <a:r>
              <a:rPr lang="en-US" sz="2000" dirty="0">
                <a:solidFill>
                  <a:srgbClr val="0000FF"/>
                </a:solidFill>
                <a:latin typeface="Consolas" panose="020B0609020204030204" pitchFamily="49" charset="0"/>
              </a:rPr>
              <a:t>CREATE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PROCEDURE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PR_Customer_GetCityCount</a:t>
            </a:r>
            <a:endParaRPr lang="en-US"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@City		</a:t>
            </a:r>
            <a:r>
              <a:rPr lang="en-GB" sz="2000" dirty="0" err="1">
                <a:solidFill>
                  <a:srgbClr val="0000FF"/>
                </a:solidFill>
                <a:latin typeface="Consolas" panose="020B0609020204030204" pitchFamily="49" charset="0"/>
              </a:rPr>
              <a:t>nvarchar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30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@Count		</a:t>
            </a:r>
            <a:r>
              <a:rPr lang="en-GB" sz="2000" dirty="0">
                <a:solidFill>
                  <a:srgbClr val="0000FF"/>
                </a:solidFill>
                <a:latin typeface="Consolas" panose="020B0609020204030204" pitchFamily="49" charset="0"/>
              </a:rPr>
              <a:t>int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OUTPUT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BEGIN</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	SELECT</a:t>
            </a:r>
            <a:r>
              <a:rPr lang="en-GB" sz="2000" dirty="0">
                <a:solidFill>
                  <a:srgbClr val="000000"/>
                </a:solidFill>
                <a:latin typeface="Consolas" panose="020B0609020204030204" pitchFamily="49" charset="0"/>
              </a:rPr>
              <a:t> @Count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a:solidFill>
                  <a:srgbClr val="FF00FF"/>
                </a:solidFill>
                <a:latin typeface="Consolas" panose="020B0609020204030204" pitchFamily="49" charset="0"/>
              </a:rPr>
              <a:t>Count</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FF"/>
                </a:solidFill>
                <a:latin typeface="Consolas" panose="020B0609020204030204" pitchFamily="49" charset="0"/>
              </a:rPr>
              <a:t>	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	WHERE</a:t>
            </a:r>
            <a:r>
              <a:rPr lang="en-GB" sz="2000" dirty="0">
                <a:solidFill>
                  <a:srgbClr val="000000"/>
                </a:solidFill>
                <a:latin typeface="Consolas" panose="020B0609020204030204" pitchFamily="49" charset="0"/>
              </a:rPr>
              <a:t> City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@City</a:t>
            </a:r>
          </a:p>
          <a:p>
            <a:r>
              <a:rPr lang="en-GB" sz="2000" dirty="0">
                <a:solidFill>
                  <a:srgbClr val="0000FF"/>
                </a:solidFill>
                <a:latin typeface="Consolas" panose="020B0609020204030204" pitchFamily="49" charset="0"/>
              </a:rPr>
              <a:t>END</a:t>
            </a:r>
            <a:endParaRPr lang="en-GB" sz="2000" dirty="0">
              <a:solidFill>
                <a:srgbClr val="000000"/>
              </a:solidFill>
              <a:latin typeface="Consolas" panose="020B0609020204030204" pitchFamily="49" charset="0"/>
            </a:endParaRPr>
          </a:p>
        </p:txBody>
      </p:sp>
      <p:sp>
        <p:nvSpPr>
          <p:cNvPr id="8" name="Rectangle 7">
            <a:extLst>
              <a:ext uri="{FF2B5EF4-FFF2-40B4-BE49-F238E27FC236}">
                <a16:creationId xmlns:a16="http://schemas.microsoft.com/office/drawing/2014/main" xmlns="" id="{EB211650-5962-6765-C899-42E92A5E821E}"/>
              </a:ext>
            </a:extLst>
          </p:cNvPr>
          <p:cNvSpPr/>
          <p:nvPr/>
        </p:nvSpPr>
        <p:spPr>
          <a:xfrm>
            <a:off x="152399" y="1192628"/>
            <a:ext cx="579518" cy="2862322"/>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a:p>
            <a:pPr algn="r"/>
            <a:r>
              <a:rPr lang="en-IN" sz="2000" b="1" dirty="0">
                <a:solidFill>
                  <a:schemeClr val="tx1">
                    <a:lumMod val="75000"/>
                    <a:lumOff val="25000"/>
                  </a:schemeClr>
                </a:solidFill>
                <a:latin typeface="Consolas" panose="020B0609020204030204" pitchFamily="49" charset="0"/>
              </a:rPr>
              <a:t>7</a:t>
            </a:r>
          </a:p>
          <a:p>
            <a:pPr algn="r"/>
            <a:r>
              <a:rPr lang="en-IN" sz="2000" b="1" dirty="0">
                <a:solidFill>
                  <a:schemeClr val="tx1">
                    <a:lumMod val="75000"/>
                    <a:lumOff val="25000"/>
                  </a:schemeClr>
                </a:solidFill>
                <a:latin typeface="Consolas" panose="020B0609020204030204" pitchFamily="49" charset="0"/>
              </a:rPr>
              <a:t>8</a:t>
            </a:r>
          </a:p>
          <a:p>
            <a:pPr algn="r"/>
            <a:r>
              <a:rPr lang="en-IN" sz="2000" b="1" dirty="0">
                <a:solidFill>
                  <a:schemeClr val="tx1">
                    <a:lumMod val="75000"/>
                    <a:lumOff val="25000"/>
                  </a:schemeClr>
                </a:solidFill>
                <a:latin typeface="Consolas" panose="020B0609020204030204" pitchFamily="49" charset="0"/>
              </a:rPr>
              <a:t>9</a:t>
            </a:r>
          </a:p>
        </p:txBody>
      </p:sp>
      <p:sp>
        <p:nvSpPr>
          <p:cNvPr id="10" name="Rectangle: Top Corners Rounded 9">
            <a:extLst>
              <a:ext uri="{FF2B5EF4-FFF2-40B4-BE49-F238E27FC236}">
                <a16:creationId xmlns:a16="http://schemas.microsoft.com/office/drawing/2014/main" xmlns=""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5" name="Rectangle 14">
            <a:extLst>
              <a:ext uri="{FF2B5EF4-FFF2-40B4-BE49-F238E27FC236}">
                <a16:creationId xmlns:a16="http://schemas.microsoft.com/office/drawing/2014/main" xmlns="" id="{C4499F60-3764-5CC8-5C83-857AC1583F24}"/>
              </a:ext>
            </a:extLst>
          </p:cNvPr>
          <p:cNvSpPr/>
          <p:nvPr/>
        </p:nvSpPr>
        <p:spPr>
          <a:xfrm>
            <a:off x="689224" y="4555414"/>
            <a:ext cx="8972563" cy="923330"/>
          </a:xfrm>
          <a:prstGeom prst="rect">
            <a:avLst/>
          </a:prstGeom>
          <a:solidFill>
            <a:schemeClr val="bg1">
              <a:lumMod val="95000"/>
            </a:schemeClr>
          </a:solidFill>
          <a:ln>
            <a:noFill/>
          </a:ln>
        </p:spPr>
        <p:txBody>
          <a:bodyPr wrap="square">
            <a:spAutoFit/>
          </a:bodyPr>
          <a:lstStyle/>
          <a:p>
            <a:r>
              <a:rPr lang="en-GB" dirty="0">
                <a:solidFill>
                  <a:srgbClr val="0000FF"/>
                </a:solidFill>
                <a:latin typeface="Consolas" panose="020B0609020204030204" pitchFamily="49" charset="0"/>
              </a:rPr>
              <a:t>DECLARE</a:t>
            </a:r>
            <a:r>
              <a:rPr lang="en-GB" dirty="0">
                <a:solidFill>
                  <a:srgbClr val="000000"/>
                </a:solidFill>
                <a:latin typeface="Consolas" panose="020B0609020204030204" pitchFamily="49" charset="0"/>
              </a:rPr>
              <a:t> @</a:t>
            </a:r>
            <a:r>
              <a:rPr lang="en-GB" dirty="0" err="1" smtClean="0">
                <a:solidFill>
                  <a:srgbClr val="000000"/>
                </a:solidFill>
                <a:latin typeface="Consolas" panose="020B0609020204030204" pitchFamily="49" charset="0"/>
              </a:rPr>
              <a:t>Cnt</a:t>
            </a:r>
            <a:r>
              <a:rPr lang="en-GB" dirty="0" smtClean="0">
                <a:solidFill>
                  <a:srgbClr val="000000"/>
                </a:solidFill>
                <a:latin typeface="Consolas" panose="020B0609020204030204" pitchFamily="49" charset="0"/>
              </a:rPr>
              <a:t> </a:t>
            </a:r>
            <a:r>
              <a:rPr lang="en-GB" dirty="0">
                <a:solidFill>
                  <a:srgbClr val="0000FF"/>
                </a:solidFill>
                <a:latin typeface="Consolas" panose="020B0609020204030204" pitchFamily="49" charset="0"/>
              </a:rPr>
              <a:t>int</a:t>
            </a:r>
            <a:endParaRPr lang="en-GB"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EXEC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PR_Customer_GetCityCount</a:t>
            </a:r>
            <a:r>
              <a:rPr lang="en-US" dirty="0">
                <a:solidFill>
                  <a:srgbClr val="0000FF"/>
                </a:solidFill>
                <a:latin typeface="Consolas" panose="020B0609020204030204" pitchFamily="49" charset="0"/>
              </a:rPr>
              <a:t> </a:t>
            </a:r>
            <a:r>
              <a:rPr lang="en-US" dirty="0">
                <a:solidFill>
                  <a:srgbClr val="000000"/>
                </a:solidFill>
                <a:latin typeface="Consolas" panose="020B0609020204030204" pitchFamily="49" charset="0"/>
              </a:rPr>
              <a:t>@City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'Rajkot'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@Count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Cnt</a:t>
            </a:r>
            <a:r>
              <a:rPr lang="en-US" dirty="0" smtClean="0">
                <a:solidFill>
                  <a:srgbClr val="000000"/>
                </a:solidFill>
                <a:latin typeface="Consolas" panose="020B0609020204030204" pitchFamily="49" charset="0"/>
              </a:rPr>
              <a:t> </a:t>
            </a:r>
            <a:r>
              <a:rPr lang="en-US" dirty="0">
                <a:solidFill>
                  <a:srgbClr val="0000FF"/>
                </a:solidFill>
                <a:latin typeface="Consolas" panose="020B0609020204030204" pitchFamily="49" charset="0"/>
              </a:rPr>
              <a:t>OUTPUT</a:t>
            </a:r>
            <a:endParaRPr lang="en-US"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SELECT</a:t>
            </a:r>
            <a:r>
              <a:rPr lang="en-GB" dirty="0">
                <a:solidFill>
                  <a:srgbClr val="000000"/>
                </a:solidFill>
                <a:latin typeface="Consolas" panose="020B0609020204030204" pitchFamily="49" charset="0"/>
              </a:rPr>
              <a:t> @Count</a:t>
            </a:r>
          </a:p>
        </p:txBody>
      </p:sp>
      <p:sp>
        <p:nvSpPr>
          <p:cNvPr id="16" name="Rectangle 15">
            <a:extLst>
              <a:ext uri="{FF2B5EF4-FFF2-40B4-BE49-F238E27FC236}">
                <a16:creationId xmlns:a16="http://schemas.microsoft.com/office/drawing/2014/main" xmlns="" id="{08A50DC0-ACD1-C821-B8A5-EE4CB8303E37}"/>
              </a:ext>
            </a:extLst>
          </p:cNvPr>
          <p:cNvSpPr/>
          <p:nvPr/>
        </p:nvSpPr>
        <p:spPr>
          <a:xfrm>
            <a:off x="152399" y="4555414"/>
            <a:ext cx="536825" cy="92333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p:txBody>
      </p:sp>
      <p:sp>
        <p:nvSpPr>
          <p:cNvPr id="17" name="Rectangle: Top Corners Rounded 16">
            <a:extLst>
              <a:ext uri="{FF2B5EF4-FFF2-40B4-BE49-F238E27FC236}">
                <a16:creationId xmlns:a16="http://schemas.microsoft.com/office/drawing/2014/main" xmlns="" id="{43DE4105-031D-D0DE-E4D9-777C2F947096}"/>
              </a:ext>
            </a:extLst>
          </p:cNvPr>
          <p:cNvSpPr/>
          <p:nvPr/>
        </p:nvSpPr>
        <p:spPr>
          <a:xfrm>
            <a:off x="152399" y="4226230"/>
            <a:ext cx="173238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
        <p:nvSpPr>
          <p:cNvPr id="19" name="Rectangle 18">
            <a:extLst>
              <a:ext uri="{FF2B5EF4-FFF2-40B4-BE49-F238E27FC236}">
                <a16:creationId xmlns:a16="http://schemas.microsoft.com/office/drawing/2014/main" xmlns="" id="{CC74C14F-C13D-3C02-4C4E-3E96CFB42C4B}"/>
              </a:ext>
            </a:extLst>
          </p:cNvPr>
          <p:cNvSpPr/>
          <p:nvPr/>
        </p:nvSpPr>
        <p:spPr>
          <a:xfrm>
            <a:off x="662263" y="5934678"/>
            <a:ext cx="1176104" cy="369332"/>
          </a:xfrm>
          <a:prstGeom prst="rect">
            <a:avLst/>
          </a:prstGeom>
          <a:solidFill>
            <a:schemeClr val="bg1">
              <a:lumMod val="95000"/>
            </a:schemeClr>
          </a:solidFill>
          <a:ln>
            <a:noFill/>
          </a:ln>
        </p:spPr>
        <p:txBody>
          <a:bodyPr wrap="square">
            <a:spAutoFit/>
          </a:bodyPr>
          <a:lstStyle/>
          <a:p>
            <a:r>
              <a:rPr lang="en-US" dirty="0">
                <a:solidFill>
                  <a:srgbClr val="000000"/>
                </a:solidFill>
                <a:latin typeface="Consolas" panose="020B0609020204030204" pitchFamily="49" charset="0"/>
              </a:rPr>
              <a:t>2</a:t>
            </a:r>
            <a:endParaRPr lang="en-GB" dirty="0">
              <a:solidFill>
                <a:srgbClr val="000000"/>
              </a:solidFill>
              <a:latin typeface="Consolas" panose="020B0609020204030204" pitchFamily="49" charset="0"/>
            </a:endParaRPr>
          </a:p>
        </p:txBody>
      </p:sp>
      <p:sp>
        <p:nvSpPr>
          <p:cNvPr id="20" name="Rectangle 19">
            <a:extLst>
              <a:ext uri="{FF2B5EF4-FFF2-40B4-BE49-F238E27FC236}">
                <a16:creationId xmlns:a16="http://schemas.microsoft.com/office/drawing/2014/main" xmlns="" id="{AE5EFED1-E0F3-1EAB-3FBB-1AC572C3809D}"/>
              </a:ext>
            </a:extLst>
          </p:cNvPr>
          <p:cNvSpPr/>
          <p:nvPr/>
        </p:nvSpPr>
        <p:spPr>
          <a:xfrm>
            <a:off x="125438" y="5957373"/>
            <a:ext cx="536825"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21" name="Rectangle: Top Corners Rounded 20">
            <a:extLst>
              <a:ext uri="{FF2B5EF4-FFF2-40B4-BE49-F238E27FC236}">
                <a16:creationId xmlns:a16="http://schemas.microsoft.com/office/drawing/2014/main" xmlns="" id="{5384D5CD-1F17-87A6-54E7-ECF2A5F8ED8C}"/>
              </a:ext>
            </a:extLst>
          </p:cNvPr>
          <p:cNvSpPr/>
          <p:nvPr/>
        </p:nvSpPr>
        <p:spPr>
          <a:xfrm>
            <a:off x="125438" y="5637917"/>
            <a:ext cx="171292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600" dirty="0">
                <a:solidFill>
                  <a:schemeClr val="bg1"/>
                </a:solidFill>
              </a:rPr>
              <a:t>Output</a:t>
            </a:r>
          </a:p>
        </p:txBody>
      </p:sp>
    </p:spTree>
    <p:extLst>
      <p:ext uri="{BB962C8B-B14F-4D97-AF65-F5344CB8AC3E}">
        <p14:creationId xmlns:p14="http://schemas.microsoft.com/office/powerpoint/2010/main" val="296472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bg/>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bg/>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animBg="1"/>
      <p:bldP spid="10" grpId="0" animBg="1"/>
      <p:bldP spid="15" grpId="0" uiExpand="1" build="p" animBg="1"/>
      <p:bldP spid="16" grpId="0" animBg="1"/>
      <p:bldP spid="17" grpId="0" animBg="1"/>
      <p:bldP spid="19" grpId="0" uiExpand="1" build="p"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522477-C5E6-4247-4C70-D60E0DE0B15B}"/>
              </a:ext>
            </a:extLst>
          </p:cNvPr>
          <p:cNvSpPr>
            <a:spLocks noGrp="1"/>
          </p:cNvSpPr>
          <p:nvPr>
            <p:ph type="title"/>
          </p:nvPr>
        </p:nvSpPr>
        <p:spPr/>
        <p:txBody>
          <a:bodyPr/>
          <a:lstStyle/>
          <a:p>
            <a:r>
              <a:rPr lang="en-US" dirty="0"/>
              <a:t>Stored Procedure Important Error Messages [Remember]</a:t>
            </a:r>
            <a:endParaRPr lang="en-GB" dirty="0"/>
          </a:p>
        </p:txBody>
      </p:sp>
      <p:sp>
        <p:nvSpPr>
          <p:cNvPr id="9" name="Content Placeholder 2">
            <a:extLst>
              <a:ext uri="{FF2B5EF4-FFF2-40B4-BE49-F238E27FC236}">
                <a16:creationId xmlns:a16="http://schemas.microsoft.com/office/drawing/2014/main" xmlns="" id="{E7BF5C15-3998-5926-AE2E-58B9F589E718}"/>
              </a:ext>
            </a:extLst>
          </p:cNvPr>
          <p:cNvSpPr>
            <a:spLocks noGrp="1"/>
          </p:cNvSpPr>
          <p:nvPr>
            <p:ph idx="1"/>
          </p:nvPr>
        </p:nvSpPr>
        <p:spPr>
          <a:xfrm>
            <a:off x="131180" y="863444"/>
            <a:ext cx="11929641" cy="5590565"/>
          </a:xfrm>
        </p:spPr>
        <p:txBody>
          <a:bodyPr/>
          <a:lstStyle/>
          <a:p>
            <a:r>
              <a:rPr lang="en-US" dirty="0"/>
              <a:t>If you try to create the stored procedure and it already exists you will get an error message.</a:t>
            </a:r>
          </a:p>
          <a:p>
            <a:endParaRPr lang="en-US" dirty="0"/>
          </a:p>
          <a:p>
            <a:endParaRPr lang="en-US" dirty="0"/>
          </a:p>
          <a:p>
            <a:r>
              <a:rPr lang="en-US" dirty="0"/>
              <a:t>Error When Parameter Is Not Passed</a:t>
            </a:r>
          </a:p>
          <a:p>
            <a:endParaRPr lang="en-US" dirty="0"/>
          </a:p>
          <a:p>
            <a:endParaRPr lang="en-US" dirty="0"/>
          </a:p>
          <a:p>
            <a:endParaRPr lang="en-US" dirty="0"/>
          </a:p>
          <a:p>
            <a:r>
              <a:rPr lang="en-US" dirty="0"/>
              <a:t>If you try to supply other datatype for the parameter </a:t>
            </a:r>
          </a:p>
          <a:p>
            <a:endParaRPr lang="en-US" dirty="0"/>
          </a:p>
          <a:p>
            <a:endParaRPr lang="en-US" dirty="0"/>
          </a:p>
          <a:p>
            <a:endParaRPr lang="en-US" dirty="0"/>
          </a:p>
          <a:p>
            <a:endParaRPr lang="en-US" dirty="0"/>
          </a:p>
          <a:p>
            <a:endParaRPr lang="en-US" dirty="0"/>
          </a:p>
        </p:txBody>
      </p:sp>
      <p:sp>
        <p:nvSpPr>
          <p:cNvPr id="10" name="Rectangle 9">
            <a:extLst>
              <a:ext uri="{FF2B5EF4-FFF2-40B4-BE49-F238E27FC236}">
                <a16:creationId xmlns:a16="http://schemas.microsoft.com/office/drawing/2014/main" xmlns="" id="{98EB4C7C-634D-29F0-D416-2D5BBCAD3F0B}"/>
              </a:ext>
            </a:extLst>
          </p:cNvPr>
          <p:cNvSpPr/>
          <p:nvPr/>
        </p:nvSpPr>
        <p:spPr>
          <a:xfrm>
            <a:off x="452369" y="1304595"/>
            <a:ext cx="11481484" cy="707886"/>
          </a:xfrm>
          <a:prstGeom prst="rect">
            <a:avLst/>
          </a:prstGeom>
          <a:solidFill>
            <a:schemeClr val="bg1">
              <a:lumMod val="95000"/>
            </a:schemeClr>
          </a:solidFill>
          <a:ln>
            <a:noFill/>
          </a:ln>
        </p:spPr>
        <p:txBody>
          <a:bodyPr wrap="square">
            <a:spAutoFit/>
          </a:bodyPr>
          <a:lstStyle/>
          <a:p>
            <a:r>
              <a:rPr lang="en-US" sz="2000" dirty="0">
                <a:solidFill>
                  <a:srgbClr val="FF0000"/>
                </a:solidFill>
                <a:latin typeface="Consolas" panose="020B0609020204030204" pitchFamily="49" charset="0"/>
              </a:rPr>
              <a:t>Msg </a:t>
            </a:r>
            <a:r>
              <a:rPr lang="en-US" sz="2000" b="1" dirty="0">
                <a:solidFill>
                  <a:srgbClr val="FF0000"/>
                </a:solidFill>
                <a:latin typeface="Consolas" panose="020B0609020204030204" pitchFamily="49" charset="0"/>
              </a:rPr>
              <a:t>2714</a:t>
            </a:r>
            <a:r>
              <a:rPr lang="en-US" sz="2000" dirty="0">
                <a:solidFill>
                  <a:srgbClr val="FF0000"/>
                </a:solidFill>
                <a:latin typeface="Consolas" panose="020B0609020204030204" pitchFamily="49" charset="0"/>
              </a:rPr>
              <a:t>, Level 16, State 3, Procedure </a:t>
            </a:r>
            <a:r>
              <a:rPr lang="en-US" sz="2000" dirty="0" err="1">
                <a:solidFill>
                  <a:srgbClr val="FF0000"/>
                </a:solidFill>
                <a:latin typeface="Consolas" panose="020B0609020204030204" pitchFamily="49" charset="0"/>
              </a:rPr>
              <a:t>PR_Person_SelectPersonID</a:t>
            </a:r>
            <a:r>
              <a:rPr lang="en-US" sz="2000" dirty="0">
                <a:solidFill>
                  <a:srgbClr val="FF0000"/>
                </a:solidFill>
                <a:latin typeface="Consolas" panose="020B0609020204030204" pitchFamily="49" charset="0"/>
              </a:rPr>
              <a:t>, Line 1</a:t>
            </a:r>
          </a:p>
          <a:p>
            <a:r>
              <a:rPr lang="en-US" sz="2000" dirty="0">
                <a:solidFill>
                  <a:srgbClr val="FF0000"/>
                </a:solidFill>
                <a:latin typeface="Consolas" panose="020B0609020204030204" pitchFamily="49" charset="0"/>
              </a:rPr>
              <a:t>There is already an object named '</a:t>
            </a:r>
            <a:r>
              <a:rPr lang="en-US" sz="2000" dirty="0" err="1">
                <a:solidFill>
                  <a:srgbClr val="FF0000"/>
                </a:solidFill>
                <a:latin typeface="Consolas" panose="020B0609020204030204" pitchFamily="49" charset="0"/>
              </a:rPr>
              <a:t>PR_Person_SelectPersonID</a:t>
            </a:r>
            <a:r>
              <a:rPr lang="en-US" sz="2000" dirty="0">
                <a:solidFill>
                  <a:srgbClr val="FF0000"/>
                </a:solidFill>
                <a:latin typeface="Consolas" panose="020B0609020204030204" pitchFamily="49" charset="0"/>
              </a:rPr>
              <a:t>' in the database.</a:t>
            </a:r>
            <a:endParaRPr lang="en-GB" sz="2000" dirty="0">
              <a:solidFill>
                <a:srgbClr val="FF0000"/>
              </a:solidFill>
              <a:latin typeface="Consolas" panose="020B0609020204030204" pitchFamily="49" charset="0"/>
            </a:endParaRPr>
          </a:p>
        </p:txBody>
      </p:sp>
      <p:sp>
        <p:nvSpPr>
          <p:cNvPr id="11" name="Rectangle 10">
            <a:extLst>
              <a:ext uri="{FF2B5EF4-FFF2-40B4-BE49-F238E27FC236}">
                <a16:creationId xmlns:a16="http://schemas.microsoft.com/office/drawing/2014/main" xmlns="" id="{67D68336-E7BD-60E7-85CF-6C01759CCA82}"/>
              </a:ext>
            </a:extLst>
          </p:cNvPr>
          <p:cNvSpPr/>
          <p:nvPr/>
        </p:nvSpPr>
        <p:spPr>
          <a:xfrm>
            <a:off x="452369" y="2721114"/>
            <a:ext cx="11481484" cy="1015663"/>
          </a:xfrm>
          <a:prstGeom prst="rect">
            <a:avLst/>
          </a:prstGeom>
          <a:solidFill>
            <a:schemeClr val="bg1">
              <a:lumMod val="95000"/>
            </a:schemeClr>
          </a:solidFill>
          <a:ln>
            <a:noFill/>
          </a:ln>
        </p:spPr>
        <p:txBody>
          <a:bodyPr wrap="square">
            <a:spAutoFit/>
          </a:bodyPr>
          <a:lstStyle/>
          <a:p>
            <a:r>
              <a:rPr lang="en-US" sz="2000" dirty="0">
                <a:solidFill>
                  <a:srgbClr val="FF0000"/>
                </a:solidFill>
                <a:latin typeface="Consolas" panose="020B0609020204030204" pitchFamily="49" charset="0"/>
              </a:rPr>
              <a:t>Msg </a:t>
            </a:r>
            <a:r>
              <a:rPr lang="en-US" sz="2000" b="1" dirty="0">
                <a:solidFill>
                  <a:srgbClr val="FF0000"/>
                </a:solidFill>
                <a:latin typeface="Consolas" panose="020B0609020204030204" pitchFamily="49" charset="0"/>
              </a:rPr>
              <a:t>201</a:t>
            </a:r>
            <a:r>
              <a:rPr lang="en-US" sz="2000" dirty="0">
                <a:solidFill>
                  <a:srgbClr val="FF0000"/>
                </a:solidFill>
                <a:latin typeface="Consolas" panose="020B0609020204030204" pitchFamily="49" charset="0"/>
              </a:rPr>
              <a:t>, Level 16, State 4, Procedure </a:t>
            </a:r>
            <a:r>
              <a:rPr lang="en-US" sz="2000" dirty="0" err="1">
                <a:solidFill>
                  <a:srgbClr val="FF0000"/>
                </a:solidFill>
                <a:latin typeface="Consolas" panose="020B0609020204030204" pitchFamily="49" charset="0"/>
              </a:rPr>
              <a:t>dbo.PR_Person_SelectPersonID</a:t>
            </a:r>
            <a:r>
              <a:rPr lang="en-US" sz="2000" dirty="0">
                <a:solidFill>
                  <a:srgbClr val="FF0000"/>
                </a:solidFill>
                <a:latin typeface="Consolas" panose="020B0609020204030204" pitchFamily="49" charset="0"/>
              </a:rPr>
              <a:t>, Line 0 Procedure or function '</a:t>
            </a:r>
            <a:r>
              <a:rPr lang="en-US" sz="2000" dirty="0" err="1">
                <a:solidFill>
                  <a:srgbClr val="FF0000"/>
                </a:solidFill>
                <a:latin typeface="Consolas" panose="020B0609020204030204" pitchFamily="49" charset="0"/>
              </a:rPr>
              <a:t>PR_Person_SelectPersonID</a:t>
            </a:r>
            <a:r>
              <a:rPr lang="en-US" sz="2000" dirty="0">
                <a:solidFill>
                  <a:srgbClr val="FF0000"/>
                </a:solidFill>
                <a:latin typeface="Consolas" panose="020B0609020204030204" pitchFamily="49" charset="0"/>
              </a:rPr>
              <a:t>' expects parameter '@</a:t>
            </a:r>
            <a:r>
              <a:rPr lang="en-US" sz="2000" dirty="0" err="1">
                <a:solidFill>
                  <a:srgbClr val="FF0000"/>
                </a:solidFill>
                <a:latin typeface="Consolas" panose="020B0609020204030204" pitchFamily="49" charset="0"/>
              </a:rPr>
              <a:t>WorkerID</a:t>
            </a:r>
            <a:r>
              <a:rPr lang="en-US" sz="2000" dirty="0">
                <a:solidFill>
                  <a:srgbClr val="FF0000"/>
                </a:solidFill>
                <a:latin typeface="Consolas" panose="020B0609020204030204" pitchFamily="49" charset="0"/>
              </a:rPr>
              <a:t>', which was not supplied.</a:t>
            </a:r>
            <a:endParaRPr lang="en-GB" sz="2000" dirty="0">
              <a:solidFill>
                <a:srgbClr val="FF0000"/>
              </a:solidFill>
              <a:latin typeface="Consolas" panose="020B0609020204030204" pitchFamily="49" charset="0"/>
            </a:endParaRPr>
          </a:p>
        </p:txBody>
      </p:sp>
      <p:sp>
        <p:nvSpPr>
          <p:cNvPr id="12" name="Rectangle 11">
            <a:extLst>
              <a:ext uri="{FF2B5EF4-FFF2-40B4-BE49-F238E27FC236}">
                <a16:creationId xmlns:a16="http://schemas.microsoft.com/office/drawing/2014/main" xmlns="" id="{C1D672BA-4446-0F02-1505-6E22239EE1E4}"/>
              </a:ext>
            </a:extLst>
          </p:cNvPr>
          <p:cNvSpPr/>
          <p:nvPr/>
        </p:nvSpPr>
        <p:spPr>
          <a:xfrm>
            <a:off x="452369" y="4537742"/>
            <a:ext cx="11481484" cy="707886"/>
          </a:xfrm>
          <a:prstGeom prst="rect">
            <a:avLst/>
          </a:prstGeom>
          <a:solidFill>
            <a:schemeClr val="bg1">
              <a:lumMod val="95000"/>
            </a:schemeClr>
          </a:solidFill>
          <a:ln>
            <a:noFill/>
          </a:ln>
        </p:spPr>
        <p:txBody>
          <a:bodyPr wrap="square">
            <a:spAutoFit/>
          </a:bodyPr>
          <a:lstStyle/>
          <a:p>
            <a:r>
              <a:rPr lang="en-US" sz="2000" dirty="0">
                <a:solidFill>
                  <a:srgbClr val="FF0000"/>
                </a:solidFill>
                <a:latin typeface="Consolas" panose="020B0609020204030204" pitchFamily="49" charset="0"/>
              </a:rPr>
              <a:t>Msg </a:t>
            </a:r>
            <a:r>
              <a:rPr lang="en-US" sz="2000" b="1" dirty="0">
                <a:solidFill>
                  <a:srgbClr val="FF0000"/>
                </a:solidFill>
                <a:latin typeface="Consolas" panose="020B0609020204030204" pitchFamily="49" charset="0"/>
              </a:rPr>
              <a:t>8114</a:t>
            </a:r>
            <a:r>
              <a:rPr lang="en-US" sz="2000" dirty="0">
                <a:solidFill>
                  <a:srgbClr val="FF0000"/>
                </a:solidFill>
                <a:latin typeface="Consolas" panose="020B0609020204030204" pitchFamily="49" charset="0"/>
              </a:rPr>
              <a:t>, Level 16, State 5, Procedure </a:t>
            </a:r>
            <a:r>
              <a:rPr lang="en-US" sz="2000" dirty="0" err="1">
                <a:solidFill>
                  <a:srgbClr val="FF0000"/>
                </a:solidFill>
                <a:latin typeface="Consolas" panose="020B0609020204030204" pitchFamily="49" charset="0"/>
              </a:rPr>
              <a:t>dbo.PR_Person_SelectPersonID</a:t>
            </a:r>
            <a:r>
              <a:rPr lang="en-US" sz="2000" dirty="0">
                <a:solidFill>
                  <a:srgbClr val="FF0000"/>
                </a:solidFill>
                <a:latin typeface="Consolas" panose="020B0609020204030204" pitchFamily="49" charset="0"/>
              </a:rPr>
              <a:t>, Line 0 Error converting data type varchar to int.</a:t>
            </a:r>
            <a:endParaRPr lang="en-GB" sz="20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321682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bg/>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11" grpId="0" uiExpand="1" build="p" animBg="1"/>
      <p:bldP spid="12" grpId="0" uiExpand="1"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522477-C5E6-4247-4C70-D60E0DE0B15B}"/>
              </a:ext>
            </a:extLst>
          </p:cNvPr>
          <p:cNvSpPr>
            <a:spLocks noGrp="1"/>
          </p:cNvSpPr>
          <p:nvPr>
            <p:ph type="title"/>
          </p:nvPr>
        </p:nvSpPr>
        <p:spPr/>
        <p:txBody>
          <a:bodyPr/>
          <a:lstStyle/>
          <a:p>
            <a:r>
              <a:rPr lang="en-US"/>
              <a:t>Stored Procedure [Practice] </a:t>
            </a:r>
            <a:endParaRPr lang="en-GB" dirty="0"/>
          </a:p>
        </p:txBody>
      </p:sp>
      <p:graphicFrame>
        <p:nvGraphicFramePr>
          <p:cNvPr id="4" name="Content Placeholder 4">
            <a:extLst>
              <a:ext uri="{FF2B5EF4-FFF2-40B4-BE49-F238E27FC236}">
                <a16:creationId xmlns:a16="http://schemas.microsoft.com/office/drawing/2014/main" xmlns="" id="{9DD5ED74-CCEB-0B3E-B2AC-3DDC63428BBA}"/>
              </a:ext>
            </a:extLst>
          </p:cNvPr>
          <p:cNvGraphicFramePr>
            <a:graphicFrameLocks/>
          </p:cNvGraphicFramePr>
          <p:nvPr>
            <p:extLst>
              <p:ext uri="{D42A27DB-BD31-4B8C-83A1-F6EECF244321}">
                <p14:modId xmlns:p14="http://schemas.microsoft.com/office/powerpoint/2010/main" val="183918135"/>
              </p:ext>
            </p:extLst>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xmlns="" val="20000"/>
                    </a:ext>
                  </a:extLst>
                </a:gridCol>
                <a:gridCol w="1011555">
                  <a:extLst>
                    <a:ext uri="{9D8B030D-6E8A-4147-A177-3AD203B41FA5}">
                      <a16:colId xmlns:a16="http://schemas.microsoft.com/office/drawing/2014/main" xmlns="" val="20001"/>
                    </a:ext>
                  </a:extLst>
                </a:gridCol>
                <a:gridCol w="878205">
                  <a:extLst>
                    <a:ext uri="{9D8B030D-6E8A-4147-A177-3AD203B41FA5}">
                      <a16:colId xmlns:a16="http://schemas.microsoft.com/office/drawing/2014/main" xmlns="" val="20002"/>
                    </a:ext>
                  </a:extLst>
                </a:gridCol>
                <a:gridCol w="1106805">
                  <a:extLst>
                    <a:ext uri="{9D8B030D-6E8A-4147-A177-3AD203B41FA5}">
                      <a16:colId xmlns:a16="http://schemas.microsoft.com/office/drawing/2014/main" xmlns="" val="20003"/>
                    </a:ext>
                  </a:extLst>
                </a:gridCol>
                <a:gridCol w="557530">
                  <a:extLst>
                    <a:ext uri="{9D8B030D-6E8A-4147-A177-3AD203B41FA5}">
                      <a16:colId xmlns:a16="http://schemas.microsoft.com/office/drawing/2014/main" xmlns=""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10"/>
                  </a:ext>
                </a:extLst>
              </a:tr>
            </a:tbl>
          </a:graphicData>
        </a:graphic>
      </p:graphicFrame>
      <p:graphicFrame>
        <p:nvGraphicFramePr>
          <p:cNvPr id="5" name="Content Placeholder 4">
            <a:extLst>
              <a:ext uri="{FF2B5EF4-FFF2-40B4-BE49-F238E27FC236}">
                <a16:creationId xmlns:a16="http://schemas.microsoft.com/office/drawing/2014/main" xmlns="" id="{82E8ADC2-DF14-359D-B349-5D0DCAD02B6F}"/>
              </a:ext>
            </a:extLst>
          </p:cNvPr>
          <p:cNvGraphicFramePr>
            <a:graphicFrameLocks/>
          </p:cNvGraphicFramePr>
          <p:nvPr>
            <p:extLst>
              <p:ext uri="{D42A27DB-BD31-4B8C-83A1-F6EECF244321}">
                <p14:modId xmlns:p14="http://schemas.microsoft.com/office/powerpoint/2010/main" val="3262134147"/>
              </p:ext>
            </p:extLst>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pSp>
        <p:nvGrpSpPr>
          <p:cNvPr id="6" name="Group 5">
            <a:extLst>
              <a:ext uri="{FF2B5EF4-FFF2-40B4-BE49-F238E27FC236}">
                <a16:creationId xmlns:a16="http://schemas.microsoft.com/office/drawing/2014/main" xmlns="" id="{32CFF17C-2F7C-1CB3-F439-E587C6FEAB8F}"/>
              </a:ext>
            </a:extLst>
          </p:cNvPr>
          <p:cNvGrpSpPr/>
          <p:nvPr/>
        </p:nvGrpSpPr>
        <p:grpSpPr>
          <a:xfrm>
            <a:off x="4607876" y="892480"/>
            <a:ext cx="7087496" cy="4575258"/>
            <a:chOff x="428231" y="2718637"/>
            <a:chExt cx="11064239" cy="1499167"/>
          </a:xfrm>
        </p:grpSpPr>
        <p:sp>
          <p:nvSpPr>
            <p:cNvPr id="7" name="Rectangle 6">
              <a:extLst>
                <a:ext uri="{FF2B5EF4-FFF2-40B4-BE49-F238E27FC236}">
                  <a16:creationId xmlns:a16="http://schemas.microsoft.com/office/drawing/2014/main" xmlns="" id="{C96FEA9C-1534-7353-A8FE-09F22C92D913}"/>
                </a:ext>
              </a:extLst>
            </p:cNvPr>
            <p:cNvSpPr/>
            <p:nvPr/>
          </p:nvSpPr>
          <p:spPr>
            <a:xfrm>
              <a:off x="428231" y="2796446"/>
              <a:ext cx="11064239" cy="142135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468000" rIns="108000" bIns="108000" rtlCol="0" anchor="ctr"/>
            <a:lstStyle/>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returns table with Branch &amp; Semester Wise Maximum SPI Details.</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shows student details with CE branch’s student’s only.</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Insert record in student table.</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shows first 5 students  details.</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accepts Semester &amp; Branch and based on that returns record.</a:t>
              </a:r>
              <a:endParaRPr lang="gu-IN" sz="2200" dirty="0">
                <a:solidFill>
                  <a:schemeClr val="tx1"/>
                </a:solidFill>
                <a:latin typeface="+mj-lt"/>
                <a:cs typeface="Lohit Gujarati" panose="020B0600000000000000" pitchFamily="34" charset="0"/>
              </a:endParaRPr>
            </a:p>
          </p:txBody>
        </p:sp>
        <p:sp>
          <p:nvSpPr>
            <p:cNvPr id="8" name="Rounded Rectangle 5">
              <a:extLst>
                <a:ext uri="{FF2B5EF4-FFF2-40B4-BE49-F238E27FC236}">
                  <a16:creationId xmlns:a16="http://schemas.microsoft.com/office/drawing/2014/main" xmlns="" id="{A0702EEF-F482-45A6-1F21-AE23F22E1A1D}"/>
                </a:ext>
              </a:extLst>
            </p:cNvPr>
            <p:cNvSpPr/>
            <p:nvPr/>
          </p:nvSpPr>
          <p:spPr>
            <a:xfrm>
              <a:off x="428233" y="2718637"/>
              <a:ext cx="2973710" cy="155618"/>
            </a:xfrm>
            <a:prstGeom prst="roundRect">
              <a:avLst>
                <a:gd name="adj" fmla="val 13506"/>
              </a:avLst>
            </a:prstGeom>
            <a:solidFill>
              <a:schemeClr val="tx2"/>
            </a:solidFill>
            <a:ln>
              <a:noFill/>
            </a:ln>
            <a:effectLst>
              <a:outerShdw blurRad="1778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mj-lt"/>
                </a:rPr>
                <a:t>Do it yourself!</a:t>
              </a:r>
              <a:endParaRPr lang="en-US" sz="2400" dirty="0">
                <a:latin typeface="+mj-lt"/>
              </a:endParaRPr>
            </a:p>
          </p:txBody>
        </p:sp>
      </p:grpSp>
    </p:spTree>
    <p:extLst>
      <p:ext uri="{BB962C8B-B14F-4D97-AF65-F5344CB8AC3E}">
        <p14:creationId xmlns:p14="http://schemas.microsoft.com/office/powerpoint/2010/main" val="208120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p:txBody>
          <a:bodyPr/>
          <a:lstStyle/>
          <a:p>
            <a:r>
              <a:rPr lang="en-US" dirty="0"/>
              <a:t>Cursors</a:t>
            </a:r>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lstStyle/>
          <a:p>
            <a:r>
              <a:rPr lang="en-US" dirty="0"/>
              <a:t>Section - </a:t>
            </a:r>
            <a:r>
              <a:rPr lang="en-US" dirty="0" smtClean="0"/>
              <a:t>4</a:t>
            </a:r>
            <a:endParaRPr lang="en-US" dirty="0"/>
          </a:p>
        </p:txBody>
      </p:sp>
    </p:spTree>
    <p:extLst>
      <p:ext uri="{BB962C8B-B14F-4D97-AF65-F5344CB8AC3E}">
        <p14:creationId xmlns:p14="http://schemas.microsoft.com/office/powerpoint/2010/main" val="2453953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2D5F8-87CB-4B5B-8EC7-5F4CE6485746}"/>
              </a:ext>
            </a:extLst>
          </p:cNvPr>
          <p:cNvSpPr>
            <a:spLocks noGrp="1"/>
          </p:cNvSpPr>
          <p:nvPr>
            <p:ph type="title"/>
          </p:nvPr>
        </p:nvSpPr>
        <p:spPr/>
        <p:txBody>
          <a:bodyPr/>
          <a:lstStyle/>
          <a:p>
            <a:r>
              <a:rPr lang="en-US" dirty="0"/>
              <a:t>Introduction : Cursor</a:t>
            </a:r>
          </a:p>
        </p:txBody>
      </p:sp>
      <p:sp>
        <p:nvSpPr>
          <p:cNvPr id="3" name="Content Placeholder 2">
            <a:extLst>
              <a:ext uri="{FF2B5EF4-FFF2-40B4-BE49-F238E27FC236}">
                <a16:creationId xmlns="" xmlns:a16="http://schemas.microsoft.com/office/drawing/2014/main" id="{139A428D-8F15-4206-B337-FA27C005FA71}"/>
              </a:ext>
            </a:extLst>
          </p:cNvPr>
          <p:cNvSpPr>
            <a:spLocks noGrp="1"/>
          </p:cNvSpPr>
          <p:nvPr>
            <p:ph idx="1"/>
          </p:nvPr>
        </p:nvSpPr>
        <p:spPr/>
        <p:txBody>
          <a:bodyPr/>
          <a:lstStyle/>
          <a:p>
            <a:r>
              <a:rPr lang="en-US" b="1" dirty="0"/>
              <a:t>Cursor</a:t>
            </a:r>
            <a:r>
              <a:rPr lang="en-US" dirty="0"/>
              <a:t> is a </a:t>
            </a:r>
            <a:r>
              <a:rPr lang="en-US" b="1" dirty="0"/>
              <a:t>Temporary Memory or Temporary Work Station</a:t>
            </a:r>
            <a:r>
              <a:rPr lang="en-US" dirty="0"/>
              <a:t>.</a:t>
            </a:r>
          </a:p>
          <a:p>
            <a:r>
              <a:rPr lang="en-US" dirty="0"/>
              <a:t>It is Allocated by Database Server at the time of performing DML(Data Manipulation Language) operations on table by User.</a:t>
            </a:r>
          </a:p>
          <a:p>
            <a:r>
              <a:rPr lang="en-US" dirty="0"/>
              <a:t>A SQL cursor is a database object that is used to retrieve data from a result set one row at a time.</a:t>
            </a:r>
          </a:p>
          <a:p>
            <a:r>
              <a:rPr lang="en-US" dirty="0"/>
              <a:t>Cursors are used to store Database Tables.</a:t>
            </a:r>
          </a:p>
          <a:p>
            <a:r>
              <a:rPr lang="en-US" dirty="0"/>
              <a:t>A SQL cursor is used when the data needs to be updated row by row. </a:t>
            </a:r>
          </a:p>
          <a:p>
            <a:r>
              <a:rPr lang="en-US" dirty="0"/>
              <a:t>The purpose for the cursor may be to update one row at a time or perform an administrative process such as SQL Server database backups in a sequential manner.</a:t>
            </a:r>
          </a:p>
          <a:p>
            <a:r>
              <a:rPr lang="en-US" dirty="0"/>
              <a:t>We use a cursor to iterate over a set of rows, we can change it to a WHILE loop as </a:t>
            </a:r>
            <a:r>
              <a:rPr lang="en-US" b="1" dirty="0">
                <a:solidFill>
                  <a:schemeClr val="accent6"/>
                </a:solidFill>
              </a:rPr>
              <a:t>FOR loops are not available in T-SQL</a:t>
            </a:r>
            <a:r>
              <a:rPr lang="en-US" dirty="0"/>
              <a:t>.</a:t>
            </a:r>
          </a:p>
          <a:p>
            <a:r>
              <a:rPr lang="en-US" dirty="0"/>
              <a:t>In such cases, the only challenge will be to choose a proper exit condition.</a:t>
            </a:r>
          </a:p>
          <a:p>
            <a:endParaRPr lang="en-US" dirty="0"/>
          </a:p>
          <a:p>
            <a:endParaRPr lang="en-US" dirty="0"/>
          </a:p>
        </p:txBody>
      </p:sp>
    </p:spTree>
    <p:extLst>
      <p:ext uri="{BB962C8B-B14F-4D97-AF65-F5344CB8AC3E}">
        <p14:creationId xmlns:p14="http://schemas.microsoft.com/office/powerpoint/2010/main" val="245809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2D5F8-87CB-4B5B-8EC7-5F4CE6485746}"/>
              </a:ext>
            </a:extLst>
          </p:cNvPr>
          <p:cNvSpPr>
            <a:spLocks noGrp="1"/>
          </p:cNvSpPr>
          <p:nvPr>
            <p:ph type="title"/>
          </p:nvPr>
        </p:nvSpPr>
        <p:spPr/>
        <p:txBody>
          <a:bodyPr/>
          <a:lstStyle/>
          <a:p>
            <a:r>
              <a:rPr lang="en-US" dirty="0"/>
              <a:t>Types of Cursor </a:t>
            </a:r>
          </a:p>
        </p:txBody>
      </p:sp>
      <p:sp>
        <p:nvSpPr>
          <p:cNvPr id="3" name="Content Placeholder 2">
            <a:extLst>
              <a:ext uri="{FF2B5EF4-FFF2-40B4-BE49-F238E27FC236}">
                <a16:creationId xmlns="" xmlns:a16="http://schemas.microsoft.com/office/drawing/2014/main" id="{139A428D-8F15-4206-B337-FA27C005FA71}"/>
              </a:ext>
            </a:extLst>
          </p:cNvPr>
          <p:cNvSpPr>
            <a:spLocks noGrp="1"/>
          </p:cNvSpPr>
          <p:nvPr>
            <p:ph idx="1"/>
          </p:nvPr>
        </p:nvSpPr>
        <p:spPr/>
        <p:txBody>
          <a:bodyPr/>
          <a:lstStyle/>
          <a:p>
            <a:pPr marL="457200" indent="-457200">
              <a:lnSpc>
                <a:spcPct val="100000"/>
              </a:lnSpc>
              <a:buFont typeface="+mj-lt"/>
              <a:buAutoNum type="arabicPeriod"/>
            </a:pPr>
            <a:r>
              <a:rPr lang="en-US" b="1" dirty="0"/>
              <a:t>Implicit Cursor</a:t>
            </a:r>
          </a:p>
          <a:p>
            <a:pPr marL="1001712" lvl="1" indent="-457200">
              <a:lnSpc>
                <a:spcPct val="100000"/>
              </a:lnSpc>
            </a:pPr>
            <a:r>
              <a:rPr lang="en-US" dirty="0"/>
              <a:t>Implicit cursors are automatically or default generated by the </a:t>
            </a:r>
            <a:r>
              <a:rPr lang="en-US" dirty="0" err="1"/>
              <a:t>sql</a:t>
            </a:r>
            <a:r>
              <a:rPr lang="en-US" dirty="0"/>
              <a:t> server. It opens a cursor for its internal processing, it is known as Implicit cursor.</a:t>
            </a:r>
          </a:p>
          <a:p>
            <a:pPr marL="1001712" lvl="1" indent="-457200">
              <a:lnSpc>
                <a:spcPct val="100000"/>
              </a:lnSpc>
            </a:pPr>
            <a:r>
              <a:rPr lang="en-US" dirty="0"/>
              <a:t>Implicit cursors are created by default to process the statements when DML statements (INSERT, UPDATE, DELETE) are executed.</a:t>
            </a:r>
          </a:p>
          <a:p>
            <a:pPr marL="457200" indent="-457200">
              <a:lnSpc>
                <a:spcPct val="100000"/>
              </a:lnSpc>
              <a:buFont typeface="+mj-lt"/>
              <a:buAutoNum type="arabicPeriod"/>
            </a:pPr>
            <a:r>
              <a:rPr lang="en-US" b="1" dirty="0"/>
              <a:t>Explicit Cursor</a:t>
            </a:r>
          </a:p>
          <a:p>
            <a:pPr marL="1001712" lvl="1" indent="-457200">
              <a:lnSpc>
                <a:spcPct val="100000"/>
              </a:lnSpc>
            </a:pPr>
            <a:r>
              <a:rPr lang="en-US" dirty="0"/>
              <a:t>If a cursor is opened for processing data through a PL/SQL block as per requirement like user defined cursor, is known as an Explicit cursor.</a:t>
            </a:r>
          </a:p>
          <a:p>
            <a:pPr marL="1001712" lvl="1" indent="-457200">
              <a:lnSpc>
                <a:spcPct val="100000"/>
              </a:lnSpc>
            </a:pPr>
            <a:r>
              <a:rPr lang="en-US" dirty="0"/>
              <a:t>Explicit cursor is created while executing a SELECT statement that returns more than one row.</a:t>
            </a:r>
          </a:p>
          <a:p>
            <a:pPr marL="1001712" lvl="1" indent="-457200">
              <a:lnSpc>
                <a:spcPct val="100000"/>
              </a:lnSpc>
            </a:pPr>
            <a:r>
              <a:rPr lang="en-US" dirty="0"/>
              <a:t>These cursor should be defined in the declaration section of the PL/SQL block and created on a SELECT statement which returns more than one row.</a:t>
            </a:r>
          </a:p>
          <a:p>
            <a:endParaRPr lang="en-US" dirty="0"/>
          </a:p>
          <a:p>
            <a:endParaRPr lang="en-US" dirty="0"/>
          </a:p>
        </p:txBody>
      </p:sp>
    </p:spTree>
    <p:extLst>
      <p:ext uri="{BB962C8B-B14F-4D97-AF65-F5344CB8AC3E}">
        <p14:creationId xmlns:p14="http://schemas.microsoft.com/office/powerpoint/2010/main" val="327792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212CDD7-CD84-3862-4ABF-EA723AB62441}"/>
              </a:ext>
            </a:extLst>
          </p:cNvPr>
          <p:cNvSpPr>
            <a:spLocks noGrp="1"/>
          </p:cNvSpPr>
          <p:nvPr>
            <p:ph type="title"/>
          </p:nvPr>
        </p:nvSpPr>
        <p:spPr/>
        <p:txBody>
          <a:bodyPr>
            <a:normAutofit/>
          </a:bodyPr>
          <a:lstStyle/>
          <a:p>
            <a:r>
              <a:rPr lang="en-GB" dirty="0"/>
              <a:t>SQL Cursor Life Cycle</a:t>
            </a:r>
          </a:p>
        </p:txBody>
      </p:sp>
      <p:sp>
        <p:nvSpPr>
          <p:cNvPr id="3" name="Content Placeholder 2">
            <a:extLst>
              <a:ext uri="{FF2B5EF4-FFF2-40B4-BE49-F238E27FC236}">
                <a16:creationId xmlns="" xmlns:a16="http://schemas.microsoft.com/office/drawing/2014/main" id="{70A31607-AC84-1927-EF5B-859F51588C32}"/>
              </a:ext>
            </a:extLst>
          </p:cNvPr>
          <p:cNvSpPr>
            <a:spLocks noGrp="1"/>
          </p:cNvSpPr>
          <p:nvPr>
            <p:ph idx="1"/>
          </p:nvPr>
        </p:nvSpPr>
        <p:spPr/>
        <p:txBody>
          <a:bodyPr>
            <a:normAutofit fontScale="85000" lnSpcReduction="20000"/>
          </a:bodyPr>
          <a:lstStyle/>
          <a:p>
            <a:pPr algn="l">
              <a:lnSpc>
                <a:spcPct val="110000"/>
              </a:lnSpc>
            </a:pPr>
            <a:r>
              <a:rPr lang="en-US" b="0" dirty="0">
                <a:solidFill>
                  <a:srgbClr val="212121"/>
                </a:solidFill>
                <a:effectLst/>
                <a:latin typeface="+mj-lt"/>
              </a:rPr>
              <a:t>The following steps are involved in a SQL cursor life cycle. </a:t>
            </a:r>
          </a:p>
          <a:p>
            <a:pPr lvl="1" algn="l">
              <a:lnSpc>
                <a:spcPct val="120000"/>
              </a:lnSpc>
              <a:buFont typeface="+mj-lt"/>
              <a:buAutoNum type="arabicPeriod"/>
            </a:pPr>
            <a:r>
              <a:rPr lang="en-US" sz="2400" b="1" dirty="0">
                <a:solidFill>
                  <a:srgbClr val="212121"/>
                </a:solidFill>
                <a:effectLst/>
                <a:latin typeface="+mj-lt"/>
              </a:rPr>
              <a:t>Declaring Cursor</a:t>
            </a:r>
            <a:r>
              <a:rPr lang="en-US" sz="2400" b="0" dirty="0">
                <a:solidFill>
                  <a:srgbClr val="212121"/>
                </a:solidFill>
                <a:effectLst/>
                <a:latin typeface="+mj-lt"/>
              </a:rPr>
              <a:t/>
            </a:r>
            <a:br>
              <a:rPr lang="en-US" sz="2400" b="0" dirty="0">
                <a:solidFill>
                  <a:srgbClr val="212121"/>
                </a:solidFill>
                <a:effectLst/>
                <a:latin typeface="+mj-lt"/>
              </a:rPr>
            </a:br>
            <a:r>
              <a:rPr lang="en-US" sz="2400" b="0" dirty="0">
                <a:solidFill>
                  <a:srgbClr val="212121"/>
                </a:solidFill>
                <a:effectLst/>
                <a:latin typeface="+mj-lt"/>
              </a:rPr>
              <a:t>A cursor is declared by defining the SQL statement.</a:t>
            </a:r>
            <a:br>
              <a:rPr lang="en-US" sz="2400" b="0" dirty="0">
                <a:solidFill>
                  <a:srgbClr val="212121"/>
                </a:solidFill>
                <a:effectLst/>
                <a:latin typeface="+mj-lt"/>
              </a:rPr>
            </a:br>
            <a:r>
              <a:rPr lang="en-US" sz="2400" b="0" dirty="0">
                <a:solidFill>
                  <a:srgbClr val="212121"/>
                </a:solidFill>
                <a:effectLst/>
                <a:latin typeface="+mj-lt"/>
              </a:rPr>
              <a:t> </a:t>
            </a:r>
          </a:p>
          <a:p>
            <a:pPr lvl="1" algn="l">
              <a:lnSpc>
                <a:spcPct val="120000"/>
              </a:lnSpc>
              <a:buFont typeface="+mj-lt"/>
              <a:buAutoNum type="arabicPeriod"/>
            </a:pPr>
            <a:r>
              <a:rPr lang="en-US" sz="2400" b="1" dirty="0">
                <a:solidFill>
                  <a:srgbClr val="212121"/>
                </a:solidFill>
                <a:effectLst/>
                <a:latin typeface="+mj-lt"/>
              </a:rPr>
              <a:t>Opening Cursor</a:t>
            </a:r>
            <a:r>
              <a:rPr lang="en-US" sz="2400" b="0" dirty="0">
                <a:solidFill>
                  <a:srgbClr val="212121"/>
                </a:solidFill>
                <a:effectLst/>
                <a:latin typeface="+mj-lt"/>
              </a:rPr>
              <a:t/>
            </a:r>
            <a:br>
              <a:rPr lang="en-US" sz="2400" b="0" dirty="0">
                <a:solidFill>
                  <a:srgbClr val="212121"/>
                </a:solidFill>
                <a:effectLst/>
                <a:latin typeface="+mj-lt"/>
              </a:rPr>
            </a:br>
            <a:r>
              <a:rPr lang="en-US" sz="2400" b="0" dirty="0">
                <a:solidFill>
                  <a:srgbClr val="212121"/>
                </a:solidFill>
                <a:effectLst/>
                <a:latin typeface="+mj-lt"/>
              </a:rPr>
              <a:t>A cursor is opened for storing data retrieved from the result set.</a:t>
            </a:r>
            <a:br>
              <a:rPr lang="en-US" sz="2400" b="0" dirty="0">
                <a:solidFill>
                  <a:srgbClr val="212121"/>
                </a:solidFill>
                <a:effectLst/>
                <a:latin typeface="+mj-lt"/>
              </a:rPr>
            </a:br>
            <a:r>
              <a:rPr lang="en-US" sz="2400" b="0" dirty="0">
                <a:solidFill>
                  <a:srgbClr val="212121"/>
                </a:solidFill>
                <a:effectLst/>
                <a:latin typeface="+mj-lt"/>
              </a:rPr>
              <a:t> </a:t>
            </a:r>
          </a:p>
          <a:p>
            <a:pPr lvl="1" algn="l">
              <a:lnSpc>
                <a:spcPct val="120000"/>
              </a:lnSpc>
              <a:buFont typeface="+mj-lt"/>
              <a:buAutoNum type="arabicPeriod"/>
            </a:pPr>
            <a:r>
              <a:rPr lang="en-US" sz="2400" b="1" dirty="0">
                <a:solidFill>
                  <a:srgbClr val="212121"/>
                </a:solidFill>
                <a:effectLst/>
                <a:latin typeface="+mj-lt"/>
              </a:rPr>
              <a:t>Fetching Cursor</a:t>
            </a:r>
            <a:r>
              <a:rPr lang="en-US" sz="2400" b="0" dirty="0">
                <a:solidFill>
                  <a:srgbClr val="212121"/>
                </a:solidFill>
                <a:effectLst/>
                <a:latin typeface="+mj-lt"/>
              </a:rPr>
              <a:t/>
            </a:r>
            <a:br>
              <a:rPr lang="en-US" sz="2400" b="0" dirty="0">
                <a:solidFill>
                  <a:srgbClr val="212121"/>
                </a:solidFill>
                <a:effectLst/>
                <a:latin typeface="+mj-lt"/>
              </a:rPr>
            </a:br>
            <a:r>
              <a:rPr lang="en-US" sz="2400" b="0" dirty="0">
                <a:solidFill>
                  <a:srgbClr val="212121"/>
                </a:solidFill>
                <a:effectLst/>
                <a:latin typeface="+mj-lt"/>
              </a:rPr>
              <a:t>When a cursor is opened, rows can be fetched from the cursor one by one or in a block to do data manipulation.</a:t>
            </a:r>
            <a:br>
              <a:rPr lang="en-US" sz="2400" b="0" dirty="0">
                <a:solidFill>
                  <a:srgbClr val="212121"/>
                </a:solidFill>
                <a:effectLst/>
                <a:latin typeface="+mj-lt"/>
              </a:rPr>
            </a:br>
            <a:r>
              <a:rPr lang="en-US" sz="2400" b="0" dirty="0">
                <a:solidFill>
                  <a:srgbClr val="212121"/>
                </a:solidFill>
                <a:effectLst/>
                <a:latin typeface="+mj-lt"/>
              </a:rPr>
              <a:t> </a:t>
            </a:r>
          </a:p>
          <a:p>
            <a:pPr lvl="1" algn="l">
              <a:lnSpc>
                <a:spcPct val="120000"/>
              </a:lnSpc>
              <a:buFont typeface="+mj-lt"/>
              <a:buAutoNum type="arabicPeriod"/>
            </a:pPr>
            <a:r>
              <a:rPr lang="en-US" sz="2400" b="1" dirty="0">
                <a:solidFill>
                  <a:srgbClr val="212121"/>
                </a:solidFill>
                <a:effectLst/>
                <a:latin typeface="+mj-lt"/>
              </a:rPr>
              <a:t>Closing Cursor</a:t>
            </a:r>
            <a:r>
              <a:rPr lang="en-US" sz="2400" b="0" dirty="0">
                <a:solidFill>
                  <a:srgbClr val="212121"/>
                </a:solidFill>
                <a:effectLst/>
                <a:latin typeface="+mj-lt"/>
              </a:rPr>
              <a:t/>
            </a:r>
            <a:br>
              <a:rPr lang="en-US" sz="2400" b="0" dirty="0">
                <a:solidFill>
                  <a:srgbClr val="212121"/>
                </a:solidFill>
                <a:effectLst/>
                <a:latin typeface="+mj-lt"/>
              </a:rPr>
            </a:br>
            <a:r>
              <a:rPr lang="en-US" sz="2400" b="0" dirty="0">
                <a:solidFill>
                  <a:srgbClr val="212121"/>
                </a:solidFill>
                <a:effectLst/>
                <a:latin typeface="+mj-lt"/>
              </a:rPr>
              <a:t>The cursor should be closed explicitly after data manipulation.</a:t>
            </a:r>
            <a:br>
              <a:rPr lang="en-US" sz="2400" b="0" dirty="0">
                <a:solidFill>
                  <a:srgbClr val="212121"/>
                </a:solidFill>
                <a:effectLst/>
                <a:latin typeface="+mj-lt"/>
              </a:rPr>
            </a:br>
            <a:r>
              <a:rPr lang="en-US" sz="2400" b="0" dirty="0">
                <a:solidFill>
                  <a:srgbClr val="212121"/>
                </a:solidFill>
                <a:effectLst/>
                <a:latin typeface="+mj-lt"/>
              </a:rPr>
              <a:t> </a:t>
            </a:r>
          </a:p>
          <a:p>
            <a:pPr lvl="1" algn="l">
              <a:lnSpc>
                <a:spcPct val="120000"/>
              </a:lnSpc>
              <a:buFont typeface="+mj-lt"/>
              <a:buAutoNum type="arabicPeriod"/>
            </a:pPr>
            <a:r>
              <a:rPr lang="en-US" sz="2400" b="1" dirty="0">
                <a:solidFill>
                  <a:srgbClr val="212121"/>
                </a:solidFill>
                <a:effectLst/>
                <a:latin typeface="+mj-lt"/>
              </a:rPr>
              <a:t>Deallocating Cursor</a:t>
            </a:r>
            <a:r>
              <a:rPr lang="en-US" sz="2400" b="0" dirty="0">
                <a:solidFill>
                  <a:srgbClr val="212121"/>
                </a:solidFill>
                <a:effectLst/>
                <a:latin typeface="+mj-lt"/>
              </a:rPr>
              <a:t/>
            </a:r>
            <a:br>
              <a:rPr lang="en-US" sz="2400" b="0" dirty="0">
                <a:solidFill>
                  <a:srgbClr val="212121"/>
                </a:solidFill>
                <a:effectLst/>
                <a:latin typeface="+mj-lt"/>
              </a:rPr>
            </a:br>
            <a:r>
              <a:rPr lang="en-US" sz="2400" b="0" dirty="0">
                <a:solidFill>
                  <a:srgbClr val="212121"/>
                </a:solidFill>
                <a:effectLst/>
                <a:latin typeface="+mj-lt"/>
              </a:rPr>
              <a:t>Cursors should be deallocated to delete cursor definition and release all the system resources associated with the cursor.</a:t>
            </a:r>
          </a:p>
          <a:p>
            <a:endParaRPr lang="en-GB" dirty="0"/>
          </a:p>
        </p:txBody>
      </p:sp>
    </p:spTree>
    <p:extLst>
      <p:ext uri="{BB962C8B-B14F-4D97-AF65-F5344CB8AC3E}">
        <p14:creationId xmlns:p14="http://schemas.microsoft.com/office/powerpoint/2010/main" val="254070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CA925EF2-D58F-4AC0-ACED-F747CC08D69F}"/>
              </a:ext>
            </a:extLst>
          </p:cNvPr>
          <p:cNvCxnSpPr>
            <a:cxnSpLocks/>
          </p:cNvCxnSpPr>
          <p:nvPr/>
        </p:nvCxnSpPr>
        <p:spPr>
          <a:xfrm>
            <a:off x="1191446" y="3429000"/>
            <a:ext cx="0" cy="3429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BDA2F9A4-6988-4274-8384-12496EC9D59D}"/>
              </a:ext>
            </a:extLst>
          </p:cNvPr>
          <p:cNvSpPr txBox="1"/>
          <p:nvPr/>
        </p:nvSpPr>
        <p:spPr>
          <a:xfrm>
            <a:off x="1458963" y="731706"/>
            <a:ext cx="7111293" cy="2500685"/>
          </a:xfrm>
          <a:prstGeom prst="rect">
            <a:avLst/>
          </a:prstGeom>
          <a:noFill/>
        </p:spPr>
        <p:txBody>
          <a:bodyPr wrap="square" rtlCol="0">
            <a:spAutoFit/>
          </a:bodyPr>
          <a:lstStyle/>
          <a:p>
            <a:r>
              <a:rPr lang="en-US" sz="2400" b="1" dirty="0"/>
              <a:t>Outline</a:t>
            </a:r>
          </a:p>
          <a:p>
            <a:pPr marL="800100" lvl="1" indent="-342900">
              <a:spcBef>
                <a:spcPts val="500"/>
              </a:spcBef>
              <a:buFont typeface="Arial" panose="020B0604020202020204" pitchFamily="34" charset="0"/>
              <a:buChar char="•"/>
            </a:pPr>
            <a:r>
              <a:rPr lang="en-US" sz="2400" dirty="0" smtClean="0"/>
              <a:t>Stored </a:t>
            </a:r>
            <a:r>
              <a:rPr lang="en-US" sz="2400" dirty="0" smtClean="0"/>
              <a:t>Procedures</a:t>
            </a:r>
          </a:p>
          <a:p>
            <a:pPr marL="800100" lvl="1" indent="-342900">
              <a:spcBef>
                <a:spcPts val="500"/>
              </a:spcBef>
              <a:buFont typeface="Arial" panose="020B0604020202020204" pitchFamily="34" charset="0"/>
              <a:buChar char="•"/>
            </a:pPr>
            <a:r>
              <a:rPr lang="en-US" sz="2400" dirty="0" smtClean="0"/>
              <a:t>Cursor</a:t>
            </a:r>
          </a:p>
          <a:p>
            <a:pPr marL="800100" lvl="1" indent="-342900">
              <a:spcBef>
                <a:spcPts val="500"/>
              </a:spcBef>
              <a:buFont typeface="Arial" panose="020B0604020202020204" pitchFamily="34" charset="0"/>
              <a:buChar char="•"/>
            </a:pPr>
            <a:r>
              <a:rPr lang="en-US" sz="2400" dirty="0" smtClean="0"/>
              <a:t>Triggers </a:t>
            </a:r>
            <a:endParaRPr lang="en-US" sz="2400" dirty="0"/>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sz="2400" b="1" dirty="0"/>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CD43657-AEC5-12F3-2B59-F5E9286DC601}"/>
              </a:ext>
            </a:extLst>
          </p:cNvPr>
          <p:cNvSpPr>
            <a:spLocks noGrp="1"/>
          </p:cNvSpPr>
          <p:nvPr>
            <p:ph type="title"/>
          </p:nvPr>
        </p:nvSpPr>
        <p:spPr/>
        <p:txBody>
          <a:bodyPr/>
          <a:lstStyle/>
          <a:p>
            <a:r>
              <a:rPr lang="en-GB" dirty="0"/>
              <a:t>SQL Cursor Life Cycle (Cont..)</a:t>
            </a:r>
          </a:p>
        </p:txBody>
      </p:sp>
      <p:sp>
        <p:nvSpPr>
          <p:cNvPr id="3" name="Rectangle 2">
            <a:extLst>
              <a:ext uri="{FF2B5EF4-FFF2-40B4-BE49-F238E27FC236}">
                <a16:creationId xmlns="" xmlns:a16="http://schemas.microsoft.com/office/drawing/2014/main" id="{5FB09DE2-049C-2417-9F46-D837C8EB5E4A}"/>
              </a:ext>
            </a:extLst>
          </p:cNvPr>
          <p:cNvSpPr/>
          <p:nvPr/>
        </p:nvSpPr>
        <p:spPr>
          <a:xfrm>
            <a:off x="489856" y="3219061"/>
            <a:ext cx="1334278" cy="54117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DECLARE</a:t>
            </a:r>
            <a:endParaRPr lang="en-GB" dirty="0">
              <a:solidFill>
                <a:schemeClr val="tx1"/>
              </a:solidFill>
            </a:endParaRPr>
          </a:p>
        </p:txBody>
      </p:sp>
      <p:sp>
        <p:nvSpPr>
          <p:cNvPr id="4" name="Rectangle 3">
            <a:extLst>
              <a:ext uri="{FF2B5EF4-FFF2-40B4-BE49-F238E27FC236}">
                <a16:creationId xmlns="" xmlns:a16="http://schemas.microsoft.com/office/drawing/2014/main" id="{564B3F07-1648-8077-2007-F7F18786C0B3}"/>
              </a:ext>
            </a:extLst>
          </p:cNvPr>
          <p:cNvSpPr/>
          <p:nvPr/>
        </p:nvSpPr>
        <p:spPr>
          <a:xfrm>
            <a:off x="2471056" y="3219061"/>
            <a:ext cx="1334278" cy="54117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OPEN</a:t>
            </a:r>
            <a:endParaRPr lang="en-GB" dirty="0">
              <a:solidFill>
                <a:schemeClr val="tx1"/>
              </a:solidFill>
            </a:endParaRPr>
          </a:p>
        </p:txBody>
      </p:sp>
      <p:sp>
        <p:nvSpPr>
          <p:cNvPr id="6" name="Rectangle 5">
            <a:extLst>
              <a:ext uri="{FF2B5EF4-FFF2-40B4-BE49-F238E27FC236}">
                <a16:creationId xmlns="" xmlns:a16="http://schemas.microsoft.com/office/drawing/2014/main" id="{6E785B3F-CDBF-FD04-98F7-026A6F5D5B3C}"/>
              </a:ext>
            </a:extLst>
          </p:cNvPr>
          <p:cNvSpPr/>
          <p:nvPr/>
        </p:nvSpPr>
        <p:spPr>
          <a:xfrm>
            <a:off x="4452256" y="3219061"/>
            <a:ext cx="1334278" cy="54117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FETCH</a:t>
            </a:r>
            <a:endParaRPr lang="en-GB" dirty="0">
              <a:solidFill>
                <a:schemeClr val="tx1"/>
              </a:solidFill>
            </a:endParaRPr>
          </a:p>
        </p:txBody>
      </p:sp>
      <p:sp>
        <p:nvSpPr>
          <p:cNvPr id="7" name="Rectangle 6">
            <a:extLst>
              <a:ext uri="{FF2B5EF4-FFF2-40B4-BE49-F238E27FC236}">
                <a16:creationId xmlns="" xmlns:a16="http://schemas.microsoft.com/office/drawing/2014/main" id="{3A8EF26A-BDF9-E84D-6381-0C60E3DAF2EA}"/>
              </a:ext>
            </a:extLst>
          </p:cNvPr>
          <p:cNvSpPr/>
          <p:nvPr/>
        </p:nvSpPr>
        <p:spPr>
          <a:xfrm>
            <a:off x="8458976" y="3219061"/>
            <a:ext cx="1334278" cy="5411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CLOSE</a:t>
            </a:r>
            <a:endParaRPr lang="en-GB" dirty="0">
              <a:solidFill>
                <a:schemeClr val="tx1"/>
              </a:solidFill>
            </a:endParaRPr>
          </a:p>
        </p:txBody>
      </p:sp>
      <p:sp>
        <p:nvSpPr>
          <p:cNvPr id="8" name="Rectangle 7">
            <a:extLst>
              <a:ext uri="{FF2B5EF4-FFF2-40B4-BE49-F238E27FC236}">
                <a16:creationId xmlns="" xmlns:a16="http://schemas.microsoft.com/office/drawing/2014/main" id="{B08B00BD-5940-CFB2-686F-EC107FC0A31F}"/>
              </a:ext>
            </a:extLst>
          </p:cNvPr>
          <p:cNvSpPr/>
          <p:nvPr/>
        </p:nvSpPr>
        <p:spPr>
          <a:xfrm>
            <a:off x="10339871" y="3219061"/>
            <a:ext cx="1412033" cy="5411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DEALLOCATE</a:t>
            </a:r>
            <a:endParaRPr lang="en-GB" dirty="0">
              <a:solidFill>
                <a:schemeClr val="tx1"/>
              </a:solidFill>
            </a:endParaRPr>
          </a:p>
        </p:txBody>
      </p:sp>
      <p:sp>
        <p:nvSpPr>
          <p:cNvPr id="9" name="Flowchart: Decision 8">
            <a:extLst>
              <a:ext uri="{FF2B5EF4-FFF2-40B4-BE49-F238E27FC236}">
                <a16:creationId xmlns="" xmlns:a16="http://schemas.microsoft.com/office/drawing/2014/main" id="{A005F6C8-969C-E7C7-A03B-33CCE5EE1BF1}"/>
              </a:ext>
            </a:extLst>
          </p:cNvPr>
          <p:cNvSpPr/>
          <p:nvPr/>
        </p:nvSpPr>
        <p:spPr>
          <a:xfrm>
            <a:off x="6232849" y="2967135"/>
            <a:ext cx="1679510" cy="1059024"/>
          </a:xfrm>
          <a:prstGeom prst="flowChartDecision">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EMPTY</a:t>
            </a:r>
            <a:endParaRPr lang="en-GB" dirty="0">
              <a:solidFill>
                <a:schemeClr val="tx1"/>
              </a:solidFill>
            </a:endParaRPr>
          </a:p>
        </p:txBody>
      </p:sp>
      <p:cxnSp>
        <p:nvCxnSpPr>
          <p:cNvPr id="11" name="Straight Arrow Connector 10">
            <a:extLst>
              <a:ext uri="{FF2B5EF4-FFF2-40B4-BE49-F238E27FC236}">
                <a16:creationId xmlns="" xmlns:a16="http://schemas.microsoft.com/office/drawing/2014/main" id="{752BA31A-58C8-1F27-F14B-427F0BF7BF63}"/>
              </a:ext>
            </a:extLst>
          </p:cNvPr>
          <p:cNvCxnSpPr>
            <a:stCxn id="3" idx="3"/>
            <a:endCxn id="4" idx="1"/>
          </p:cNvCxnSpPr>
          <p:nvPr/>
        </p:nvCxnSpPr>
        <p:spPr>
          <a:xfrm>
            <a:off x="1824134" y="3489649"/>
            <a:ext cx="64692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 xmlns:a16="http://schemas.microsoft.com/office/drawing/2014/main" id="{8A2D2996-E929-981D-FA8D-1CB6D995A3B6}"/>
              </a:ext>
            </a:extLst>
          </p:cNvPr>
          <p:cNvCxnSpPr/>
          <p:nvPr/>
        </p:nvCxnSpPr>
        <p:spPr>
          <a:xfrm>
            <a:off x="3805334" y="3499757"/>
            <a:ext cx="64692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 xmlns:a16="http://schemas.microsoft.com/office/drawing/2014/main" id="{17E8629A-C8A2-CA27-3C7F-C4F991F7E8ED}"/>
              </a:ext>
            </a:extLst>
          </p:cNvPr>
          <p:cNvCxnSpPr>
            <a:cxnSpLocks/>
            <a:endCxn id="9" idx="1"/>
          </p:cNvCxnSpPr>
          <p:nvPr/>
        </p:nvCxnSpPr>
        <p:spPr>
          <a:xfrm>
            <a:off x="5786534" y="3496647"/>
            <a:ext cx="4463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 xmlns:a16="http://schemas.microsoft.com/office/drawing/2014/main" id="{FCA47D72-3F1A-948C-8F71-0A01A9488219}"/>
              </a:ext>
            </a:extLst>
          </p:cNvPr>
          <p:cNvCxnSpPr>
            <a:cxnSpLocks/>
            <a:stCxn id="9" idx="3"/>
            <a:endCxn id="7" idx="1"/>
          </p:cNvCxnSpPr>
          <p:nvPr/>
        </p:nvCxnSpPr>
        <p:spPr>
          <a:xfrm flipV="1">
            <a:off x="7912359" y="3489649"/>
            <a:ext cx="546617" cy="69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 xmlns:a16="http://schemas.microsoft.com/office/drawing/2014/main" id="{8522859D-AECD-5467-ABD7-E547CFAD60A3}"/>
              </a:ext>
            </a:extLst>
          </p:cNvPr>
          <p:cNvCxnSpPr>
            <a:cxnSpLocks/>
            <a:endCxn id="8" idx="1"/>
          </p:cNvCxnSpPr>
          <p:nvPr/>
        </p:nvCxnSpPr>
        <p:spPr>
          <a:xfrm>
            <a:off x="9793254" y="3489649"/>
            <a:ext cx="5466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 xmlns:a16="http://schemas.microsoft.com/office/drawing/2014/main" id="{D6F16D83-1466-4ED7-2EE6-ABBB9B4D7C50}"/>
              </a:ext>
            </a:extLst>
          </p:cNvPr>
          <p:cNvCxnSpPr>
            <a:cxnSpLocks/>
            <a:stCxn id="9" idx="0"/>
          </p:cNvCxnSpPr>
          <p:nvPr/>
        </p:nvCxnSpPr>
        <p:spPr>
          <a:xfrm rot="16200000" flipH="1" flipV="1">
            <a:off x="5970037" y="2116494"/>
            <a:ext cx="251926" cy="1953208"/>
          </a:xfrm>
          <a:prstGeom prst="bentConnector4">
            <a:avLst>
              <a:gd name="adj1" fmla="val -235186"/>
              <a:gd name="adj2" fmla="val 996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 xmlns:a16="http://schemas.microsoft.com/office/drawing/2014/main" id="{B299A626-6618-AA71-6F90-813A81F128D2}"/>
              </a:ext>
            </a:extLst>
          </p:cNvPr>
          <p:cNvSpPr txBox="1"/>
          <p:nvPr/>
        </p:nvSpPr>
        <p:spPr>
          <a:xfrm>
            <a:off x="7912359" y="3149215"/>
            <a:ext cx="474307" cy="307777"/>
          </a:xfrm>
          <a:prstGeom prst="rect">
            <a:avLst/>
          </a:prstGeom>
          <a:noFill/>
        </p:spPr>
        <p:txBody>
          <a:bodyPr wrap="square" rtlCol="0">
            <a:spAutoFit/>
          </a:bodyPr>
          <a:lstStyle/>
          <a:p>
            <a:r>
              <a:rPr lang="en-US" sz="1400" dirty="0"/>
              <a:t>YES</a:t>
            </a:r>
            <a:endParaRPr lang="en-GB" sz="1400" dirty="0"/>
          </a:p>
        </p:txBody>
      </p:sp>
      <p:sp>
        <p:nvSpPr>
          <p:cNvPr id="36" name="TextBox 35">
            <a:extLst>
              <a:ext uri="{FF2B5EF4-FFF2-40B4-BE49-F238E27FC236}">
                <a16:creationId xmlns="" xmlns:a16="http://schemas.microsoft.com/office/drawing/2014/main" id="{86CA3B26-B96E-62DF-97A8-09D4F7B33917}"/>
              </a:ext>
            </a:extLst>
          </p:cNvPr>
          <p:cNvSpPr txBox="1"/>
          <p:nvPr/>
        </p:nvSpPr>
        <p:spPr>
          <a:xfrm>
            <a:off x="5786534" y="2103602"/>
            <a:ext cx="474307" cy="307777"/>
          </a:xfrm>
          <a:prstGeom prst="rect">
            <a:avLst/>
          </a:prstGeom>
          <a:noFill/>
        </p:spPr>
        <p:txBody>
          <a:bodyPr wrap="square" rtlCol="0">
            <a:spAutoFit/>
          </a:bodyPr>
          <a:lstStyle/>
          <a:p>
            <a:r>
              <a:rPr lang="en-US" sz="1400" dirty="0"/>
              <a:t>NO</a:t>
            </a:r>
            <a:endParaRPr lang="en-GB" sz="1400" dirty="0"/>
          </a:p>
        </p:txBody>
      </p:sp>
    </p:spTree>
    <p:extLst>
      <p:ext uri="{BB962C8B-B14F-4D97-AF65-F5344CB8AC3E}">
        <p14:creationId xmlns:p14="http://schemas.microsoft.com/office/powerpoint/2010/main" val="174111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P spid="9" grpId="0" animBg="1"/>
      <p:bldP spid="35"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A5AAEE-701C-B2C8-19CC-A36B5C90EA7C}"/>
              </a:ext>
            </a:extLst>
          </p:cNvPr>
          <p:cNvSpPr>
            <a:spLocks noGrp="1"/>
          </p:cNvSpPr>
          <p:nvPr>
            <p:ph type="title"/>
          </p:nvPr>
        </p:nvSpPr>
        <p:spPr/>
        <p:txBody>
          <a:bodyPr/>
          <a:lstStyle/>
          <a:p>
            <a:r>
              <a:rPr lang="en-GB" dirty="0"/>
              <a:t>SQL Cursor Life Cycle - Steps (Cont..)</a:t>
            </a:r>
          </a:p>
        </p:txBody>
      </p:sp>
      <p:sp>
        <p:nvSpPr>
          <p:cNvPr id="3" name="Content Placeholder 2">
            <a:extLst>
              <a:ext uri="{FF2B5EF4-FFF2-40B4-BE49-F238E27FC236}">
                <a16:creationId xmlns="" xmlns:a16="http://schemas.microsoft.com/office/drawing/2014/main" id="{C57CF1F4-1C7A-F64A-7D44-C203A0B99AB6}"/>
              </a:ext>
            </a:extLst>
          </p:cNvPr>
          <p:cNvSpPr>
            <a:spLocks noGrp="1"/>
          </p:cNvSpPr>
          <p:nvPr>
            <p:ph idx="1"/>
          </p:nvPr>
        </p:nvSpPr>
        <p:spPr/>
        <p:txBody>
          <a:bodyPr/>
          <a:lstStyle/>
          <a:p>
            <a:pPr marL="457200" indent="-457200">
              <a:buFont typeface="+mj-lt"/>
              <a:buAutoNum type="arabicPeriod"/>
            </a:pPr>
            <a:r>
              <a:rPr lang="en-GB" dirty="0">
                <a:solidFill>
                  <a:srgbClr val="000000"/>
                </a:solidFill>
                <a:latin typeface="+mj-lt"/>
              </a:rPr>
              <a:t>D</a:t>
            </a:r>
            <a:r>
              <a:rPr lang="en-GB" b="0" i="0" dirty="0">
                <a:solidFill>
                  <a:srgbClr val="000000"/>
                </a:solidFill>
                <a:effectLst/>
                <a:latin typeface="+mj-lt"/>
              </a:rPr>
              <a:t>eclare a cursor.</a:t>
            </a:r>
          </a:p>
          <a:p>
            <a:pPr marL="544512" lvl="1" indent="0">
              <a:buNone/>
            </a:pPr>
            <a:r>
              <a:rPr lang="en-GB" dirty="0">
                <a:solidFill>
                  <a:srgbClr val="0000FF"/>
                </a:solidFill>
                <a:latin typeface="Consolas" panose="020B0609020204030204" pitchFamily="49" charset="0"/>
              </a:rPr>
              <a:t>DECLARE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cursor_name</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CURSOR</a:t>
            </a:r>
            <a:endParaRPr lang="en-GB" dirty="0">
              <a:solidFill>
                <a:srgbClr val="000000"/>
              </a:solidFill>
              <a:latin typeface="Consolas" panose="020B0609020204030204" pitchFamily="49" charset="0"/>
            </a:endParaRPr>
          </a:p>
          <a:p>
            <a:pPr marL="544512" lvl="1" indent="0">
              <a:buNone/>
            </a:pPr>
            <a:r>
              <a:rPr lang="en-GB" dirty="0">
                <a:solidFill>
                  <a:srgbClr val="0000FF"/>
                </a:solidFill>
                <a:latin typeface="Consolas" panose="020B0609020204030204" pitchFamily="49" charset="0"/>
              </a:rPr>
              <a:t>FOR</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select_statement</a:t>
            </a:r>
            <a:r>
              <a:rPr lang="en-GB" dirty="0">
                <a:solidFill>
                  <a:srgbClr val="808080"/>
                </a:solidFill>
                <a:latin typeface="Consolas" panose="020B0609020204030204" pitchFamily="49" charset="0"/>
              </a:rPr>
              <a:t>;</a:t>
            </a:r>
          </a:p>
          <a:p>
            <a:pPr lvl="1"/>
            <a:r>
              <a:rPr lang="en-US" b="0" i="0" dirty="0">
                <a:solidFill>
                  <a:srgbClr val="000000"/>
                </a:solidFill>
                <a:effectLst/>
                <a:latin typeface="+mj-lt"/>
              </a:rPr>
              <a:t>To declare a cursor, you specify its name after the DECLARE keyword with the CURSOR data type and provide a SELECT statement that defines the result set for the cursor.</a:t>
            </a:r>
          </a:p>
          <a:p>
            <a:pPr marL="457200" indent="-457200">
              <a:buFont typeface="+mj-lt"/>
              <a:buAutoNum type="arabicPeriod"/>
            </a:pPr>
            <a:r>
              <a:rPr lang="en-US" b="0" i="0" dirty="0">
                <a:solidFill>
                  <a:srgbClr val="000000"/>
                </a:solidFill>
                <a:effectLst/>
                <a:latin typeface="+mj-lt"/>
              </a:rPr>
              <a:t>Next, open and populate the cursor by executing the SELECT statement:</a:t>
            </a:r>
          </a:p>
          <a:p>
            <a:pPr marL="544512" lvl="1" indent="0">
              <a:buNone/>
            </a:pPr>
            <a:r>
              <a:rPr lang="en-GB" dirty="0">
                <a:solidFill>
                  <a:srgbClr val="0000FF"/>
                </a:solidFill>
                <a:latin typeface="Consolas" panose="020B0609020204030204" pitchFamily="49" charset="0"/>
              </a:rPr>
              <a:t>OPEN</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cursor_name</a:t>
            </a:r>
            <a:r>
              <a:rPr lang="en-GB" dirty="0">
                <a:solidFill>
                  <a:srgbClr val="808080"/>
                </a:solidFill>
                <a:latin typeface="Consolas" panose="020B0609020204030204" pitchFamily="49" charset="0"/>
              </a:rPr>
              <a:t>;</a:t>
            </a:r>
          </a:p>
          <a:p>
            <a:pPr marL="457200" indent="-457200">
              <a:buFont typeface="+mj-lt"/>
              <a:buAutoNum type="arabicPeriod"/>
            </a:pPr>
            <a:r>
              <a:rPr lang="en-US" b="0" i="0" dirty="0">
                <a:solidFill>
                  <a:srgbClr val="000000"/>
                </a:solidFill>
                <a:effectLst/>
                <a:latin typeface="+mj-lt"/>
              </a:rPr>
              <a:t>Then, fetch a row from the cursor into one or more variables</a:t>
            </a:r>
          </a:p>
          <a:p>
            <a:pPr marL="457200" lvl="1" indent="0">
              <a:buNone/>
            </a:pPr>
            <a:r>
              <a:rPr lang="en-US" sz="1800" dirty="0">
                <a:solidFill>
                  <a:srgbClr val="0000FF"/>
                </a:solidFill>
                <a:latin typeface="Consolas" panose="020B0609020204030204" pitchFamily="49" charset="0"/>
              </a:rPr>
              <a:t>FETCH</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NEXT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cursor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variable_list</a:t>
            </a:r>
            <a:r>
              <a:rPr lang="en-US" sz="1800" dirty="0">
                <a:solidFill>
                  <a:srgbClr val="808080"/>
                </a:solidFill>
                <a:latin typeface="Consolas" panose="020B0609020204030204" pitchFamily="49" charset="0"/>
              </a:rPr>
              <a:t>;</a:t>
            </a:r>
          </a:p>
          <a:p>
            <a:pPr marL="457200" lvl="1" indent="0">
              <a:buNone/>
            </a:pPr>
            <a:endParaRPr lang="en-GB" sz="1800" b="0" i="0" dirty="0">
              <a:solidFill>
                <a:srgbClr val="000000"/>
              </a:solidFill>
              <a:effectLst/>
              <a:latin typeface="+mj-lt"/>
            </a:endParaRPr>
          </a:p>
        </p:txBody>
      </p:sp>
    </p:spTree>
    <p:extLst>
      <p:ext uri="{BB962C8B-B14F-4D97-AF65-F5344CB8AC3E}">
        <p14:creationId xmlns:p14="http://schemas.microsoft.com/office/powerpoint/2010/main" val="312787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A5AAEE-701C-B2C8-19CC-A36B5C90EA7C}"/>
              </a:ext>
            </a:extLst>
          </p:cNvPr>
          <p:cNvSpPr>
            <a:spLocks noGrp="1"/>
          </p:cNvSpPr>
          <p:nvPr>
            <p:ph type="title"/>
          </p:nvPr>
        </p:nvSpPr>
        <p:spPr/>
        <p:txBody>
          <a:bodyPr/>
          <a:lstStyle/>
          <a:p>
            <a:r>
              <a:rPr lang="en-GB" dirty="0"/>
              <a:t>SQL Cursor Life Cycle - Steps (Cont..)</a:t>
            </a:r>
          </a:p>
        </p:txBody>
      </p:sp>
      <p:sp>
        <p:nvSpPr>
          <p:cNvPr id="3" name="Content Placeholder 2">
            <a:extLst>
              <a:ext uri="{FF2B5EF4-FFF2-40B4-BE49-F238E27FC236}">
                <a16:creationId xmlns="" xmlns:a16="http://schemas.microsoft.com/office/drawing/2014/main" id="{C57CF1F4-1C7A-F64A-7D44-C203A0B99AB6}"/>
              </a:ext>
            </a:extLst>
          </p:cNvPr>
          <p:cNvSpPr>
            <a:spLocks noGrp="1"/>
          </p:cNvSpPr>
          <p:nvPr>
            <p:ph idx="1"/>
          </p:nvPr>
        </p:nvSpPr>
        <p:spPr/>
        <p:txBody>
          <a:bodyPr/>
          <a:lstStyle/>
          <a:p>
            <a:pPr marL="457200" indent="-457200">
              <a:buFont typeface="+mj-lt"/>
              <a:buAutoNum type="arabicPeriod" startAt="4"/>
            </a:pPr>
            <a:r>
              <a:rPr lang="en-US" b="0" i="0" dirty="0">
                <a:solidFill>
                  <a:srgbClr val="000000"/>
                </a:solidFill>
                <a:effectLst/>
                <a:latin typeface="+mj-lt"/>
              </a:rPr>
              <a:t>SQL Server provides the @@FETCHSTATUS function that returns the status of the last cursor FETCH statement executed against the cursor; </a:t>
            </a:r>
          </a:p>
          <a:p>
            <a:pPr lvl="1"/>
            <a:r>
              <a:rPr lang="en-US" b="0" i="0" dirty="0">
                <a:solidFill>
                  <a:srgbClr val="000000"/>
                </a:solidFill>
                <a:effectLst/>
                <a:latin typeface="+mj-lt"/>
              </a:rPr>
              <a:t>If @@FETCHSTATUS returns 0, meaning the FETCH statement was successful. </a:t>
            </a:r>
          </a:p>
          <a:p>
            <a:pPr lvl="1"/>
            <a:r>
              <a:rPr lang="en-US" b="0" i="0" dirty="0">
                <a:solidFill>
                  <a:srgbClr val="000000"/>
                </a:solidFill>
                <a:effectLst/>
                <a:latin typeface="+mj-lt"/>
              </a:rPr>
              <a:t>You can use the WHILE statement to fetch all rows from the cursor as shown in the following code</a:t>
            </a:r>
          </a:p>
          <a:p>
            <a:pPr marL="544512" lvl="1" indent="0">
              <a:buNone/>
            </a:pPr>
            <a:r>
              <a:rPr lang="en-GB" dirty="0">
                <a:solidFill>
                  <a:srgbClr val="0000FF"/>
                </a:solidFill>
                <a:latin typeface="Consolas" panose="020B0609020204030204" pitchFamily="49" charset="0"/>
              </a:rPr>
              <a:t>WHILE</a:t>
            </a:r>
            <a:r>
              <a:rPr lang="en-GB" dirty="0">
                <a:solidFill>
                  <a:srgbClr val="000000"/>
                </a:solidFill>
                <a:latin typeface="Consolas" panose="020B0609020204030204" pitchFamily="49" charset="0"/>
              </a:rPr>
              <a:t> </a:t>
            </a:r>
            <a:r>
              <a:rPr lang="en-GB" dirty="0">
                <a:solidFill>
                  <a:srgbClr val="FF00FF"/>
                </a:solidFill>
                <a:latin typeface="Consolas" panose="020B0609020204030204" pitchFamily="49" charset="0"/>
              </a:rPr>
              <a:t>@@FETCH_STATUS</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0  </a:t>
            </a:r>
          </a:p>
          <a:p>
            <a:pPr marL="544512" lvl="1" indent="0">
              <a:buNone/>
            </a:pP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BEGIN</a:t>
            </a:r>
            <a:endParaRPr lang="en-GB" dirty="0">
              <a:solidFill>
                <a:srgbClr val="000000"/>
              </a:solidFill>
              <a:latin typeface="Consolas" panose="020B0609020204030204" pitchFamily="49" charset="0"/>
            </a:endParaRPr>
          </a:p>
          <a:p>
            <a:pPr marL="544512" lvl="1"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FETCH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NEXT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cursor_name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pPr marL="544512" lvl="1" indent="0">
              <a:buNone/>
            </a:pP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END</a:t>
            </a:r>
            <a:r>
              <a:rPr lang="en-GB" dirty="0">
                <a:solidFill>
                  <a:srgbClr val="808080"/>
                </a:solidFill>
                <a:latin typeface="Consolas" panose="020B0609020204030204" pitchFamily="49" charset="0"/>
              </a:rPr>
              <a:t>;</a:t>
            </a:r>
          </a:p>
          <a:p>
            <a:pPr marL="457200" indent="-457200">
              <a:buFont typeface="+mj-lt"/>
              <a:buAutoNum type="arabicPeriod" startAt="5"/>
            </a:pPr>
            <a:r>
              <a:rPr lang="en-US" b="0" i="0" dirty="0">
                <a:solidFill>
                  <a:srgbClr val="000000"/>
                </a:solidFill>
                <a:effectLst/>
                <a:latin typeface="+mj-lt"/>
              </a:rPr>
              <a:t>After that, close the cursor</a:t>
            </a:r>
            <a:endParaRPr lang="en-GB" b="0" i="0" dirty="0">
              <a:solidFill>
                <a:srgbClr val="000000"/>
              </a:solidFill>
              <a:effectLst/>
              <a:latin typeface="+mj-lt"/>
            </a:endParaRPr>
          </a:p>
          <a:p>
            <a:pPr marL="544512" lvl="1" indent="0">
              <a:buNone/>
            </a:pPr>
            <a:r>
              <a:rPr lang="en-GB" dirty="0">
                <a:solidFill>
                  <a:srgbClr val="0000FF"/>
                </a:solidFill>
                <a:latin typeface="Consolas" panose="020B0609020204030204" pitchFamily="49" charset="0"/>
              </a:rPr>
              <a:t>CLOSE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cursor_name</a:t>
            </a:r>
            <a:r>
              <a:rPr lang="en-GB" dirty="0">
                <a:solidFill>
                  <a:srgbClr val="808080"/>
                </a:solidFill>
                <a:latin typeface="Consolas" panose="020B0609020204030204" pitchFamily="49" charset="0"/>
              </a:rPr>
              <a:t>;</a:t>
            </a:r>
          </a:p>
          <a:p>
            <a:pPr marL="457200" indent="-457200">
              <a:buFont typeface="+mj-lt"/>
              <a:buAutoNum type="arabicPeriod" startAt="5"/>
            </a:pPr>
            <a:r>
              <a:rPr lang="en-US" b="0" i="0" dirty="0">
                <a:solidFill>
                  <a:srgbClr val="000000"/>
                </a:solidFill>
                <a:effectLst/>
                <a:latin typeface="+mj-lt"/>
              </a:rPr>
              <a:t>Finally, deallocate the cursor</a:t>
            </a:r>
          </a:p>
          <a:p>
            <a:pPr marL="544512" lvl="1" indent="0">
              <a:buNone/>
            </a:pPr>
            <a:r>
              <a:rPr lang="en-GB" dirty="0">
                <a:solidFill>
                  <a:srgbClr val="0000FF"/>
                </a:solidFill>
                <a:latin typeface="Consolas" panose="020B0609020204030204" pitchFamily="49" charset="0"/>
              </a:rPr>
              <a:t>DEALLOCATE </a:t>
            </a:r>
            <a:r>
              <a:rPr lang="en-GB" dirty="0" err="1">
                <a:latin typeface="Consolas" panose="020B0609020204030204" pitchFamily="49" charset="0"/>
              </a:rPr>
              <a:t>cursor_name</a:t>
            </a:r>
            <a:r>
              <a:rPr lang="en-GB" dirty="0">
                <a:latin typeface="Consolas" panose="020B0609020204030204" pitchFamily="49" charset="0"/>
              </a:rPr>
              <a:t>;</a:t>
            </a:r>
            <a:endParaRPr lang="en-US" dirty="0">
              <a:latin typeface="Consolas" panose="020B0609020204030204" pitchFamily="49" charset="0"/>
            </a:endParaRPr>
          </a:p>
          <a:p>
            <a:pPr marL="457200" lvl="1" indent="0">
              <a:buNone/>
            </a:pPr>
            <a:endParaRPr lang="en-GB" sz="1800" b="0" i="0" dirty="0">
              <a:solidFill>
                <a:srgbClr val="000000"/>
              </a:solidFill>
              <a:effectLst/>
              <a:latin typeface="+mj-lt"/>
            </a:endParaRPr>
          </a:p>
        </p:txBody>
      </p:sp>
    </p:spTree>
    <p:extLst>
      <p:ext uri="{BB962C8B-B14F-4D97-AF65-F5344CB8AC3E}">
        <p14:creationId xmlns:p14="http://schemas.microsoft.com/office/powerpoint/2010/main" val="38615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030DC8-1F1B-82EB-264A-503B801A7E2B}"/>
              </a:ext>
            </a:extLst>
          </p:cNvPr>
          <p:cNvSpPr>
            <a:spLocks noGrp="1"/>
          </p:cNvSpPr>
          <p:nvPr>
            <p:ph type="title"/>
          </p:nvPr>
        </p:nvSpPr>
        <p:spPr/>
        <p:txBody>
          <a:bodyPr/>
          <a:lstStyle/>
          <a:p>
            <a:r>
              <a:rPr lang="en-GB" dirty="0"/>
              <a:t>SQL Cursor Life Cycle - Steps (Summary)</a:t>
            </a:r>
          </a:p>
        </p:txBody>
      </p:sp>
      <p:sp>
        <p:nvSpPr>
          <p:cNvPr id="4" name="Rectangle 3">
            <a:extLst>
              <a:ext uri="{FF2B5EF4-FFF2-40B4-BE49-F238E27FC236}">
                <a16:creationId xmlns="" xmlns:a16="http://schemas.microsoft.com/office/drawing/2014/main" id="{827E1F2A-90B9-5F6A-B1C6-6A54420D33E2}"/>
              </a:ext>
            </a:extLst>
          </p:cNvPr>
          <p:cNvSpPr/>
          <p:nvPr/>
        </p:nvSpPr>
        <p:spPr>
          <a:xfrm>
            <a:off x="699080" y="1114906"/>
            <a:ext cx="5123058" cy="600164"/>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DECLARE</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cursor_name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CURSOR</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select_statement</a:t>
            </a:r>
            <a:r>
              <a:rPr lang="en-GB" sz="1650" dirty="0">
                <a:solidFill>
                  <a:srgbClr val="808080"/>
                </a:solidFill>
                <a:latin typeface="Consolas" panose="020B0609020204030204" pitchFamily="49" charset="0"/>
              </a:rPr>
              <a:t>;</a:t>
            </a:r>
          </a:p>
        </p:txBody>
      </p:sp>
      <p:sp>
        <p:nvSpPr>
          <p:cNvPr id="5" name="Rectangle 4">
            <a:extLst>
              <a:ext uri="{FF2B5EF4-FFF2-40B4-BE49-F238E27FC236}">
                <a16:creationId xmlns="" xmlns:a16="http://schemas.microsoft.com/office/drawing/2014/main" id="{E6ED0FC2-1EF7-547B-614C-BCA9AC492B47}"/>
              </a:ext>
            </a:extLst>
          </p:cNvPr>
          <p:cNvSpPr/>
          <p:nvPr/>
        </p:nvSpPr>
        <p:spPr>
          <a:xfrm>
            <a:off x="245706" y="1114007"/>
            <a:ext cx="453374" cy="60016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US" sz="1650" b="1" dirty="0">
                <a:solidFill>
                  <a:schemeClr val="tx1">
                    <a:lumMod val="75000"/>
                    <a:lumOff val="25000"/>
                  </a:schemeClr>
                </a:solidFill>
                <a:latin typeface="Consolas" panose="020B0609020204030204" pitchFamily="49" charset="0"/>
              </a:rPr>
              <a:t>2</a:t>
            </a:r>
          </a:p>
        </p:txBody>
      </p:sp>
      <p:sp>
        <p:nvSpPr>
          <p:cNvPr id="6" name="Rectangle: Top Corners Rounded 5">
            <a:extLst>
              <a:ext uri="{FF2B5EF4-FFF2-40B4-BE49-F238E27FC236}">
                <a16:creationId xmlns="" xmlns:a16="http://schemas.microsoft.com/office/drawing/2014/main" id="{1B468FAA-107B-3BD9-97AE-DE030EBE4F3D}"/>
              </a:ext>
            </a:extLst>
          </p:cNvPr>
          <p:cNvSpPr/>
          <p:nvPr/>
        </p:nvSpPr>
        <p:spPr>
          <a:xfrm>
            <a:off x="245706" y="783924"/>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- 1</a:t>
            </a:r>
          </a:p>
        </p:txBody>
      </p:sp>
      <p:sp>
        <p:nvSpPr>
          <p:cNvPr id="9" name="Rectangle 8">
            <a:extLst>
              <a:ext uri="{FF2B5EF4-FFF2-40B4-BE49-F238E27FC236}">
                <a16:creationId xmlns="" xmlns:a16="http://schemas.microsoft.com/office/drawing/2014/main" id="{40A551E2-A833-07A4-DFF9-6DD365899A3E}"/>
              </a:ext>
            </a:extLst>
          </p:cNvPr>
          <p:cNvSpPr/>
          <p:nvPr/>
        </p:nvSpPr>
        <p:spPr>
          <a:xfrm>
            <a:off x="699080" y="2197396"/>
            <a:ext cx="5123058" cy="338554"/>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OPEN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cursor_name</a:t>
            </a:r>
            <a:r>
              <a:rPr lang="en-GB" sz="1600" dirty="0">
                <a:solidFill>
                  <a:srgbClr val="808080"/>
                </a:solidFill>
                <a:latin typeface="Consolas" panose="020B0609020204030204" pitchFamily="49" charset="0"/>
              </a:rPr>
              <a:t>;</a:t>
            </a:r>
          </a:p>
        </p:txBody>
      </p:sp>
      <p:sp>
        <p:nvSpPr>
          <p:cNvPr id="10" name="Rectangle 9">
            <a:extLst>
              <a:ext uri="{FF2B5EF4-FFF2-40B4-BE49-F238E27FC236}">
                <a16:creationId xmlns="" xmlns:a16="http://schemas.microsoft.com/office/drawing/2014/main" id="{A206458B-78D7-372C-DC31-6B4691C809B2}"/>
              </a:ext>
            </a:extLst>
          </p:cNvPr>
          <p:cNvSpPr/>
          <p:nvPr/>
        </p:nvSpPr>
        <p:spPr>
          <a:xfrm>
            <a:off x="245706" y="2196497"/>
            <a:ext cx="453374" cy="346249"/>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p:txBody>
      </p:sp>
      <p:sp>
        <p:nvSpPr>
          <p:cNvPr id="11" name="Rectangle: Top Corners Rounded 10">
            <a:extLst>
              <a:ext uri="{FF2B5EF4-FFF2-40B4-BE49-F238E27FC236}">
                <a16:creationId xmlns="" xmlns:a16="http://schemas.microsoft.com/office/drawing/2014/main" id="{F95E7CA3-3E4F-D2FB-3B55-DDCCBE908969}"/>
              </a:ext>
            </a:extLst>
          </p:cNvPr>
          <p:cNvSpPr/>
          <p:nvPr/>
        </p:nvSpPr>
        <p:spPr>
          <a:xfrm>
            <a:off x="245706" y="1866414"/>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- 2</a:t>
            </a:r>
          </a:p>
        </p:txBody>
      </p:sp>
      <p:sp>
        <p:nvSpPr>
          <p:cNvPr id="12" name="Rectangle 11">
            <a:extLst>
              <a:ext uri="{FF2B5EF4-FFF2-40B4-BE49-F238E27FC236}">
                <a16:creationId xmlns="" xmlns:a16="http://schemas.microsoft.com/office/drawing/2014/main" id="{6F6E076B-6F7D-773D-5F9D-3D3CC5194B71}"/>
              </a:ext>
            </a:extLst>
          </p:cNvPr>
          <p:cNvSpPr/>
          <p:nvPr/>
        </p:nvSpPr>
        <p:spPr>
          <a:xfrm>
            <a:off x="699080" y="3020074"/>
            <a:ext cx="5123058" cy="338554"/>
          </a:xfrm>
          <a:prstGeom prst="rect">
            <a:avLst/>
          </a:prstGeom>
          <a:solidFill>
            <a:schemeClr val="bg1">
              <a:lumMod val="95000"/>
            </a:schemeClr>
          </a:solidFill>
          <a:ln>
            <a:noFill/>
          </a:ln>
        </p:spPr>
        <p:txBody>
          <a:bodyPr wrap="square">
            <a:spAutoFit/>
          </a:bodyPr>
          <a:lstStyle/>
          <a:p>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cursor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variable_list</a:t>
            </a:r>
            <a:r>
              <a:rPr lang="en-US" sz="1600" dirty="0">
                <a:solidFill>
                  <a:srgbClr val="808080"/>
                </a:solidFill>
                <a:latin typeface="Consolas" panose="020B0609020204030204" pitchFamily="49" charset="0"/>
              </a:rPr>
              <a:t>;</a:t>
            </a:r>
          </a:p>
        </p:txBody>
      </p:sp>
      <p:sp>
        <p:nvSpPr>
          <p:cNvPr id="13" name="Rectangle 12">
            <a:extLst>
              <a:ext uri="{FF2B5EF4-FFF2-40B4-BE49-F238E27FC236}">
                <a16:creationId xmlns="" xmlns:a16="http://schemas.microsoft.com/office/drawing/2014/main" id="{260551C7-55B1-BECB-C759-5E0153BC4AB1}"/>
              </a:ext>
            </a:extLst>
          </p:cNvPr>
          <p:cNvSpPr/>
          <p:nvPr/>
        </p:nvSpPr>
        <p:spPr>
          <a:xfrm>
            <a:off x="245706" y="3019175"/>
            <a:ext cx="453374" cy="346249"/>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p:txBody>
      </p:sp>
      <p:sp>
        <p:nvSpPr>
          <p:cNvPr id="14" name="Rectangle: Top Corners Rounded 13">
            <a:extLst>
              <a:ext uri="{FF2B5EF4-FFF2-40B4-BE49-F238E27FC236}">
                <a16:creationId xmlns="" xmlns:a16="http://schemas.microsoft.com/office/drawing/2014/main" id="{5482F175-E62B-9C74-A507-9DF1DEBB40F7}"/>
              </a:ext>
            </a:extLst>
          </p:cNvPr>
          <p:cNvSpPr/>
          <p:nvPr/>
        </p:nvSpPr>
        <p:spPr>
          <a:xfrm>
            <a:off x="245706" y="2689092"/>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- 3</a:t>
            </a:r>
          </a:p>
        </p:txBody>
      </p:sp>
      <p:sp>
        <p:nvSpPr>
          <p:cNvPr id="15" name="Rectangle 14">
            <a:extLst>
              <a:ext uri="{FF2B5EF4-FFF2-40B4-BE49-F238E27FC236}">
                <a16:creationId xmlns="" xmlns:a16="http://schemas.microsoft.com/office/drawing/2014/main" id="{F1F1CFEC-D67D-B37A-A35C-711616F69A1A}"/>
              </a:ext>
            </a:extLst>
          </p:cNvPr>
          <p:cNvSpPr/>
          <p:nvPr/>
        </p:nvSpPr>
        <p:spPr>
          <a:xfrm>
            <a:off x="699080" y="3833382"/>
            <a:ext cx="5123058" cy="1077218"/>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WHILE</a:t>
            </a:r>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@@FETCH_STATUS</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0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BEGIN</a:t>
            </a:r>
            <a:endParaRPr lang="en-GB"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END</a:t>
            </a:r>
            <a:r>
              <a:rPr lang="en-GB" sz="1600" dirty="0">
                <a:solidFill>
                  <a:srgbClr val="808080"/>
                </a:solidFill>
                <a:latin typeface="Consolas" panose="020B0609020204030204" pitchFamily="49" charset="0"/>
              </a:rPr>
              <a:t>;</a:t>
            </a:r>
          </a:p>
        </p:txBody>
      </p:sp>
      <p:sp>
        <p:nvSpPr>
          <p:cNvPr id="16" name="Rectangle 15">
            <a:extLst>
              <a:ext uri="{FF2B5EF4-FFF2-40B4-BE49-F238E27FC236}">
                <a16:creationId xmlns="" xmlns:a16="http://schemas.microsoft.com/office/drawing/2014/main" id="{31394F60-1E6C-FB9C-F626-2DDEED94D574}"/>
              </a:ext>
            </a:extLst>
          </p:cNvPr>
          <p:cNvSpPr/>
          <p:nvPr/>
        </p:nvSpPr>
        <p:spPr>
          <a:xfrm>
            <a:off x="245706" y="3832483"/>
            <a:ext cx="453374" cy="1107996"/>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US" sz="1650" b="1" dirty="0">
                <a:solidFill>
                  <a:schemeClr val="tx1">
                    <a:lumMod val="75000"/>
                    <a:lumOff val="25000"/>
                  </a:schemeClr>
                </a:solidFill>
                <a:latin typeface="Consolas" panose="020B0609020204030204" pitchFamily="49" charset="0"/>
              </a:rPr>
              <a:t>2</a:t>
            </a:r>
          </a:p>
          <a:p>
            <a:pPr algn="r"/>
            <a:r>
              <a:rPr lang="en-US" sz="1650" b="1" dirty="0">
                <a:solidFill>
                  <a:schemeClr val="tx1">
                    <a:lumMod val="75000"/>
                    <a:lumOff val="25000"/>
                  </a:schemeClr>
                </a:solidFill>
                <a:latin typeface="Consolas" panose="020B0609020204030204" pitchFamily="49" charset="0"/>
              </a:rPr>
              <a:t>3</a:t>
            </a:r>
          </a:p>
          <a:p>
            <a:pPr algn="r"/>
            <a:r>
              <a:rPr lang="en-US" sz="1650" b="1" dirty="0">
                <a:solidFill>
                  <a:schemeClr val="tx1">
                    <a:lumMod val="75000"/>
                    <a:lumOff val="25000"/>
                  </a:schemeClr>
                </a:solidFill>
                <a:latin typeface="Consolas" panose="020B0609020204030204" pitchFamily="49" charset="0"/>
              </a:rPr>
              <a:t>4</a:t>
            </a:r>
          </a:p>
        </p:txBody>
      </p:sp>
      <p:sp>
        <p:nvSpPr>
          <p:cNvPr id="17" name="Rectangle: Top Corners Rounded 16">
            <a:extLst>
              <a:ext uri="{FF2B5EF4-FFF2-40B4-BE49-F238E27FC236}">
                <a16:creationId xmlns="" xmlns:a16="http://schemas.microsoft.com/office/drawing/2014/main" id="{79C71ADE-B7B7-8587-933B-07895451E1BA}"/>
              </a:ext>
            </a:extLst>
          </p:cNvPr>
          <p:cNvSpPr/>
          <p:nvPr/>
        </p:nvSpPr>
        <p:spPr>
          <a:xfrm>
            <a:off x="245706" y="3502400"/>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- 4</a:t>
            </a:r>
          </a:p>
        </p:txBody>
      </p:sp>
      <p:sp>
        <p:nvSpPr>
          <p:cNvPr id="18" name="Rectangle 17">
            <a:extLst>
              <a:ext uri="{FF2B5EF4-FFF2-40B4-BE49-F238E27FC236}">
                <a16:creationId xmlns="" xmlns:a16="http://schemas.microsoft.com/office/drawing/2014/main" id="{F1AF2B4B-D27F-5AA4-B227-BA1D54447B24}"/>
              </a:ext>
            </a:extLst>
          </p:cNvPr>
          <p:cNvSpPr/>
          <p:nvPr/>
        </p:nvSpPr>
        <p:spPr>
          <a:xfrm>
            <a:off x="699080" y="5393825"/>
            <a:ext cx="5123058" cy="338554"/>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CLOSE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cursor_name</a:t>
            </a:r>
            <a:r>
              <a:rPr lang="en-GB" sz="1600" dirty="0">
                <a:solidFill>
                  <a:srgbClr val="808080"/>
                </a:solidFill>
                <a:latin typeface="Consolas" panose="020B0609020204030204" pitchFamily="49" charset="0"/>
              </a:rPr>
              <a:t>;</a:t>
            </a:r>
          </a:p>
        </p:txBody>
      </p:sp>
      <p:sp>
        <p:nvSpPr>
          <p:cNvPr id="19" name="Rectangle 18">
            <a:extLst>
              <a:ext uri="{FF2B5EF4-FFF2-40B4-BE49-F238E27FC236}">
                <a16:creationId xmlns="" xmlns:a16="http://schemas.microsoft.com/office/drawing/2014/main" id="{BCC95577-B2A2-398B-D5DE-7AE2AD8F83F5}"/>
              </a:ext>
            </a:extLst>
          </p:cNvPr>
          <p:cNvSpPr/>
          <p:nvPr/>
        </p:nvSpPr>
        <p:spPr>
          <a:xfrm>
            <a:off x="245706" y="5392926"/>
            <a:ext cx="453374" cy="346249"/>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p:txBody>
      </p:sp>
      <p:sp>
        <p:nvSpPr>
          <p:cNvPr id="20" name="Rectangle: Top Corners Rounded 19">
            <a:extLst>
              <a:ext uri="{FF2B5EF4-FFF2-40B4-BE49-F238E27FC236}">
                <a16:creationId xmlns="" xmlns:a16="http://schemas.microsoft.com/office/drawing/2014/main" id="{68EEC572-D44B-283E-0568-695C10C3CC25}"/>
              </a:ext>
            </a:extLst>
          </p:cNvPr>
          <p:cNvSpPr/>
          <p:nvPr/>
        </p:nvSpPr>
        <p:spPr>
          <a:xfrm>
            <a:off x="245706" y="5072174"/>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- 5</a:t>
            </a:r>
          </a:p>
        </p:txBody>
      </p:sp>
      <p:sp>
        <p:nvSpPr>
          <p:cNvPr id="21" name="Rectangle 20">
            <a:extLst>
              <a:ext uri="{FF2B5EF4-FFF2-40B4-BE49-F238E27FC236}">
                <a16:creationId xmlns="" xmlns:a16="http://schemas.microsoft.com/office/drawing/2014/main" id="{CEAB52AF-E101-5B96-7F63-466E71324EDC}"/>
              </a:ext>
            </a:extLst>
          </p:cNvPr>
          <p:cNvSpPr/>
          <p:nvPr/>
        </p:nvSpPr>
        <p:spPr>
          <a:xfrm>
            <a:off x="699080" y="6208071"/>
            <a:ext cx="5123058" cy="338554"/>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DEALLOCATE </a:t>
            </a:r>
            <a:r>
              <a:rPr lang="en-GB" sz="1600" dirty="0" err="1">
                <a:latin typeface="Consolas" panose="020B0609020204030204" pitchFamily="49" charset="0"/>
              </a:rPr>
              <a:t>cursor_name</a:t>
            </a:r>
            <a:r>
              <a:rPr lang="en-GB" sz="1600" dirty="0">
                <a:latin typeface="Consolas" panose="020B0609020204030204" pitchFamily="49" charset="0"/>
              </a:rPr>
              <a:t>;</a:t>
            </a:r>
            <a:endParaRPr lang="en-US" sz="1600" dirty="0">
              <a:latin typeface="Consolas" panose="020B0609020204030204" pitchFamily="49" charset="0"/>
            </a:endParaRPr>
          </a:p>
        </p:txBody>
      </p:sp>
      <p:sp>
        <p:nvSpPr>
          <p:cNvPr id="22" name="Rectangle 21">
            <a:extLst>
              <a:ext uri="{FF2B5EF4-FFF2-40B4-BE49-F238E27FC236}">
                <a16:creationId xmlns="" xmlns:a16="http://schemas.microsoft.com/office/drawing/2014/main" id="{E9D579E0-A144-20CD-73D2-ADD0A57C43BB}"/>
              </a:ext>
            </a:extLst>
          </p:cNvPr>
          <p:cNvSpPr/>
          <p:nvPr/>
        </p:nvSpPr>
        <p:spPr>
          <a:xfrm>
            <a:off x="245706" y="6207172"/>
            <a:ext cx="453374" cy="346249"/>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p:txBody>
      </p:sp>
      <p:sp>
        <p:nvSpPr>
          <p:cNvPr id="23" name="Rectangle: Top Corners Rounded 22">
            <a:extLst>
              <a:ext uri="{FF2B5EF4-FFF2-40B4-BE49-F238E27FC236}">
                <a16:creationId xmlns="" xmlns:a16="http://schemas.microsoft.com/office/drawing/2014/main" id="{FF1CE0F0-4C36-326A-9742-0ADDD4332915}"/>
              </a:ext>
            </a:extLst>
          </p:cNvPr>
          <p:cNvSpPr/>
          <p:nvPr/>
        </p:nvSpPr>
        <p:spPr>
          <a:xfrm>
            <a:off x="245706" y="5886420"/>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- 6</a:t>
            </a:r>
          </a:p>
        </p:txBody>
      </p:sp>
      <p:sp>
        <p:nvSpPr>
          <p:cNvPr id="26" name="Rectangle 25">
            <a:extLst>
              <a:ext uri="{FF2B5EF4-FFF2-40B4-BE49-F238E27FC236}">
                <a16:creationId xmlns="" xmlns:a16="http://schemas.microsoft.com/office/drawing/2014/main" id="{1FA720E8-5086-EB47-412D-8C64613DA9F9}"/>
              </a:ext>
            </a:extLst>
          </p:cNvPr>
          <p:cNvSpPr/>
          <p:nvPr/>
        </p:nvSpPr>
        <p:spPr>
          <a:xfrm>
            <a:off x="8355562" y="1059316"/>
            <a:ext cx="1334278" cy="54117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DECLARE</a:t>
            </a:r>
            <a:endParaRPr lang="en-GB" dirty="0">
              <a:solidFill>
                <a:schemeClr val="tx1"/>
              </a:solidFill>
            </a:endParaRPr>
          </a:p>
        </p:txBody>
      </p:sp>
      <p:sp>
        <p:nvSpPr>
          <p:cNvPr id="27" name="Rectangle 26">
            <a:extLst>
              <a:ext uri="{FF2B5EF4-FFF2-40B4-BE49-F238E27FC236}">
                <a16:creationId xmlns="" xmlns:a16="http://schemas.microsoft.com/office/drawing/2014/main" id="{1E5B2D59-254B-C604-2960-057B83883511}"/>
              </a:ext>
            </a:extLst>
          </p:cNvPr>
          <p:cNvSpPr/>
          <p:nvPr/>
        </p:nvSpPr>
        <p:spPr>
          <a:xfrm>
            <a:off x="8355562" y="2003503"/>
            <a:ext cx="1334278" cy="54117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OPEN</a:t>
            </a:r>
            <a:endParaRPr lang="en-GB" dirty="0">
              <a:solidFill>
                <a:schemeClr val="tx1"/>
              </a:solidFill>
            </a:endParaRPr>
          </a:p>
        </p:txBody>
      </p:sp>
      <p:sp>
        <p:nvSpPr>
          <p:cNvPr id="28" name="Rectangle 27">
            <a:extLst>
              <a:ext uri="{FF2B5EF4-FFF2-40B4-BE49-F238E27FC236}">
                <a16:creationId xmlns="" xmlns:a16="http://schemas.microsoft.com/office/drawing/2014/main" id="{BF57A25B-98B8-7C59-3DE4-3C19D77366A2}"/>
              </a:ext>
            </a:extLst>
          </p:cNvPr>
          <p:cNvSpPr/>
          <p:nvPr/>
        </p:nvSpPr>
        <p:spPr>
          <a:xfrm>
            <a:off x="8355562" y="2852685"/>
            <a:ext cx="1334278" cy="54117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FETCH</a:t>
            </a:r>
            <a:endParaRPr lang="en-GB" dirty="0">
              <a:solidFill>
                <a:schemeClr val="tx1"/>
              </a:solidFill>
            </a:endParaRPr>
          </a:p>
        </p:txBody>
      </p:sp>
      <p:sp>
        <p:nvSpPr>
          <p:cNvPr id="29" name="Rectangle 28">
            <a:extLst>
              <a:ext uri="{FF2B5EF4-FFF2-40B4-BE49-F238E27FC236}">
                <a16:creationId xmlns="" xmlns:a16="http://schemas.microsoft.com/office/drawing/2014/main" id="{67D20D9F-75D8-FB2D-26BC-8B3748C33A4E}"/>
              </a:ext>
            </a:extLst>
          </p:cNvPr>
          <p:cNvSpPr/>
          <p:nvPr/>
        </p:nvSpPr>
        <p:spPr>
          <a:xfrm>
            <a:off x="8355562" y="5135206"/>
            <a:ext cx="1334278" cy="5411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CLOSE</a:t>
            </a:r>
            <a:endParaRPr lang="en-GB" dirty="0">
              <a:solidFill>
                <a:schemeClr val="tx1"/>
              </a:solidFill>
            </a:endParaRPr>
          </a:p>
        </p:txBody>
      </p:sp>
      <p:sp>
        <p:nvSpPr>
          <p:cNvPr id="30" name="Flowchart: Decision 29">
            <a:extLst>
              <a:ext uri="{FF2B5EF4-FFF2-40B4-BE49-F238E27FC236}">
                <a16:creationId xmlns="" xmlns:a16="http://schemas.microsoft.com/office/drawing/2014/main" id="{AA7A2294-C3B1-51EF-3CAE-D32E64989EFA}"/>
              </a:ext>
            </a:extLst>
          </p:cNvPr>
          <p:cNvSpPr/>
          <p:nvPr/>
        </p:nvSpPr>
        <p:spPr>
          <a:xfrm>
            <a:off x="8178379" y="3734709"/>
            <a:ext cx="1679510" cy="1059024"/>
          </a:xfrm>
          <a:prstGeom prst="flowChartDecision">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EMPTY</a:t>
            </a:r>
            <a:endParaRPr lang="en-GB" dirty="0">
              <a:solidFill>
                <a:schemeClr val="tx1"/>
              </a:solidFill>
            </a:endParaRPr>
          </a:p>
        </p:txBody>
      </p:sp>
      <p:cxnSp>
        <p:nvCxnSpPr>
          <p:cNvPr id="31" name="Straight Arrow Connector 30">
            <a:extLst>
              <a:ext uri="{FF2B5EF4-FFF2-40B4-BE49-F238E27FC236}">
                <a16:creationId xmlns="" xmlns:a16="http://schemas.microsoft.com/office/drawing/2014/main" id="{95859EE9-D0D3-ABAE-EDF3-E792F474BCFB}"/>
              </a:ext>
            </a:extLst>
          </p:cNvPr>
          <p:cNvCxnSpPr>
            <a:cxnSpLocks/>
            <a:stCxn id="26" idx="2"/>
            <a:endCxn id="27" idx="0"/>
          </p:cNvCxnSpPr>
          <p:nvPr/>
        </p:nvCxnSpPr>
        <p:spPr>
          <a:xfrm>
            <a:off x="9022701" y="1600492"/>
            <a:ext cx="0" cy="4030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 xmlns:a16="http://schemas.microsoft.com/office/drawing/2014/main" id="{A7DED6B2-C43A-2726-1253-0CCB7E8D84AA}"/>
              </a:ext>
            </a:extLst>
          </p:cNvPr>
          <p:cNvCxnSpPr>
            <a:cxnSpLocks/>
          </p:cNvCxnSpPr>
          <p:nvPr/>
        </p:nvCxnSpPr>
        <p:spPr>
          <a:xfrm>
            <a:off x="9018134" y="2549070"/>
            <a:ext cx="0" cy="3036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 xmlns:a16="http://schemas.microsoft.com/office/drawing/2014/main" id="{837822E9-7B70-152E-4058-3037D235A604}"/>
              </a:ext>
            </a:extLst>
          </p:cNvPr>
          <p:cNvCxnSpPr>
            <a:cxnSpLocks/>
          </p:cNvCxnSpPr>
          <p:nvPr/>
        </p:nvCxnSpPr>
        <p:spPr>
          <a:xfrm>
            <a:off x="9018728" y="3393861"/>
            <a:ext cx="0" cy="3291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 xmlns:a16="http://schemas.microsoft.com/office/drawing/2014/main" id="{15353F86-567F-E593-44B9-131C7CBEEDC7}"/>
              </a:ext>
            </a:extLst>
          </p:cNvPr>
          <p:cNvCxnSpPr>
            <a:cxnSpLocks/>
          </p:cNvCxnSpPr>
          <p:nvPr/>
        </p:nvCxnSpPr>
        <p:spPr>
          <a:xfrm>
            <a:off x="9018134" y="4793733"/>
            <a:ext cx="0" cy="3619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 xmlns:a16="http://schemas.microsoft.com/office/drawing/2014/main" id="{65EBEFFA-CA53-78D1-9D1D-B5A772AF2D22}"/>
              </a:ext>
            </a:extLst>
          </p:cNvPr>
          <p:cNvCxnSpPr>
            <a:cxnSpLocks/>
            <a:stCxn id="30" idx="3"/>
            <a:endCxn id="28" idx="3"/>
          </p:cNvCxnSpPr>
          <p:nvPr/>
        </p:nvCxnSpPr>
        <p:spPr>
          <a:xfrm flipH="1" flipV="1">
            <a:off x="9689840" y="3123273"/>
            <a:ext cx="168049" cy="1140948"/>
          </a:xfrm>
          <a:prstGeom prst="bentConnector3">
            <a:avLst>
              <a:gd name="adj1" fmla="val -13603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 xmlns:a16="http://schemas.microsoft.com/office/drawing/2014/main" id="{C6AA354E-E1F2-A3B2-E039-8D8065EFC481}"/>
              </a:ext>
            </a:extLst>
          </p:cNvPr>
          <p:cNvSpPr txBox="1"/>
          <p:nvPr/>
        </p:nvSpPr>
        <p:spPr>
          <a:xfrm>
            <a:off x="9042953" y="4826804"/>
            <a:ext cx="474307" cy="307777"/>
          </a:xfrm>
          <a:prstGeom prst="rect">
            <a:avLst/>
          </a:prstGeom>
          <a:noFill/>
        </p:spPr>
        <p:txBody>
          <a:bodyPr wrap="square" rtlCol="0">
            <a:spAutoFit/>
          </a:bodyPr>
          <a:lstStyle/>
          <a:p>
            <a:r>
              <a:rPr lang="en-US" sz="1400" dirty="0"/>
              <a:t>YES</a:t>
            </a:r>
            <a:endParaRPr lang="en-GB" sz="1400" dirty="0"/>
          </a:p>
        </p:txBody>
      </p:sp>
      <p:sp>
        <p:nvSpPr>
          <p:cNvPr id="54" name="Rectangle 53">
            <a:extLst>
              <a:ext uri="{FF2B5EF4-FFF2-40B4-BE49-F238E27FC236}">
                <a16:creationId xmlns="" xmlns:a16="http://schemas.microsoft.com/office/drawing/2014/main" id="{5882CAB6-EB7D-CF98-FB5C-4714667597CF}"/>
              </a:ext>
            </a:extLst>
          </p:cNvPr>
          <p:cNvSpPr/>
          <p:nvPr/>
        </p:nvSpPr>
        <p:spPr>
          <a:xfrm>
            <a:off x="8336936" y="6017855"/>
            <a:ext cx="1412033" cy="5411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DEALLOCATE</a:t>
            </a:r>
            <a:endParaRPr lang="en-GB" dirty="0">
              <a:solidFill>
                <a:schemeClr val="tx1"/>
              </a:solidFill>
            </a:endParaRPr>
          </a:p>
        </p:txBody>
      </p:sp>
      <p:cxnSp>
        <p:nvCxnSpPr>
          <p:cNvPr id="55" name="Straight Arrow Connector 54">
            <a:extLst>
              <a:ext uri="{FF2B5EF4-FFF2-40B4-BE49-F238E27FC236}">
                <a16:creationId xmlns="" xmlns:a16="http://schemas.microsoft.com/office/drawing/2014/main" id="{E4A7FE19-386C-3949-47F8-BF9C6A9E1F31}"/>
              </a:ext>
            </a:extLst>
          </p:cNvPr>
          <p:cNvCxnSpPr>
            <a:cxnSpLocks/>
          </p:cNvCxnSpPr>
          <p:nvPr/>
        </p:nvCxnSpPr>
        <p:spPr>
          <a:xfrm>
            <a:off x="9018134" y="5672444"/>
            <a:ext cx="0" cy="3291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 xmlns:a16="http://schemas.microsoft.com/office/drawing/2014/main" id="{EBE26C75-C082-85CF-97DF-FFC2255EB42A}"/>
              </a:ext>
            </a:extLst>
          </p:cNvPr>
          <p:cNvSpPr txBox="1"/>
          <p:nvPr/>
        </p:nvSpPr>
        <p:spPr>
          <a:xfrm>
            <a:off x="10054693" y="3533125"/>
            <a:ext cx="474307" cy="307777"/>
          </a:xfrm>
          <a:prstGeom prst="rect">
            <a:avLst/>
          </a:prstGeom>
          <a:noFill/>
        </p:spPr>
        <p:txBody>
          <a:bodyPr wrap="square" rtlCol="0">
            <a:spAutoFit/>
          </a:bodyPr>
          <a:lstStyle/>
          <a:p>
            <a:r>
              <a:rPr lang="en-US" sz="1400" dirty="0"/>
              <a:t>No</a:t>
            </a:r>
            <a:endParaRPr lang="en-GB" sz="1400" dirty="0"/>
          </a:p>
        </p:txBody>
      </p:sp>
    </p:spTree>
    <p:extLst>
      <p:ext uri="{BB962C8B-B14F-4D97-AF65-F5344CB8AC3E}">
        <p14:creationId xmlns:p14="http://schemas.microsoft.com/office/powerpoint/2010/main" val="318426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6" grpId="0" animBg="1"/>
      <p:bldP spid="27" grpId="0" animBg="1"/>
      <p:bldP spid="28" grpId="0" animBg="1"/>
      <p:bldP spid="29" grpId="0" animBg="1"/>
      <p:bldP spid="30" grpId="0" animBg="1"/>
      <p:bldP spid="37" grpId="0"/>
      <p:bldP spid="54" grpId="0" animBg="1"/>
      <p:bldP spid="5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Cursor</a:t>
            </a:r>
          </a:p>
        </p:txBody>
      </p:sp>
      <p:sp>
        <p:nvSpPr>
          <p:cNvPr id="4" name="Content Placeholder 2">
            <a:extLst>
              <a:ext uri="{FF2B5EF4-FFF2-40B4-BE49-F238E27FC236}">
                <a16:creationId xmlns="" xmlns:a16="http://schemas.microsoft.com/office/drawing/2014/main" id="{D87DC708-6E64-0AFA-E441-0D0905A1D471}"/>
              </a:ext>
            </a:extLst>
          </p:cNvPr>
          <p:cNvSpPr txBox="1">
            <a:spLocks/>
          </p:cNvSpPr>
          <p:nvPr/>
        </p:nvSpPr>
        <p:spPr>
          <a:xfrm>
            <a:off x="5919270" y="863444"/>
            <a:ext cx="5476518"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dirty="0"/>
          </a:p>
        </p:txBody>
      </p:sp>
      <p:sp>
        <p:nvSpPr>
          <p:cNvPr id="7" name="Rectangle 6">
            <a:extLst>
              <a:ext uri="{FF2B5EF4-FFF2-40B4-BE49-F238E27FC236}">
                <a16:creationId xmlns="" xmlns:a16="http://schemas.microsoft.com/office/drawing/2014/main" id="{188AA944-04AA-97EF-DD45-9F4BAB75B2FB}"/>
              </a:ext>
            </a:extLst>
          </p:cNvPr>
          <p:cNvSpPr/>
          <p:nvPr/>
        </p:nvSpPr>
        <p:spPr>
          <a:xfrm>
            <a:off x="681912" y="771390"/>
            <a:ext cx="5123058" cy="5688000"/>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DECLARE</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 </a:t>
            </a:r>
            <a:r>
              <a:rPr lang="en-GB" sz="1600" dirty="0">
                <a:solidFill>
                  <a:srgbClr val="0000FF"/>
                </a:solidFill>
                <a:latin typeface="Consolas" panose="020B0609020204030204" pitchFamily="49" charset="0"/>
              </a:rPr>
              <a:t>VARCHAR</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250</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@Salary    </a:t>
            </a:r>
            <a:r>
              <a:rPr lang="en-GB" sz="1600" dirty="0">
                <a:solidFill>
                  <a:srgbClr val="0000FF"/>
                </a:solidFill>
                <a:latin typeface="Consolas" panose="020B0609020204030204" pitchFamily="49" charset="0"/>
              </a:rPr>
              <a:t>DECIMAL</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8</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2</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DECLARE</a:t>
            </a:r>
            <a:r>
              <a:rPr lang="en-GB" sz="1600"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cursor_person</a:t>
            </a:r>
            <a:r>
              <a:rPr lang="en-GB" sz="1600" b="1"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CURSOR</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FOR</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SELECT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Salary</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FROM</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Person</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OPEN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cursor_person</a:t>
            </a:r>
            <a:r>
              <a:rPr lang="en-GB" sz="1600" dirty="0">
                <a:solidFill>
                  <a:srgbClr val="808080"/>
                </a:solidFill>
                <a:latin typeface="Consolas" panose="020B0609020204030204" pitchFamily="49" charset="0"/>
              </a:rPr>
              <a:t>;</a:t>
            </a:r>
          </a:p>
          <a:p>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cursor_person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@Salary</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WHILE</a:t>
            </a:r>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@@FETCH_STATUS</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0</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BEGIN</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PRINT</a:t>
            </a:r>
            <a:r>
              <a:rPr lang="en-GB" sz="1600" dirty="0">
                <a:solidFill>
                  <a:srgbClr val="000000"/>
                </a:solidFill>
                <a:latin typeface="Consolas" panose="020B0609020204030204" pitchFamily="49" charset="0"/>
              </a:rPr>
              <a:t> @FirstName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FF000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CAST</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@Salary </a:t>
            </a:r>
            <a:r>
              <a:rPr lang="en-GB" sz="1600" dirty="0">
                <a:solidFill>
                  <a:srgbClr val="0000FF"/>
                </a:solidFill>
                <a:latin typeface="Consolas" panose="020B0609020204030204" pitchFamily="49" charset="0"/>
              </a:rPr>
              <a:t>AS</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varchar</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cursor_person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@Salary</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END</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CLOSE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cursor_person</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DEALLOCATE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cursor_person</a:t>
            </a:r>
            <a:r>
              <a:rPr lang="en-GB" sz="1600" dirty="0">
                <a:solidFill>
                  <a:srgbClr val="808080"/>
                </a:solidFill>
                <a:latin typeface="Consolas" panose="020B0609020204030204" pitchFamily="49" charset="0"/>
              </a:rPr>
              <a:t>;</a:t>
            </a:r>
            <a:endParaRPr lang="en-US" sz="1600" dirty="0"/>
          </a:p>
          <a:p>
            <a:endParaRPr lang="en-US" sz="1600" dirty="0"/>
          </a:p>
        </p:txBody>
      </p:sp>
      <p:sp>
        <p:nvSpPr>
          <p:cNvPr id="8" name="Rectangle 7">
            <a:extLst>
              <a:ext uri="{FF2B5EF4-FFF2-40B4-BE49-F238E27FC236}">
                <a16:creationId xmlns="" xmlns:a16="http://schemas.microsoft.com/office/drawing/2014/main" id="{232266E0-6817-FA22-AF14-3A29C7BC2D31}"/>
              </a:ext>
            </a:extLst>
          </p:cNvPr>
          <p:cNvSpPr/>
          <p:nvPr/>
        </p:nvSpPr>
        <p:spPr>
          <a:xfrm>
            <a:off x="232426" y="771390"/>
            <a:ext cx="453374" cy="5678478"/>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a:p>
            <a:pPr algn="r"/>
            <a:r>
              <a:rPr lang="en-IN" sz="1650" b="1" dirty="0">
                <a:solidFill>
                  <a:schemeClr val="tx1">
                    <a:lumMod val="75000"/>
                    <a:lumOff val="25000"/>
                  </a:schemeClr>
                </a:solidFill>
                <a:latin typeface="Consolas" panose="020B0609020204030204" pitchFamily="49" charset="0"/>
              </a:rPr>
              <a:t>17</a:t>
            </a:r>
          </a:p>
          <a:p>
            <a:pPr algn="r"/>
            <a:r>
              <a:rPr lang="en-IN" sz="1650" b="1" dirty="0">
                <a:solidFill>
                  <a:schemeClr val="tx1">
                    <a:lumMod val="75000"/>
                    <a:lumOff val="25000"/>
                  </a:schemeClr>
                </a:solidFill>
                <a:latin typeface="Consolas" panose="020B0609020204030204" pitchFamily="49" charset="0"/>
              </a:rPr>
              <a:t>18</a:t>
            </a:r>
          </a:p>
          <a:p>
            <a:pPr algn="r"/>
            <a:r>
              <a:rPr lang="en-IN" sz="1650" b="1" dirty="0">
                <a:solidFill>
                  <a:schemeClr val="tx1">
                    <a:lumMod val="75000"/>
                    <a:lumOff val="25000"/>
                  </a:schemeClr>
                </a:solidFill>
                <a:latin typeface="Consolas" panose="020B0609020204030204" pitchFamily="49" charset="0"/>
              </a:rPr>
              <a:t>19</a:t>
            </a:r>
          </a:p>
          <a:p>
            <a:pPr algn="r"/>
            <a:r>
              <a:rPr lang="en-IN" sz="1650" b="1" dirty="0">
                <a:solidFill>
                  <a:schemeClr val="tx1">
                    <a:lumMod val="75000"/>
                    <a:lumOff val="25000"/>
                  </a:schemeClr>
                </a:solidFill>
                <a:latin typeface="Consolas" panose="020B0609020204030204" pitchFamily="49" charset="0"/>
              </a:rPr>
              <a:t>20</a:t>
            </a:r>
          </a:p>
          <a:p>
            <a:pPr algn="r"/>
            <a:r>
              <a:rPr lang="en-IN" sz="1650" b="1" dirty="0">
                <a:solidFill>
                  <a:schemeClr val="tx1">
                    <a:lumMod val="75000"/>
                    <a:lumOff val="25000"/>
                  </a:schemeClr>
                </a:solidFill>
                <a:latin typeface="Consolas" panose="020B0609020204030204" pitchFamily="49" charset="0"/>
              </a:rPr>
              <a:t>21</a:t>
            </a:r>
          </a:p>
        </p:txBody>
      </p:sp>
      <p:sp>
        <p:nvSpPr>
          <p:cNvPr id="10" name="Rectangle: Top Corners Rounded 9">
            <a:extLst>
              <a:ext uri="{FF2B5EF4-FFF2-40B4-BE49-F238E27FC236}">
                <a16:creationId xmlns="" xmlns:a16="http://schemas.microsoft.com/office/drawing/2014/main" id="{AD90EE71-A3FA-445D-257D-C640198FAC0E}"/>
              </a:ext>
            </a:extLst>
          </p:cNvPr>
          <p:cNvSpPr/>
          <p:nvPr/>
        </p:nvSpPr>
        <p:spPr>
          <a:xfrm>
            <a:off x="6096001" y="771390"/>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11" name="Picture 10">
            <a:extLst>
              <a:ext uri="{FF2B5EF4-FFF2-40B4-BE49-F238E27FC236}">
                <a16:creationId xmlns="" xmlns:a16="http://schemas.microsoft.com/office/drawing/2014/main" id="{38218A02-B623-2DD7-B528-E2D496DFE27C}"/>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6110258" y="1100574"/>
            <a:ext cx="2229948" cy="1450548"/>
          </a:xfrm>
          <a:prstGeom prst="rect">
            <a:avLst/>
          </a:prstGeom>
          <a:solidFill>
            <a:srgbClr val="FFFFFF">
              <a:shade val="85000"/>
            </a:srgbClr>
          </a:solidFill>
          <a:ln w="19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812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
                                            <p:bg/>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7">
                                            <p:txEl>
                                              <p:pRg st="20" end="20"/>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7">
                                            <p:txEl>
                                              <p:pRg st="21" end="21"/>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1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8"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90E0F6-04C8-B8C5-D1EE-2913F47C7347}"/>
              </a:ext>
            </a:extLst>
          </p:cNvPr>
          <p:cNvSpPr>
            <a:spLocks noGrp="1"/>
          </p:cNvSpPr>
          <p:nvPr>
            <p:ph type="title"/>
          </p:nvPr>
        </p:nvSpPr>
        <p:spPr/>
        <p:txBody>
          <a:bodyPr/>
          <a:lstStyle/>
          <a:p>
            <a:r>
              <a:rPr lang="en-US" dirty="0" smtClean="0"/>
              <a:t>Understanding </a:t>
            </a:r>
            <a:r>
              <a:rPr lang="en-US" dirty="0"/>
              <a:t>Cursor Execution</a:t>
            </a:r>
            <a:endParaRPr lang="en-GB" dirty="0"/>
          </a:p>
        </p:txBody>
      </p:sp>
      <p:sp>
        <p:nvSpPr>
          <p:cNvPr id="3" name="Content Placeholder 2">
            <a:extLst>
              <a:ext uri="{FF2B5EF4-FFF2-40B4-BE49-F238E27FC236}">
                <a16:creationId xmlns="" xmlns:a16="http://schemas.microsoft.com/office/drawing/2014/main" id="{5A111FEA-54B7-A800-FDC9-DEC78CE7EE5B}"/>
              </a:ext>
            </a:extLst>
          </p:cNvPr>
          <p:cNvSpPr>
            <a:spLocks noGrp="1"/>
          </p:cNvSpPr>
          <p:nvPr>
            <p:ph idx="1"/>
          </p:nvPr>
        </p:nvSpPr>
        <p:spPr/>
        <p:txBody>
          <a:bodyPr/>
          <a:lstStyle/>
          <a:p>
            <a:pPr fontAlgn="base"/>
            <a:r>
              <a:rPr lang="en-US" dirty="0"/>
              <a:t>Cursors use variables to store values returned in each part of the loop. </a:t>
            </a:r>
          </a:p>
          <a:p>
            <a:pPr fontAlgn="base"/>
            <a:r>
              <a:rPr lang="en-US" dirty="0"/>
              <a:t>Therefore, you’ll need to DECLARE all variables you’ll need.</a:t>
            </a:r>
          </a:p>
          <a:p>
            <a:pPr fontAlgn="base"/>
            <a:r>
              <a:rPr lang="en-US" dirty="0"/>
              <a:t>The next thing to do is to </a:t>
            </a:r>
            <a:r>
              <a:rPr lang="en-US" b="1" dirty="0"/>
              <a:t>DECLARE … CURSOR FOR SELECT query</a:t>
            </a:r>
            <a:r>
              <a:rPr lang="en-US" dirty="0"/>
              <a:t>, where you’ll declare a cursor and also define the query related to populating that cursor.</a:t>
            </a:r>
          </a:p>
          <a:p>
            <a:pPr fontAlgn="base"/>
            <a:r>
              <a:rPr lang="en-US" dirty="0"/>
              <a:t>You’ll OPEN the cursor and FETCH NEXT from the cursor.</a:t>
            </a:r>
          </a:p>
          <a:p>
            <a:pPr fontAlgn="base"/>
            <a:r>
              <a:rPr lang="en-US" dirty="0"/>
              <a:t>In the WHILE loop you’ll test the </a:t>
            </a:r>
            <a:r>
              <a:rPr lang="en-US" b="1" dirty="0"/>
              <a:t>@@FETCH_STATUS variable </a:t>
            </a:r>
            <a:r>
              <a:rPr lang="en-US" dirty="0"/>
              <a:t>(WHILE @@FETCH_STATUS = 0). If the condition holds, you’ll enter the loop BEGIN … END block and perform statements inside that block.</a:t>
            </a:r>
          </a:p>
          <a:p>
            <a:pPr fontAlgn="base"/>
            <a:r>
              <a:rPr lang="en-US" dirty="0"/>
              <a:t>After you’ve looped through the whole result set, you’ll exit from the loop. </a:t>
            </a:r>
          </a:p>
          <a:p>
            <a:pPr fontAlgn="base"/>
            <a:r>
              <a:rPr lang="en-US" dirty="0"/>
              <a:t>You should CLOSE the cursor and DEALLOCATE it. </a:t>
            </a:r>
          </a:p>
          <a:p>
            <a:pPr fontAlgn="base"/>
            <a:r>
              <a:rPr lang="en-US" dirty="0"/>
              <a:t>Deallocating is important because this delete the cursor definition and free the memory used.</a:t>
            </a:r>
          </a:p>
          <a:p>
            <a:endParaRPr lang="en-GB" dirty="0"/>
          </a:p>
        </p:txBody>
      </p:sp>
    </p:spTree>
    <p:extLst>
      <p:ext uri="{BB962C8B-B14F-4D97-AF65-F5344CB8AC3E}">
        <p14:creationId xmlns:p14="http://schemas.microsoft.com/office/powerpoint/2010/main" val="2394384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Cursor</a:t>
            </a:r>
            <a:endParaRPr lang="en-US" dirty="0"/>
          </a:p>
        </p:txBody>
      </p:sp>
      <p:sp>
        <p:nvSpPr>
          <p:cNvPr id="4" name="Content Placeholder 2">
            <a:extLst>
              <a:ext uri="{FF2B5EF4-FFF2-40B4-BE49-F238E27FC236}">
                <a16:creationId xmlns="" xmlns:a16="http://schemas.microsoft.com/office/drawing/2014/main" id="{D87DC708-6E64-0AFA-E441-0D0905A1D471}"/>
              </a:ext>
            </a:extLst>
          </p:cNvPr>
          <p:cNvSpPr txBox="1">
            <a:spLocks/>
          </p:cNvSpPr>
          <p:nvPr/>
        </p:nvSpPr>
        <p:spPr>
          <a:xfrm>
            <a:off x="5919270" y="863444"/>
            <a:ext cx="5476518"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dirty="0"/>
          </a:p>
        </p:txBody>
      </p:sp>
      <p:sp>
        <p:nvSpPr>
          <p:cNvPr id="7" name="Rectangle 6">
            <a:extLst>
              <a:ext uri="{FF2B5EF4-FFF2-40B4-BE49-F238E27FC236}">
                <a16:creationId xmlns="" xmlns:a16="http://schemas.microsoft.com/office/drawing/2014/main" id="{188AA944-04AA-97EF-DD45-9F4BAB75B2FB}"/>
              </a:ext>
            </a:extLst>
          </p:cNvPr>
          <p:cNvSpPr/>
          <p:nvPr/>
        </p:nvSpPr>
        <p:spPr>
          <a:xfrm>
            <a:off x="681912" y="1619115"/>
            <a:ext cx="5123058" cy="3970318"/>
          </a:xfrm>
          <a:prstGeom prst="rect">
            <a:avLst/>
          </a:prstGeom>
          <a:solidFill>
            <a:schemeClr val="bg1">
              <a:lumMod val="95000"/>
            </a:schemeClr>
          </a:solidFill>
          <a:ln>
            <a:noFill/>
          </a:ln>
        </p:spPr>
        <p:txBody>
          <a:bodyPr wrap="square">
            <a:spAutoFit/>
          </a:bodyPr>
          <a:lstStyle/>
          <a:p>
            <a:r>
              <a:rPr lang="en-GB" dirty="0">
                <a:solidFill>
                  <a:srgbClr val="008000"/>
                </a:solidFill>
                <a:latin typeface="Consolas" panose="020B0609020204030204" pitchFamily="49" charset="0"/>
              </a:rPr>
              <a:t>-- declare variables used in cursor</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DECLARE</a:t>
            </a:r>
            <a:r>
              <a:rPr lang="en-GB" dirty="0">
                <a:solidFill>
                  <a:srgbClr val="000000"/>
                </a:solidFill>
                <a:latin typeface="Consolas" panose="020B0609020204030204" pitchFamily="49" charset="0"/>
              </a:rPr>
              <a:t> @city_name </a:t>
            </a:r>
            <a:r>
              <a:rPr lang="en-GB" dirty="0">
                <a:solidFill>
                  <a:srgbClr val="0000FF"/>
                </a:solidFill>
                <a:latin typeface="Consolas" panose="020B0609020204030204" pitchFamily="49" charset="0"/>
              </a:rPr>
              <a:t>VARCHAR</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128</a:t>
            </a:r>
            <a:r>
              <a:rPr lang="en-GB" dirty="0">
                <a:solidFill>
                  <a:srgbClr val="808080"/>
                </a:solidFill>
                <a:latin typeface="Consolas" panose="020B0609020204030204" pitchFamily="49" charset="0"/>
              </a:rPr>
              <a:t>);</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DECLARE</a:t>
            </a:r>
            <a:r>
              <a:rPr lang="en-GB" dirty="0">
                <a:solidFill>
                  <a:srgbClr val="000000"/>
                </a:solidFill>
                <a:latin typeface="Consolas" panose="020B0609020204030204" pitchFamily="49" charset="0"/>
              </a:rPr>
              <a:t> @country_name </a:t>
            </a:r>
            <a:r>
              <a:rPr lang="en-GB" dirty="0">
                <a:solidFill>
                  <a:srgbClr val="0000FF"/>
                </a:solidFill>
                <a:latin typeface="Consolas" panose="020B0609020204030204" pitchFamily="49" charset="0"/>
              </a:rPr>
              <a:t>VARCHAR</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128</a:t>
            </a:r>
            <a:r>
              <a:rPr lang="en-GB" dirty="0">
                <a:solidFill>
                  <a:srgbClr val="808080"/>
                </a:solidFill>
                <a:latin typeface="Consolas" panose="020B0609020204030204" pitchFamily="49" charset="0"/>
              </a:rPr>
              <a:t>);</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DECLARE</a:t>
            </a:r>
            <a:r>
              <a:rPr lang="en-GB" dirty="0">
                <a:solidFill>
                  <a:srgbClr val="000000"/>
                </a:solidFill>
                <a:latin typeface="Consolas" panose="020B0609020204030204" pitchFamily="49" charset="0"/>
              </a:rPr>
              <a:t> @city_id </a:t>
            </a:r>
            <a:r>
              <a:rPr lang="en-GB" dirty="0">
                <a:solidFill>
                  <a:srgbClr val="0000FF"/>
                </a:solidFill>
                <a:latin typeface="Consolas" panose="020B0609020204030204" pitchFamily="49" charset="0"/>
              </a:rPr>
              <a:t>INT</a:t>
            </a:r>
            <a:r>
              <a:rPr lang="en-GB" dirty="0">
                <a:solidFill>
                  <a:srgbClr val="808080"/>
                </a:solidFill>
                <a:latin typeface="Consolas" panose="020B0609020204030204" pitchFamily="49" charset="0"/>
              </a:rPr>
              <a:t>;</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p>
          <a:p>
            <a:r>
              <a:rPr lang="en-GB" dirty="0">
                <a:solidFill>
                  <a:srgbClr val="008000"/>
                </a:solidFill>
                <a:latin typeface="Consolas" panose="020B0609020204030204" pitchFamily="49" charset="0"/>
              </a:rPr>
              <a:t>-- declare cursor</a:t>
            </a:r>
            <a:endParaRPr lang="en-GB"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DECLARE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cursor_city_country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CURSOR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city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TRIM</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city</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city_name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TRIM</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country</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country_name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FROM</a:t>
            </a:r>
            <a:r>
              <a:rPr lang="en-GB" dirty="0">
                <a:solidFill>
                  <a:srgbClr val="000000"/>
                </a:solidFill>
                <a:latin typeface="Consolas" panose="020B0609020204030204" pitchFamily="49" charset="0"/>
              </a:rPr>
              <a:t> city</a:t>
            </a:r>
          </a:p>
          <a:p>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INNER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JOIN</a:t>
            </a:r>
            <a:r>
              <a:rPr lang="en-US" dirty="0">
                <a:solidFill>
                  <a:srgbClr val="000000"/>
                </a:solidFill>
                <a:latin typeface="Consolas" panose="020B0609020204030204" pitchFamily="49" charset="0"/>
              </a:rPr>
              <a:t> country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city</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country_id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country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id</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8000"/>
                </a:solidFill>
                <a:latin typeface="Consolas" panose="020B0609020204030204" pitchFamily="49" charset="0"/>
              </a:rPr>
              <a:t>-- open cursor</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OPEN</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cursor_city_country</a:t>
            </a:r>
            <a:r>
              <a:rPr lang="en-GB" dirty="0">
                <a:solidFill>
                  <a:srgbClr val="808080"/>
                </a:solidFill>
                <a:latin typeface="Consolas" panose="020B0609020204030204" pitchFamily="49" charset="0"/>
              </a:rPr>
              <a:t>;</a:t>
            </a:r>
          </a:p>
        </p:txBody>
      </p:sp>
      <p:sp>
        <p:nvSpPr>
          <p:cNvPr id="8" name="Rectangle 7">
            <a:extLst>
              <a:ext uri="{FF2B5EF4-FFF2-40B4-BE49-F238E27FC236}">
                <a16:creationId xmlns="" xmlns:a16="http://schemas.microsoft.com/office/drawing/2014/main" id="{232266E0-6817-FA22-AF14-3A29C7BC2D31}"/>
              </a:ext>
            </a:extLst>
          </p:cNvPr>
          <p:cNvSpPr/>
          <p:nvPr/>
        </p:nvSpPr>
        <p:spPr>
          <a:xfrm>
            <a:off x="232426" y="1619115"/>
            <a:ext cx="453374" cy="3970318"/>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IN" b="1" dirty="0">
                <a:solidFill>
                  <a:schemeClr val="tx1">
                    <a:lumMod val="75000"/>
                    <a:lumOff val="25000"/>
                  </a:schemeClr>
                </a:solidFill>
                <a:latin typeface="Consolas" panose="020B0609020204030204" pitchFamily="49" charset="0"/>
              </a:rPr>
              <a:t>2</a:t>
            </a:r>
          </a:p>
          <a:p>
            <a:pPr algn="r"/>
            <a:r>
              <a:rPr lang="en-IN" b="1" dirty="0">
                <a:solidFill>
                  <a:schemeClr val="tx1">
                    <a:lumMod val="75000"/>
                    <a:lumOff val="25000"/>
                  </a:schemeClr>
                </a:solidFill>
                <a:latin typeface="Consolas" panose="020B0609020204030204" pitchFamily="49" charset="0"/>
              </a:rPr>
              <a:t>3</a:t>
            </a:r>
          </a:p>
          <a:p>
            <a:pPr algn="r"/>
            <a:r>
              <a:rPr lang="en-IN" b="1" dirty="0">
                <a:solidFill>
                  <a:schemeClr val="tx1">
                    <a:lumMod val="75000"/>
                    <a:lumOff val="25000"/>
                  </a:schemeClr>
                </a:solidFill>
                <a:latin typeface="Consolas" panose="020B0609020204030204" pitchFamily="49" charset="0"/>
              </a:rPr>
              <a:t>4</a:t>
            </a:r>
          </a:p>
          <a:p>
            <a:pPr algn="r"/>
            <a:r>
              <a:rPr lang="en-IN" b="1" dirty="0">
                <a:solidFill>
                  <a:schemeClr val="tx1">
                    <a:lumMod val="75000"/>
                    <a:lumOff val="25000"/>
                  </a:schemeClr>
                </a:solidFill>
                <a:latin typeface="Consolas" panose="020B0609020204030204" pitchFamily="49" charset="0"/>
              </a:rPr>
              <a:t>5</a:t>
            </a:r>
          </a:p>
          <a:p>
            <a:pPr algn="r"/>
            <a:r>
              <a:rPr lang="en-IN" b="1" dirty="0">
                <a:solidFill>
                  <a:schemeClr val="tx1">
                    <a:lumMod val="75000"/>
                    <a:lumOff val="25000"/>
                  </a:schemeClr>
                </a:solidFill>
                <a:latin typeface="Consolas" panose="020B0609020204030204" pitchFamily="49" charset="0"/>
              </a:rPr>
              <a:t>6</a:t>
            </a:r>
          </a:p>
          <a:p>
            <a:pPr algn="r"/>
            <a:r>
              <a:rPr lang="en-IN" b="1" dirty="0">
                <a:solidFill>
                  <a:schemeClr val="tx1">
                    <a:lumMod val="75000"/>
                    <a:lumOff val="25000"/>
                  </a:schemeClr>
                </a:solidFill>
                <a:latin typeface="Consolas" panose="020B0609020204030204" pitchFamily="49" charset="0"/>
              </a:rPr>
              <a:t>7</a:t>
            </a:r>
          </a:p>
          <a:p>
            <a:pPr algn="r"/>
            <a:r>
              <a:rPr lang="en-IN" b="1" dirty="0">
                <a:solidFill>
                  <a:schemeClr val="tx1">
                    <a:lumMod val="75000"/>
                    <a:lumOff val="25000"/>
                  </a:schemeClr>
                </a:solidFill>
                <a:latin typeface="Consolas" panose="020B0609020204030204" pitchFamily="49" charset="0"/>
              </a:rPr>
              <a:t>8</a:t>
            </a:r>
          </a:p>
          <a:p>
            <a:pPr algn="r"/>
            <a:r>
              <a:rPr lang="en-IN" b="1" dirty="0">
                <a:solidFill>
                  <a:schemeClr val="tx1">
                    <a:lumMod val="75000"/>
                    <a:lumOff val="25000"/>
                  </a:schemeClr>
                </a:solidFill>
                <a:latin typeface="Consolas" panose="020B0609020204030204" pitchFamily="49" charset="0"/>
              </a:rPr>
              <a:t>8</a:t>
            </a:r>
          </a:p>
          <a:p>
            <a:pPr algn="r"/>
            <a:r>
              <a:rPr lang="en-IN" b="1" dirty="0">
                <a:solidFill>
                  <a:schemeClr val="tx1">
                    <a:lumMod val="75000"/>
                    <a:lumOff val="25000"/>
                  </a:schemeClr>
                </a:solidFill>
                <a:latin typeface="Consolas" panose="020B0609020204030204" pitchFamily="49" charset="0"/>
              </a:rPr>
              <a:t>9</a:t>
            </a:r>
          </a:p>
          <a:p>
            <a:pPr algn="r"/>
            <a:r>
              <a:rPr lang="en-IN" b="1" dirty="0">
                <a:solidFill>
                  <a:schemeClr val="tx1">
                    <a:lumMod val="75000"/>
                    <a:lumOff val="25000"/>
                  </a:schemeClr>
                </a:solidFill>
                <a:latin typeface="Consolas" panose="020B0609020204030204" pitchFamily="49" charset="0"/>
              </a:rPr>
              <a:t>10</a:t>
            </a:r>
          </a:p>
          <a:p>
            <a:pPr algn="r"/>
            <a:r>
              <a:rPr lang="en-IN" b="1" dirty="0">
                <a:solidFill>
                  <a:schemeClr val="tx1">
                    <a:lumMod val="75000"/>
                    <a:lumOff val="25000"/>
                  </a:schemeClr>
                </a:solidFill>
                <a:latin typeface="Consolas" panose="020B0609020204030204" pitchFamily="49" charset="0"/>
              </a:rPr>
              <a:t>11</a:t>
            </a:r>
          </a:p>
          <a:p>
            <a:pPr algn="r"/>
            <a:r>
              <a:rPr lang="en-IN" b="1" dirty="0">
                <a:solidFill>
                  <a:schemeClr val="tx1">
                    <a:lumMod val="75000"/>
                    <a:lumOff val="25000"/>
                  </a:schemeClr>
                </a:solidFill>
                <a:latin typeface="Consolas" panose="020B0609020204030204" pitchFamily="49" charset="0"/>
              </a:rPr>
              <a:t>12</a:t>
            </a:r>
          </a:p>
          <a:p>
            <a:pPr algn="r"/>
            <a:r>
              <a:rPr lang="en-IN" b="1" dirty="0">
                <a:solidFill>
                  <a:schemeClr val="tx1">
                    <a:lumMod val="75000"/>
                    <a:lumOff val="25000"/>
                  </a:schemeClr>
                </a:solidFill>
                <a:latin typeface="Consolas" panose="020B0609020204030204" pitchFamily="49" charset="0"/>
              </a:rPr>
              <a:t>13</a:t>
            </a:r>
          </a:p>
        </p:txBody>
      </p:sp>
      <p:sp>
        <p:nvSpPr>
          <p:cNvPr id="9" name="Rectangle 8">
            <a:extLst>
              <a:ext uri="{FF2B5EF4-FFF2-40B4-BE49-F238E27FC236}">
                <a16:creationId xmlns="" xmlns:a16="http://schemas.microsoft.com/office/drawing/2014/main" id="{43B62EC6-FEA4-645E-8E80-C3D0C5B3C953}"/>
              </a:ext>
            </a:extLst>
          </p:cNvPr>
          <p:cNvSpPr/>
          <p:nvPr/>
        </p:nvSpPr>
        <p:spPr>
          <a:xfrm>
            <a:off x="6614329" y="1619115"/>
            <a:ext cx="5123058" cy="4524315"/>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FETCH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NEXT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cursor_city_country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@city_id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@country_name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WHILE</a:t>
            </a:r>
            <a:r>
              <a:rPr lang="en-GB" dirty="0">
                <a:solidFill>
                  <a:srgbClr val="000000"/>
                </a:solidFill>
                <a:latin typeface="Consolas" panose="020B0609020204030204" pitchFamily="49" charset="0"/>
              </a:rPr>
              <a:t> </a:t>
            </a:r>
            <a:r>
              <a:rPr lang="en-GB" dirty="0">
                <a:solidFill>
                  <a:srgbClr val="FF00FF"/>
                </a:solidFill>
                <a:latin typeface="Consolas" panose="020B0609020204030204" pitchFamily="49" charset="0"/>
              </a:rPr>
              <a:t>@@FETCH_STATUS</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0</a:t>
            </a: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BEGIN</a:t>
            </a:r>
            <a:endParaRPr lang="en-GB"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CONCAT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'city id: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@city_id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 - city name: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 - country name: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@country_name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FETCH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NEXT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cursor_city_country</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@city_id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@city_name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@country_name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END</a:t>
            </a:r>
            <a:r>
              <a:rPr lang="en-GB" dirty="0">
                <a:solidFill>
                  <a:srgbClr val="808080"/>
                </a:solidFill>
                <a:latin typeface="Consolas" panose="020B0609020204030204" pitchFamily="49" charset="0"/>
              </a:rPr>
              <a:t>;</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 </a:t>
            </a:r>
          </a:p>
          <a:p>
            <a:r>
              <a:rPr lang="en-GB" dirty="0">
                <a:solidFill>
                  <a:srgbClr val="008000"/>
                </a:solidFill>
                <a:latin typeface="Consolas" panose="020B0609020204030204" pitchFamily="49" charset="0"/>
              </a:rPr>
              <a:t>-- close and deallocate cursor</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CLOSE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cursor_city_country</a:t>
            </a:r>
            <a:r>
              <a:rPr lang="en-GB" dirty="0">
                <a:solidFill>
                  <a:srgbClr val="808080"/>
                </a:solidFill>
                <a:latin typeface="Consolas" panose="020B0609020204030204" pitchFamily="49" charset="0"/>
              </a:rPr>
              <a:t>;</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DEALLOCATE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cursor_city_country</a:t>
            </a:r>
            <a:r>
              <a:rPr lang="en-GB" dirty="0">
                <a:solidFill>
                  <a:srgbClr val="808080"/>
                </a:solidFill>
                <a:latin typeface="Consolas" panose="020B0609020204030204" pitchFamily="49" charset="0"/>
              </a:rPr>
              <a:t>;</a:t>
            </a:r>
            <a:endParaRPr lang="en-US" dirty="0"/>
          </a:p>
        </p:txBody>
      </p:sp>
      <p:sp>
        <p:nvSpPr>
          <p:cNvPr id="12" name="Rectangle 11">
            <a:extLst>
              <a:ext uri="{FF2B5EF4-FFF2-40B4-BE49-F238E27FC236}">
                <a16:creationId xmlns="" xmlns:a16="http://schemas.microsoft.com/office/drawing/2014/main" id="{0CEA04DC-3985-1D20-42CB-534DB42F57EA}"/>
              </a:ext>
            </a:extLst>
          </p:cNvPr>
          <p:cNvSpPr/>
          <p:nvPr/>
        </p:nvSpPr>
        <p:spPr>
          <a:xfrm>
            <a:off x="6164843" y="1619115"/>
            <a:ext cx="453374" cy="4524315"/>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14</a:t>
            </a:r>
          </a:p>
          <a:p>
            <a:pPr algn="r"/>
            <a:r>
              <a:rPr lang="en-US" b="1" dirty="0">
                <a:solidFill>
                  <a:schemeClr val="tx1">
                    <a:lumMod val="75000"/>
                    <a:lumOff val="25000"/>
                  </a:schemeClr>
                </a:solidFill>
                <a:latin typeface="Consolas" panose="020B0609020204030204" pitchFamily="49" charset="0"/>
              </a:rPr>
              <a:t>15</a:t>
            </a:r>
          </a:p>
          <a:p>
            <a:pPr algn="r"/>
            <a:r>
              <a:rPr lang="en-US" b="1" dirty="0">
                <a:solidFill>
                  <a:schemeClr val="tx1">
                    <a:lumMod val="75000"/>
                    <a:lumOff val="25000"/>
                  </a:schemeClr>
                </a:solidFill>
                <a:latin typeface="Consolas" panose="020B0609020204030204" pitchFamily="49" charset="0"/>
              </a:rPr>
              <a:t>16</a:t>
            </a:r>
          </a:p>
          <a:p>
            <a:pPr algn="r"/>
            <a:r>
              <a:rPr lang="en-US" b="1" dirty="0">
                <a:solidFill>
                  <a:schemeClr val="tx1">
                    <a:lumMod val="75000"/>
                    <a:lumOff val="25000"/>
                  </a:schemeClr>
                </a:solidFill>
                <a:latin typeface="Consolas" panose="020B0609020204030204" pitchFamily="49" charset="0"/>
              </a:rPr>
              <a:t>17</a:t>
            </a:r>
          </a:p>
          <a:p>
            <a:pPr algn="r"/>
            <a:r>
              <a:rPr lang="en-US" b="1" dirty="0">
                <a:solidFill>
                  <a:schemeClr val="tx1">
                    <a:lumMod val="75000"/>
                    <a:lumOff val="25000"/>
                  </a:schemeClr>
                </a:solidFill>
                <a:latin typeface="Consolas" panose="020B0609020204030204" pitchFamily="49" charset="0"/>
              </a:rPr>
              <a:t>18</a:t>
            </a:r>
          </a:p>
          <a:p>
            <a:pPr algn="r"/>
            <a:r>
              <a:rPr lang="en-US" b="1" dirty="0">
                <a:solidFill>
                  <a:schemeClr val="tx1">
                    <a:lumMod val="75000"/>
                    <a:lumOff val="25000"/>
                  </a:schemeClr>
                </a:solidFill>
                <a:latin typeface="Consolas" panose="020B0609020204030204" pitchFamily="49" charset="0"/>
              </a:rPr>
              <a:t>19</a:t>
            </a:r>
          </a:p>
          <a:p>
            <a:pPr algn="r"/>
            <a:r>
              <a:rPr lang="en-US" b="1" dirty="0">
                <a:solidFill>
                  <a:schemeClr val="tx1">
                    <a:lumMod val="75000"/>
                    <a:lumOff val="25000"/>
                  </a:schemeClr>
                </a:solidFill>
                <a:latin typeface="Consolas" panose="020B0609020204030204" pitchFamily="49" charset="0"/>
              </a:rPr>
              <a:t>20</a:t>
            </a:r>
          </a:p>
          <a:p>
            <a:pPr algn="r"/>
            <a:r>
              <a:rPr lang="en-US" b="1" dirty="0">
                <a:solidFill>
                  <a:schemeClr val="tx1">
                    <a:lumMod val="75000"/>
                    <a:lumOff val="25000"/>
                  </a:schemeClr>
                </a:solidFill>
                <a:latin typeface="Consolas" panose="020B0609020204030204" pitchFamily="49" charset="0"/>
              </a:rPr>
              <a:t>21</a:t>
            </a:r>
          </a:p>
          <a:p>
            <a:pPr algn="r"/>
            <a:r>
              <a:rPr lang="en-US" b="1" dirty="0">
                <a:solidFill>
                  <a:schemeClr val="tx1">
                    <a:lumMod val="75000"/>
                    <a:lumOff val="25000"/>
                  </a:schemeClr>
                </a:solidFill>
                <a:latin typeface="Consolas" panose="020B0609020204030204" pitchFamily="49" charset="0"/>
              </a:rPr>
              <a:t>22</a:t>
            </a:r>
          </a:p>
          <a:p>
            <a:pPr algn="r"/>
            <a:r>
              <a:rPr lang="en-US" b="1" dirty="0">
                <a:solidFill>
                  <a:schemeClr val="tx1">
                    <a:lumMod val="75000"/>
                    <a:lumOff val="25000"/>
                  </a:schemeClr>
                </a:solidFill>
                <a:latin typeface="Consolas" panose="020B0609020204030204" pitchFamily="49" charset="0"/>
              </a:rPr>
              <a:t>23</a:t>
            </a:r>
          </a:p>
          <a:p>
            <a:pPr algn="r"/>
            <a:r>
              <a:rPr lang="en-US" b="1" dirty="0">
                <a:solidFill>
                  <a:schemeClr val="tx1">
                    <a:lumMod val="75000"/>
                    <a:lumOff val="25000"/>
                  </a:schemeClr>
                </a:solidFill>
                <a:latin typeface="Consolas" panose="020B0609020204030204" pitchFamily="49" charset="0"/>
              </a:rPr>
              <a:t>24</a:t>
            </a:r>
          </a:p>
          <a:p>
            <a:pPr algn="r"/>
            <a:r>
              <a:rPr lang="en-US" b="1" dirty="0">
                <a:solidFill>
                  <a:schemeClr val="tx1">
                    <a:lumMod val="75000"/>
                    <a:lumOff val="25000"/>
                  </a:schemeClr>
                </a:solidFill>
                <a:latin typeface="Consolas" panose="020B0609020204030204" pitchFamily="49" charset="0"/>
              </a:rPr>
              <a:t>25</a:t>
            </a:r>
          </a:p>
          <a:p>
            <a:pPr algn="r"/>
            <a:r>
              <a:rPr lang="en-US" b="1" dirty="0">
                <a:solidFill>
                  <a:schemeClr val="tx1">
                    <a:lumMod val="75000"/>
                    <a:lumOff val="25000"/>
                  </a:schemeClr>
                </a:solidFill>
                <a:latin typeface="Consolas" panose="020B0609020204030204" pitchFamily="49" charset="0"/>
              </a:rPr>
              <a:t>26</a:t>
            </a:r>
          </a:p>
          <a:p>
            <a:pPr algn="r"/>
            <a:r>
              <a:rPr lang="en-US" b="1" dirty="0" smtClean="0">
                <a:solidFill>
                  <a:schemeClr val="tx1">
                    <a:lumMod val="75000"/>
                    <a:lumOff val="25000"/>
                  </a:schemeClr>
                </a:solidFill>
                <a:latin typeface="Consolas" panose="020B0609020204030204" pitchFamily="49" charset="0"/>
              </a:rPr>
              <a:t>27</a:t>
            </a:r>
          </a:p>
          <a:p>
            <a:pPr algn="r"/>
            <a:r>
              <a:rPr lang="en-US" b="1" dirty="0" smtClean="0">
                <a:solidFill>
                  <a:schemeClr val="tx1">
                    <a:lumMod val="75000"/>
                    <a:lumOff val="25000"/>
                  </a:schemeClr>
                </a:solidFill>
                <a:latin typeface="Consolas" panose="020B0609020204030204" pitchFamily="49" charset="0"/>
              </a:rPr>
              <a:t>28</a:t>
            </a:r>
          </a:p>
          <a:p>
            <a:pPr algn="r"/>
            <a:r>
              <a:rPr lang="en-US" b="1" dirty="0" smtClean="0">
                <a:solidFill>
                  <a:schemeClr val="tx1">
                    <a:lumMod val="75000"/>
                    <a:lumOff val="25000"/>
                  </a:schemeClr>
                </a:solidFill>
                <a:latin typeface="Consolas" panose="020B0609020204030204" pitchFamily="49" charset="0"/>
              </a:rPr>
              <a:t>29</a:t>
            </a:r>
            <a:endParaRPr lang="en-US" b="1" dirty="0">
              <a:solidFill>
                <a:schemeClr val="tx1">
                  <a:lumMod val="75000"/>
                  <a:lumOff val="25000"/>
                </a:schemeClr>
              </a:solidFill>
              <a:latin typeface="Consolas" panose="020B0609020204030204" pitchFamily="49" charset="0"/>
            </a:endParaRPr>
          </a:p>
        </p:txBody>
      </p:sp>
      <p:sp>
        <p:nvSpPr>
          <p:cNvPr id="13" name="TextBox 12">
            <a:extLst>
              <a:ext uri="{FF2B5EF4-FFF2-40B4-BE49-F238E27FC236}">
                <a16:creationId xmlns="" xmlns:a16="http://schemas.microsoft.com/office/drawing/2014/main" id="{C78920A2-260D-6D7A-D263-23052829BF66}"/>
              </a:ext>
            </a:extLst>
          </p:cNvPr>
          <p:cNvSpPr txBox="1"/>
          <p:nvPr/>
        </p:nvSpPr>
        <p:spPr>
          <a:xfrm>
            <a:off x="164485" y="846290"/>
            <a:ext cx="11572902" cy="646331"/>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rgbClr val="252525"/>
                </a:solidFill>
                <a:effectLst/>
                <a:latin typeface="+mj-lt"/>
              </a:rPr>
              <a:t>We want to get all cities ids and names, together with their related country names. </a:t>
            </a:r>
          </a:p>
          <a:p>
            <a:pPr marL="285750" indent="-285750">
              <a:buFont typeface="Wingdings" panose="05000000000000000000" pitchFamily="2" charset="2"/>
              <a:buChar char="Ø"/>
            </a:pPr>
            <a:r>
              <a:rPr lang="en-US" b="0" i="0" dirty="0">
                <a:solidFill>
                  <a:srgbClr val="252525"/>
                </a:solidFill>
                <a:effectLst/>
                <a:latin typeface="+mj-lt"/>
              </a:rPr>
              <a:t>We will use the PRINT command to print combinations in </a:t>
            </a:r>
            <a:r>
              <a:rPr lang="en-US" b="1" i="0" dirty="0">
                <a:solidFill>
                  <a:srgbClr val="252525"/>
                </a:solidFill>
                <a:effectLst/>
                <a:latin typeface="+mj-lt"/>
              </a:rPr>
              <a:t>each pass of the loop</a:t>
            </a:r>
            <a:r>
              <a:rPr lang="en-US" b="0" i="0" dirty="0">
                <a:solidFill>
                  <a:srgbClr val="252525"/>
                </a:solidFill>
                <a:effectLst/>
                <a:latin typeface="+mj-lt"/>
              </a:rPr>
              <a:t>.</a:t>
            </a:r>
            <a:endParaRPr lang="en-GB" dirty="0">
              <a:latin typeface="+mj-lt"/>
            </a:endParaRPr>
          </a:p>
        </p:txBody>
      </p:sp>
    </p:spTree>
    <p:extLst>
      <p:ext uri="{BB962C8B-B14F-4D97-AF65-F5344CB8AC3E}">
        <p14:creationId xmlns:p14="http://schemas.microsoft.com/office/powerpoint/2010/main" val="310765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nodePh="1">
                                  <p:stCondLst>
                                    <p:cond delay="0"/>
                                  </p:stCondLst>
                                  <p:endCondLst>
                                    <p:cond evt="begin" delay="0">
                                      <p:tn val="9"/>
                                    </p:cond>
                                  </p:end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7">
                                            <p:bg/>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
                                            <p:txEl>
                                              <p:pRg st="12" end="12"/>
                                            </p:txEl>
                                          </p:spTgt>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9">
                                            <p:bg/>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8" grpId="0" animBg="1"/>
      <p:bldP spid="9" grpId="0" build="p" animBg="1"/>
      <p:bldP spid="12" grpId="0" animBg="1"/>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p:txBody>
          <a:bodyPr/>
          <a:lstStyle/>
          <a:p>
            <a:r>
              <a:rPr lang="en-US" dirty="0"/>
              <a:t>Triggers</a:t>
            </a:r>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lstStyle/>
          <a:p>
            <a:r>
              <a:rPr lang="en-US" dirty="0"/>
              <a:t>Section - </a:t>
            </a:r>
            <a:r>
              <a:rPr lang="en-US" dirty="0" smtClean="0"/>
              <a:t>5</a:t>
            </a:r>
            <a:endParaRPr lang="en-US" dirty="0"/>
          </a:p>
        </p:txBody>
      </p:sp>
    </p:spTree>
    <p:extLst>
      <p:ext uri="{BB962C8B-B14F-4D97-AF65-F5344CB8AC3E}">
        <p14:creationId xmlns:p14="http://schemas.microsoft.com/office/powerpoint/2010/main" val="3457749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2D5F8-87CB-4B5B-8EC7-5F4CE6485746}"/>
              </a:ext>
            </a:extLst>
          </p:cNvPr>
          <p:cNvSpPr>
            <a:spLocks noGrp="1"/>
          </p:cNvSpPr>
          <p:nvPr>
            <p:ph type="title"/>
          </p:nvPr>
        </p:nvSpPr>
        <p:spPr/>
        <p:txBody>
          <a:bodyPr/>
          <a:lstStyle/>
          <a:p>
            <a:r>
              <a:rPr lang="en-US" dirty="0"/>
              <a:t>Introduction : Trigger</a:t>
            </a:r>
          </a:p>
        </p:txBody>
      </p:sp>
      <p:sp>
        <p:nvSpPr>
          <p:cNvPr id="3" name="Content Placeholder 2">
            <a:extLst>
              <a:ext uri="{FF2B5EF4-FFF2-40B4-BE49-F238E27FC236}">
                <a16:creationId xmlns="" xmlns:a16="http://schemas.microsoft.com/office/drawing/2014/main" id="{139A428D-8F15-4206-B337-FA27C005FA71}"/>
              </a:ext>
            </a:extLst>
          </p:cNvPr>
          <p:cNvSpPr>
            <a:spLocks noGrp="1"/>
          </p:cNvSpPr>
          <p:nvPr>
            <p:ph idx="1"/>
          </p:nvPr>
        </p:nvSpPr>
        <p:spPr/>
        <p:txBody>
          <a:bodyPr/>
          <a:lstStyle/>
          <a:p>
            <a:r>
              <a:rPr lang="en-US" dirty="0"/>
              <a:t>A SQL Server trigger is a piece of procedural code, like a stored procedure which is only executed when a given event happens. </a:t>
            </a:r>
          </a:p>
          <a:p>
            <a:r>
              <a:rPr lang="en-US" dirty="0"/>
              <a:t>There are different types of events that can fire a trigger. </a:t>
            </a:r>
          </a:p>
          <a:p>
            <a:r>
              <a:rPr lang="en-US" dirty="0"/>
              <a:t>Like </a:t>
            </a:r>
            <a:r>
              <a:rPr lang="en-US" b="1" dirty="0"/>
              <a:t>insertion of rows in a table</a:t>
            </a:r>
            <a:r>
              <a:rPr lang="en-US" dirty="0"/>
              <a:t>, a </a:t>
            </a:r>
            <a:r>
              <a:rPr lang="en-US" b="1" dirty="0"/>
              <a:t>change in a table structure </a:t>
            </a:r>
            <a:r>
              <a:rPr lang="en-US" dirty="0"/>
              <a:t>and </a:t>
            </a:r>
            <a:r>
              <a:rPr lang="en-US" b="1" dirty="0"/>
              <a:t>even a user logging into a SQL Server instance</a:t>
            </a:r>
            <a:r>
              <a:rPr lang="en-US" dirty="0"/>
              <a:t>.</a:t>
            </a:r>
          </a:p>
          <a:p>
            <a:r>
              <a:rPr lang="en-US" dirty="0"/>
              <a:t>There are three main characteristics that make triggers different than stored procedures:</a:t>
            </a:r>
          </a:p>
          <a:p>
            <a:pPr lvl="1"/>
            <a:r>
              <a:rPr lang="en-US" dirty="0"/>
              <a:t>Triggers </a:t>
            </a:r>
            <a:r>
              <a:rPr lang="en-US" b="1" dirty="0"/>
              <a:t>cannot be manually executed by the user</a:t>
            </a:r>
            <a:r>
              <a:rPr lang="en-US" dirty="0"/>
              <a:t>.</a:t>
            </a:r>
          </a:p>
          <a:p>
            <a:pPr lvl="1"/>
            <a:r>
              <a:rPr lang="en-US" dirty="0"/>
              <a:t>There is </a:t>
            </a:r>
            <a:r>
              <a:rPr lang="en-US" b="1" dirty="0"/>
              <a:t>no chance for triggers to receive parameters</a:t>
            </a:r>
            <a:r>
              <a:rPr lang="en-US" dirty="0"/>
              <a:t>.</a:t>
            </a:r>
          </a:p>
          <a:p>
            <a:pPr lvl="1"/>
            <a:r>
              <a:rPr lang="en-US" dirty="0"/>
              <a:t>You cannot </a:t>
            </a:r>
            <a:r>
              <a:rPr lang="en-US" b="1" dirty="0"/>
              <a:t>commit or rollback a transaction inside a trigger</a:t>
            </a:r>
            <a:r>
              <a:rPr lang="en-US" dirty="0"/>
              <a:t>.</a:t>
            </a:r>
          </a:p>
          <a:p>
            <a:pPr lvl="1"/>
            <a:endParaRPr lang="en-US" dirty="0"/>
          </a:p>
        </p:txBody>
      </p:sp>
    </p:spTree>
    <p:extLst>
      <p:ext uri="{BB962C8B-B14F-4D97-AF65-F5344CB8AC3E}">
        <p14:creationId xmlns:p14="http://schemas.microsoft.com/office/powerpoint/2010/main" val="56857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E5141D-96BE-1591-A398-49DE7EC9E5FF}"/>
              </a:ext>
            </a:extLst>
          </p:cNvPr>
          <p:cNvSpPr>
            <a:spLocks noGrp="1"/>
          </p:cNvSpPr>
          <p:nvPr>
            <p:ph type="title"/>
          </p:nvPr>
        </p:nvSpPr>
        <p:spPr/>
        <p:txBody>
          <a:bodyPr/>
          <a:lstStyle/>
          <a:p>
            <a:r>
              <a:rPr lang="en-GB" dirty="0"/>
              <a:t>Purpose of Triggers</a:t>
            </a:r>
          </a:p>
        </p:txBody>
      </p:sp>
      <p:sp>
        <p:nvSpPr>
          <p:cNvPr id="3" name="Content Placeholder 2">
            <a:extLst>
              <a:ext uri="{FF2B5EF4-FFF2-40B4-BE49-F238E27FC236}">
                <a16:creationId xmlns="" xmlns:a16="http://schemas.microsoft.com/office/drawing/2014/main" id="{29880EE6-00F9-6C2D-F098-D2C4694280DD}"/>
              </a:ext>
            </a:extLst>
          </p:cNvPr>
          <p:cNvSpPr>
            <a:spLocks noGrp="1"/>
          </p:cNvSpPr>
          <p:nvPr>
            <p:ph idx="1"/>
          </p:nvPr>
        </p:nvSpPr>
        <p:spPr/>
        <p:txBody>
          <a:bodyPr/>
          <a:lstStyle/>
          <a:p>
            <a:r>
              <a:rPr lang="en-US" dirty="0"/>
              <a:t>There are two clear scenarios when triggers are the best choice: </a:t>
            </a:r>
            <a:r>
              <a:rPr lang="en-US" b="1" dirty="0"/>
              <a:t>auditing and enforcing business rules</a:t>
            </a:r>
            <a:r>
              <a:rPr lang="en-US" dirty="0"/>
              <a:t>.</a:t>
            </a:r>
          </a:p>
          <a:p>
            <a:r>
              <a:rPr lang="en-US" dirty="0"/>
              <a:t>By using a trigger </a:t>
            </a:r>
            <a:r>
              <a:rPr lang="en-US" b="1" dirty="0"/>
              <a:t>you can keep track of the changes on a given table</a:t>
            </a:r>
            <a:r>
              <a:rPr lang="en-US" dirty="0"/>
              <a:t> by writing a log record with information about the user that made the change and what was changed.</a:t>
            </a:r>
            <a:endParaRPr lang="en-GB" dirty="0"/>
          </a:p>
          <a:p>
            <a:r>
              <a:rPr lang="en-US" dirty="0"/>
              <a:t>The main purpose of triggers is to </a:t>
            </a:r>
            <a:r>
              <a:rPr lang="en-US" b="1" dirty="0"/>
              <a:t>automate execution of code when an event occurs</a:t>
            </a:r>
            <a:r>
              <a:rPr lang="en-US" dirty="0"/>
              <a:t>.</a:t>
            </a:r>
          </a:p>
          <a:p>
            <a:r>
              <a:rPr lang="en-US" b="1" dirty="0"/>
              <a:t>If you need a certain piece of code to always be executed in response to an event</a:t>
            </a:r>
            <a:r>
              <a:rPr lang="en-US" dirty="0"/>
              <a:t>, the best option is to use triggers.</a:t>
            </a:r>
          </a:p>
          <a:p>
            <a:r>
              <a:rPr lang="en-US" dirty="0"/>
              <a:t>Mostly because they guarantee that the code will be executed or the event that fired the trigger will fail.</a:t>
            </a:r>
          </a:p>
          <a:p>
            <a:r>
              <a:rPr lang="en-US" dirty="0"/>
              <a:t>Produce additional checking during insert, update or delete operations on the affected table.</a:t>
            </a:r>
          </a:p>
          <a:p>
            <a:r>
              <a:rPr lang="en-US" dirty="0" smtClean="0"/>
              <a:t>It allows </a:t>
            </a:r>
            <a:r>
              <a:rPr lang="en-US" dirty="0"/>
              <a:t>us to encode complex default values that cannot be handled by default constraints.</a:t>
            </a:r>
          </a:p>
          <a:p>
            <a:r>
              <a:rPr lang="en-US" b="1" dirty="0"/>
              <a:t>You can calculate aggregated columns in a table using triggers</a:t>
            </a:r>
            <a:r>
              <a:rPr lang="en-US" dirty="0"/>
              <a:t>.</a:t>
            </a:r>
          </a:p>
        </p:txBody>
      </p:sp>
    </p:spTree>
    <p:extLst>
      <p:ext uri="{BB962C8B-B14F-4D97-AF65-F5344CB8AC3E}">
        <p14:creationId xmlns:p14="http://schemas.microsoft.com/office/powerpoint/2010/main" val="426924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D792E8-8838-4744-A7DD-92B0ED18307B}"/>
              </a:ext>
            </a:extLst>
          </p:cNvPr>
          <p:cNvSpPr>
            <a:spLocks noGrp="1"/>
          </p:cNvSpPr>
          <p:nvPr>
            <p:ph type="title"/>
          </p:nvPr>
        </p:nvSpPr>
        <p:spPr/>
        <p:txBody>
          <a:bodyPr/>
          <a:lstStyle/>
          <a:p>
            <a:r>
              <a:rPr lang="en-US" dirty="0"/>
              <a:t>Stored Procedures</a:t>
            </a:r>
          </a:p>
        </p:txBody>
      </p:sp>
      <p:sp>
        <p:nvSpPr>
          <p:cNvPr id="3" name="Text Placeholder 2">
            <a:extLst>
              <a:ext uri="{FF2B5EF4-FFF2-40B4-BE49-F238E27FC236}">
                <a16:creationId xmlns:a16="http://schemas.microsoft.com/office/drawing/2014/main" xmlns="" id="{6C915463-E8EE-4502-8261-E337007EFAAF}"/>
              </a:ext>
            </a:extLst>
          </p:cNvPr>
          <p:cNvSpPr>
            <a:spLocks noGrp="1"/>
          </p:cNvSpPr>
          <p:nvPr>
            <p:ph type="body" idx="1"/>
          </p:nvPr>
        </p:nvSpPr>
        <p:spPr/>
        <p:txBody>
          <a:bodyPr/>
          <a:lstStyle/>
          <a:p>
            <a:r>
              <a:rPr lang="en-US" dirty="0"/>
              <a:t>Section - 3</a:t>
            </a:r>
          </a:p>
        </p:txBody>
      </p:sp>
    </p:spTree>
    <p:extLst>
      <p:ext uri="{BB962C8B-B14F-4D97-AF65-F5344CB8AC3E}">
        <p14:creationId xmlns:p14="http://schemas.microsoft.com/office/powerpoint/2010/main" val="2003742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2D5F8-87CB-4B5B-8EC7-5F4CE6485746}"/>
              </a:ext>
            </a:extLst>
          </p:cNvPr>
          <p:cNvSpPr>
            <a:spLocks noGrp="1"/>
          </p:cNvSpPr>
          <p:nvPr>
            <p:ph type="title"/>
          </p:nvPr>
        </p:nvSpPr>
        <p:spPr/>
        <p:txBody>
          <a:bodyPr/>
          <a:lstStyle/>
          <a:p>
            <a:r>
              <a:rPr lang="en-US" dirty="0"/>
              <a:t>Types of Trigger</a:t>
            </a:r>
          </a:p>
        </p:txBody>
      </p:sp>
      <p:sp>
        <p:nvSpPr>
          <p:cNvPr id="3" name="Content Placeholder 2">
            <a:extLst>
              <a:ext uri="{FF2B5EF4-FFF2-40B4-BE49-F238E27FC236}">
                <a16:creationId xmlns="" xmlns:a16="http://schemas.microsoft.com/office/drawing/2014/main" id="{139A428D-8F15-4206-B337-FA27C005FA71}"/>
              </a:ext>
            </a:extLst>
          </p:cNvPr>
          <p:cNvSpPr>
            <a:spLocks noGrp="1"/>
          </p:cNvSpPr>
          <p:nvPr>
            <p:ph idx="1"/>
          </p:nvPr>
        </p:nvSpPr>
        <p:spPr/>
        <p:txBody>
          <a:bodyPr/>
          <a:lstStyle/>
          <a:p>
            <a:r>
              <a:rPr lang="en-US" dirty="0"/>
              <a:t>In SQL Server we can create the following </a:t>
            </a:r>
            <a:r>
              <a:rPr lang="en-US" dirty="0" smtClean="0"/>
              <a:t>three </a:t>
            </a:r>
            <a:r>
              <a:rPr lang="en-US" dirty="0"/>
              <a:t>types of triggers:</a:t>
            </a:r>
          </a:p>
          <a:p>
            <a:pPr marL="914400" lvl="1" indent="-457200">
              <a:buFont typeface="+mj-lt"/>
              <a:buAutoNum type="arabicPeriod"/>
            </a:pPr>
            <a:r>
              <a:rPr lang="en-US" sz="2400" dirty="0">
                <a:solidFill>
                  <a:schemeClr val="accent6"/>
                </a:solidFill>
              </a:rPr>
              <a:t>Data Definition Language (DDL) triggers</a:t>
            </a:r>
          </a:p>
          <a:p>
            <a:pPr lvl="2"/>
            <a:r>
              <a:rPr lang="en-US" sz="2000" dirty="0"/>
              <a:t>DDL triggers are fired when DDL event occurs. i.e. when object is created, altered and dropped by a user. </a:t>
            </a:r>
          </a:p>
          <a:p>
            <a:pPr lvl="2"/>
            <a:r>
              <a:rPr lang="en-US" sz="2000" dirty="0"/>
              <a:t>These triggers are created at the database level or server level based on the type of DDL event.</a:t>
            </a:r>
          </a:p>
          <a:p>
            <a:pPr marL="914400" lvl="1" indent="-457200">
              <a:buFont typeface="+mj-lt"/>
              <a:buAutoNum type="arabicPeriod" startAt="2"/>
            </a:pPr>
            <a:r>
              <a:rPr lang="en-US" sz="2400" dirty="0">
                <a:solidFill>
                  <a:srgbClr val="002060"/>
                </a:solidFill>
              </a:rPr>
              <a:t>Data Manipulation Language (DML) triggers</a:t>
            </a:r>
          </a:p>
          <a:p>
            <a:pPr lvl="2"/>
            <a:r>
              <a:rPr lang="en-US" sz="2000" dirty="0"/>
              <a:t>DML triggers are fired when a DML event occurs. i.e. when data is inserted/ updated/ deleted in the table by a user.</a:t>
            </a:r>
          </a:p>
          <a:p>
            <a:pPr lvl="2"/>
            <a:r>
              <a:rPr lang="en-US" sz="2000" dirty="0"/>
              <a:t>These triggers are created at the table level.</a:t>
            </a:r>
          </a:p>
          <a:p>
            <a:pPr lvl="2"/>
            <a:r>
              <a:rPr lang="en-US" sz="2000" dirty="0"/>
              <a:t>DML triggers have different types</a:t>
            </a:r>
          </a:p>
          <a:p>
            <a:pPr lvl="3"/>
            <a:r>
              <a:rPr lang="en-GB" b="1" dirty="0"/>
              <a:t>FOR or AFTER [INSERT, UPDATE, DELETE]</a:t>
            </a:r>
            <a:endParaRPr lang="en-GB" dirty="0"/>
          </a:p>
          <a:p>
            <a:pPr lvl="3"/>
            <a:r>
              <a:rPr lang="en-GB" b="1" dirty="0"/>
              <a:t>INSTEAD OF [INSERT, UPDATE, DELETE]</a:t>
            </a:r>
            <a:endParaRPr lang="en-US" sz="1800" dirty="0"/>
          </a:p>
          <a:p>
            <a:pPr marL="914400" lvl="1" indent="-457200">
              <a:buFont typeface="+mj-lt"/>
              <a:buAutoNum type="arabicPeriod" startAt="3"/>
            </a:pPr>
            <a:r>
              <a:rPr lang="en-US" sz="2400" dirty="0">
                <a:solidFill>
                  <a:schemeClr val="tx2">
                    <a:lumMod val="50000"/>
                  </a:schemeClr>
                </a:solidFill>
              </a:rPr>
              <a:t>Logon triggers</a:t>
            </a:r>
          </a:p>
          <a:p>
            <a:pPr lvl="2"/>
            <a:r>
              <a:rPr lang="en-US" sz="2000" dirty="0"/>
              <a:t>These triggers are fired when LOGON event occurs. </a:t>
            </a:r>
          </a:p>
          <a:p>
            <a:pPr lvl="2"/>
            <a:r>
              <a:rPr lang="en-US" sz="2000" dirty="0"/>
              <a:t>LOGON triggers fired after successful authentication and before establishing the user session.</a:t>
            </a:r>
          </a:p>
        </p:txBody>
      </p:sp>
    </p:spTree>
    <p:extLst>
      <p:ext uri="{BB962C8B-B14F-4D97-AF65-F5344CB8AC3E}">
        <p14:creationId xmlns:p14="http://schemas.microsoft.com/office/powerpoint/2010/main" val="31961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F2D5F8-87CB-4B5B-8EC7-5F4CE6485746}"/>
              </a:ext>
            </a:extLst>
          </p:cNvPr>
          <p:cNvSpPr>
            <a:spLocks noGrp="1"/>
          </p:cNvSpPr>
          <p:nvPr>
            <p:ph type="title"/>
          </p:nvPr>
        </p:nvSpPr>
        <p:spPr/>
        <p:txBody>
          <a:bodyPr/>
          <a:lstStyle/>
          <a:p>
            <a:r>
              <a:rPr lang="en-US" dirty="0"/>
              <a:t>DML Triggers [Important]</a:t>
            </a:r>
          </a:p>
        </p:txBody>
      </p:sp>
      <p:sp>
        <p:nvSpPr>
          <p:cNvPr id="3" name="Content Placeholder 2">
            <a:extLst>
              <a:ext uri="{FF2B5EF4-FFF2-40B4-BE49-F238E27FC236}">
                <a16:creationId xmlns="" xmlns:a16="http://schemas.microsoft.com/office/drawing/2014/main" id="{139A428D-8F15-4206-B337-FA27C005FA71}"/>
              </a:ext>
            </a:extLst>
          </p:cNvPr>
          <p:cNvSpPr>
            <a:spLocks noGrp="1"/>
          </p:cNvSpPr>
          <p:nvPr>
            <p:ph idx="1"/>
          </p:nvPr>
        </p:nvSpPr>
        <p:spPr/>
        <p:txBody>
          <a:bodyPr/>
          <a:lstStyle/>
          <a:p>
            <a:r>
              <a:rPr lang="en-US" dirty="0"/>
              <a:t>DML Triggers are of two types:</a:t>
            </a:r>
          </a:p>
          <a:p>
            <a:pPr marL="914400" lvl="1" indent="-457200">
              <a:buFont typeface="+mj-lt"/>
              <a:buAutoNum type="arabicPeriod"/>
            </a:pPr>
            <a:r>
              <a:rPr lang="en-US" sz="2400" dirty="0">
                <a:solidFill>
                  <a:schemeClr val="tx2"/>
                </a:solidFill>
              </a:rPr>
              <a:t>After trigger (using FOR/AFTER CLAUSE) : </a:t>
            </a:r>
          </a:p>
          <a:p>
            <a:pPr lvl="2"/>
            <a:r>
              <a:rPr lang="en-US" sz="2000" dirty="0"/>
              <a:t>After triggers are </a:t>
            </a:r>
            <a:r>
              <a:rPr lang="en-US" sz="2000" dirty="0">
                <a:solidFill>
                  <a:schemeClr val="tx2"/>
                </a:solidFill>
              </a:rPr>
              <a:t>executed after completing the execution of DML statements</a:t>
            </a:r>
            <a:r>
              <a:rPr lang="en-US" sz="2000" dirty="0"/>
              <a:t>.</a:t>
            </a:r>
          </a:p>
          <a:p>
            <a:pPr lvl="2"/>
            <a:r>
              <a:rPr lang="en-US" sz="2000" b="1" dirty="0"/>
              <a:t>Example:</a:t>
            </a:r>
            <a:r>
              <a:rPr lang="en-US" sz="2000" dirty="0"/>
              <a:t> If you insert a record/row into a table then the trigger related/associated with the insert event on this table will executed only after inserting the record into that table. </a:t>
            </a:r>
          </a:p>
          <a:p>
            <a:pPr lvl="2"/>
            <a:r>
              <a:rPr lang="en-US" sz="2000" dirty="0"/>
              <a:t>If the </a:t>
            </a:r>
            <a:r>
              <a:rPr lang="en-US" sz="2000" dirty="0">
                <a:solidFill>
                  <a:schemeClr val="tx2"/>
                </a:solidFill>
              </a:rPr>
              <a:t>record/row insertion fails</a:t>
            </a:r>
            <a:r>
              <a:rPr lang="en-US" sz="2000" dirty="0"/>
              <a:t>, SQL Server will </a:t>
            </a:r>
            <a:r>
              <a:rPr lang="en-US" sz="2000" dirty="0">
                <a:solidFill>
                  <a:schemeClr val="tx2"/>
                </a:solidFill>
              </a:rPr>
              <a:t>not execute the after trigger</a:t>
            </a:r>
            <a:r>
              <a:rPr lang="en-US" sz="2000" dirty="0"/>
              <a:t>.</a:t>
            </a:r>
          </a:p>
          <a:p>
            <a:pPr marL="914400" lvl="1" indent="-457200">
              <a:buFont typeface="+mj-lt"/>
              <a:buAutoNum type="arabicPeriod" startAt="2"/>
            </a:pPr>
            <a:r>
              <a:rPr lang="en-US" sz="2400" dirty="0">
                <a:solidFill>
                  <a:schemeClr val="tx2"/>
                </a:solidFill>
              </a:rPr>
              <a:t>Instead of Trigger (using INSTEAD OF CLAUSE) : </a:t>
            </a:r>
          </a:p>
          <a:p>
            <a:pPr lvl="2"/>
            <a:r>
              <a:rPr lang="en-US" sz="2000" dirty="0"/>
              <a:t>Instead of trigger are </a:t>
            </a:r>
            <a:r>
              <a:rPr lang="en-US" sz="2000" dirty="0">
                <a:solidFill>
                  <a:schemeClr val="tx2"/>
                </a:solidFill>
              </a:rPr>
              <a:t>executed before starts the execution of DML statements</a:t>
            </a:r>
            <a:r>
              <a:rPr lang="en-US" sz="2000" dirty="0"/>
              <a:t>. </a:t>
            </a:r>
          </a:p>
          <a:p>
            <a:pPr lvl="2"/>
            <a:r>
              <a:rPr lang="en-US" sz="2000" dirty="0"/>
              <a:t>An instead of </a:t>
            </a:r>
            <a:r>
              <a:rPr lang="en-US" sz="2000" dirty="0">
                <a:solidFill>
                  <a:schemeClr val="tx2"/>
                </a:solidFill>
              </a:rPr>
              <a:t>trigger allows us to skip an INSERT, DELETE, or UPDATE statement </a:t>
            </a:r>
            <a:r>
              <a:rPr lang="en-US" sz="2000" dirty="0"/>
              <a:t>to a table and execute other statements defined in the trigger instead. </a:t>
            </a:r>
          </a:p>
          <a:p>
            <a:pPr lvl="2"/>
            <a:r>
              <a:rPr lang="en-US" sz="2000" dirty="0"/>
              <a:t>The actual INSERT, DELETE or UPDATE operation does not occur at all.</a:t>
            </a:r>
          </a:p>
          <a:p>
            <a:pPr lvl="3"/>
            <a:r>
              <a:rPr lang="en-US" sz="1800" b="1" dirty="0"/>
              <a:t>Example</a:t>
            </a:r>
            <a:r>
              <a:rPr lang="en-US" sz="1800" dirty="0"/>
              <a:t>: If you insert a record/row into a table then the trigger related/associated with the insert event on this table will be executed before inserting the record into that table. </a:t>
            </a:r>
          </a:p>
          <a:p>
            <a:pPr lvl="2"/>
            <a:r>
              <a:rPr lang="en-US" sz="2000" dirty="0"/>
              <a:t>If the </a:t>
            </a:r>
            <a:r>
              <a:rPr lang="en-US" sz="2000" dirty="0">
                <a:solidFill>
                  <a:schemeClr val="tx2"/>
                </a:solidFill>
              </a:rPr>
              <a:t>record/row insertion fails</a:t>
            </a:r>
            <a:r>
              <a:rPr lang="en-US" sz="2000" dirty="0"/>
              <a:t>, SQL Server will </a:t>
            </a:r>
            <a:r>
              <a:rPr lang="en-US" sz="2000" dirty="0">
                <a:solidFill>
                  <a:schemeClr val="tx2"/>
                </a:solidFill>
              </a:rPr>
              <a:t>execute the instead of trigger</a:t>
            </a:r>
            <a:r>
              <a:rPr lang="en-US" sz="2000" dirty="0"/>
              <a:t>.</a:t>
            </a:r>
          </a:p>
          <a:p>
            <a:pPr marL="914400" lvl="2" indent="0">
              <a:buNone/>
            </a:pPr>
            <a:endParaRPr lang="en-US" sz="2000" dirty="0"/>
          </a:p>
        </p:txBody>
      </p:sp>
    </p:spTree>
    <p:extLst>
      <p:ext uri="{BB962C8B-B14F-4D97-AF65-F5344CB8AC3E}">
        <p14:creationId xmlns:p14="http://schemas.microsoft.com/office/powerpoint/2010/main" val="91480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94FD87-CF1D-3DE2-FEED-85FA73EF62E0}"/>
              </a:ext>
            </a:extLst>
          </p:cNvPr>
          <p:cNvSpPr>
            <a:spLocks noGrp="1"/>
          </p:cNvSpPr>
          <p:nvPr>
            <p:ph type="title"/>
          </p:nvPr>
        </p:nvSpPr>
        <p:spPr/>
        <p:txBody>
          <a:bodyPr/>
          <a:lstStyle/>
          <a:p>
            <a:r>
              <a:rPr lang="en-US" dirty="0"/>
              <a:t>Syntax of Trigger</a:t>
            </a:r>
            <a:endParaRPr lang="en-GB" dirty="0"/>
          </a:p>
        </p:txBody>
      </p:sp>
      <p:sp>
        <p:nvSpPr>
          <p:cNvPr id="4" name="Rectangle 3">
            <a:extLst>
              <a:ext uri="{FF2B5EF4-FFF2-40B4-BE49-F238E27FC236}">
                <a16:creationId xmlns="" xmlns:a16="http://schemas.microsoft.com/office/drawing/2014/main" id="{2557ECAD-0448-629D-8AC8-276E967361C4}"/>
              </a:ext>
            </a:extLst>
          </p:cNvPr>
          <p:cNvSpPr/>
          <p:nvPr/>
        </p:nvSpPr>
        <p:spPr>
          <a:xfrm>
            <a:off x="694966" y="1192628"/>
            <a:ext cx="6247010" cy="3046988"/>
          </a:xfrm>
          <a:prstGeom prst="rect">
            <a:avLst/>
          </a:prstGeom>
          <a:solidFill>
            <a:schemeClr val="bg1">
              <a:lumMod val="95000"/>
            </a:schemeClr>
          </a:solidFill>
          <a:ln>
            <a:noFill/>
          </a:ln>
        </p:spPr>
        <p:txBody>
          <a:bodyPr wrap="square">
            <a:spAutoFit/>
          </a:bodyPr>
          <a:lstStyle/>
          <a:p>
            <a:pPr marL="87312"/>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[OR </a:t>
            </a:r>
            <a:r>
              <a:rPr lang="en-US" sz="1600" dirty="0">
                <a:solidFill>
                  <a:srgbClr val="0000FF"/>
                </a:solidFill>
                <a:latin typeface="Consolas" panose="020B0609020204030204" pitchFamily="49" charset="0"/>
              </a:rPr>
              <a:t>ALTER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TRIGGER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Trigger_name</a:t>
            </a:r>
            <a:r>
              <a:rPr lang="en-US" sz="1600" dirty="0">
                <a:solidFill>
                  <a:srgbClr val="000000"/>
                </a:solidFill>
                <a:latin typeface="Consolas" panose="020B0609020204030204" pitchFamily="49" charset="0"/>
              </a:rPr>
              <a:t> </a:t>
            </a:r>
          </a:p>
          <a:p>
            <a:pPr marL="87312"/>
            <a:endParaRPr lang="en-US" sz="1600" dirty="0">
              <a:solidFill>
                <a:srgbClr val="000000"/>
              </a:solidFill>
              <a:latin typeface="Consolas" panose="020B0609020204030204" pitchFamily="49" charset="0"/>
            </a:endParaRPr>
          </a:p>
          <a:p>
            <a:pPr marL="87312"/>
            <a:r>
              <a:rPr lang="en-GB" sz="1600" dirty="0">
                <a:solidFill>
                  <a:srgbClr val="0000FF"/>
                </a:solidFill>
                <a:latin typeface="Consolas" panose="020B0609020204030204" pitchFamily="49" charset="0"/>
              </a:rPr>
              <a:t>ON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Table_name</a:t>
            </a:r>
            <a:r>
              <a:rPr lang="en-GB" sz="1600" dirty="0">
                <a:solidFill>
                  <a:srgbClr val="000000"/>
                </a:solidFill>
                <a:latin typeface="Consolas" panose="020B0609020204030204" pitchFamily="49" charset="0"/>
              </a:rPr>
              <a:t> OR </a:t>
            </a:r>
            <a:r>
              <a:rPr lang="en-GB" sz="1600" dirty="0" err="1">
                <a:solidFill>
                  <a:srgbClr val="000000"/>
                </a:solidFill>
                <a:latin typeface="Consolas" panose="020B0609020204030204" pitchFamily="49" charset="0"/>
              </a:rPr>
              <a:t>view_name</a:t>
            </a:r>
            <a:endParaRPr lang="en-GB" sz="1600" dirty="0">
              <a:solidFill>
                <a:srgbClr val="000000"/>
              </a:solidFill>
              <a:latin typeface="Consolas" panose="020B0609020204030204" pitchFamily="49" charset="0"/>
            </a:endParaRPr>
          </a:p>
          <a:p>
            <a:pPr marL="87312"/>
            <a:endParaRPr lang="en-GB" sz="1600" dirty="0">
              <a:solidFill>
                <a:srgbClr val="000000"/>
              </a:solidFill>
              <a:latin typeface="Consolas" panose="020B0609020204030204" pitchFamily="49" charset="0"/>
            </a:endParaRPr>
          </a:p>
          <a:p>
            <a:pPr marL="87312"/>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FOR</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OR</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AFTER</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INSTEAD</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OF</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pPr marL="87312"/>
            <a:endParaRPr lang="en-GB" sz="1600" dirty="0">
              <a:solidFill>
                <a:srgbClr val="000000"/>
              </a:solidFill>
              <a:latin typeface="Consolas" panose="020B0609020204030204" pitchFamily="49" charset="0"/>
            </a:endParaRPr>
          </a:p>
          <a:p>
            <a:pPr marL="87312"/>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 INSERT ] [ , ] [ UPDATE ] [ , ] [ DELETE ] </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pPr marL="87312"/>
            <a:r>
              <a:rPr lang="en-GB" sz="1600" dirty="0">
                <a:solidFill>
                  <a:srgbClr val="0000FF"/>
                </a:solidFill>
                <a:latin typeface="Consolas" panose="020B0609020204030204" pitchFamily="49" charset="0"/>
              </a:rPr>
              <a:t>AS</a:t>
            </a:r>
            <a:endParaRPr lang="en-GB" sz="1600" dirty="0">
              <a:solidFill>
                <a:srgbClr val="000000"/>
              </a:solidFill>
              <a:latin typeface="Consolas" panose="020B0609020204030204" pitchFamily="49" charset="0"/>
            </a:endParaRPr>
          </a:p>
          <a:p>
            <a:pPr marL="87312"/>
            <a:r>
              <a:rPr lang="en-GB" sz="1600" dirty="0">
                <a:solidFill>
                  <a:srgbClr val="0000FF"/>
                </a:solidFill>
                <a:latin typeface="Consolas" panose="020B0609020204030204" pitchFamily="49" charset="0"/>
              </a:rPr>
              <a:t>BEGIN</a:t>
            </a:r>
            <a:r>
              <a:rPr lang="en-GB" sz="1600" dirty="0">
                <a:solidFill>
                  <a:srgbClr val="000000"/>
                </a:solidFill>
                <a:latin typeface="Consolas" panose="020B0609020204030204" pitchFamily="49" charset="0"/>
              </a:rPr>
              <a:t> </a:t>
            </a:r>
          </a:p>
          <a:p>
            <a:pPr marL="87312"/>
            <a:r>
              <a:rPr lang="en-GB" sz="1600" dirty="0">
                <a:solidFill>
                  <a:srgbClr val="000000"/>
                </a:solidFill>
                <a:latin typeface="Consolas" panose="020B0609020204030204" pitchFamily="49" charset="0"/>
              </a:rPr>
              <a:t>	</a:t>
            </a:r>
            <a:r>
              <a:rPr lang="en-GB" sz="1600" dirty="0">
                <a:solidFill>
                  <a:srgbClr val="008000"/>
                </a:solidFill>
                <a:latin typeface="Consolas" panose="020B0609020204030204" pitchFamily="49" charset="0"/>
              </a:rPr>
              <a:t>--SQL Statements (Body)</a:t>
            </a:r>
            <a:endParaRPr lang="en-GB" sz="1600" dirty="0">
              <a:solidFill>
                <a:srgbClr val="000000"/>
              </a:solidFill>
              <a:latin typeface="Consolas" panose="020B0609020204030204" pitchFamily="49" charset="0"/>
            </a:endParaRPr>
          </a:p>
          <a:p>
            <a:pPr marL="87312"/>
            <a:r>
              <a:rPr lang="en-GB" sz="1600" dirty="0">
                <a:solidFill>
                  <a:srgbClr val="0000FF"/>
                </a:solidFill>
                <a:latin typeface="Consolas" panose="020B0609020204030204" pitchFamily="49" charset="0"/>
              </a:rPr>
              <a:t>	Executable</a:t>
            </a:r>
            <a:r>
              <a:rPr lang="en-GB" sz="1600" dirty="0">
                <a:solidFill>
                  <a:srgbClr val="000000"/>
                </a:solidFill>
                <a:latin typeface="Consolas" panose="020B0609020204030204" pitchFamily="49" charset="0"/>
              </a:rPr>
              <a:t> statements  </a:t>
            </a:r>
          </a:p>
          <a:p>
            <a:pPr marL="87312"/>
            <a:r>
              <a:rPr lang="en-GB" sz="1600" dirty="0">
                <a:solidFill>
                  <a:srgbClr val="0000FF"/>
                </a:solidFill>
                <a:latin typeface="Consolas" panose="020B0609020204030204" pitchFamily="49" charset="0"/>
              </a:rPr>
              <a:t>END</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endParaRPr lang="en-US" sz="1600" dirty="0"/>
          </a:p>
        </p:txBody>
      </p:sp>
      <p:sp>
        <p:nvSpPr>
          <p:cNvPr id="5" name="Rectangle 4">
            <a:extLst>
              <a:ext uri="{FF2B5EF4-FFF2-40B4-BE49-F238E27FC236}">
                <a16:creationId xmlns="" xmlns:a16="http://schemas.microsoft.com/office/drawing/2014/main" id="{E61A2CE8-F6B8-75A2-11C9-BC2F1FE4FD54}"/>
              </a:ext>
            </a:extLst>
          </p:cNvPr>
          <p:cNvSpPr/>
          <p:nvPr/>
        </p:nvSpPr>
        <p:spPr>
          <a:xfrm>
            <a:off x="131180" y="1192628"/>
            <a:ext cx="579518" cy="304698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a:p>
            <a:pPr algn="r"/>
            <a:r>
              <a:rPr lang="en-IN" sz="1600" b="1" dirty="0">
                <a:solidFill>
                  <a:schemeClr val="tx1">
                    <a:lumMod val="75000"/>
                    <a:lumOff val="25000"/>
                  </a:schemeClr>
                </a:solidFill>
                <a:latin typeface="Consolas" panose="020B0609020204030204" pitchFamily="49" charset="0"/>
              </a:rPr>
              <a:t>9</a:t>
            </a:r>
          </a:p>
          <a:p>
            <a:pPr algn="r"/>
            <a:r>
              <a:rPr lang="en-IN" sz="1600" b="1" dirty="0">
                <a:solidFill>
                  <a:schemeClr val="tx1">
                    <a:lumMod val="75000"/>
                    <a:lumOff val="25000"/>
                  </a:schemeClr>
                </a:solidFill>
                <a:latin typeface="Consolas" panose="020B0609020204030204" pitchFamily="49" charset="0"/>
              </a:rPr>
              <a:t>10</a:t>
            </a:r>
          </a:p>
          <a:p>
            <a:pPr algn="r"/>
            <a:r>
              <a:rPr lang="en-IN" sz="1600" b="1" dirty="0">
                <a:solidFill>
                  <a:schemeClr val="tx1">
                    <a:lumMod val="75000"/>
                    <a:lumOff val="25000"/>
                  </a:schemeClr>
                </a:solidFill>
                <a:latin typeface="Consolas" panose="020B0609020204030204" pitchFamily="49" charset="0"/>
              </a:rPr>
              <a:t>11</a:t>
            </a:r>
          </a:p>
          <a:p>
            <a:pPr algn="r"/>
            <a:r>
              <a:rPr lang="en-IN" sz="1600" b="1" dirty="0">
                <a:solidFill>
                  <a:schemeClr val="tx1">
                    <a:lumMod val="75000"/>
                    <a:lumOff val="25000"/>
                  </a:schemeClr>
                </a:solidFill>
                <a:latin typeface="Consolas" panose="020B0609020204030204" pitchFamily="49" charset="0"/>
              </a:rPr>
              <a:t>12</a:t>
            </a:r>
          </a:p>
        </p:txBody>
      </p:sp>
      <p:sp>
        <p:nvSpPr>
          <p:cNvPr id="6" name="Rectangle: Top Corners Rounded 5">
            <a:extLst>
              <a:ext uri="{FF2B5EF4-FFF2-40B4-BE49-F238E27FC236}">
                <a16:creationId xmlns="" xmlns:a16="http://schemas.microsoft.com/office/drawing/2014/main" id="{71F25FAA-16D9-AE16-5056-BC07F02D226F}"/>
              </a:ext>
            </a:extLst>
          </p:cNvPr>
          <p:cNvSpPr/>
          <p:nvPr/>
        </p:nvSpPr>
        <p:spPr>
          <a:xfrm>
            <a:off x="131180" y="863444"/>
            <a:ext cx="145502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Trigger Syntax</a:t>
            </a:r>
          </a:p>
        </p:txBody>
      </p:sp>
    </p:spTree>
    <p:extLst>
      <p:ext uri="{BB962C8B-B14F-4D97-AF65-F5344CB8AC3E}">
        <p14:creationId xmlns:p14="http://schemas.microsoft.com/office/powerpoint/2010/main" val="236257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a:t>
            </a:r>
          </a:p>
        </p:txBody>
      </p:sp>
      <p:sp>
        <p:nvSpPr>
          <p:cNvPr id="3" name="Content Placeholder 2"/>
          <p:cNvSpPr>
            <a:spLocks noGrp="1"/>
          </p:cNvSpPr>
          <p:nvPr>
            <p:ph idx="1"/>
          </p:nvPr>
        </p:nvSpPr>
        <p:spPr/>
        <p:txBody>
          <a:bodyPr/>
          <a:lstStyle/>
          <a:p>
            <a:r>
              <a:rPr lang="en-US" dirty="0"/>
              <a:t>Create a trigger on department table for insert, update and delete statement to display a message “Record is affected”.</a:t>
            </a:r>
          </a:p>
          <a:p>
            <a:pPr marL="457200" lvl="1" indent="0">
              <a:buNone/>
            </a:pPr>
            <a:endParaRPr lang="en-US" dirty="0"/>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b="1" u="sng" dirty="0">
              <a:latin typeface="+mj-lt"/>
            </a:endParaRPr>
          </a:p>
          <a:p>
            <a:pPr marL="544512" lvl="1" indent="0">
              <a:buNone/>
            </a:pPr>
            <a:r>
              <a:rPr lang="en-GB" b="1" u="sng" dirty="0">
                <a:latin typeface="+mj-lt"/>
              </a:rPr>
              <a:t>Trigger Executed When…</a:t>
            </a:r>
          </a:p>
          <a:p>
            <a:pPr marL="887412" lvl="1" indent="-342900"/>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Department </a:t>
            </a:r>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101</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'Computer Department’</a:t>
            </a:r>
            <a:r>
              <a:rPr lang="en-US" dirty="0">
                <a:solidFill>
                  <a:srgbClr val="808080"/>
                </a:solidFill>
                <a:latin typeface="Consolas" panose="020B0609020204030204" pitchFamily="49" charset="0"/>
              </a:rPr>
              <a:t>)</a:t>
            </a:r>
          </a:p>
          <a:p>
            <a:pPr marL="895350" lvl="1" indent="-354013"/>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Department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DepartmentName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'Acc Dept’</a:t>
            </a:r>
            <a:r>
              <a:rPr lang="en-US"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Where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DepartmentID</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4</a:t>
            </a:r>
          </a:p>
          <a:p>
            <a:pPr marL="895350" lvl="1" indent="-354013"/>
            <a:r>
              <a:rPr lang="en-US" dirty="0">
                <a:solidFill>
                  <a:srgbClr val="0000FF"/>
                </a:solidFill>
                <a:latin typeface="Consolas" panose="020B0609020204030204" pitchFamily="49" charset="0"/>
              </a:rPr>
              <a:t>Delete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Department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DepartmentID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4</a:t>
            </a: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US" dirty="0"/>
          </a:p>
        </p:txBody>
      </p:sp>
      <p:sp>
        <p:nvSpPr>
          <p:cNvPr id="4" name="Rectangle 3">
            <a:extLst>
              <a:ext uri="{FF2B5EF4-FFF2-40B4-BE49-F238E27FC236}">
                <a16:creationId xmlns="" xmlns:a16="http://schemas.microsoft.com/office/drawing/2014/main" id="{ACAECD48-8BE6-B073-71E0-0A8846C04257}"/>
              </a:ext>
            </a:extLst>
          </p:cNvPr>
          <p:cNvSpPr/>
          <p:nvPr/>
        </p:nvSpPr>
        <p:spPr>
          <a:xfrm>
            <a:off x="1070750" y="2060374"/>
            <a:ext cx="6247010" cy="2076722"/>
          </a:xfrm>
          <a:prstGeom prst="rect">
            <a:avLst/>
          </a:prstGeom>
          <a:solidFill>
            <a:schemeClr val="bg1">
              <a:lumMod val="95000"/>
            </a:schemeClr>
          </a:solidFill>
          <a:ln>
            <a:noFill/>
          </a:ln>
        </p:spPr>
        <p:txBody>
          <a:bodyPr wrap="square">
            <a:spAutoFit/>
          </a:bodyPr>
          <a:lstStyle/>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Dept_Msg</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Department</a:t>
            </a:r>
          </a:p>
          <a:p>
            <a:pPr marL="87312" algn="just">
              <a:lnSpc>
                <a:spcPct val="90000"/>
              </a:lnSpc>
              <a:spcBef>
                <a:spcPts val="500"/>
              </a:spcBef>
              <a:buClr>
                <a:srgbClr val="1D6FA9"/>
              </a:buClr>
            </a:pPr>
            <a:r>
              <a:rPr lang="en-GB" sz="1650" b="1" dirty="0">
                <a:solidFill>
                  <a:srgbClr val="0000FF"/>
                </a:solidFill>
                <a:latin typeface="Consolas" panose="020B0609020204030204" pitchFamily="49" charset="0"/>
              </a:rPr>
              <a:t>AFTER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INSERT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UPDATE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DELETE</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PRINT</a:t>
            </a:r>
            <a:r>
              <a:rPr lang="en-GB" sz="1650" dirty="0">
                <a:solidFill>
                  <a:srgbClr val="000000"/>
                </a:solidFill>
                <a:latin typeface="Consolas" panose="020B0609020204030204" pitchFamily="49" charset="0"/>
              </a:rPr>
              <a:t> </a:t>
            </a:r>
            <a:r>
              <a:rPr lang="en-GB" sz="1650" dirty="0">
                <a:solidFill>
                  <a:srgbClr val="FF0000"/>
                </a:solidFill>
                <a:latin typeface="Consolas" panose="020B0609020204030204" pitchFamily="49" charset="0"/>
              </a:rPr>
              <a:t>'Record is affected'</a:t>
            </a:r>
            <a:r>
              <a:rPr lang="en-GB" sz="1650" dirty="0">
                <a:solidFill>
                  <a:srgbClr val="000000"/>
                </a:solidFill>
                <a:latin typeface="Consolas" panose="020B0609020204030204" pitchFamily="49" charset="0"/>
              </a:rPr>
              <a:t> </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END</a:t>
            </a:r>
          </a:p>
        </p:txBody>
      </p:sp>
      <p:sp>
        <p:nvSpPr>
          <p:cNvPr id="5" name="Rectangle 4">
            <a:extLst>
              <a:ext uri="{FF2B5EF4-FFF2-40B4-BE49-F238E27FC236}">
                <a16:creationId xmlns="" xmlns:a16="http://schemas.microsoft.com/office/drawing/2014/main" id="{159F5761-4E32-BB06-9781-59682E8FA39C}"/>
              </a:ext>
            </a:extLst>
          </p:cNvPr>
          <p:cNvSpPr/>
          <p:nvPr/>
        </p:nvSpPr>
        <p:spPr>
          <a:xfrm>
            <a:off x="506964" y="2060374"/>
            <a:ext cx="579518" cy="206210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p:txBody>
      </p:sp>
      <p:sp>
        <p:nvSpPr>
          <p:cNvPr id="6" name="Rectangle: Top Corners Rounded 5">
            <a:extLst>
              <a:ext uri="{FF2B5EF4-FFF2-40B4-BE49-F238E27FC236}">
                <a16:creationId xmlns="" xmlns:a16="http://schemas.microsoft.com/office/drawing/2014/main" id="{4A7B11A3-03EC-6FFD-4DE4-EA8965C895BE}"/>
              </a:ext>
            </a:extLst>
          </p:cNvPr>
          <p:cNvSpPr/>
          <p:nvPr/>
        </p:nvSpPr>
        <p:spPr>
          <a:xfrm>
            <a:off x="506963" y="1731190"/>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Trigger Example</a:t>
            </a:r>
          </a:p>
        </p:txBody>
      </p:sp>
    </p:spTree>
    <p:extLst>
      <p:ext uri="{BB962C8B-B14F-4D97-AF65-F5344CB8AC3E}">
        <p14:creationId xmlns:p14="http://schemas.microsoft.com/office/powerpoint/2010/main" val="277192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[Insert]</a:t>
            </a:r>
          </a:p>
        </p:txBody>
      </p:sp>
      <p:sp>
        <p:nvSpPr>
          <p:cNvPr id="3" name="Content Placeholder 2"/>
          <p:cNvSpPr>
            <a:spLocks noGrp="1"/>
          </p:cNvSpPr>
          <p:nvPr>
            <p:ph idx="1"/>
          </p:nvPr>
        </p:nvSpPr>
        <p:spPr/>
        <p:txBody>
          <a:bodyPr/>
          <a:lstStyle/>
          <a:p>
            <a:pPr lvl="0"/>
            <a:r>
              <a:rPr lang="en-US" dirty="0"/>
              <a:t>Create a trigger on department table for insert statement to insert description like (record with </a:t>
            </a:r>
            <a:r>
              <a:rPr lang="en-US" dirty="0" err="1"/>
              <a:t>deptid</a:t>
            </a:r>
            <a:r>
              <a:rPr lang="en-US" dirty="0"/>
              <a:t>=[103] is inserted on [current date]) in MSG table.</a:t>
            </a:r>
          </a:p>
        </p:txBody>
      </p:sp>
      <p:sp>
        <p:nvSpPr>
          <p:cNvPr id="4" name="Rectangle 3">
            <a:extLst>
              <a:ext uri="{FF2B5EF4-FFF2-40B4-BE49-F238E27FC236}">
                <a16:creationId xmlns="" xmlns:a16="http://schemas.microsoft.com/office/drawing/2014/main" id="{5E5AB840-886E-C879-BB32-FD85CF94E9B2}"/>
              </a:ext>
            </a:extLst>
          </p:cNvPr>
          <p:cNvSpPr/>
          <p:nvPr/>
        </p:nvSpPr>
        <p:spPr>
          <a:xfrm>
            <a:off x="996105" y="1995060"/>
            <a:ext cx="10129096" cy="3139321"/>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Department_Insert</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Department</a:t>
            </a:r>
          </a:p>
          <a:p>
            <a:pPr marL="87312"/>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INSERT</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@DepartmentID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@DepartmentID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DepartmentID</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endParaRPr lang="en-GB" sz="1650" b="1"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INSERT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INTO</a:t>
            </a:r>
            <a:r>
              <a:rPr lang="en-GB" sz="1650" dirty="0">
                <a:solidFill>
                  <a:srgbClr val="000000"/>
                </a:solidFill>
                <a:latin typeface="Consolas" panose="020B0609020204030204" pitchFamily="49" charset="0"/>
              </a:rPr>
              <a:t> MSG </a:t>
            </a:r>
          </a:p>
          <a:p>
            <a:pPr marL="87312"/>
            <a:r>
              <a:rPr lang="en-GB" sz="1650" dirty="0">
                <a:solidFill>
                  <a:srgbClr val="0000FF"/>
                </a:solidFill>
                <a:latin typeface="Consolas" panose="020B0609020204030204" pitchFamily="49" charset="0"/>
              </a:rPr>
              <a:t>	VALUES</a:t>
            </a:r>
            <a:endParaRPr lang="en-GB" sz="1650" dirty="0">
              <a:solidFill>
                <a:srgbClr val="000000"/>
              </a:solidFill>
              <a:latin typeface="Consolas" panose="020B0609020204030204" pitchFamily="49" charset="0"/>
            </a:endParaRPr>
          </a:p>
          <a:p>
            <a:pPr marL="87312"/>
            <a:r>
              <a:rPr lang="en-US" sz="1650" dirty="0">
                <a:solidFill>
                  <a:srgbClr val="808080"/>
                </a:solidFill>
                <a:latin typeface="Consolas" panose="020B0609020204030204" pitchFamily="49" charset="0"/>
              </a:rPr>
              <a:t>	(</a:t>
            </a:r>
            <a:r>
              <a:rPr lang="en-US" sz="1650" dirty="0">
                <a:solidFill>
                  <a:srgbClr val="FF0000"/>
                </a:solidFill>
                <a:latin typeface="Consolas" panose="020B0609020204030204" pitchFamily="49" charset="0"/>
              </a:rPr>
              <a:t>'RECORD WITH </a:t>
            </a:r>
            <a:r>
              <a:rPr lang="en-US" sz="1650" dirty="0" err="1">
                <a:solidFill>
                  <a:srgbClr val="FF0000"/>
                </a:solidFill>
                <a:latin typeface="Consolas" panose="020B0609020204030204" pitchFamily="49" charset="0"/>
              </a:rPr>
              <a:t>DeptID</a:t>
            </a:r>
            <a:r>
              <a:rPr lang="en-US" sz="1650" dirty="0">
                <a:solidFill>
                  <a:srgbClr val="FF000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@DepartmentID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 IS 	INSERTED ON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GETDATE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50</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END</a:t>
            </a:r>
            <a:endParaRPr lang="en-US" sz="1650" dirty="0"/>
          </a:p>
        </p:txBody>
      </p:sp>
      <p:sp>
        <p:nvSpPr>
          <p:cNvPr id="5" name="Rectangle 4">
            <a:extLst>
              <a:ext uri="{FF2B5EF4-FFF2-40B4-BE49-F238E27FC236}">
                <a16:creationId xmlns="" xmlns:a16="http://schemas.microsoft.com/office/drawing/2014/main" id="{C6494B27-4A3F-3AF1-F5DC-5F31D699B87A}"/>
              </a:ext>
            </a:extLst>
          </p:cNvPr>
          <p:cNvSpPr/>
          <p:nvPr/>
        </p:nvSpPr>
        <p:spPr>
          <a:xfrm>
            <a:off x="432319" y="1995060"/>
            <a:ext cx="579518" cy="313932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p:txBody>
      </p:sp>
      <p:sp>
        <p:nvSpPr>
          <p:cNvPr id="6" name="Rectangle: Top Corners Rounded 5">
            <a:extLst>
              <a:ext uri="{FF2B5EF4-FFF2-40B4-BE49-F238E27FC236}">
                <a16:creationId xmlns="" xmlns:a16="http://schemas.microsoft.com/office/drawing/2014/main" id="{F522E3F7-F020-C77B-07E7-5EDF818038BB}"/>
              </a:ext>
            </a:extLst>
          </p:cNvPr>
          <p:cNvSpPr/>
          <p:nvPr/>
        </p:nvSpPr>
        <p:spPr>
          <a:xfrm>
            <a:off x="432318" y="166587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Insert Trigger</a:t>
            </a:r>
          </a:p>
        </p:txBody>
      </p:sp>
    </p:spTree>
    <p:extLst>
      <p:ext uri="{BB962C8B-B14F-4D97-AF65-F5344CB8AC3E}">
        <p14:creationId xmlns:p14="http://schemas.microsoft.com/office/powerpoint/2010/main" val="359239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bg/>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[Update]</a:t>
            </a:r>
          </a:p>
        </p:txBody>
      </p:sp>
      <p:sp>
        <p:nvSpPr>
          <p:cNvPr id="3" name="Content Placeholder 2"/>
          <p:cNvSpPr>
            <a:spLocks noGrp="1"/>
          </p:cNvSpPr>
          <p:nvPr>
            <p:ph idx="1"/>
          </p:nvPr>
        </p:nvSpPr>
        <p:spPr/>
        <p:txBody>
          <a:bodyPr/>
          <a:lstStyle/>
          <a:p>
            <a:pPr lvl="0"/>
            <a:r>
              <a:rPr lang="en-US" dirty="0"/>
              <a:t>Create a trigger on department table for update statement to insert description like (record with </a:t>
            </a:r>
            <a:r>
              <a:rPr lang="en-US" dirty="0" err="1"/>
              <a:t>deptid</a:t>
            </a:r>
            <a:r>
              <a:rPr lang="en-US" dirty="0"/>
              <a:t>=[103] is updated on [current date]) in MSG table.</a:t>
            </a:r>
          </a:p>
        </p:txBody>
      </p:sp>
      <p:sp>
        <p:nvSpPr>
          <p:cNvPr id="4" name="Rectangle 3">
            <a:extLst>
              <a:ext uri="{FF2B5EF4-FFF2-40B4-BE49-F238E27FC236}">
                <a16:creationId xmlns="" xmlns:a16="http://schemas.microsoft.com/office/drawing/2014/main" id="{5E5AB840-886E-C879-BB32-FD85CF94E9B2}"/>
              </a:ext>
            </a:extLst>
          </p:cNvPr>
          <p:cNvSpPr/>
          <p:nvPr/>
        </p:nvSpPr>
        <p:spPr>
          <a:xfrm>
            <a:off x="996105" y="1995060"/>
            <a:ext cx="10129096" cy="3139321"/>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Department_Insert</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Department</a:t>
            </a:r>
          </a:p>
          <a:p>
            <a:pPr marL="87312"/>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UPDATE</a:t>
            </a:r>
          </a:p>
          <a:p>
            <a:pPr marL="87312"/>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@DepartmentID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@DepartmentID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DepartmentID</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endParaRPr lang="en-GB" sz="1650" b="1"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INSERT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INTO</a:t>
            </a:r>
            <a:r>
              <a:rPr lang="en-GB" sz="1650" dirty="0">
                <a:solidFill>
                  <a:srgbClr val="000000"/>
                </a:solidFill>
                <a:latin typeface="Consolas" panose="020B0609020204030204" pitchFamily="49" charset="0"/>
              </a:rPr>
              <a:t> MSG </a:t>
            </a:r>
          </a:p>
          <a:p>
            <a:pPr marL="87312"/>
            <a:r>
              <a:rPr lang="en-GB" sz="1650" dirty="0">
                <a:solidFill>
                  <a:srgbClr val="0000FF"/>
                </a:solidFill>
                <a:latin typeface="Consolas" panose="020B0609020204030204" pitchFamily="49" charset="0"/>
              </a:rPr>
              <a:t>	VALUES</a:t>
            </a:r>
            <a:endParaRPr lang="en-GB" sz="1650" dirty="0">
              <a:solidFill>
                <a:srgbClr val="000000"/>
              </a:solidFill>
              <a:latin typeface="Consolas" panose="020B0609020204030204" pitchFamily="49" charset="0"/>
            </a:endParaRPr>
          </a:p>
          <a:p>
            <a:pPr marL="87312"/>
            <a:r>
              <a:rPr lang="en-US" sz="1650" dirty="0">
                <a:solidFill>
                  <a:srgbClr val="808080"/>
                </a:solidFill>
                <a:latin typeface="Consolas" panose="020B0609020204030204" pitchFamily="49" charset="0"/>
              </a:rPr>
              <a:t>	(</a:t>
            </a:r>
            <a:r>
              <a:rPr lang="en-US" sz="1650" dirty="0">
                <a:solidFill>
                  <a:srgbClr val="FF0000"/>
                </a:solidFill>
                <a:latin typeface="Consolas" panose="020B0609020204030204" pitchFamily="49" charset="0"/>
              </a:rPr>
              <a:t>'RECORD WITH </a:t>
            </a:r>
            <a:r>
              <a:rPr lang="en-US" sz="1650" dirty="0" err="1">
                <a:solidFill>
                  <a:srgbClr val="FF0000"/>
                </a:solidFill>
                <a:latin typeface="Consolas" panose="020B0609020204030204" pitchFamily="49" charset="0"/>
              </a:rPr>
              <a:t>DeptID</a:t>
            </a:r>
            <a:r>
              <a:rPr lang="en-US" sz="1650" dirty="0">
                <a:solidFill>
                  <a:srgbClr val="FF000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@DepartmentID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 IS 	UPDATED ON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GETDATE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50</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END</a:t>
            </a:r>
            <a:endParaRPr lang="en-US" sz="1650" dirty="0"/>
          </a:p>
        </p:txBody>
      </p:sp>
      <p:sp>
        <p:nvSpPr>
          <p:cNvPr id="5" name="Rectangle 4">
            <a:extLst>
              <a:ext uri="{FF2B5EF4-FFF2-40B4-BE49-F238E27FC236}">
                <a16:creationId xmlns="" xmlns:a16="http://schemas.microsoft.com/office/drawing/2014/main" id="{C6494B27-4A3F-3AF1-F5DC-5F31D699B87A}"/>
              </a:ext>
            </a:extLst>
          </p:cNvPr>
          <p:cNvSpPr/>
          <p:nvPr/>
        </p:nvSpPr>
        <p:spPr>
          <a:xfrm>
            <a:off x="432319" y="1995060"/>
            <a:ext cx="579518" cy="313932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p:txBody>
      </p:sp>
      <p:sp>
        <p:nvSpPr>
          <p:cNvPr id="6" name="Rectangle: Top Corners Rounded 5">
            <a:extLst>
              <a:ext uri="{FF2B5EF4-FFF2-40B4-BE49-F238E27FC236}">
                <a16:creationId xmlns="" xmlns:a16="http://schemas.microsoft.com/office/drawing/2014/main" id="{F522E3F7-F020-C77B-07E7-5EDF818038BB}"/>
              </a:ext>
            </a:extLst>
          </p:cNvPr>
          <p:cNvSpPr/>
          <p:nvPr/>
        </p:nvSpPr>
        <p:spPr>
          <a:xfrm>
            <a:off x="432318" y="166587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Update Trigger</a:t>
            </a:r>
          </a:p>
        </p:txBody>
      </p:sp>
    </p:spTree>
    <p:extLst>
      <p:ext uri="{BB962C8B-B14F-4D97-AF65-F5344CB8AC3E}">
        <p14:creationId xmlns:p14="http://schemas.microsoft.com/office/powerpoint/2010/main" val="192349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bg/>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[Delete]</a:t>
            </a:r>
          </a:p>
        </p:txBody>
      </p:sp>
      <p:sp>
        <p:nvSpPr>
          <p:cNvPr id="3" name="Content Placeholder 2"/>
          <p:cNvSpPr>
            <a:spLocks noGrp="1"/>
          </p:cNvSpPr>
          <p:nvPr>
            <p:ph idx="1"/>
          </p:nvPr>
        </p:nvSpPr>
        <p:spPr/>
        <p:txBody>
          <a:bodyPr/>
          <a:lstStyle/>
          <a:p>
            <a:pPr lvl="0"/>
            <a:r>
              <a:rPr lang="en-US" dirty="0"/>
              <a:t>Create a trigger on department table for delete statement to insert description like (record with </a:t>
            </a:r>
            <a:r>
              <a:rPr lang="en-US" dirty="0" err="1"/>
              <a:t>deptid</a:t>
            </a:r>
            <a:r>
              <a:rPr lang="en-US" dirty="0"/>
              <a:t>=[103] is deleted on [current date]) in MSG table.</a:t>
            </a:r>
          </a:p>
        </p:txBody>
      </p:sp>
      <p:sp>
        <p:nvSpPr>
          <p:cNvPr id="4" name="Rectangle 3">
            <a:extLst>
              <a:ext uri="{FF2B5EF4-FFF2-40B4-BE49-F238E27FC236}">
                <a16:creationId xmlns="" xmlns:a16="http://schemas.microsoft.com/office/drawing/2014/main" id="{5E5AB840-886E-C879-BB32-FD85CF94E9B2}"/>
              </a:ext>
            </a:extLst>
          </p:cNvPr>
          <p:cNvSpPr/>
          <p:nvPr/>
        </p:nvSpPr>
        <p:spPr>
          <a:xfrm>
            <a:off x="996105" y="1995060"/>
            <a:ext cx="10129096" cy="3139321"/>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Department_Insert</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Department</a:t>
            </a:r>
          </a:p>
          <a:p>
            <a:pPr marL="87312"/>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Delete</a:t>
            </a:r>
          </a:p>
          <a:p>
            <a:pPr marL="87312"/>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@DepartmentID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@DepartmentID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DepartmentID</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DELETED</a:t>
            </a:r>
            <a:endParaRPr lang="en-GB" sz="1650" b="1"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INSERT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INTO</a:t>
            </a:r>
            <a:r>
              <a:rPr lang="en-GB" sz="1650" dirty="0">
                <a:solidFill>
                  <a:srgbClr val="000000"/>
                </a:solidFill>
                <a:latin typeface="Consolas" panose="020B0609020204030204" pitchFamily="49" charset="0"/>
              </a:rPr>
              <a:t> MSG </a:t>
            </a:r>
          </a:p>
          <a:p>
            <a:pPr marL="87312"/>
            <a:r>
              <a:rPr lang="en-GB" sz="1650" dirty="0">
                <a:solidFill>
                  <a:srgbClr val="0000FF"/>
                </a:solidFill>
                <a:latin typeface="Consolas" panose="020B0609020204030204" pitchFamily="49" charset="0"/>
              </a:rPr>
              <a:t>	VALUES</a:t>
            </a:r>
            <a:endParaRPr lang="en-GB" sz="1650" dirty="0">
              <a:solidFill>
                <a:srgbClr val="000000"/>
              </a:solidFill>
              <a:latin typeface="Consolas" panose="020B0609020204030204" pitchFamily="49" charset="0"/>
            </a:endParaRPr>
          </a:p>
          <a:p>
            <a:pPr marL="87312"/>
            <a:r>
              <a:rPr lang="en-US" sz="1650" dirty="0">
                <a:solidFill>
                  <a:srgbClr val="808080"/>
                </a:solidFill>
                <a:latin typeface="Consolas" panose="020B0609020204030204" pitchFamily="49" charset="0"/>
              </a:rPr>
              <a:t>	(</a:t>
            </a:r>
            <a:r>
              <a:rPr lang="en-US" sz="1650" dirty="0">
                <a:solidFill>
                  <a:srgbClr val="FF0000"/>
                </a:solidFill>
                <a:latin typeface="Consolas" panose="020B0609020204030204" pitchFamily="49" charset="0"/>
              </a:rPr>
              <a:t>'RECORD WITH </a:t>
            </a:r>
            <a:r>
              <a:rPr lang="en-US" sz="1650" dirty="0" err="1">
                <a:solidFill>
                  <a:srgbClr val="FF0000"/>
                </a:solidFill>
                <a:latin typeface="Consolas" panose="020B0609020204030204" pitchFamily="49" charset="0"/>
              </a:rPr>
              <a:t>DeptID</a:t>
            </a:r>
            <a:r>
              <a:rPr lang="en-US" sz="1650" dirty="0">
                <a:solidFill>
                  <a:srgbClr val="FF000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@DepartmentID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 IS 	DELETED ON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GETDATE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50</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END</a:t>
            </a:r>
            <a:endParaRPr lang="en-US" sz="1650" dirty="0"/>
          </a:p>
        </p:txBody>
      </p:sp>
      <p:sp>
        <p:nvSpPr>
          <p:cNvPr id="5" name="Rectangle 4">
            <a:extLst>
              <a:ext uri="{FF2B5EF4-FFF2-40B4-BE49-F238E27FC236}">
                <a16:creationId xmlns="" xmlns:a16="http://schemas.microsoft.com/office/drawing/2014/main" id="{C6494B27-4A3F-3AF1-F5DC-5F31D699B87A}"/>
              </a:ext>
            </a:extLst>
          </p:cNvPr>
          <p:cNvSpPr/>
          <p:nvPr/>
        </p:nvSpPr>
        <p:spPr>
          <a:xfrm>
            <a:off x="432319" y="1995060"/>
            <a:ext cx="579518" cy="313932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p:txBody>
      </p:sp>
      <p:sp>
        <p:nvSpPr>
          <p:cNvPr id="6" name="Rectangle: Top Corners Rounded 5">
            <a:extLst>
              <a:ext uri="{FF2B5EF4-FFF2-40B4-BE49-F238E27FC236}">
                <a16:creationId xmlns="" xmlns:a16="http://schemas.microsoft.com/office/drawing/2014/main" id="{F522E3F7-F020-C77B-07E7-5EDF818038BB}"/>
              </a:ext>
            </a:extLst>
          </p:cNvPr>
          <p:cNvSpPr/>
          <p:nvPr/>
        </p:nvSpPr>
        <p:spPr>
          <a:xfrm>
            <a:off x="432318" y="166587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Delete Trigger</a:t>
            </a:r>
          </a:p>
        </p:txBody>
      </p:sp>
    </p:spTree>
    <p:extLst>
      <p:ext uri="{BB962C8B-B14F-4D97-AF65-F5344CB8AC3E}">
        <p14:creationId xmlns:p14="http://schemas.microsoft.com/office/powerpoint/2010/main" val="39405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bg/>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[Custom] </a:t>
            </a:r>
          </a:p>
        </p:txBody>
      </p:sp>
      <p:sp>
        <p:nvSpPr>
          <p:cNvPr id="3" name="Content Placeholder 2"/>
          <p:cNvSpPr>
            <a:spLocks noGrp="1"/>
          </p:cNvSpPr>
          <p:nvPr>
            <p:ph idx="1"/>
          </p:nvPr>
        </p:nvSpPr>
        <p:spPr/>
        <p:txBody>
          <a:bodyPr/>
          <a:lstStyle/>
          <a:p>
            <a:pPr lvl="0"/>
            <a:r>
              <a:rPr lang="en-US" dirty="0"/>
              <a:t>Create a trigger on result table for insert statement to </a:t>
            </a:r>
            <a:r>
              <a:rPr lang="en-US" b="1" dirty="0"/>
              <a:t>update total marks automatically</a:t>
            </a:r>
            <a:r>
              <a:rPr lang="en-US" dirty="0"/>
              <a:t>. </a:t>
            </a:r>
          </a:p>
          <a:p>
            <a:pPr lvl="0"/>
            <a:r>
              <a:rPr lang="en-US" dirty="0"/>
              <a:t>Here </a:t>
            </a:r>
            <a:r>
              <a:rPr lang="en-US" b="1" dirty="0"/>
              <a:t>total marks is sum of sub1, sub2 and sub3</a:t>
            </a:r>
            <a:r>
              <a:rPr lang="en-US" dirty="0"/>
              <a:t>.</a:t>
            </a:r>
          </a:p>
          <a:p>
            <a:pPr lvl="0"/>
            <a:endParaRPr lang="en-US" dirty="0"/>
          </a:p>
        </p:txBody>
      </p:sp>
      <p:sp>
        <p:nvSpPr>
          <p:cNvPr id="4" name="Rectangle 3">
            <a:extLst>
              <a:ext uri="{FF2B5EF4-FFF2-40B4-BE49-F238E27FC236}">
                <a16:creationId xmlns="" xmlns:a16="http://schemas.microsoft.com/office/drawing/2014/main" id="{784C4198-21B7-8964-A3B5-4204E4C51D0F}"/>
              </a:ext>
            </a:extLst>
          </p:cNvPr>
          <p:cNvSpPr/>
          <p:nvPr/>
        </p:nvSpPr>
        <p:spPr>
          <a:xfrm>
            <a:off x="996105" y="2090310"/>
            <a:ext cx="10129096" cy="4125232"/>
          </a:xfrm>
          <a:prstGeom prst="rect">
            <a:avLst/>
          </a:prstGeom>
          <a:solidFill>
            <a:schemeClr val="bg1">
              <a:lumMod val="95000"/>
            </a:schemeClr>
          </a:solidFill>
          <a:ln>
            <a:noFill/>
          </a:ln>
        </p:spPr>
        <p:txBody>
          <a:bodyPr wrap="square">
            <a:spAutoFit/>
          </a:bodyPr>
          <a:lstStyle/>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TR_TOTALMARKS</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RESULT</a:t>
            </a:r>
          </a:p>
          <a:p>
            <a:pPr marL="87312" algn="just">
              <a:lnSpc>
                <a:spcPct val="90000"/>
              </a:lnSpc>
              <a:spcBef>
                <a:spcPts val="500"/>
              </a:spcBef>
              <a:buClr>
                <a:srgbClr val="1D6FA9"/>
              </a:buClr>
            </a:pPr>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INSERT</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@S1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@S2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@S3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@TOTAL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@S1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SUB1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@S2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SUB2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@S3</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SUB3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p>
          <a:p>
            <a:pPr marL="87312" algn="just">
              <a:lnSpc>
                <a:spcPct val="90000"/>
              </a:lnSpc>
              <a:spcBef>
                <a:spcPts val="500"/>
              </a:spcBef>
              <a:buClr>
                <a:srgbClr val="1D6FA9"/>
              </a:buClr>
            </a:pPr>
            <a:r>
              <a:rPr lang="da-DK" sz="1650" dirty="0">
                <a:solidFill>
                  <a:srgbClr val="0000FF"/>
                </a:solidFill>
                <a:latin typeface="Consolas" panose="020B0609020204030204" pitchFamily="49" charset="0"/>
              </a:rPr>
              <a:t>	SET</a:t>
            </a:r>
            <a:r>
              <a:rPr lang="da-DK" sz="1650" dirty="0">
                <a:solidFill>
                  <a:srgbClr val="000000"/>
                </a:solidFill>
                <a:latin typeface="Consolas" panose="020B0609020204030204" pitchFamily="49" charset="0"/>
              </a:rPr>
              <a:t> @TOTAL</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 @S1</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@S2</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@S3</a:t>
            </a:r>
          </a:p>
          <a:p>
            <a:pPr marL="87312" algn="just">
              <a:lnSpc>
                <a:spcPct val="90000"/>
              </a:lnSpc>
              <a:spcBef>
                <a:spcPts val="500"/>
              </a:spcBef>
              <a:buClr>
                <a:srgbClr val="1D6FA9"/>
              </a:buClr>
            </a:pPr>
            <a:r>
              <a:rPr lang="en-GB" sz="1650" dirty="0">
                <a:solidFill>
                  <a:srgbClr val="FF00FF"/>
                </a:solidFill>
                <a:latin typeface="Consolas" panose="020B0609020204030204" pitchFamily="49" charset="0"/>
              </a:rPr>
              <a:t>	UPDATE</a:t>
            </a:r>
            <a:r>
              <a:rPr lang="en-GB" sz="1650" dirty="0">
                <a:solidFill>
                  <a:srgbClr val="000000"/>
                </a:solidFill>
                <a:latin typeface="Consolas" panose="020B0609020204030204" pitchFamily="49" charset="0"/>
              </a:rPr>
              <a:t> RESULT</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SET</a:t>
            </a:r>
            <a:r>
              <a:rPr lang="en-GB" sz="1650" dirty="0">
                <a:solidFill>
                  <a:srgbClr val="000000"/>
                </a:solidFill>
                <a:latin typeface="Consolas" panose="020B0609020204030204" pitchFamily="49" charset="0"/>
              </a:rPr>
              <a:t> TOTAL</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@TOTAL</a:t>
            </a: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WHERE</a:t>
            </a:r>
            <a:r>
              <a:rPr lang="en-US" sz="1650" dirty="0">
                <a:solidFill>
                  <a:srgbClr val="000000"/>
                </a:solidFill>
                <a:latin typeface="Consolas" panose="020B0609020204030204" pitchFamily="49" charset="0"/>
              </a:rPr>
              <a:t> SUB1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@S1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SUB2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@S2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SUB3</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@S3 </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END</a:t>
            </a:r>
            <a:endParaRPr lang="en-US" sz="1650" dirty="0">
              <a:solidFill>
                <a:srgbClr val="212121"/>
              </a:solidFill>
            </a:endParaRPr>
          </a:p>
        </p:txBody>
      </p:sp>
      <p:sp>
        <p:nvSpPr>
          <p:cNvPr id="5" name="Rectangle 4">
            <a:extLst>
              <a:ext uri="{FF2B5EF4-FFF2-40B4-BE49-F238E27FC236}">
                <a16:creationId xmlns="" xmlns:a16="http://schemas.microsoft.com/office/drawing/2014/main" id="{1191F4B8-5355-C9CF-D9C4-BA0D8824382C}"/>
              </a:ext>
            </a:extLst>
          </p:cNvPr>
          <p:cNvSpPr/>
          <p:nvPr/>
        </p:nvSpPr>
        <p:spPr>
          <a:xfrm>
            <a:off x="432319" y="2090310"/>
            <a:ext cx="579518" cy="415498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p:txBody>
      </p:sp>
      <p:sp>
        <p:nvSpPr>
          <p:cNvPr id="6" name="Rectangle: Top Corners Rounded 5">
            <a:extLst>
              <a:ext uri="{FF2B5EF4-FFF2-40B4-BE49-F238E27FC236}">
                <a16:creationId xmlns="" xmlns:a16="http://schemas.microsoft.com/office/drawing/2014/main" id="{6E02CD7E-5FC1-9683-CB24-BB4E493B76C4}"/>
              </a:ext>
            </a:extLst>
          </p:cNvPr>
          <p:cNvSpPr/>
          <p:nvPr/>
        </p:nvSpPr>
        <p:spPr>
          <a:xfrm>
            <a:off x="432318" y="176112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Update Trigger</a:t>
            </a:r>
          </a:p>
        </p:txBody>
      </p:sp>
    </p:spTree>
    <p:extLst>
      <p:ext uri="{BB962C8B-B14F-4D97-AF65-F5344CB8AC3E}">
        <p14:creationId xmlns:p14="http://schemas.microsoft.com/office/powerpoint/2010/main" val="267872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[Custom] </a:t>
            </a:r>
          </a:p>
        </p:txBody>
      </p:sp>
      <p:sp>
        <p:nvSpPr>
          <p:cNvPr id="3" name="Content Placeholder 2"/>
          <p:cNvSpPr>
            <a:spLocks noGrp="1"/>
          </p:cNvSpPr>
          <p:nvPr>
            <p:ph idx="1"/>
          </p:nvPr>
        </p:nvSpPr>
        <p:spPr/>
        <p:txBody>
          <a:bodyPr/>
          <a:lstStyle/>
          <a:p>
            <a:pPr lvl="0"/>
            <a:r>
              <a:rPr lang="en-US" dirty="0"/>
              <a:t>Create a trigger on result table for insert statement to </a:t>
            </a:r>
            <a:r>
              <a:rPr lang="en-US" b="1" dirty="0"/>
              <a:t>update total marks automatically</a:t>
            </a:r>
            <a:r>
              <a:rPr lang="en-US" dirty="0"/>
              <a:t>. </a:t>
            </a:r>
          </a:p>
          <a:p>
            <a:pPr lvl="0"/>
            <a:r>
              <a:rPr lang="en-US" dirty="0"/>
              <a:t>Here </a:t>
            </a:r>
            <a:r>
              <a:rPr lang="en-US" b="1" dirty="0"/>
              <a:t>total marks is sum of sub1, sub2 and sub3</a:t>
            </a:r>
            <a:r>
              <a:rPr lang="en-US" dirty="0"/>
              <a:t>.</a:t>
            </a:r>
          </a:p>
          <a:p>
            <a:pPr lvl="0"/>
            <a:endParaRPr lang="en-US" dirty="0"/>
          </a:p>
        </p:txBody>
      </p:sp>
      <p:sp>
        <p:nvSpPr>
          <p:cNvPr id="4" name="Rectangle 3">
            <a:extLst>
              <a:ext uri="{FF2B5EF4-FFF2-40B4-BE49-F238E27FC236}">
                <a16:creationId xmlns="" xmlns:a16="http://schemas.microsoft.com/office/drawing/2014/main" id="{784C4198-21B7-8964-A3B5-4204E4C51D0F}"/>
              </a:ext>
            </a:extLst>
          </p:cNvPr>
          <p:cNvSpPr/>
          <p:nvPr/>
        </p:nvSpPr>
        <p:spPr>
          <a:xfrm>
            <a:off x="996105" y="2090310"/>
            <a:ext cx="10129096" cy="3832588"/>
          </a:xfrm>
          <a:prstGeom prst="rect">
            <a:avLst/>
          </a:prstGeom>
          <a:solidFill>
            <a:schemeClr val="bg1">
              <a:lumMod val="95000"/>
            </a:schemeClr>
          </a:solidFill>
          <a:ln>
            <a:noFill/>
          </a:ln>
        </p:spPr>
        <p:txBody>
          <a:bodyPr wrap="square">
            <a:spAutoFit/>
          </a:bodyPr>
          <a:lstStyle/>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TR_TOTALMARKS</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RESULT</a:t>
            </a:r>
          </a:p>
          <a:p>
            <a:pPr marL="87312" algn="just">
              <a:lnSpc>
                <a:spcPct val="90000"/>
              </a:lnSpc>
              <a:spcBef>
                <a:spcPts val="500"/>
              </a:spcBef>
              <a:buClr>
                <a:srgbClr val="1D6FA9"/>
              </a:buClr>
            </a:pPr>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INSERT</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@S1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@S2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@S3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@TOTAL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a:t>
            </a:r>
            <a:r>
              <a:rPr lang="en-US" sz="1650" dirty="0">
                <a:solidFill>
                  <a:srgbClr val="FF0000"/>
                </a:solidFill>
                <a:latin typeface="Consolas" panose="020B0609020204030204" pitchFamily="49" charset="0"/>
              </a:rPr>
              <a:t>SELECT @S1= </a:t>
            </a:r>
            <a:r>
              <a:rPr lang="en-US" sz="1650" b="1" dirty="0">
                <a:solidFill>
                  <a:srgbClr val="FF0000"/>
                </a:solidFill>
                <a:latin typeface="Consolas" panose="020B0609020204030204" pitchFamily="49" charset="0"/>
              </a:rPr>
              <a:t>INSERTED.</a:t>
            </a:r>
            <a:r>
              <a:rPr lang="en-US" sz="1650" dirty="0">
                <a:solidFill>
                  <a:srgbClr val="FF0000"/>
                </a:solidFill>
                <a:latin typeface="Consolas" panose="020B0609020204030204" pitchFamily="49" charset="0"/>
              </a:rPr>
              <a:t>SUB1, @S2= </a:t>
            </a:r>
            <a:r>
              <a:rPr lang="en-US" sz="1650" b="1" dirty="0">
                <a:solidFill>
                  <a:srgbClr val="FF0000"/>
                </a:solidFill>
                <a:latin typeface="Consolas" panose="020B0609020204030204" pitchFamily="49" charset="0"/>
              </a:rPr>
              <a:t>INSERTED.</a:t>
            </a:r>
            <a:r>
              <a:rPr lang="en-US" sz="1650" dirty="0">
                <a:solidFill>
                  <a:srgbClr val="FF0000"/>
                </a:solidFill>
                <a:latin typeface="Consolas" panose="020B0609020204030204" pitchFamily="49" charset="0"/>
              </a:rPr>
              <a:t>SUB2, @S3= </a:t>
            </a:r>
            <a:r>
              <a:rPr lang="en-US" sz="1650" b="1" dirty="0">
                <a:solidFill>
                  <a:srgbClr val="FF0000"/>
                </a:solidFill>
                <a:latin typeface="Consolas" panose="020B0609020204030204" pitchFamily="49" charset="0"/>
              </a:rPr>
              <a:t>INSERTED.</a:t>
            </a:r>
            <a:r>
              <a:rPr lang="en-US" sz="1650" dirty="0">
                <a:solidFill>
                  <a:srgbClr val="FF0000"/>
                </a:solidFill>
                <a:latin typeface="Consolas" panose="020B0609020204030204" pitchFamily="49" charset="0"/>
              </a:rPr>
              <a:t>SUB3 </a:t>
            </a:r>
          </a:p>
          <a:p>
            <a:pPr marL="544512" lvl="1" algn="just">
              <a:lnSpc>
                <a:spcPct val="90000"/>
              </a:lnSpc>
              <a:spcBef>
                <a:spcPts val="500"/>
              </a:spcBef>
              <a:buClr>
                <a:srgbClr val="1D6FA9"/>
              </a:buClr>
            </a:pPr>
            <a:r>
              <a:rPr lang="en-US" sz="1650" dirty="0">
                <a:solidFill>
                  <a:srgbClr val="FF0000"/>
                </a:solidFill>
                <a:latin typeface="Consolas" panose="020B0609020204030204" pitchFamily="49" charset="0"/>
              </a:rPr>
              <a:t>   FROM </a:t>
            </a:r>
            <a:r>
              <a:rPr lang="en-US" sz="1650" b="1" dirty="0">
                <a:solidFill>
                  <a:srgbClr val="FF0000"/>
                </a:solidFill>
                <a:latin typeface="Consolas" panose="020B0609020204030204" pitchFamily="49" charset="0"/>
              </a:rPr>
              <a:t>INSERTED</a:t>
            </a:r>
          </a:p>
          <a:p>
            <a:pPr marL="87312" algn="just">
              <a:lnSpc>
                <a:spcPct val="90000"/>
              </a:lnSpc>
              <a:spcBef>
                <a:spcPts val="500"/>
              </a:spcBef>
              <a:buClr>
                <a:srgbClr val="1D6FA9"/>
              </a:buClr>
            </a:pPr>
            <a:r>
              <a:rPr lang="da-DK" sz="1650" dirty="0">
                <a:solidFill>
                  <a:srgbClr val="0000FF"/>
                </a:solidFill>
                <a:latin typeface="Consolas" panose="020B0609020204030204" pitchFamily="49" charset="0"/>
              </a:rPr>
              <a:t>	SET</a:t>
            </a:r>
            <a:r>
              <a:rPr lang="da-DK" sz="1650" dirty="0">
                <a:solidFill>
                  <a:srgbClr val="000000"/>
                </a:solidFill>
                <a:latin typeface="Consolas" panose="020B0609020204030204" pitchFamily="49" charset="0"/>
              </a:rPr>
              <a:t> @TOTAL</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 @S1</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@S2</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@S3</a:t>
            </a:r>
          </a:p>
          <a:p>
            <a:pPr marL="87312" algn="just">
              <a:lnSpc>
                <a:spcPct val="90000"/>
              </a:lnSpc>
              <a:spcBef>
                <a:spcPts val="500"/>
              </a:spcBef>
              <a:buClr>
                <a:srgbClr val="1D6FA9"/>
              </a:buClr>
            </a:pPr>
            <a:r>
              <a:rPr lang="en-GB" sz="1650" dirty="0">
                <a:solidFill>
                  <a:srgbClr val="FF00FF"/>
                </a:solidFill>
                <a:latin typeface="Consolas" panose="020B0609020204030204" pitchFamily="49" charset="0"/>
              </a:rPr>
              <a:t>	UPDATE</a:t>
            </a:r>
            <a:r>
              <a:rPr lang="en-GB" sz="1650" dirty="0">
                <a:solidFill>
                  <a:srgbClr val="000000"/>
                </a:solidFill>
                <a:latin typeface="Consolas" panose="020B0609020204030204" pitchFamily="49" charset="0"/>
              </a:rPr>
              <a:t> RESULT</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SET</a:t>
            </a:r>
            <a:r>
              <a:rPr lang="en-GB" sz="1650" dirty="0">
                <a:solidFill>
                  <a:srgbClr val="000000"/>
                </a:solidFill>
                <a:latin typeface="Consolas" panose="020B0609020204030204" pitchFamily="49" charset="0"/>
              </a:rPr>
              <a:t> TOTAL</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@TOTAL</a:t>
            </a: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WHERE</a:t>
            </a:r>
            <a:r>
              <a:rPr lang="en-US" sz="1650" dirty="0">
                <a:solidFill>
                  <a:srgbClr val="000000"/>
                </a:solidFill>
                <a:latin typeface="Consolas" panose="020B0609020204030204" pitchFamily="49" charset="0"/>
              </a:rPr>
              <a:t> SUB1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@S1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SUB2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@S2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SUB3</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@S3 </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END</a:t>
            </a:r>
            <a:endParaRPr lang="en-US" sz="1650" dirty="0">
              <a:solidFill>
                <a:srgbClr val="212121"/>
              </a:solidFill>
            </a:endParaRPr>
          </a:p>
        </p:txBody>
      </p:sp>
      <p:sp>
        <p:nvSpPr>
          <p:cNvPr id="5" name="Rectangle 4">
            <a:extLst>
              <a:ext uri="{FF2B5EF4-FFF2-40B4-BE49-F238E27FC236}">
                <a16:creationId xmlns="" xmlns:a16="http://schemas.microsoft.com/office/drawing/2014/main" id="{1191F4B8-5355-C9CF-D9C4-BA0D8824382C}"/>
              </a:ext>
            </a:extLst>
          </p:cNvPr>
          <p:cNvSpPr/>
          <p:nvPr/>
        </p:nvSpPr>
        <p:spPr>
          <a:xfrm>
            <a:off x="432319" y="2090310"/>
            <a:ext cx="579518" cy="3901068"/>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p:txBody>
      </p:sp>
      <p:sp>
        <p:nvSpPr>
          <p:cNvPr id="6" name="Rectangle: Top Corners Rounded 5">
            <a:extLst>
              <a:ext uri="{FF2B5EF4-FFF2-40B4-BE49-F238E27FC236}">
                <a16:creationId xmlns="" xmlns:a16="http://schemas.microsoft.com/office/drawing/2014/main" id="{6E02CD7E-5FC1-9683-CB24-BB4E493B76C4}"/>
              </a:ext>
            </a:extLst>
          </p:cNvPr>
          <p:cNvSpPr/>
          <p:nvPr/>
        </p:nvSpPr>
        <p:spPr>
          <a:xfrm>
            <a:off x="432318" y="176112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Update Trigger</a:t>
            </a:r>
          </a:p>
        </p:txBody>
      </p:sp>
    </p:spTree>
    <p:extLst>
      <p:ext uri="{BB962C8B-B14F-4D97-AF65-F5344CB8AC3E}">
        <p14:creationId xmlns:p14="http://schemas.microsoft.com/office/powerpoint/2010/main" val="151778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522477-C5E6-4247-4C70-D60E0DE0B15B}"/>
              </a:ext>
            </a:extLst>
          </p:cNvPr>
          <p:cNvSpPr>
            <a:spLocks noGrp="1"/>
          </p:cNvSpPr>
          <p:nvPr>
            <p:ph type="title"/>
          </p:nvPr>
        </p:nvSpPr>
        <p:spPr/>
        <p:txBody>
          <a:bodyPr/>
          <a:lstStyle/>
          <a:p>
            <a:r>
              <a:rPr lang="en-US" dirty="0"/>
              <a:t>Trigger [Practice]</a:t>
            </a:r>
            <a:endParaRPr lang="en-GB" dirty="0"/>
          </a:p>
        </p:txBody>
      </p:sp>
      <p:graphicFrame>
        <p:nvGraphicFramePr>
          <p:cNvPr id="4" name="Content Placeholder 4">
            <a:extLst>
              <a:ext uri="{FF2B5EF4-FFF2-40B4-BE49-F238E27FC236}">
                <a16:creationId xmlns="" xmlns:a16="http://schemas.microsoft.com/office/drawing/2014/main" id="{9DD5ED74-CCEB-0B3E-B2AC-3DDC63428BBA}"/>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 xmlns:a16="http://schemas.microsoft.com/office/drawing/2014/main" val="20000"/>
                    </a:ext>
                  </a:extLst>
                </a:gridCol>
                <a:gridCol w="1011555">
                  <a:extLst>
                    <a:ext uri="{9D8B030D-6E8A-4147-A177-3AD203B41FA5}">
                      <a16:colId xmlns="" xmlns:a16="http://schemas.microsoft.com/office/drawing/2014/main" val="20001"/>
                    </a:ext>
                  </a:extLst>
                </a:gridCol>
                <a:gridCol w="878205">
                  <a:extLst>
                    <a:ext uri="{9D8B030D-6E8A-4147-A177-3AD203B41FA5}">
                      <a16:colId xmlns="" xmlns:a16="http://schemas.microsoft.com/office/drawing/2014/main" val="20002"/>
                    </a:ext>
                  </a:extLst>
                </a:gridCol>
                <a:gridCol w="1106805">
                  <a:extLst>
                    <a:ext uri="{9D8B030D-6E8A-4147-A177-3AD203B41FA5}">
                      <a16:colId xmlns="" xmlns:a16="http://schemas.microsoft.com/office/drawing/2014/main" val="20003"/>
                    </a:ext>
                  </a:extLst>
                </a:gridCol>
                <a:gridCol w="557530">
                  <a:extLst>
                    <a:ext uri="{9D8B030D-6E8A-4147-A177-3AD203B41FA5}">
                      <a16:colId xmlns=""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10"/>
                  </a:ext>
                </a:extLst>
              </a:tr>
            </a:tbl>
          </a:graphicData>
        </a:graphic>
      </p:graphicFrame>
      <p:graphicFrame>
        <p:nvGraphicFramePr>
          <p:cNvPr id="5" name="Content Placeholder 4">
            <a:extLst>
              <a:ext uri="{FF2B5EF4-FFF2-40B4-BE49-F238E27FC236}">
                <a16:creationId xmlns="" xmlns:a16="http://schemas.microsoft.com/office/drawing/2014/main" id="{82E8ADC2-DF14-359D-B349-5D0DCAD02B6F}"/>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 xmlns:a16="http://schemas.microsoft.com/office/drawing/2014/main" val="10001"/>
                  </a:ext>
                </a:extLst>
              </a:tr>
            </a:tbl>
          </a:graphicData>
        </a:graphic>
      </p:graphicFrame>
      <p:grpSp>
        <p:nvGrpSpPr>
          <p:cNvPr id="6" name="Group 5">
            <a:extLst>
              <a:ext uri="{FF2B5EF4-FFF2-40B4-BE49-F238E27FC236}">
                <a16:creationId xmlns="" xmlns:a16="http://schemas.microsoft.com/office/drawing/2014/main" id="{32CFF17C-2F7C-1CB3-F439-E587C6FEAB8F}"/>
              </a:ext>
            </a:extLst>
          </p:cNvPr>
          <p:cNvGrpSpPr/>
          <p:nvPr/>
        </p:nvGrpSpPr>
        <p:grpSpPr>
          <a:xfrm>
            <a:off x="4626537" y="1276375"/>
            <a:ext cx="7087496" cy="3427593"/>
            <a:chOff x="428231" y="2718637"/>
            <a:chExt cx="11064239" cy="1499167"/>
          </a:xfrm>
        </p:grpSpPr>
        <p:sp>
          <p:nvSpPr>
            <p:cNvPr id="7" name="Rectangle 6">
              <a:extLst>
                <a:ext uri="{FF2B5EF4-FFF2-40B4-BE49-F238E27FC236}">
                  <a16:creationId xmlns="" xmlns:a16="http://schemas.microsoft.com/office/drawing/2014/main" id="{C96FEA9C-1534-7353-A8FE-09F22C92D913}"/>
                </a:ext>
              </a:extLst>
            </p:cNvPr>
            <p:cNvSpPr/>
            <p:nvPr/>
          </p:nvSpPr>
          <p:spPr>
            <a:xfrm>
              <a:off x="428231" y="2796446"/>
              <a:ext cx="11064239" cy="142135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468000" rIns="108000" bIns="108000" rtlCol="0" anchor="ctr"/>
            <a:lstStyle/>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Trigger on given table that enters Record in another table when any one updates in student table.</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Trigger on given table that enters message in another table with name when any record is Inserted.</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Trigger on given table that enters message with </a:t>
              </a:r>
              <a:r>
                <a:rPr lang="en-US" sz="2200" dirty="0" err="1">
                  <a:solidFill>
                    <a:schemeClr val="tx1"/>
                  </a:solidFill>
                  <a:latin typeface="+mj-lt"/>
                  <a:cs typeface="Lohit Gujarati" panose="020B0600000000000000" pitchFamily="34" charset="0"/>
                </a:rPr>
                <a:t>Rno</a:t>
              </a:r>
              <a:r>
                <a:rPr lang="en-US" sz="2200" dirty="0">
                  <a:solidFill>
                    <a:schemeClr val="tx1"/>
                  </a:solidFill>
                  <a:latin typeface="+mj-lt"/>
                  <a:cs typeface="Lohit Gujarati" panose="020B0600000000000000" pitchFamily="34" charset="0"/>
                </a:rPr>
                <a:t> in another log table when any record is deleted.</a:t>
              </a:r>
            </a:p>
          </p:txBody>
        </p:sp>
        <p:sp>
          <p:nvSpPr>
            <p:cNvPr id="8" name="Rounded Rectangle 5">
              <a:extLst>
                <a:ext uri="{FF2B5EF4-FFF2-40B4-BE49-F238E27FC236}">
                  <a16:creationId xmlns="" xmlns:a16="http://schemas.microsoft.com/office/drawing/2014/main" id="{A0702EEF-F482-45A6-1F21-AE23F22E1A1D}"/>
                </a:ext>
              </a:extLst>
            </p:cNvPr>
            <p:cNvSpPr/>
            <p:nvPr/>
          </p:nvSpPr>
          <p:spPr>
            <a:xfrm>
              <a:off x="428233" y="2718637"/>
              <a:ext cx="2973710" cy="155618"/>
            </a:xfrm>
            <a:prstGeom prst="roundRect">
              <a:avLst>
                <a:gd name="adj" fmla="val 13506"/>
              </a:avLst>
            </a:prstGeom>
            <a:solidFill>
              <a:schemeClr val="tx2"/>
            </a:solidFill>
            <a:ln>
              <a:noFill/>
            </a:ln>
            <a:effectLst>
              <a:outerShdw blurRad="1778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mj-lt"/>
                </a:rPr>
                <a:t>Do it yourself!</a:t>
              </a:r>
              <a:endParaRPr lang="en-US" sz="2400" dirty="0">
                <a:latin typeface="+mj-lt"/>
              </a:endParaRPr>
            </a:p>
          </p:txBody>
        </p:sp>
      </p:grpSp>
    </p:spTree>
    <p:extLst>
      <p:ext uri="{BB962C8B-B14F-4D97-AF65-F5344CB8AC3E}">
        <p14:creationId xmlns:p14="http://schemas.microsoft.com/office/powerpoint/2010/main" val="187127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F2D5F8-87CB-4B5B-8EC7-5F4CE6485746}"/>
              </a:ext>
            </a:extLst>
          </p:cNvPr>
          <p:cNvSpPr>
            <a:spLocks noGrp="1"/>
          </p:cNvSpPr>
          <p:nvPr>
            <p:ph type="title"/>
          </p:nvPr>
        </p:nvSpPr>
        <p:spPr/>
        <p:txBody>
          <a:bodyPr/>
          <a:lstStyle/>
          <a:p>
            <a:r>
              <a:rPr lang="en-US" dirty="0"/>
              <a:t>What is Stored Procedure?</a:t>
            </a:r>
          </a:p>
        </p:txBody>
      </p:sp>
      <p:sp>
        <p:nvSpPr>
          <p:cNvPr id="3" name="Content Placeholder 2">
            <a:extLst>
              <a:ext uri="{FF2B5EF4-FFF2-40B4-BE49-F238E27FC236}">
                <a16:creationId xmlns:a16="http://schemas.microsoft.com/office/drawing/2014/main" xmlns="" id="{139A428D-8F15-4206-B337-FA27C005FA71}"/>
              </a:ext>
            </a:extLst>
          </p:cNvPr>
          <p:cNvSpPr>
            <a:spLocks noGrp="1"/>
          </p:cNvSpPr>
          <p:nvPr>
            <p:ph idx="1"/>
          </p:nvPr>
        </p:nvSpPr>
        <p:spPr/>
        <p:txBody>
          <a:bodyPr/>
          <a:lstStyle/>
          <a:p>
            <a:r>
              <a:rPr lang="en-US" dirty="0"/>
              <a:t>A stored procedure is a </a:t>
            </a:r>
            <a:r>
              <a:rPr lang="en-US" b="1" dirty="0">
                <a:solidFill>
                  <a:schemeClr val="tx2"/>
                </a:solidFill>
              </a:rPr>
              <a:t>prepared SQL code that you can save</a:t>
            </a:r>
            <a:r>
              <a:rPr lang="en-US" dirty="0"/>
              <a:t>, so the </a:t>
            </a:r>
            <a:r>
              <a:rPr lang="en-US" b="1" dirty="0">
                <a:solidFill>
                  <a:schemeClr val="tx2"/>
                </a:solidFill>
              </a:rPr>
              <a:t>code can be reused </a:t>
            </a:r>
            <a:r>
              <a:rPr lang="en-US" dirty="0"/>
              <a:t>again whenever needed.</a:t>
            </a:r>
          </a:p>
          <a:p>
            <a:r>
              <a:rPr lang="en-US" dirty="0"/>
              <a:t>A procedure has two parts, </a:t>
            </a:r>
            <a:r>
              <a:rPr lang="en-US" b="1" dirty="0">
                <a:solidFill>
                  <a:schemeClr val="tx2"/>
                </a:solidFill>
              </a:rPr>
              <a:t>header and body</a:t>
            </a:r>
            <a:r>
              <a:rPr lang="en-US" dirty="0"/>
              <a:t>.</a:t>
            </a:r>
          </a:p>
          <a:p>
            <a:r>
              <a:rPr lang="en-US" dirty="0"/>
              <a:t>The </a:t>
            </a:r>
            <a:r>
              <a:rPr lang="en-US" b="1" dirty="0">
                <a:solidFill>
                  <a:schemeClr val="tx2"/>
                </a:solidFill>
              </a:rPr>
              <a:t>header consists </a:t>
            </a:r>
            <a:r>
              <a:rPr lang="en-US" dirty="0"/>
              <a:t>of the </a:t>
            </a:r>
            <a:r>
              <a:rPr lang="en-US" b="1" dirty="0">
                <a:solidFill>
                  <a:schemeClr val="tx2"/>
                </a:solidFill>
              </a:rPr>
              <a:t>name of the procedure </a:t>
            </a:r>
            <a:r>
              <a:rPr lang="en-US" dirty="0"/>
              <a:t>and the </a:t>
            </a:r>
            <a:r>
              <a:rPr lang="en-US" b="1" dirty="0">
                <a:solidFill>
                  <a:schemeClr val="tx2"/>
                </a:solidFill>
              </a:rPr>
              <a:t>parameters</a:t>
            </a:r>
            <a:r>
              <a:rPr lang="en-US" dirty="0"/>
              <a:t> passed to the procedure.</a:t>
            </a:r>
          </a:p>
          <a:p>
            <a:r>
              <a:rPr lang="en-US" dirty="0"/>
              <a:t>The </a:t>
            </a:r>
            <a:r>
              <a:rPr lang="en-US" b="1" dirty="0">
                <a:solidFill>
                  <a:schemeClr val="tx2"/>
                </a:solidFill>
              </a:rPr>
              <a:t>body consists</a:t>
            </a:r>
            <a:r>
              <a:rPr lang="en-US" b="1" dirty="0">
                <a:solidFill>
                  <a:schemeClr val="accent6"/>
                </a:solidFill>
              </a:rPr>
              <a:t> </a:t>
            </a:r>
            <a:r>
              <a:rPr lang="en-US" dirty="0"/>
              <a:t>of </a:t>
            </a:r>
            <a:r>
              <a:rPr lang="en-US" b="1" dirty="0">
                <a:solidFill>
                  <a:schemeClr val="tx2"/>
                </a:solidFill>
              </a:rPr>
              <a:t>declaration section, execution section</a:t>
            </a:r>
            <a:r>
              <a:rPr lang="en-US" b="1" dirty="0">
                <a:solidFill>
                  <a:schemeClr val="accent6"/>
                </a:solidFill>
              </a:rPr>
              <a:t> </a:t>
            </a:r>
            <a:r>
              <a:rPr lang="en-US" dirty="0"/>
              <a:t>and </a:t>
            </a:r>
            <a:r>
              <a:rPr lang="en-US" b="1" dirty="0">
                <a:solidFill>
                  <a:schemeClr val="tx2"/>
                </a:solidFill>
              </a:rPr>
              <a:t>exception section</a:t>
            </a:r>
            <a:r>
              <a:rPr lang="en-US" dirty="0"/>
              <a:t>.</a:t>
            </a:r>
          </a:p>
          <a:p>
            <a:r>
              <a:rPr lang="en-US" dirty="0"/>
              <a:t>A procedure </a:t>
            </a:r>
            <a:r>
              <a:rPr lang="en-US" b="1" dirty="0">
                <a:solidFill>
                  <a:schemeClr val="tx2"/>
                </a:solidFill>
              </a:rPr>
              <a:t>may or may not return any </a:t>
            </a:r>
            <a:r>
              <a:rPr lang="en-US" b="1" dirty="0" smtClean="0">
                <a:solidFill>
                  <a:schemeClr val="tx2"/>
                </a:solidFill>
              </a:rPr>
              <a:t>value</a:t>
            </a:r>
            <a:r>
              <a:rPr lang="en-US" dirty="0" smtClean="0"/>
              <a:t>, sometimes it </a:t>
            </a:r>
            <a:r>
              <a:rPr lang="en-US" b="1" dirty="0" smtClean="0">
                <a:solidFill>
                  <a:schemeClr val="tx2"/>
                </a:solidFill>
              </a:rPr>
              <a:t>may </a:t>
            </a:r>
            <a:r>
              <a:rPr lang="en-US" b="1" dirty="0">
                <a:solidFill>
                  <a:schemeClr val="tx2"/>
                </a:solidFill>
              </a:rPr>
              <a:t>return more than one value</a:t>
            </a:r>
            <a:r>
              <a:rPr lang="en-US" dirty="0"/>
              <a:t>.</a:t>
            </a:r>
          </a:p>
          <a:p>
            <a:endParaRPr lang="en-US" dirty="0"/>
          </a:p>
        </p:txBody>
      </p:sp>
      <p:sp>
        <p:nvSpPr>
          <p:cNvPr id="4" name="Rectangle 3">
            <a:extLst>
              <a:ext uri="{FF2B5EF4-FFF2-40B4-BE49-F238E27FC236}">
                <a16:creationId xmlns:a16="http://schemas.microsoft.com/office/drawing/2014/main" xmlns="" id="{CCC04B9A-372A-EC90-3C6F-D0D5053FC9E8}"/>
              </a:ext>
            </a:extLst>
          </p:cNvPr>
          <p:cNvSpPr/>
          <p:nvPr/>
        </p:nvSpPr>
        <p:spPr>
          <a:xfrm>
            <a:off x="993544" y="4150432"/>
            <a:ext cx="6004415" cy="1938992"/>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 </a:t>
            </a:r>
            <a:r>
              <a:rPr lang="en-GB" sz="2000" dirty="0">
                <a:solidFill>
                  <a:srgbClr val="808080"/>
                </a:solidFill>
                <a:latin typeface="Consolas" panose="020B0609020204030204" pitchFamily="49" charset="0"/>
              </a:rPr>
              <a:t>OR</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ALTER</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Procedure_Name</a:t>
            </a:r>
            <a:endParaRPr lang="en-GB" sz="2000" dirty="0">
              <a:solidFill>
                <a:srgbClr val="000000"/>
              </a:solidFill>
              <a:latin typeface="Consolas" panose="020B0609020204030204" pitchFamily="49" charset="0"/>
            </a:endParaRPr>
          </a:p>
          <a:p>
            <a:r>
              <a:rPr lang="en-GB" sz="2000" dirty="0">
                <a:solidFill>
                  <a:srgbClr val="008000"/>
                </a:solidFill>
                <a:latin typeface="Consolas" panose="020B0609020204030204" pitchFamily="49" charset="0"/>
              </a:rPr>
              <a:t>	-- List of Parameters with datatype</a:t>
            </a:r>
          </a:p>
          <a:p>
            <a:r>
              <a:rPr lang="en-GB" sz="2000" dirty="0">
                <a:solidFill>
                  <a:srgbClr val="0000FF"/>
                </a:solidFill>
                <a:latin typeface="Consolas" panose="020B0609020204030204" pitchFamily="49" charset="0"/>
              </a:rPr>
              <a:t>AS</a:t>
            </a:r>
            <a:r>
              <a:rPr lang="en-GB" sz="2000" dirty="0">
                <a:solidFill>
                  <a:srgbClr val="000000"/>
                </a:solidFill>
                <a:latin typeface="Consolas" panose="020B0609020204030204" pitchFamily="49" charset="0"/>
              </a:rPr>
              <a:t> </a:t>
            </a:r>
          </a:p>
          <a:p>
            <a:r>
              <a:rPr lang="en-GB" sz="2000" dirty="0">
                <a:solidFill>
                  <a:srgbClr val="0000FF"/>
                </a:solidFill>
                <a:latin typeface="Consolas" panose="020B0609020204030204" pitchFamily="49" charset="0"/>
              </a:rPr>
              <a:t>BEGIN</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a:t>
            </a:r>
            <a:r>
              <a:rPr lang="en-GB" sz="2000" dirty="0">
                <a:solidFill>
                  <a:srgbClr val="008000"/>
                </a:solidFill>
                <a:latin typeface="Consolas" panose="020B0609020204030204" pitchFamily="49" charset="0"/>
              </a:rPr>
              <a:t>-- SQL statements OR Body</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END</a:t>
            </a:r>
            <a:endParaRPr lang="en-GB" sz="2000" dirty="0">
              <a:solidFill>
                <a:srgbClr val="000000"/>
              </a:solidFill>
              <a:latin typeface="Consolas" panose="020B0609020204030204" pitchFamily="49" charset="0"/>
            </a:endParaRPr>
          </a:p>
        </p:txBody>
      </p:sp>
      <p:sp>
        <p:nvSpPr>
          <p:cNvPr id="5" name="Rectangle 4">
            <a:extLst>
              <a:ext uri="{FF2B5EF4-FFF2-40B4-BE49-F238E27FC236}">
                <a16:creationId xmlns:a16="http://schemas.microsoft.com/office/drawing/2014/main" xmlns="" id="{CE0FA9D8-CF4E-09C5-DF26-91A1787E70BF}"/>
              </a:ext>
            </a:extLst>
          </p:cNvPr>
          <p:cNvSpPr/>
          <p:nvPr/>
        </p:nvSpPr>
        <p:spPr>
          <a:xfrm>
            <a:off x="429758" y="4150432"/>
            <a:ext cx="579518" cy="1938992"/>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p:txBody>
      </p:sp>
      <p:sp>
        <p:nvSpPr>
          <p:cNvPr id="6" name="Rectangle: Top Corners Rounded 5">
            <a:extLst>
              <a:ext uri="{FF2B5EF4-FFF2-40B4-BE49-F238E27FC236}">
                <a16:creationId xmlns:a16="http://schemas.microsoft.com/office/drawing/2014/main" xmlns="" id="{353A77F3-764F-7414-ADFD-5B1C93E8B16C}"/>
              </a:ext>
            </a:extLst>
          </p:cNvPr>
          <p:cNvSpPr/>
          <p:nvPr/>
        </p:nvSpPr>
        <p:spPr>
          <a:xfrm>
            <a:off x="429758" y="3821248"/>
            <a:ext cx="250005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Creating a Stored Procedure</a:t>
            </a:r>
          </a:p>
        </p:txBody>
      </p:sp>
      <p:sp>
        <p:nvSpPr>
          <p:cNvPr id="7" name="Rectangle 6">
            <a:extLst>
              <a:ext uri="{FF2B5EF4-FFF2-40B4-BE49-F238E27FC236}">
                <a16:creationId xmlns:a16="http://schemas.microsoft.com/office/drawing/2014/main" xmlns="" id="{2890E29D-2083-62D6-3DB7-6088BB5FA4B3}"/>
              </a:ext>
            </a:extLst>
          </p:cNvPr>
          <p:cNvSpPr/>
          <p:nvPr/>
        </p:nvSpPr>
        <p:spPr>
          <a:xfrm>
            <a:off x="7588104" y="4150432"/>
            <a:ext cx="4287412" cy="954107"/>
          </a:xfrm>
          <a:prstGeom prst="rect">
            <a:avLst/>
          </a:prstGeom>
          <a:solidFill>
            <a:schemeClr val="bg1">
              <a:lumMod val="95000"/>
            </a:schemeClr>
          </a:solidFill>
          <a:ln>
            <a:noFill/>
          </a:ln>
        </p:spPr>
        <p:txBody>
          <a:bodyPr wrap="square">
            <a:spAutoFit/>
          </a:bodyPr>
          <a:lstStyle/>
          <a:p>
            <a:r>
              <a:rPr lang="en-GB" dirty="0">
                <a:solidFill>
                  <a:srgbClr val="0000FF"/>
                </a:solidFill>
                <a:latin typeface="Consolas" panose="020B0609020204030204" pitchFamily="49" charset="0"/>
              </a:rPr>
              <a:t>DROP</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PROCEDURE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Procedure_Name</a:t>
            </a:r>
            <a:endParaRPr lang="en-GB" dirty="0">
              <a:solidFill>
                <a:srgbClr val="0000FF"/>
              </a:solidFill>
              <a:latin typeface="Consolas" panose="020B0609020204030204" pitchFamily="49" charset="0"/>
            </a:endParaRPr>
          </a:p>
          <a:p>
            <a:r>
              <a:rPr lang="en-GB" dirty="0">
                <a:solidFill>
                  <a:srgbClr val="808080"/>
                </a:solidFill>
                <a:latin typeface="Consolas" panose="020B0609020204030204" pitchFamily="49" charset="0"/>
              </a:rPr>
              <a:t>OR</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DROP</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PROC</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Procedure_Name</a:t>
            </a:r>
            <a:endParaRPr lang="en-GB" sz="2000" dirty="0">
              <a:solidFill>
                <a:srgbClr val="000000"/>
              </a:solidFill>
              <a:latin typeface="Consolas" panose="020B0609020204030204" pitchFamily="49" charset="0"/>
            </a:endParaRPr>
          </a:p>
        </p:txBody>
      </p:sp>
      <p:sp>
        <p:nvSpPr>
          <p:cNvPr id="8" name="Rectangle 7">
            <a:extLst>
              <a:ext uri="{FF2B5EF4-FFF2-40B4-BE49-F238E27FC236}">
                <a16:creationId xmlns:a16="http://schemas.microsoft.com/office/drawing/2014/main" xmlns="" id="{4FC96081-BE46-4D73-6C6E-20B12FCB9D84}"/>
              </a:ext>
            </a:extLst>
          </p:cNvPr>
          <p:cNvSpPr/>
          <p:nvPr/>
        </p:nvSpPr>
        <p:spPr>
          <a:xfrm>
            <a:off x="7183263" y="4150432"/>
            <a:ext cx="404841" cy="969496"/>
          </a:xfrm>
          <a:prstGeom prst="rect">
            <a:avLst/>
          </a:prstGeom>
          <a:solidFill>
            <a:schemeClr val="bg1">
              <a:lumMod val="85000"/>
            </a:schemeClr>
          </a:solidFill>
          <a:ln>
            <a:noFill/>
          </a:ln>
        </p:spPr>
        <p:txBody>
          <a:bodyPr wrap="square">
            <a:spAutoFit/>
          </a:bodyPr>
          <a:lstStyle/>
          <a:p>
            <a:pPr algn="r"/>
            <a:r>
              <a:rPr lang="en-US" sz="1850" b="1" dirty="0">
                <a:solidFill>
                  <a:schemeClr val="tx1">
                    <a:lumMod val="75000"/>
                    <a:lumOff val="25000"/>
                  </a:schemeClr>
                </a:solidFill>
                <a:latin typeface="Consolas" panose="020B0609020204030204" pitchFamily="49" charset="0"/>
              </a:rPr>
              <a:t>1</a:t>
            </a:r>
          </a:p>
          <a:p>
            <a:pPr algn="r"/>
            <a:r>
              <a:rPr lang="en-US" sz="1850" b="1" dirty="0">
                <a:solidFill>
                  <a:schemeClr val="tx1">
                    <a:lumMod val="75000"/>
                    <a:lumOff val="25000"/>
                  </a:schemeClr>
                </a:solidFill>
                <a:latin typeface="Consolas" panose="020B0609020204030204" pitchFamily="49" charset="0"/>
              </a:rPr>
              <a:t>2</a:t>
            </a:r>
          </a:p>
          <a:p>
            <a:pPr algn="r"/>
            <a:r>
              <a:rPr lang="en-US" sz="1850" b="1" dirty="0">
                <a:solidFill>
                  <a:schemeClr val="tx1">
                    <a:lumMod val="75000"/>
                    <a:lumOff val="25000"/>
                  </a:schemeClr>
                </a:solidFill>
                <a:latin typeface="Consolas" panose="020B0609020204030204" pitchFamily="49" charset="0"/>
              </a:rPr>
              <a:t>3</a:t>
            </a:r>
          </a:p>
        </p:txBody>
      </p:sp>
      <p:sp>
        <p:nvSpPr>
          <p:cNvPr id="9" name="Rectangle: Top Corners Rounded 8">
            <a:extLst>
              <a:ext uri="{FF2B5EF4-FFF2-40B4-BE49-F238E27FC236}">
                <a16:creationId xmlns:a16="http://schemas.microsoft.com/office/drawing/2014/main" xmlns="" id="{9EF3D285-9AF2-E4F2-E778-8A63B9856DB3}"/>
              </a:ext>
            </a:extLst>
          </p:cNvPr>
          <p:cNvSpPr/>
          <p:nvPr/>
        </p:nvSpPr>
        <p:spPr>
          <a:xfrm>
            <a:off x="7183263" y="3821248"/>
            <a:ext cx="267733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Deleting the Stored Procedure</a:t>
            </a:r>
          </a:p>
        </p:txBody>
      </p:sp>
    </p:spTree>
    <p:extLst>
      <p:ext uri="{BB962C8B-B14F-4D97-AF65-F5344CB8AC3E}">
        <p14:creationId xmlns:p14="http://schemas.microsoft.com/office/powerpoint/2010/main" val="70088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bg/>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bg/>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xEl>
                                              <p:pRg st="1" end="1"/>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7" grpId="0" uiExpand="1" build="p" animBg="1"/>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6D824B-33CE-3ABA-2889-6D0895CE5AB2}"/>
              </a:ext>
            </a:extLst>
          </p:cNvPr>
          <p:cNvSpPr>
            <a:spLocks noGrp="1"/>
          </p:cNvSpPr>
          <p:nvPr>
            <p:ph type="title"/>
          </p:nvPr>
        </p:nvSpPr>
        <p:spPr/>
        <p:txBody>
          <a:bodyPr/>
          <a:lstStyle/>
          <a:p>
            <a:r>
              <a:rPr lang="en-US" dirty="0"/>
              <a:t>Pros/Advantages of SQL Server Triggers</a:t>
            </a:r>
            <a:endParaRPr lang="en-GB" dirty="0"/>
          </a:p>
        </p:txBody>
      </p:sp>
      <p:sp>
        <p:nvSpPr>
          <p:cNvPr id="3" name="Content Placeholder 2">
            <a:extLst>
              <a:ext uri="{FF2B5EF4-FFF2-40B4-BE49-F238E27FC236}">
                <a16:creationId xmlns="" xmlns:a16="http://schemas.microsoft.com/office/drawing/2014/main" id="{919BA281-C2D9-7590-C55F-D55442ECDCB1}"/>
              </a:ext>
            </a:extLst>
          </p:cNvPr>
          <p:cNvSpPr>
            <a:spLocks noGrp="1"/>
          </p:cNvSpPr>
          <p:nvPr>
            <p:ph idx="1"/>
          </p:nvPr>
        </p:nvSpPr>
        <p:spPr/>
        <p:txBody>
          <a:bodyPr/>
          <a:lstStyle/>
          <a:p>
            <a:r>
              <a:rPr lang="en-US" dirty="0"/>
              <a:t>Triggers are easy to code.</a:t>
            </a:r>
          </a:p>
          <a:p>
            <a:r>
              <a:rPr lang="en-US" dirty="0"/>
              <a:t>You can call stored procedures and functions from inside a trigger.</a:t>
            </a:r>
          </a:p>
          <a:p>
            <a:r>
              <a:rPr lang="en-US" dirty="0"/>
              <a:t>Triggers are useful when you need to validate inserted or updated data in batches instead of row by row.</a:t>
            </a:r>
          </a:p>
          <a:p>
            <a:r>
              <a:rPr lang="en-US" dirty="0"/>
              <a:t>Triggers are useful if you need to be sure that certain events always happen when data is inserted, updated or deleted. This is the case when you have to deal with complex default values of columns, or modify the data of other tables.</a:t>
            </a:r>
          </a:p>
          <a:p>
            <a:r>
              <a:rPr lang="en-US" dirty="0"/>
              <a:t>Triggers allow recursion, It is recursive when a trigger on a table performs an action on the base table that causes another instance of the trigger to fire.</a:t>
            </a:r>
          </a:p>
          <a:p>
            <a:endParaRPr lang="en-US" dirty="0"/>
          </a:p>
          <a:p>
            <a:endParaRPr lang="en-US" dirty="0"/>
          </a:p>
          <a:p>
            <a:endParaRPr lang="en-GB" dirty="0"/>
          </a:p>
        </p:txBody>
      </p:sp>
    </p:spTree>
    <p:extLst>
      <p:ext uri="{BB962C8B-B14F-4D97-AF65-F5344CB8AC3E}">
        <p14:creationId xmlns:p14="http://schemas.microsoft.com/office/powerpoint/2010/main" val="240497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6D824B-33CE-3ABA-2889-6D0895CE5AB2}"/>
              </a:ext>
            </a:extLst>
          </p:cNvPr>
          <p:cNvSpPr>
            <a:spLocks noGrp="1"/>
          </p:cNvSpPr>
          <p:nvPr>
            <p:ph type="title"/>
          </p:nvPr>
        </p:nvSpPr>
        <p:spPr/>
        <p:txBody>
          <a:bodyPr/>
          <a:lstStyle/>
          <a:p>
            <a:r>
              <a:rPr lang="en-US" dirty="0"/>
              <a:t>Cons/Disadvantages of SQL Server Triggers</a:t>
            </a:r>
            <a:endParaRPr lang="en-GB" dirty="0"/>
          </a:p>
        </p:txBody>
      </p:sp>
      <p:sp>
        <p:nvSpPr>
          <p:cNvPr id="3" name="Content Placeholder 2">
            <a:extLst>
              <a:ext uri="{FF2B5EF4-FFF2-40B4-BE49-F238E27FC236}">
                <a16:creationId xmlns="" xmlns:a16="http://schemas.microsoft.com/office/drawing/2014/main" id="{919BA281-C2D9-7590-C55F-D55442ECDCB1}"/>
              </a:ext>
            </a:extLst>
          </p:cNvPr>
          <p:cNvSpPr>
            <a:spLocks noGrp="1"/>
          </p:cNvSpPr>
          <p:nvPr>
            <p:ph idx="1"/>
          </p:nvPr>
        </p:nvSpPr>
        <p:spPr/>
        <p:txBody>
          <a:bodyPr/>
          <a:lstStyle/>
          <a:p>
            <a:r>
              <a:rPr lang="en-US" dirty="0"/>
              <a:t>Triggers needs to be properly documented.</a:t>
            </a:r>
          </a:p>
          <a:p>
            <a:r>
              <a:rPr lang="en-US" dirty="0"/>
              <a:t>Triggers add overhead to DML statements.</a:t>
            </a:r>
          </a:p>
          <a:p>
            <a:r>
              <a:rPr lang="en-US" dirty="0"/>
              <a:t>If there are many nested triggers it could get very hard to debug and troubleshoot, which consumes development time and resources.</a:t>
            </a:r>
          </a:p>
          <a:p>
            <a:r>
              <a:rPr lang="en-US" dirty="0"/>
              <a:t>Recursive triggers are even harder to debug than nested triggers.</a:t>
            </a:r>
          </a:p>
          <a:p>
            <a:r>
              <a:rPr lang="en-US" dirty="0"/>
              <a:t>If you use triggers to enforce referential integrity you have to be aware that triggers can be disabled by users that have the ALTER permission on the table or view on which the trigger was created. To avoid this, you may have to review user permissions.</a:t>
            </a:r>
          </a:p>
          <a:p>
            <a:endParaRPr lang="en-US" dirty="0"/>
          </a:p>
          <a:p>
            <a:endParaRPr lang="en-GB" dirty="0"/>
          </a:p>
        </p:txBody>
      </p:sp>
    </p:spTree>
    <p:extLst>
      <p:ext uri="{BB962C8B-B14F-4D97-AF65-F5344CB8AC3E}">
        <p14:creationId xmlns:p14="http://schemas.microsoft.com/office/powerpoint/2010/main" val="203219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a16="http://schemas.microsoft.com/office/drawing/2014/main" xmlns=""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a:t>
            </a:r>
            <a:r>
              <a:rPr lang="en-US" b="1" dirty="0" smtClean="0"/>
              <a:t>System </a:t>
            </a:r>
            <a:r>
              <a:rPr lang="en-US" dirty="0" smtClean="0">
                <a:latin typeface="Roboto Condensed Light" panose="02000000000000000000" pitchFamily="2" charset="0"/>
                <a:ea typeface="Roboto Condensed Light" panose="02000000000000000000" pitchFamily="2" charset="0"/>
              </a:rPr>
              <a:t>(DBMS)</a:t>
            </a:r>
            <a:endParaRPr lang="en-US" dirty="0">
              <a:latin typeface="Roboto Condensed Light" panose="02000000000000000000" pitchFamily="2" charset="0"/>
              <a:ea typeface="Roboto Condensed Light" panose="02000000000000000000" pitchFamily="2" charset="0"/>
            </a:endParaRPr>
          </a:p>
          <a:p>
            <a:r>
              <a:rPr lang="en-US" dirty="0" smtClean="0"/>
              <a:t>2305CS101</a:t>
            </a:r>
            <a:endParaRPr lang="en-US" dirty="0"/>
          </a:p>
        </p:txBody>
      </p:sp>
      <p:sp>
        <p:nvSpPr>
          <p:cNvPr id="28" name="Text Placeholder 9">
            <a:extLst>
              <a:ext uri="{FF2B5EF4-FFF2-40B4-BE49-F238E27FC236}">
                <a16:creationId xmlns:a16="http://schemas.microsoft.com/office/drawing/2014/main" xmlns="" id="{4F27F027-AAC9-4C88-B3AF-3C4A20BDDDA6}"/>
              </a:ext>
            </a:extLst>
          </p:cNvPr>
          <p:cNvSpPr>
            <a:spLocks noGrp="1"/>
          </p:cNvSpPr>
          <p:nvPr>
            <p:ph type="body" sz="quarter" idx="11"/>
          </p:nvPr>
        </p:nvSpPr>
        <p:spPr>
          <a:xfrm>
            <a:off x="2180943" y="6175935"/>
            <a:ext cx="3735998" cy="290081"/>
          </a:xfrm>
        </p:spPr>
        <p:txBody>
          <a:bodyPr/>
          <a:lstStyle/>
          <a:p>
            <a:r>
              <a:rPr lang="en-US" dirty="0" smtClean="0"/>
              <a:t>firoz.sherasiya@darshan.ac.in</a:t>
            </a:r>
            <a:endParaRPr lang="en-US" dirty="0"/>
          </a:p>
        </p:txBody>
      </p:sp>
      <p:sp>
        <p:nvSpPr>
          <p:cNvPr id="29" name="Text Placeholder 10">
            <a:extLst>
              <a:ext uri="{FF2B5EF4-FFF2-40B4-BE49-F238E27FC236}">
                <a16:creationId xmlns:a16="http://schemas.microsoft.com/office/drawing/2014/main" xmlns="" id="{59B646FF-BD32-4C5A-94AF-AC4347EADA2E}"/>
              </a:ext>
            </a:extLst>
          </p:cNvPr>
          <p:cNvSpPr>
            <a:spLocks noGrp="1"/>
          </p:cNvSpPr>
          <p:nvPr>
            <p:ph type="body" sz="quarter" idx="12"/>
          </p:nvPr>
        </p:nvSpPr>
        <p:spPr>
          <a:xfrm>
            <a:off x="2183874" y="6460218"/>
            <a:ext cx="3735998" cy="290081"/>
          </a:xfrm>
        </p:spPr>
        <p:txBody>
          <a:bodyPr/>
          <a:lstStyle/>
          <a:p>
            <a:r>
              <a:rPr lang="en-US" dirty="0" smtClean="0"/>
              <a:t>9879879861</a:t>
            </a:r>
            <a:endParaRPr lang="en-US" dirty="0"/>
          </a:p>
        </p:txBody>
      </p:sp>
      <p:sp>
        <p:nvSpPr>
          <p:cNvPr id="30" name="Text Placeholder 11">
            <a:extLst>
              <a:ext uri="{FF2B5EF4-FFF2-40B4-BE49-F238E27FC236}">
                <a16:creationId xmlns:a16="http://schemas.microsoft.com/office/drawing/2014/main" xmlns="" id="{915CF252-06A8-43C0-BB69-DA7109EA62D1}"/>
              </a:ext>
            </a:extLst>
          </p:cNvPr>
          <p:cNvSpPr>
            <a:spLocks noGrp="1"/>
          </p:cNvSpPr>
          <p:nvPr>
            <p:ph type="body" sz="quarter" idx="13"/>
          </p:nvPr>
        </p:nvSpPr>
        <p:spPr>
          <a:xfrm>
            <a:off x="1837678" y="5537768"/>
            <a:ext cx="3816000" cy="290081"/>
          </a:xfrm>
        </p:spPr>
        <p:txBody>
          <a:bodyPr/>
          <a:lstStyle/>
          <a:p>
            <a:r>
              <a:rPr lang="en-US" dirty="0"/>
              <a:t>Computer Science &amp; Engineering Department</a:t>
            </a:r>
          </a:p>
        </p:txBody>
      </p:sp>
      <p:sp>
        <p:nvSpPr>
          <p:cNvPr id="31" name="Text Placeholder 12">
            <a:extLst>
              <a:ext uri="{FF2B5EF4-FFF2-40B4-BE49-F238E27FC236}">
                <a16:creationId xmlns:a16="http://schemas.microsoft.com/office/drawing/2014/main" xmlns="" id="{89F5B5F8-350F-4941-B9DE-36BF8B014803}"/>
              </a:ext>
            </a:extLst>
          </p:cNvPr>
          <p:cNvSpPr>
            <a:spLocks noGrp="1"/>
          </p:cNvSpPr>
          <p:nvPr>
            <p:ph type="body" sz="quarter" idx="14"/>
          </p:nvPr>
        </p:nvSpPr>
        <p:spPr>
          <a:xfrm>
            <a:off x="1837677" y="5273332"/>
            <a:ext cx="5581039" cy="290081"/>
          </a:xfrm>
        </p:spPr>
        <p:txBody>
          <a:body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gradFill flip="none" rotWithShape="1">
                  <a:gsLst>
                    <a:gs pos="0">
                      <a:srgbClr val="1D3064"/>
                    </a:gs>
                    <a:gs pos="100000">
                      <a:srgbClr val="1D6FA9"/>
                    </a:gs>
                  </a:gsLst>
                  <a:lin ang="0" scaled="1"/>
                  <a:tileRect/>
                </a:gradFill>
                <a:effectLst/>
                <a:uLnTx/>
                <a:uFillTx/>
                <a:latin typeface="Roboto Condensed"/>
                <a:ea typeface="+mn-ea"/>
                <a:cs typeface="+mn-cs"/>
              </a:rPr>
              <a:t>Prof. </a:t>
            </a:r>
            <a:r>
              <a:rPr kumimoji="0" lang="en-US" sz="1800" b="1" i="0" u="none" strike="noStrike" kern="1200" cap="none" spc="0" normalizeH="0" baseline="0" noProof="0" dirty="0" err="1" smtClean="0">
                <a:ln>
                  <a:noFill/>
                </a:ln>
                <a:gradFill flip="none" rotWithShape="1">
                  <a:gsLst>
                    <a:gs pos="0">
                      <a:srgbClr val="1D3064"/>
                    </a:gs>
                    <a:gs pos="100000">
                      <a:srgbClr val="1D6FA9"/>
                    </a:gs>
                  </a:gsLst>
                  <a:lin ang="0" scaled="1"/>
                  <a:tileRect/>
                </a:gradFill>
                <a:effectLst/>
                <a:uLnTx/>
                <a:uFillTx/>
                <a:latin typeface="Roboto Condensed"/>
                <a:ea typeface="+mn-ea"/>
                <a:cs typeface="+mn-cs"/>
              </a:rPr>
              <a:t>Firoz</a:t>
            </a:r>
            <a:r>
              <a:rPr kumimoji="0" lang="en-US" sz="1800" b="1" i="0" u="none" strike="noStrike" kern="1200" cap="none" spc="0" normalizeH="0" baseline="0" noProof="0" dirty="0" smtClean="0">
                <a:ln>
                  <a:noFill/>
                </a:ln>
                <a:gradFill flip="none" rotWithShape="1">
                  <a:gsLst>
                    <a:gs pos="0">
                      <a:srgbClr val="1D3064"/>
                    </a:gs>
                    <a:gs pos="100000">
                      <a:srgbClr val="1D6FA9"/>
                    </a:gs>
                  </a:gsLst>
                  <a:lin ang="0" scaled="1"/>
                  <a:tileRect/>
                </a:gradFill>
                <a:effectLst/>
                <a:uLnTx/>
                <a:uFillTx/>
                <a:latin typeface="Roboto Condensed"/>
                <a:ea typeface="+mn-ea"/>
                <a:cs typeface="+mn-cs"/>
              </a:rPr>
              <a:t> A. </a:t>
            </a:r>
            <a:r>
              <a:rPr kumimoji="0" lang="en-US" sz="1800" b="1" i="0" u="none" strike="noStrike" kern="1200" cap="none" spc="0" normalizeH="0" baseline="0" noProof="0" dirty="0" err="1" smtClean="0">
                <a:ln>
                  <a:noFill/>
                </a:ln>
                <a:gradFill flip="none" rotWithShape="1">
                  <a:gsLst>
                    <a:gs pos="0">
                      <a:srgbClr val="1D3064"/>
                    </a:gs>
                    <a:gs pos="100000">
                      <a:srgbClr val="1D6FA9"/>
                    </a:gs>
                  </a:gsLst>
                  <a:lin ang="0" scaled="1"/>
                  <a:tileRect/>
                </a:gradFill>
                <a:effectLst/>
                <a:uLnTx/>
                <a:uFillTx/>
                <a:latin typeface="Roboto Condensed"/>
                <a:ea typeface="+mn-ea"/>
                <a:cs typeface="+mn-cs"/>
              </a:rPr>
              <a:t>Sherasiya</a:t>
            </a:r>
            <a:endParaRPr kumimoji="0" lang="en-US" sz="1800" b="1" i="0" u="none" strike="noStrike" kern="1200" cap="none" spc="0" normalizeH="0" baseline="0" noProof="0" dirty="0">
              <a:ln>
                <a:noFill/>
              </a:ln>
              <a:gradFill flip="none" rotWithShape="1">
                <a:gsLst>
                  <a:gs pos="0">
                    <a:srgbClr val="1D3064"/>
                  </a:gs>
                  <a:gs pos="100000">
                    <a:srgbClr val="1D6FA9"/>
                  </a:gs>
                </a:gsLst>
                <a:lin ang="0" scaled="1"/>
                <a:tileRect/>
              </a:gradFill>
              <a:effectLst/>
              <a:uLnTx/>
              <a:uFillTx/>
              <a:latin typeface="Roboto Condensed"/>
              <a:ea typeface="+mn-ea"/>
              <a:cs typeface="+mn-cs"/>
            </a:endParaRPr>
          </a:p>
        </p:txBody>
      </p:sp>
      <p:sp>
        <p:nvSpPr>
          <p:cNvPr id="2" name="Picture Placeholder 1"/>
          <p:cNvSpPr>
            <a:spLocks noGrp="1"/>
          </p:cNvSpPr>
          <p:nvPr>
            <p:ph type="pic" sz="quarter" idx="10"/>
          </p:nvPr>
        </p:nvSpPr>
        <p:spPr/>
      </p:sp>
    </p:spTree>
    <p:extLst>
      <p:ext uri="{BB962C8B-B14F-4D97-AF65-F5344CB8AC3E}">
        <p14:creationId xmlns:p14="http://schemas.microsoft.com/office/powerpoint/2010/main" val="1693413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Stored Procedure (SP) without parameter [</a:t>
            </a:r>
            <a:r>
              <a:rPr lang="en-US" dirty="0" err="1"/>
              <a:t>SelectByName</a:t>
            </a:r>
            <a:r>
              <a:rPr lang="en-US" dirty="0"/>
              <a:t>]</a:t>
            </a:r>
          </a:p>
        </p:txBody>
      </p:sp>
      <p:sp>
        <p:nvSpPr>
          <p:cNvPr id="3" name="Content Placeholder 2"/>
          <p:cNvSpPr>
            <a:spLocks noGrp="1"/>
          </p:cNvSpPr>
          <p:nvPr>
            <p:ph idx="1"/>
          </p:nvPr>
        </p:nvSpPr>
        <p:spPr/>
        <p:txBody>
          <a:bodyPr/>
          <a:lstStyle/>
          <a:p>
            <a:pPr marL="0" indent="0">
              <a:buNone/>
            </a:pPr>
            <a:endParaRPr lang="en-GB" dirty="0">
              <a:solidFill>
                <a:srgbClr val="0000FF"/>
              </a:solidFill>
              <a:latin typeface="Consolas" panose="020B0609020204030204" pitchFamily="49" charset="0"/>
            </a:endParaRPr>
          </a:p>
          <a:p>
            <a:pPr marL="0" indent="0">
              <a:buNone/>
            </a:pPr>
            <a:r>
              <a:rPr lang="en-US" dirty="0"/>
              <a:t>	</a:t>
            </a:r>
          </a:p>
          <a:p>
            <a:endParaRPr lang="en-US" dirty="0"/>
          </a:p>
          <a:p>
            <a:pPr marL="0" indent="0">
              <a:buNone/>
            </a:pPr>
            <a:r>
              <a:rPr lang="en-US" dirty="0"/>
              <a:t>			</a:t>
            </a:r>
          </a:p>
          <a:p>
            <a:endParaRPr lang="en-US" dirty="0"/>
          </a:p>
          <a:p>
            <a:endParaRPr lang="en-US" dirty="0"/>
          </a:p>
          <a:p>
            <a:endParaRPr lang="en-US" dirty="0"/>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445657236"/>
              </p:ext>
            </p:extLst>
          </p:nvPr>
        </p:nvGraphicFramePr>
        <p:xfrm>
          <a:off x="7551358" y="1227057"/>
          <a:ext cx="4484523" cy="205740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xmlns="" val="20000"/>
                    </a:ext>
                  </a:extLst>
                </a:gridCol>
                <a:gridCol w="824230">
                  <a:extLst>
                    <a:ext uri="{9D8B030D-6E8A-4147-A177-3AD203B41FA5}">
                      <a16:colId xmlns:a16="http://schemas.microsoft.com/office/drawing/2014/main" xmlns="" val="20001"/>
                    </a:ext>
                  </a:extLst>
                </a:gridCol>
                <a:gridCol w="654203">
                  <a:extLst>
                    <a:ext uri="{9D8B030D-6E8A-4147-A177-3AD203B41FA5}">
                      <a16:colId xmlns:a16="http://schemas.microsoft.com/office/drawing/2014/main" xmlns="" val="20003"/>
                    </a:ext>
                  </a:extLst>
                </a:gridCol>
                <a:gridCol w="1313180">
                  <a:extLst>
                    <a:ext uri="{9D8B030D-6E8A-4147-A177-3AD203B41FA5}">
                      <a16:colId xmlns:a16="http://schemas.microsoft.com/office/drawing/2014/main" xmlns="" val="20002"/>
                    </a:ext>
                  </a:extLst>
                </a:gridCol>
                <a:gridCol w="963930">
                  <a:extLst>
                    <a:ext uri="{9D8B030D-6E8A-4147-A177-3AD203B41FA5}">
                      <a16:colId xmlns:a16="http://schemas.microsoft.com/office/drawing/2014/main" xmlns=""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graphicFrame>
        <p:nvGraphicFramePr>
          <p:cNvPr id="5" name="Content Placeholder 4">
            <a:extLst>
              <a:ext uri="{FF2B5EF4-FFF2-40B4-BE49-F238E27FC236}">
                <a16:creationId xmlns:a16="http://schemas.microsoft.com/office/drawing/2014/main" xmlns=""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6"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810713862"/>
              </p:ext>
            </p:extLst>
          </p:nvPr>
        </p:nvGraphicFramePr>
        <p:xfrm>
          <a:off x="7551358" y="3792613"/>
          <a:ext cx="1143606" cy="2057400"/>
        </p:xfrm>
        <a:graphic>
          <a:graphicData uri="http://schemas.openxmlformats.org/drawingml/2006/table">
            <a:tbl>
              <a:tblPr firstRow="1" bandRow="1">
                <a:tableStyleId>{8EC20E35-A176-4012-BC5E-935CFFF8708E}</a:tableStyleId>
              </a:tblPr>
              <a:tblGrid>
                <a:gridCol w="1143606">
                  <a:extLst>
                    <a:ext uri="{9D8B030D-6E8A-4147-A177-3AD203B41FA5}">
                      <a16:colId xmlns:a16="http://schemas.microsoft.com/office/drawing/2014/main" xmlns="" val="20000"/>
                    </a:ext>
                  </a:extLst>
                </a:gridCol>
              </a:tblGrid>
              <a:tr h="411480">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r>
                        <a:rPr lang="en-IN"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r>
                        <a:rPr lang="en-IN"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bl>
          </a:graphicData>
        </a:graphic>
      </p:graphicFrame>
      <p:graphicFrame>
        <p:nvGraphicFramePr>
          <p:cNvPr id="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3084322159"/>
              </p:ext>
            </p:extLst>
          </p:nvPr>
        </p:nvGraphicFramePr>
        <p:xfrm>
          <a:off x="7551358" y="3429000"/>
          <a:ext cx="1143606" cy="365760"/>
        </p:xfrm>
        <a:graphic>
          <a:graphicData uri="http://schemas.openxmlformats.org/drawingml/2006/table">
            <a:tbl>
              <a:tblPr firstRow="1" bandRow="1">
                <a:tableStyleId>{8EC20E35-A176-4012-BC5E-935CFFF8708E}</a:tableStyleId>
              </a:tblPr>
              <a:tblGrid>
                <a:gridCol w="1143606">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8" name="Rectangle 7">
            <a:extLst>
              <a:ext uri="{FF2B5EF4-FFF2-40B4-BE49-F238E27FC236}">
                <a16:creationId xmlns:a16="http://schemas.microsoft.com/office/drawing/2014/main" xmlns="" id="{B8FDCB5D-380D-198C-97AB-A228E80D4BF6}"/>
              </a:ext>
            </a:extLst>
          </p:cNvPr>
          <p:cNvSpPr/>
          <p:nvPr/>
        </p:nvSpPr>
        <p:spPr>
          <a:xfrm>
            <a:off x="806932" y="1192628"/>
            <a:ext cx="6231401" cy="1015663"/>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PR_Customer_SelectByName</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SELECT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Name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FROM</a:t>
            </a:r>
            <a:r>
              <a:rPr lang="en-GB" sz="2000" dirty="0">
                <a:solidFill>
                  <a:srgbClr val="000000"/>
                </a:solidFill>
                <a:latin typeface="Consolas" panose="020B0609020204030204" pitchFamily="49" charset="0"/>
              </a:rPr>
              <a:t> Customer</a:t>
            </a:r>
            <a:endParaRPr lang="en-GB" sz="2000" dirty="0">
              <a:latin typeface="Calibri" panose="020F0502020204030204" pitchFamily="34" charset="0"/>
              <a:ea typeface="Calibri" panose="020F0502020204030204" pitchFamily="34" charset="0"/>
              <a:cs typeface="Shruti" panose="020B0502040204020203" pitchFamily="34" charset="0"/>
            </a:endParaRPr>
          </a:p>
        </p:txBody>
      </p:sp>
      <p:sp>
        <p:nvSpPr>
          <p:cNvPr id="9" name="Rectangle 8">
            <a:extLst>
              <a:ext uri="{FF2B5EF4-FFF2-40B4-BE49-F238E27FC236}">
                <a16:creationId xmlns:a16="http://schemas.microsoft.com/office/drawing/2014/main" xmlns="" id="{AD3A797A-5E30-A59E-3CA0-65013A51D317}"/>
              </a:ext>
            </a:extLst>
          </p:cNvPr>
          <p:cNvSpPr/>
          <p:nvPr/>
        </p:nvSpPr>
        <p:spPr>
          <a:xfrm>
            <a:off x="243146" y="1192628"/>
            <a:ext cx="579518" cy="1015663"/>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p:txBody>
      </p:sp>
      <p:sp>
        <p:nvSpPr>
          <p:cNvPr id="10" name="Rectangle: Top Corners Rounded 9">
            <a:extLst>
              <a:ext uri="{FF2B5EF4-FFF2-40B4-BE49-F238E27FC236}">
                <a16:creationId xmlns:a16="http://schemas.microsoft.com/office/drawing/2014/main" xmlns="" id="{CFD4A40F-36C6-1577-6AC7-D362CD1C1CA5}"/>
              </a:ext>
            </a:extLst>
          </p:cNvPr>
          <p:cNvSpPr/>
          <p:nvPr/>
        </p:nvSpPr>
        <p:spPr>
          <a:xfrm>
            <a:off x="243146"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1" name="Rectangle 10">
            <a:extLst>
              <a:ext uri="{FF2B5EF4-FFF2-40B4-BE49-F238E27FC236}">
                <a16:creationId xmlns:a16="http://schemas.microsoft.com/office/drawing/2014/main" xmlns="" id="{16A1463B-4C6C-E3DE-269F-232F0B13C448}"/>
              </a:ext>
            </a:extLst>
          </p:cNvPr>
          <p:cNvSpPr/>
          <p:nvPr/>
        </p:nvSpPr>
        <p:spPr>
          <a:xfrm>
            <a:off x="694965" y="3449049"/>
            <a:ext cx="6231401" cy="923330"/>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PR_Customer_SelectByName</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OR</a:t>
            </a:r>
          </a:p>
          <a:p>
            <a:r>
              <a:rPr lang="en-GB" dirty="0">
                <a:solidFill>
                  <a:srgbClr val="0000FF"/>
                </a:solidFill>
                <a:latin typeface="Consolas" panose="020B0609020204030204" pitchFamily="49" charset="0"/>
              </a:rPr>
              <a:t>EXECUTE</a:t>
            </a:r>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 </a:t>
            </a:r>
            <a:r>
              <a:rPr lang="en-GB" dirty="0" err="1">
                <a:solidFill>
                  <a:srgbClr val="000000"/>
                </a:solidFill>
                <a:latin typeface="Consolas" panose="020B0609020204030204" pitchFamily="49" charset="0"/>
              </a:rPr>
              <a:t>PR_Customer_SelectByName</a:t>
            </a:r>
            <a:endParaRPr lang="en-GB" dirty="0">
              <a:latin typeface="Calibri" panose="020F0502020204030204" pitchFamily="34" charset="0"/>
              <a:ea typeface="Calibri" panose="020F0502020204030204" pitchFamily="34" charset="0"/>
              <a:cs typeface="Shruti" panose="020B0502040204020203" pitchFamily="34" charset="0"/>
            </a:endParaRPr>
          </a:p>
        </p:txBody>
      </p:sp>
      <p:sp>
        <p:nvSpPr>
          <p:cNvPr id="12" name="Rectangle 11">
            <a:extLst>
              <a:ext uri="{FF2B5EF4-FFF2-40B4-BE49-F238E27FC236}">
                <a16:creationId xmlns:a16="http://schemas.microsoft.com/office/drawing/2014/main" xmlns="" id="{5BC6C5F2-073C-28AC-0265-F11327DB0ADA}"/>
              </a:ext>
            </a:extLst>
          </p:cNvPr>
          <p:cNvSpPr/>
          <p:nvPr/>
        </p:nvSpPr>
        <p:spPr>
          <a:xfrm>
            <a:off x="131179" y="3449049"/>
            <a:ext cx="579518" cy="92333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p:txBody>
      </p:sp>
      <p:sp>
        <p:nvSpPr>
          <p:cNvPr id="13" name="Rectangle: Top Corners Rounded 12">
            <a:extLst>
              <a:ext uri="{FF2B5EF4-FFF2-40B4-BE49-F238E27FC236}">
                <a16:creationId xmlns:a16="http://schemas.microsoft.com/office/drawing/2014/main" xmlns="" id="{3B59716D-BF53-DA00-699F-38D70B5612D9}"/>
              </a:ext>
            </a:extLst>
          </p:cNvPr>
          <p:cNvSpPr/>
          <p:nvPr/>
        </p:nvSpPr>
        <p:spPr>
          <a:xfrm>
            <a:off x="131179" y="3119865"/>
            <a:ext cx="17304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Tree>
    <p:extLst>
      <p:ext uri="{BB962C8B-B14F-4D97-AF65-F5344CB8AC3E}">
        <p14:creationId xmlns:p14="http://schemas.microsoft.com/office/powerpoint/2010/main" val="138421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
                                            <p:bg/>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
                                            <p:txEl>
                                              <p:pRg st="1" end="1"/>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1">
                                            <p:bg/>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P spid="9" grpId="0" animBg="1"/>
      <p:bldP spid="10" grpId="0" animBg="1"/>
      <p:bldP spid="11" grpId="0" uiExpand="1" build="p"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Stored Procedure (SP) with </a:t>
            </a:r>
            <a:r>
              <a:rPr lang="en-US" dirty="0">
                <a:solidFill>
                  <a:schemeClr val="tx2"/>
                </a:solidFill>
              </a:rPr>
              <a:t>one parameter </a:t>
            </a:r>
            <a:r>
              <a:rPr lang="en-US" dirty="0"/>
              <a:t>[</a:t>
            </a:r>
            <a:r>
              <a:rPr lang="en-US" dirty="0" err="1"/>
              <a:t>SelectByPK</a:t>
            </a:r>
            <a:r>
              <a:rPr lang="en-US" dirty="0"/>
              <a:t>]</a:t>
            </a:r>
          </a:p>
        </p:txBody>
      </p:sp>
      <p:sp>
        <p:nvSpPr>
          <p:cNvPr id="3" name="Content Placeholder 2"/>
          <p:cNvSpPr>
            <a:spLocks noGrp="1"/>
          </p:cNvSpPr>
          <p:nvPr>
            <p:ph idx="1"/>
          </p:nvPr>
        </p:nvSpPr>
        <p:spPr/>
        <p:txBody>
          <a:bodyPr/>
          <a:lstStyle/>
          <a:p>
            <a:pPr marL="0" indent="0">
              <a:buNone/>
            </a:pPr>
            <a:r>
              <a:rPr lang="en-US" dirty="0"/>
              <a:t>	</a:t>
            </a:r>
            <a:endParaRPr lang="gu-IN" dirty="0"/>
          </a:p>
          <a:p>
            <a:pPr marL="0" indent="0">
              <a:buNone/>
            </a:pPr>
            <a:endParaRPr lang="en-US" dirty="0"/>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661320431"/>
              </p:ext>
            </p:extLst>
          </p:nvPr>
        </p:nvGraphicFramePr>
        <p:xfrm>
          <a:off x="7551358" y="1227057"/>
          <a:ext cx="4484523" cy="246888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xmlns="" val="20000"/>
                    </a:ext>
                  </a:extLst>
                </a:gridCol>
                <a:gridCol w="824230">
                  <a:extLst>
                    <a:ext uri="{9D8B030D-6E8A-4147-A177-3AD203B41FA5}">
                      <a16:colId xmlns:a16="http://schemas.microsoft.com/office/drawing/2014/main" xmlns="" val="20001"/>
                    </a:ext>
                  </a:extLst>
                </a:gridCol>
                <a:gridCol w="654203">
                  <a:extLst>
                    <a:ext uri="{9D8B030D-6E8A-4147-A177-3AD203B41FA5}">
                      <a16:colId xmlns:a16="http://schemas.microsoft.com/office/drawing/2014/main" xmlns="" val="20003"/>
                    </a:ext>
                  </a:extLst>
                </a:gridCol>
                <a:gridCol w="1313180">
                  <a:extLst>
                    <a:ext uri="{9D8B030D-6E8A-4147-A177-3AD203B41FA5}">
                      <a16:colId xmlns:a16="http://schemas.microsoft.com/office/drawing/2014/main" xmlns="" val="20002"/>
                    </a:ext>
                  </a:extLst>
                </a:gridCol>
                <a:gridCol w="963930">
                  <a:extLst>
                    <a:ext uri="{9D8B030D-6E8A-4147-A177-3AD203B41FA5}">
                      <a16:colId xmlns:a16="http://schemas.microsoft.com/office/drawing/2014/main" xmlns=""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bl>
          </a:graphicData>
        </a:graphic>
      </p:graphicFrame>
      <p:graphicFrame>
        <p:nvGraphicFramePr>
          <p:cNvPr id="5" name="Content Placeholder 4">
            <a:extLst>
              <a:ext uri="{FF2B5EF4-FFF2-40B4-BE49-F238E27FC236}">
                <a16:creationId xmlns:a16="http://schemas.microsoft.com/office/drawing/2014/main" xmlns=""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graphicFrame>
        <p:nvGraphicFramePr>
          <p:cNvPr id="6"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240257305"/>
              </p:ext>
            </p:extLst>
          </p:nvPr>
        </p:nvGraphicFramePr>
        <p:xfrm>
          <a:off x="7551358" y="4211793"/>
          <a:ext cx="1143606" cy="822960"/>
        </p:xfrm>
        <a:graphic>
          <a:graphicData uri="http://schemas.openxmlformats.org/drawingml/2006/table">
            <a:tbl>
              <a:tblPr firstRow="1" bandRow="1">
                <a:tableStyleId>{8EC20E35-A176-4012-BC5E-935CFFF8708E}</a:tableStyleId>
              </a:tblPr>
              <a:tblGrid>
                <a:gridCol w="1143606">
                  <a:extLst>
                    <a:ext uri="{9D8B030D-6E8A-4147-A177-3AD203B41FA5}">
                      <a16:colId xmlns:a16="http://schemas.microsoft.com/office/drawing/2014/main" xmlns="" val="20000"/>
                    </a:ext>
                  </a:extLst>
                </a:gridCol>
              </a:tblGrid>
              <a:tr h="411480">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US" dirty="0" err="1"/>
                        <a:t>Hardik</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bl>
          </a:graphicData>
        </a:graphic>
      </p:graphicFrame>
      <p:graphicFrame>
        <p:nvGraphicFramePr>
          <p:cNvPr id="7" name="Content Placeholder 4">
            <a:extLst>
              <a:ext uri="{FF2B5EF4-FFF2-40B4-BE49-F238E27FC236}">
                <a16:creationId xmlns:a16="http://schemas.microsoft.com/office/drawing/2014/main" xmlns="" id="{26B864CA-85CD-4666-B9D1-870ED08B272C}"/>
              </a:ext>
            </a:extLst>
          </p:cNvPr>
          <p:cNvGraphicFramePr>
            <a:graphicFrameLocks/>
          </p:cNvGraphicFramePr>
          <p:nvPr>
            <p:extLst>
              <p:ext uri="{D42A27DB-BD31-4B8C-83A1-F6EECF244321}">
                <p14:modId xmlns:p14="http://schemas.microsoft.com/office/powerpoint/2010/main" val="297571704"/>
              </p:ext>
            </p:extLst>
          </p:nvPr>
        </p:nvGraphicFramePr>
        <p:xfrm>
          <a:off x="7551357" y="3848180"/>
          <a:ext cx="1143605" cy="365760"/>
        </p:xfrm>
        <a:graphic>
          <a:graphicData uri="http://schemas.openxmlformats.org/drawingml/2006/table">
            <a:tbl>
              <a:tblPr firstRow="1" bandRow="1">
                <a:tableStyleId>{8EC20E35-A176-4012-BC5E-935CFFF8708E}</a:tableStyleId>
              </a:tblPr>
              <a:tblGrid>
                <a:gridCol w="1143605">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8" name="Rectangle 7">
            <a:extLst>
              <a:ext uri="{FF2B5EF4-FFF2-40B4-BE49-F238E27FC236}">
                <a16:creationId xmlns:a16="http://schemas.microsoft.com/office/drawing/2014/main" xmlns="" id="{EFF3ABDB-F709-D09B-625E-7D148E8DB815}"/>
              </a:ext>
            </a:extLst>
          </p:cNvPr>
          <p:cNvSpPr/>
          <p:nvPr/>
        </p:nvSpPr>
        <p:spPr>
          <a:xfrm>
            <a:off x="738435" y="1227057"/>
            <a:ext cx="6530112" cy="1631216"/>
          </a:xfrm>
          <a:prstGeom prst="rect">
            <a:avLst/>
          </a:prstGeom>
          <a:solidFill>
            <a:schemeClr val="bg1">
              <a:lumMod val="95000"/>
            </a:schemeClr>
          </a:solidFill>
          <a:ln>
            <a:noFill/>
          </a:ln>
        </p:spPr>
        <p:txBody>
          <a:bodyPr wrap="square">
            <a:spAutoFit/>
          </a:bodyPr>
          <a:lstStyle/>
          <a:p>
            <a:r>
              <a:rPr lang="en-US" sz="2000" dirty="0">
                <a:solidFill>
                  <a:srgbClr val="0000FF"/>
                </a:solidFill>
                <a:latin typeface="Consolas" panose="020B0609020204030204" pitchFamily="49" charset="0"/>
              </a:rPr>
              <a:t>CREATE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PROCEDURE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PR_Customer_SelectByPK</a:t>
            </a:r>
            <a:endParaRPr lang="en-US"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@CstID 	</a:t>
            </a:r>
            <a:r>
              <a:rPr lang="en-GB" sz="2000" dirty="0">
                <a:solidFill>
                  <a:srgbClr val="0000FF"/>
                </a:solidFill>
                <a:latin typeface="Consolas" panose="020B0609020204030204" pitchFamily="49" charset="0"/>
              </a:rPr>
              <a:t>int IN</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SELECT</a:t>
            </a:r>
            <a:r>
              <a:rPr lang="en-GB" sz="2000" dirty="0">
                <a:solidFill>
                  <a:srgbClr val="000000"/>
                </a:solidFill>
                <a:latin typeface="Consolas" panose="020B0609020204030204" pitchFamily="49" charset="0"/>
              </a:rPr>
              <a:t> </a:t>
            </a:r>
            <a:r>
              <a:rPr lang="en-GB" sz="2000" dirty="0" smtClean="0">
                <a:solidFill>
                  <a:srgbClr val="0000FF"/>
                </a:solidFill>
                <a:latin typeface="Consolas" panose="020B0609020204030204" pitchFamily="49" charset="0"/>
              </a:rPr>
              <a:t>Name, </a:t>
            </a:r>
            <a:r>
              <a:rPr lang="en-GB" sz="2000" dirty="0">
                <a:latin typeface="Consolas" panose="020B0609020204030204" pitchFamily="49" charset="0"/>
              </a:rPr>
              <a:t>Age, City, Balance </a:t>
            </a:r>
            <a:r>
              <a:rPr lang="en-GB" sz="2000" dirty="0">
                <a:solidFill>
                  <a:srgbClr val="0000FF"/>
                </a:solidFill>
                <a:latin typeface="Consolas" panose="020B0609020204030204" pitchFamily="49" charset="0"/>
              </a:rPr>
              <a:t>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WHERE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CstID</a:t>
            </a:r>
            <a:r>
              <a:rPr lang="en-GB" sz="2000" dirty="0">
                <a:solidFill>
                  <a:srgbClr val="000000"/>
                </a:solidFill>
                <a:latin typeface="Consolas" panose="020B0609020204030204" pitchFamily="49" charset="0"/>
              </a:rPr>
              <a: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@CstID</a:t>
            </a:r>
            <a:r>
              <a:rPr lang="en-GB" sz="2000" dirty="0">
                <a:solidFill>
                  <a:srgbClr val="808080"/>
                </a:solidFill>
                <a:latin typeface="Consolas" panose="020B0609020204030204" pitchFamily="49" charset="0"/>
              </a:rPr>
              <a:t>;</a:t>
            </a:r>
            <a:endParaRPr lang="en-GB" sz="2000" dirty="0">
              <a:latin typeface="Calibri" panose="020F0502020204030204" pitchFamily="34" charset="0"/>
              <a:ea typeface="Calibri" panose="020F0502020204030204" pitchFamily="34" charset="0"/>
              <a:cs typeface="Shruti" panose="020B0502040204020203" pitchFamily="34" charset="0"/>
            </a:endParaRPr>
          </a:p>
        </p:txBody>
      </p:sp>
      <p:sp>
        <p:nvSpPr>
          <p:cNvPr id="9" name="Rectangle 8">
            <a:extLst>
              <a:ext uri="{FF2B5EF4-FFF2-40B4-BE49-F238E27FC236}">
                <a16:creationId xmlns:a16="http://schemas.microsoft.com/office/drawing/2014/main" xmlns="" id="{5FDD3E90-64F7-9BBD-4D64-7DACA45947DE}"/>
              </a:ext>
            </a:extLst>
          </p:cNvPr>
          <p:cNvSpPr/>
          <p:nvPr/>
        </p:nvSpPr>
        <p:spPr>
          <a:xfrm>
            <a:off x="174649" y="1227057"/>
            <a:ext cx="579518" cy="1631216"/>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p:txBody>
      </p:sp>
      <p:sp>
        <p:nvSpPr>
          <p:cNvPr id="10" name="Rectangle: Top Corners Rounded 9">
            <a:extLst>
              <a:ext uri="{FF2B5EF4-FFF2-40B4-BE49-F238E27FC236}">
                <a16:creationId xmlns:a16="http://schemas.microsoft.com/office/drawing/2014/main" xmlns="" id="{598F2250-72F3-7A80-03BD-1F1544F6EBF2}"/>
              </a:ext>
            </a:extLst>
          </p:cNvPr>
          <p:cNvSpPr/>
          <p:nvPr/>
        </p:nvSpPr>
        <p:spPr>
          <a:xfrm>
            <a:off x="174649" y="897873"/>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1" name="Rectangle 10">
            <a:extLst>
              <a:ext uri="{FF2B5EF4-FFF2-40B4-BE49-F238E27FC236}">
                <a16:creationId xmlns:a16="http://schemas.microsoft.com/office/drawing/2014/main" xmlns="" id="{317DD91F-2C43-E92E-B141-5DC2386447E6}"/>
              </a:ext>
            </a:extLst>
          </p:cNvPr>
          <p:cNvSpPr/>
          <p:nvPr/>
        </p:nvSpPr>
        <p:spPr>
          <a:xfrm>
            <a:off x="694965" y="3859599"/>
            <a:ext cx="6231401" cy="954107"/>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US" dirty="0" err="1">
                <a:solidFill>
                  <a:srgbClr val="000000"/>
                </a:solidFill>
                <a:latin typeface="Consolas" panose="020B0609020204030204" pitchFamily="49" charset="0"/>
              </a:rPr>
              <a:t>PR_Customer_SelectByPK</a:t>
            </a:r>
            <a:r>
              <a:rPr lang="en-US" dirty="0">
                <a:solidFill>
                  <a:srgbClr val="000000"/>
                </a:solidFill>
                <a:latin typeface="Consolas" panose="020B0609020204030204" pitchFamily="49" charset="0"/>
              </a:rPr>
              <a:t> 103</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OR</a:t>
            </a:r>
          </a:p>
          <a:p>
            <a:r>
              <a:rPr lang="en-GB" dirty="0">
                <a:solidFill>
                  <a:srgbClr val="0000FF"/>
                </a:solidFill>
                <a:latin typeface="Consolas" panose="020B0609020204030204" pitchFamily="49" charset="0"/>
              </a:rPr>
              <a:t>EXECUTE</a:t>
            </a:r>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 </a:t>
            </a:r>
            <a:r>
              <a:rPr lang="en-US" dirty="0" err="1">
                <a:solidFill>
                  <a:srgbClr val="000000"/>
                </a:solidFill>
                <a:latin typeface="Consolas" panose="020B0609020204030204" pitchFamily="49" charset="0"/>
              </a:rPr>
              <a:t>PR_Customer_SelectByPK</a:t>
            </a:r>
            <a:r>
              <a:rPr lang="en-US" dirty="0">
                <a:solidFill>
                  <a:srgbClr val="000000"/>
                </a:solidFill>
                <a:latin typeface="Consolas" panose="020B0609020204030204" pitchFamily="49" charset="0"/>
              </a:rPr>
              <a:t> 103</a:t>
            </a:r>
            <a:endParaRPr lang="en-GB" dirty="0">
              <a:latin typeface="Calibri" panose="020F0502020204030204" pitchFamily="34" charset="0"/>
              <a:ea typeface="Calibri" panose="020F0502020204030204" pitchFamily="34" charset="0"/>
              <a:cs typeface="Shruti" panose="020B0502040204020203" pitchFamily="34" charset="0"/>
            </a:endParaRPr>
          </a:p>
        </p:txBody>
      </p:sp>
      <p:sp>
        <p:nvSpPr>
          <p:cNvPr id="12" name="Rectangle 11">
            <a:extLst>
              <a:ext uri="{FF2B5EF4-FFF2-40B4-BE49-F238E27FC236}">
                <a16:creationId xmlns:a16="http://schemas.microsoft.com/office/drawing/2014/main" xmlns="" id="{57F5D530-4C59-BBDF-0BCE-4DC096F679B8}"/>
              </a:ext>
            </a:extLst>
          </p:cNvPr>
          <p:cNvSpPr/>
          <p:nvPr/>
        </p:nvSpPr>
        <p:spPr>
          <a:xfrm>
            <a:off x="131179" y="3859599"/>
            <a:ext cx="579518" cy="92333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p:txBody>
      </p:sp>
      <p:sp>
        <p:nvSpPr>
          <p:cNvPr id="13" name="Rectangle: Top Corners Rounded 12">
            <a:extLst>
              <a:ext uri="{FF2B5EF4-FFF2-40B4-BE49-F238E27FC236}">
                <a16:creationId xmlns:a16="http://schemas.microsoft.com/office/drawing/2014/main" xmlns="" id="{A76470CA-2686-39D3-A6D6-F4D9D003246F}"/>
              </a:ext>
            </a:extLst>
          </p:cNvPr>
          <p:cNvSpPr/>
          <p:nvPr/>
        </p:nvSpPr>
        <p:spPr>
          <a:xfrm>
            <a:off x="131179" y="3530415"/>
            <a:ext cx="17304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Tree>
    <p:extLst>
      <p:ext uri="{BB962C8B-B14F-4D97-AF65-F5344CB8AC3E}">
        <p14:creationId xmlns:p14="http://schemas.microsoft.com/office/powerpoint/2010/main" val="215937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bg/>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P spid="9" grpId="0" animBg="1"/>
      <p:bldP spid="10" grpId="0" animBg="1"/>
      <p:bldP spid="11" grpId="0" uiExpand="1" build="p" animBg="1"/>
      <p:bldP spid="12"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[Insert]</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p>
          <a:p>
            <a:endParaRPr lang="en-US" dirty="0"/>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1215503008"/>
              </p:ext>
            </p:extLst>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xmlns="" val="20000"/>
                    </a:ext>
                  </a:extLst>
                </a:gridCol>
                <a:gridCol w="824230">
                  <a:extLst>
                    <a:ext uri="{9D8B030D-6E8A-4147-A177-3AD203B41FA5}">
                      <a16:colId xmlns:a16="http://schemas.microsoft.com/office/drawing/2014/main" xmlns="" val="20001"/>
                    </a:ext>
                  </a:extLst>
                </a:gridCol>
                <a:gridCol w="654203">
                  <a:extLst>
                    <a:ext uri="{9D8B030D-6E8A-4147-A177-3AD203B41FA5}">
                      <a16:colId xmlns:a16="http://schemas.microsoft.com/office/drawing/2014/main" xmlns="" val="20003"/>
                    </a:ext>
                  </a:extLst>
                </a:gridCol>
                <a:gridCol w="1313180">
                  <a:extLst>
                    <a:ext uri="{9D8B030D-6E8A-4147-A177-3AD203B41FA5}">
                      <a16:colId xmlns:a16="http://schemas.microsoft.com/office/drawing/2014/main" xmlns="" val="20002"/>
                    </a:ext>
                  </a:extLst>
                </a:gridCol>
                <a:gridCol w="963930">
                  <a:extLst>
                    <a:ext uri="{9D8B030D-6E8A-4147-A177-3AD203B41FA5}">
                      <a16:colId xmlns:a16="http://schemas.microsoft.com/office/drawing/2014/main" xmlns=""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2"/>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2"/>
                          </a:solidFill>
                        </a:rPr>
                        <a:t>Umesh</a:t>
                      </a:r>
                      <a:endParaRPr lang="en-IN"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2"/>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2"/>
                          </a:solidFill>
                        </a:rPr>
                        <a:t>Morbi</a:t>
                      </a:r>
                      <a:endParaRPr lang="en-IN"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2"/>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graphicFrame>
        <p:nvGraphicFramePr>
          <p:cNvPr id="5" name="Content Placeholder 4">
            <a:extLst>
              <a:ext uri="{FF2B5EF4-FFF2-40B4-BE49-F238E27FC236}">
                <a16:creationId xmlns:a16="http://schemas.microsoft.com/office/drawing/2014/main" xmlns=""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9" name="Rectangle 8"/>
          <p:cNvSpPr/>
          <p:nvPr/>
        </p:nvSpPr>
        <p:spPr>
          <a:xfrm>
            <a:off x="7543801" y="3686175"/>
            <a:ext cx="4495800" cy="4191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EF46A604-D831-08C9-8A1F-5B773647B7F5}"/>
              </a:ext>
            </a:extLst>
          </p:cNvPr>
          <p:cNvSpPr/>
          <p:nvPr/>
        </p:nvSpPr>
        <p:spPr>
          <a:xfrm>
            <a:off x="716185" y="1192628"/>
            <a:ext cx="6530112" cy="3170099"/>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PR_Customer_Insert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@CstID 	</a:t>
            </a:r>
            <a:r>
              <a:rPr lang="en-GB" sz="2000" dirty="0">
                <a:solidFill>
                  <a:srgbClr val="0000FF"/>
                </a:solidFill>
                <a:latin typeface="Consolas" panose="020B0609020204030204" pitchFamily="49" charset="0"/>
              </a:rPr>
              <a:t>int</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@Name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20</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@Age 		</a:t>
            </a:r>
            <a:r>
              <a:rPr lang="en-GB" sz="2000" dirty="0">
                <a:solidFill>
                  <a:srgbClr val="0000FF"/>
                </a:solidFill>
                <a:latin typeface="Consolas" panose="020B0609020204030204" pitchFamily="49" charset="0"/>
              </a:rPr>
              <a:t>int</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@City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@Balance 	</a:t>
            </a:r>
            <a:r>
              <a:rPr lang="en-GB" sz="2000" dirty="0">
                <a:solidFill>
                  <a:srgbClr val="0000FF"/>
                </a:solidFill>
                <a:latin typeface="Consolas" panose="020B0609020204030204" pitchFamily="49" charset="0"/>
              </a:rPr>
              <a:t>decimal</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10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INSERT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INTO</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VALUES</a:t>
            </a:r>
            <a:endParaRPr lang="en-GB" sz="2000" dirty="0">
              <a:solidFill>
                <a:srgbClr val="000000"/>
              </a:solidFill>
              <a:latin typeface="Consolas" panose="020B0609020204030204" pitchFamily="49" charset="0"/>
            </a:endParaRPr>
          </a:p>
          <a:p>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@CstID</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@Name</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@Age</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@City</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@Balance</a:t>
            </a:r>
            <a:r>
              <a:rPr lang="en-GB" sz="2000" dirty="0">
                <a:solidFill>
                  <a:srgbClr val="808080"/>
                </a:solidFill>
                <a:latin typeface="Consolas" panose="020B0609020204030204" pitchFamily="49" charset="0"/>
              </a:rPr>
              <a:t>);</a:t>
            </a:r>
          </a:p>
        </p:txBody>
      </p:sp>
      <p:sp>
        <p:nvSpPr>
          <p:cNvPr id="8" name="Rectangle 7">
            <a:extLst>
              <a:ext uri="{FF2B5EF4-FFF2-40B4-BE49-F238E27FC236}">
                <a16:creationId xmlns:a16="http://schemas.microsoft.com/office/drawing/2014/main" xmlns="" id="{EB211650-5962-6765-C899-42E92A5E821E}"/>
              </a:ext>
            </a:extLst>
          </p:cNvPr>
          <p:cNvSpPr/>
          <p:nvPr/>
        </p:nvSpPr>
        <p:spPr>
          <a:xfrm>
            <a:off x="152399" y="1192628"/>
            <a:ext cx="579518" cy="3170099"/>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a:p>
            <a:pPr algn="r"/>
            <a:r>
              <a:rPr lang="en-IN" sz="2000" b="1" dirty="0">
                <a:solidFill>
                  <a:schemeClr val="tx1">
                    <a:lumMod val="75000"/>
                    <a:lumOff val="25000"/>
                  </a:schemeClr>
                </a:solidFill>
                <a:latin typeface="Consolas" panose="020B0609020204030204" pitchFamily="49" charset="0"/>
              </a:rPr>
              <a:t>7</a:t>
            </a:r>
          </a:p>
          <a:p>
            <a:pPr algn="r"/>
            <a:r>
              <a:rPr lang="en-IN" sz="2000" b="1" dirty="0">
                <a:solidFill>
                  <a:schemeClr val="tx1">
                    <a:lumMod val="75000"/>
                    <a:lumOff val="25000"/>
                  </a:schemeClr>
                </a:solidFill>
                <a:latin typeface="Consolas" panose="020B0609020204030204" pitchFamily="49" charset="0"/>
              </a:rPr>
              <a:t>8</a:t>
            </a:r>
          </a:p>
          <a:p>
            <a:pPr algn="r"/>
            <a:r>
              <a:rPr lang="en-IN" sz="2000" b="1" dirty="0">
                <a:solidFill>
                  <a:schemeClr val="tx1">
                    <a:lumMod val="75000"/>
                    <a:lumOff val="25000"/>
                  </a:schemeClr>
                </a:solidFill>
                <a:latin typeface="Consolas" panose="020B0609020204030204" pitchFamily="49" charset="0"/>
              </a:rPr>
              <a:t>9</a:t>
            </a:r>
          </a:p>
          <a:p>
            <a:pPr algn="r"/>
            <a:r>
              <a:rPr lang="en-IN" sz="2000" b="1" dirty="0">
                <a:solidFill>
                  <a:schemeClr val="tx1">
                    <a:lumMod val="75000"/>
                    <a:lumOff val="25000"/>
                  </a:schemeClr>
                </a:solidFill>
                <a:latin typeface="Consolas" panose="020B0609020204030204" pitchFamily="49" charset="0"/>
              </a:rPr>
              <a:t>10</a:t>
            </a:r>
          </a:p>
        </p:txBody>
      </p:sp>
      <p:sp>
        <p:nvSpPr>
          <p:cNvPr id="10" name="Rectangle: Top Corners Rounded 9">
            <a:extLst>
              <a:ext uri="{FF2B5EF4-FFF2-40B4-BE49-F238E27FC236}">
                <a16:creationId xmlns:a16="http://schemas.microsoft.com/office/drawing/2014/main" xmlns=""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1" name="Rectangle 10">
            <a:extLst>
              <a:ext uri="{FF2B5EF4-FFF2-40B4-BE49-F238E27FC236}">
                <a16:creationId xmlns:a16="http://schemas.microsoft.com/office/drawing/2014/main" xmlns="" id="{B48D4D86-CCDA-83F0-5065-DF6BF1444A24}"/>
              </a:ext>
            </a:extLst>
          </p:cNvPr>
          <p:cNvSpPr/>
          <p:nvPr/>
        </p:nvSpPr>
        <p:spPr>
          <a:xfrm>
            <a:off x="694965" y="4813906"/>
            <a:ext cx="11340916" cy="923330"/>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PR_Customer_Insert</a:t>
            </a:r>
            <a:r>
              <a:rPr lang="en-US" dirty="0">
                <a:solidFill>
                  <a:srgbClr val="000000"/>
                </a:solidFill>
                <a:latin typeface="Consolas" panose="020B0609020204030204" pitchFamily="49" charset="0"/>
              </a:rPr>
              <a:t> 106, ‘Umesh’, 30, ‘Morbi’, 20000</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OR</a:t>
            </a:r>
          </a:p>
          <a:p>
            <a:r>
              <a:rPr lang="en-GB" dirty="0">
                <a:solidFill>
                  <a:srgbClr val="0000FF"/>
                </a:solidFill>
                <a:latin typeface="Consolas" panose="020B0609020204030204" pitchFamily="49" charset="0"/>
              </a:rPr>
              <a:t>EXEC</a:t>
            </a:r>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 </a:t>
            </a:r>
            <a:r>
              <a:rPr lang="en-GB" dirty="0" err="1">
                <a:solidFill>
                  <a:srgbClr val="000000"/>
                </a:solidFill>
                <a:latin typeface="Consolas" panose="020B0609020204030204" pitchFamily="49" charset="0"/>
              </a:rPr>
              <a:t>PR_Customer_Insert</a:t>
            </a:r>
            <a:r>
              <a:rPr lang="en-US" dirty="0">
                <a:solidFill>
                  <a:srgbClr val="000000"/>
                </a:solidFill>
                <a:latin typeface="Consolas" panose="020B0609020204030204" pitchFamily="49" charset="0"/>
              </a:rPr>
              <a:t> @CstID=106, @Name=‘Umesh’, @Age=30, @City=‘Morbi’, @Balance=2000</a:t>
            </a:r>
            <a:endParaRPr lang="en-GB" dirty="0">
              <a:latin typeface="Calibri" panose="020F0502020204030204" pitchFamily="34" charset="0"/>
              <a:ea typeface="Calibri" panose="020F0502020204030204" pitchFamily="34" charset="0"/>
              <a:cs typeface="Shruti" panose="020B0502040204020203" pitchFamily="34" charset="0"/>
            </a:endParaRPr>
          </a:p>
        </p:txBody>
      </p:sp>
      <p:sp>
        <p:nvSpPr>
          <p:cNvPr id="12" name="Rectangle 11">
            <a:extLst>
              <a:ext uri="{FF2B5EF4-FFF2-40B4-BE49-F238E27FC236}">
                <a16:creationId xmlns:a16="http://schemas.microsoft.com/office/drawing/2014/main" xmlns="" id="{73DD812F-0EC0-C258-4665-E76E26DB51A4}"/>
              </a:ext>
            </a:extLst>
          </p:cNvPr>
          <p:cNvSpPr/>
          <p:nvPr/>
        </p:nvSpPr>
        <p:spPr>
          <a:xfrm>
            <a:off x="131179" y="4813906"/>
            <a:ext cx="579518" cy="92333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p:txBody>
      </p:sp>
      <p:sp>
        <p:nvSpPr>
          <p:cNvPr id="13" name="Rectangle: Top Corners Rounded 12">
            <a:extLst>
              <a:ext uri="{FF2B5EF4-FFF2-40B4-BE49-F238E27FC236}">
                <a16:creationId xmlns:a16="http://schemas.microsoft.com/office/drawing/2014/main" xmlns="" id="{F8515CA1-B5FF-0A60-1C7B-FD0213C3B486}"/>
              </a:ext>
            </a:extLst>
          </p:cNvPr>
          <p:cNvSpPr/>
          <p:nvPr/>
        </p:nvSpPr>
        <p:spPr>
          <a:xfrm>
            <a:off x="131179" y="4484722"/>
            <a:ext cx="17304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Tree>
    <p:extLst>
      <p:ext uri="{BB962C8B-B14F-4D97-AF65-F5344CB8AC3E}">
        <p14:creationId xmlns:p14="http://schemas.microsoft.com/office/powerpoint/2010/main" val="264953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1" end="11"/>
                                            </p:txEl>
                                          </p:spTgt>
                                        </p:tgtEl>
                                        <p:attrNameLst>
                                          <p:attrName>style.visibility</p:attrName>
                                        </p:attrNameLst>
                                      </p:cBhvr>
                                      <p:to>
                                        <p:strVal val="visible"/>
                                      </p:to>
                                    </p:set>
                                    <p:animEffect transition="in" filter="fade">
                                      <p:cBhvr>
                                        <p:cTn id="20" dur="500"/>
                                        <p:tgtEl>
                                          <p:spTgt spid="3">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
                                            <p:bg/>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uiExpand="1" build="p" animBg="1"/>
      <p:bldP spid="8" grpId="0" animBg="1"/>
      <p:bldP spid="10" grpId="0" animBg="1"/>
      <p:bldP spid="11" grpId="0" uiExpand="1" build="p"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[Update]</a:t>
            </a:r>
          </a:p>
        </p:txBody>
      </p:sp>
      <p:sp>
        <p:nvSpPr>
          <p:cNvPr id="3" name="Content Placeholder 2"/>
          <p:cNvSpPr>
            <a:spLocks noGrp="1"/>
          </p:cNvSpPr>
          <p:nvPr>
            <p:ph idx="1"/>
          </p:nvPr>
        </p:nvSpPr>
        <p:spPr>
          <a:xfrm>
            <a:off x="131180" y="863444"/>
            <a:ext cx="11929641" cy="4730389"/>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p>
          <a:p>
            <a:endParaRPr lang="en-US" dirty="0"/>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432640503"/>
              </p:ext>
            </p:extLst>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xmlns="" val="20000"/>
                    </a:ext>
                  </a:extLst>
                </a:gridCol>
                <a:gridCol w="824230">
                  <a:extLst>
                    <a:ext uri="{9D8B030D-6E8A-4147-A177-3AD203B41FA5}">
                      <a16:colId xmlns:a16="http://schemas.microsoft.com/office/drawing/2014/main" xmlns="" val="20001"/>
                    </a:ext>
                  </a:extLst>
                </a:gridCol>
                <a:gridCol w="654203">
                  <a:extLst>
                    <a:ext uri="{9D8B030D-6E8A-4147-A177-3AD203B41FA5}">
                      <a16:colId xmlns:a16="http://schemas.microsoft.com/office/drawing/2014/main" xmlns="" val="20003"/>
                    </a:ext>
                  </a:extLst>
                </a:gridCol>
                <a:gridCol w="1313180">
                  <a:extLst>
                    <a:ext uri="{9D8B030D-6E8A-4147-A177-3AD203B41FA5}">
                      <a16:colId xmlns:a16="http://schemas.microsoft.com/office/drawing/2014/main" xmlns="" val="20002"/>
                    </a:ext>
                  </a:extLst>
                </a:gridCol>
                <a:gridCol w="963930">
                  <a:extLst>
                    <a:ext uri="{9D8B030D-6E8A-4147-A177-3AD203B41FA5}">
                      <a16:colId xmlns:a16="http://schemas.microsoft.com/office/drawing/2014/main" xmlns=""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2"/>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2"/>
                          </a:solidFill>
                        </a:rPr>
                        <a:t>Umesh</a:t>
                      </a:r>
                      <a:endParaRPr lang="en-IN"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2"/>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2"/>
                          </a:solidFill>
                        </a:rPr>
                        <a:t>Morbi</a:t>
                      </a:r>
                      <a:endParaRPr lang="en-IN"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2"/>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graphicFrame>
        <p:nvGraphicFramePr>
          <p:cNvPr id="5" name="Content Placeholder 4">
            <a:extLst>
              <a:ext uri="{FF2B5EF4-FFF2-40B4-BE49-F238E27FC236}">
                <a16:creationId xmlns:a16="http://schemas.microsoft.com/office/drawing/2014/main" xmlns=""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9" name="Rectangle 8"/>
          <p:cNvSpPr/>
          <p:nvPr/>
        </p:nvSpPr>
        <p:spPr>
          <a:xfrm>
            <a:off x="7543801" y="3686175"/>
            <a:ext cx="4495800" cy="4191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EF46A604-D831-08C9-8A1F-5B773647B7F5}"/>
              </a:ext>
            </a:extLst>
          </p:cNvPr>
          <p:cNvSpPr/>
          <p:nvPr/>
        </p:nvSpPr>
        <p:spPr>
          <a:xfrm>
            <a:off x="716185" y="1192628"/>
            <a:ext cx="6530112" cy="4401205"/>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PR_Customer_Update</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@CstID 	</a:t>
            </a:r>
            <a:r>
              <a:rPr lang="en-GB" sz="2000" dirty="0">
                <a:solidFill>
                  <a:srgbClr val="0000FF"/>
                </a:solidFill>
                <a:latin typeface="Consolas" panose="020B0609020204030204" pitchFamily="49" charset="0"/>
              </a:rPr>
              <a:t>int</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@Name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20</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@Age 		</a:t>
            </a:r>
            <a:r>
              <a:rPr lang="en-GB" sz="2000" dirty="0">
                <a:solidFill>
                  <a:srgbClr val="0000FF"/>
                </a:solidFill>
                <a:latin typeface="Consolas" panose="020B0609020204030204" pitchFamily="49" charset="0"/>
              </a:rPr>
              <a:t>int</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@City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@Balance 	</a:t>
            </a:r>
            <a:r>
              <a:rPr lang="en-GB" sz="2000" dirty="0">
                <a:solidFill>
                  <a:srgbClr val="0000FF"/>
                </a:solidFill>
                <a:latin typeface="Consolas" panose="020B0609020204030204" pitchFamily="49" charset="0"/>
              </a:rPr>
              <a:t>decimal</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10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FF00FF"/>
                </a:solidFill>
                <a:latin typeface="Consolas" panose="020B0609020204030204" pitchFamily="49" charset="0"/>
              </a:rPr>
              <a:t>UPDATE</a:t>
            </a:r>
            <a:r>
              <a:rPr lang="en-GB" sz="2000" dirty="0">
                <a:solidFill>
                  <a:srgbClr val="0000FF"/>
                </a:solidFill>
                <a:latin typeface="Consolas" panose="020B0609020204030204" pitchFamily="49" charset="0"/>
              </a:rPr>
              <a:t> </a:t>
            </a:r>
            <a:r>
              <a:rPr lang="en-GB" sz="2000" dirty="0">
                <a:solidFill>
                  <a:srgbClr val="000000"/>
                </a:solidFill>
                <a:latin typeface="Consolas" panose="020B0609020204030204" pitchFamily="49" charset="0"/>
              </a:rPr>
              <a:t>Customer </a:t>
            </a:r>
          </a:p>
          <a:p>
            <a:r>
              <a:rPr lang="en-GB" sz="2000" dirty="0">
                <a:solidFill>
                  <a:srgbClr val="0000FF"/>
                </a:solidFill>
                <a:latin typeface="Consolas" panose="020B0609020204030204" pitchFamily="49" charset="0"/>
              </a:rPr>
              <a:t>SET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Name 	 = @Name</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Age 	 = @Age</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City 	 = @City</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Balance =@Balance</a:t>
            </a:r>
          </a:p>
          <a:p>
            <a:r>
              <a:rPr lang="en-GB" sz="2000" dirty="0">
                <a:solidFill>
                  <a:srgbClr val="0000FF"/>
                </a:solidFill>
                <a:latin typeface="Consolas" panose="020B0609020204030204" pitchFamily="49" charset="0"/>
              </a:rPr>
              <a:t>WHERE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CstID</a:t>
            </a:r>
            <a:r>
              <a:rPr lang="en-GB" sz="2000" dirty="0">
                <a:solidFill>
                  <a:srgbClr val="000000"/>
                </a:solidFill>
                <a:latin typeface="Consolas" panose="020B0609020204030204" pitchFamily="49" charset="0"/>
              </a:rPr>
              <a:t> 	 = @CstID</a:t>
            </a:r>
            <a:endParaRPr lang="en-GB" sz="2000" dirty="0">
              <a:solidFill>
                <a:srgbClr val="808080"/>
              </a:solidFill>
              <a:latin typeface="Consolas" panose="020B0609020204030204" pitchFamily="49" charset="0"/>
            </a:endParaRPr>
          </a:p>
        </p:txBody>
      </p:sp>
      <p:sp>
        <p:nvSpPr>
          <p:cNvPr id="8" name="Rectangle 7">
            <a:extLst>
              <a:ext uri="{FF2B5EF4-FFF2-40B4-BE49-F238E27FC236}">
                <a16:creationId xmlns:a16="http://schemas.microsoft.com/office/drawing/2014/main" xmlns="" id="{EB211650-5962-6765-C899-42E92A5E821E}"/>
              </a:ext>
            </a:extLst>
          </p:cNvPr>
          <p:cNvSpPr/>
          <p:nvPr/>
        </p:nvSpPr>
        <p:spPr>
          <a:xfrm>
            <a:off x="152399" y="1192628"/>
            <a:ext cx="579518" cy="4401205"/>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a:p>
            <a:pPr algn="r"/>
            <a:r>
              <a:rPr lang="en-IN" sz="2000" b="1" dirty="0">
                <a:solidFill>
                  <a:schemeClr val="tx1">
                    <a:lumMod val="75000"/>
                    <a:lumOff val="25000"/>
                  </a:schemeClr>
                </a:solidFill>
                <a:latin typeface="Consolas" panose="020B0609020204030204" pitchFamily="49" charset="0"/>
              </a:rPr>
              <a:t>7</a:t>
            </a:r>
          </a:p>
          <a:p>
            <a:pPr algn="r"/>
            <a:r>
              <a:rPr lang="en-IN" sz="2000" b="1" dirty="0">
                <a:solidFill>
                  <a:schemeClr val="tx1">
                    <a:lumMod val="75000"/>
                    <a:lumOff val="25000"/>
                  </a:schemeClr>
                </a:solidFill>
                <a:latin typeface="Consolas" panose="020B0609020204030204" pitchFamily="49" charset="0"/>
              </a:rPr>
              <a:t>8</a:t>
            </a:r>
          </a:p>
          <a:p>
            <a:pPr algn="r"/>
            <a:r>
              <a:rPr lang="en-IN" sz="2000" b="1" dirty="0">
                <a:solidFill>
                  <a:schemeClr val="tx1">
                    <a:lumMod val="75000"/>
                    <a:lumOff val="25000"/>
                  </a:schemeClr>
                </a:solidFill>
                <a:latin typeface="Consolas" panose="020B0609020204030204" pitchFamily="49" charset="0"/>
              </a:rPr>
              <a:t>9</a:t>
            </a:r>
          </a:p>
          <a:p>
            <a:pPr algn="r"/>
            <a:r>
              <a:rPr lang="en-IN" sz="2000" b="1" dirty="0">
                <a:solidFill>
                  <a:schemeClr val="tx1">
                    <a:lumMod val="75000"/>
                    <a:lumOff val="25000"/>
                  </a:schemeClr>
                </a:solidFill>
                <a:latin typeface="Consolas" panose="020B0609020204030204" pitchFamily="49" charset="0"/>
              </a:rPr>
              <a:t>10</a:t>
            </a:r>
          </a:p>
          <a:p>
            <a:pPr algn="r"/>
            <a:r>
              <a:rPr lang="en-IN" sz="2000" b="1" dirty="0">
                <a:solidFill>
                  <a:schemeClr val="tx1">
                    <a:lumMod val="75000"/>
                    <a:lumOff val="25000"/>
                  </a:schemeClr>
                </a:solidFill>
                <a:latin typeface="Consolas" panose="020B0609020204030204" pitchFamily="49" charset="0"/>
              </a:rPr>
              <a:t>11</a:t>
            </a:r>
          </a:p>
          <a:p>
            <a:pPr algn="r"/>
            <a:r>
              <a:rPr lang="en-IN" sz="2000" b="1" dirty="0">
                <a:solidFill>
                  <a:schemeClr val="tx1">
                    <a:lumMod val="75000"/>
                    <a:lumOff val="25000"/>
                  </a:schemeClr>
                </a:solidFill>
                <a:latin typeface="Consolas" panose="020B0609020204030204" pitchFamily="49" charset="0"/>
              </a:rPr>
              <a:t>12</a:t>
            </a:r>
          </a:p>
          <a:p>
            <a:pPr algn="r"/>
            <a:r>
              <a:rPr lang="en-IN" sz="2000" b="1" dirty="0">
                <a:solidFill>
                  <a:schemeClr val="tx1">
                    <a:lumMod val="75000"/>
                    <a:lumOff val="25000"/>
                  </a:schemeClr>
                </a:solidFill>
                <a:latin typeface="Consolas" panose="020B0609020204030204" pitchFamily="49" charset="0"/>
              </a:rPr>
              <a:t>13</a:t>
            </a:r>
          </a:p>
          <a:p>
            <a:pPr algn="r"/>
            <a:r>
              <a:rPr lang="en-IN" sz="2000" b="1" dirty="0">
                <a:solidFill>
                  <a:schemeClr val="tx1">
                    <a:lumMod val="75000"/>
                    <a:lumOff val="25000"/>
                  </a:schemeClr>
                </a:solidFill>
                <a:latin typeface="Consolas" panose="020B0609020204030204" pitchFamily="49" charset="0"/>
              </a:rPr>
              <a:t>14</a:t>
            </a:r>
          </a:p>
        </p:txBody>
      </p:sp>
      <p:sp>
        <p:nvSpPr>
          <p:cNvPr id="10" name="Rectangle: Top Corners Rounded 9">
            <a:extLst>
              <a:ext uri="{FF2B5EF4-FFF2-40B4-BE49-F238E27FC236}">
                <a16:creationId xmlns:a16="http://schemas.microsoft.com/office/drawing/2014/main" xmlns=""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graphicFrame>
        <p:nvGraphicFramePr>
          <p:cNvPr id="14" name="Content Placeholder 4">
            <a:extLst>
              <a:ext uri="{FF2B5EF4-FFF2-40B4-BE49-F238E27FC236}">
                <a16:creationId xmlns:a16="http://schemas.microsoft.com/office/drawing/2014/main" xmlns="" id="{CD4CB208-6586-AAD4-1436-DDA0A3C682F0}"/>
              </a:ext>
            </a:extLst>
          </p:cNvPr>
          <p:cNvGraphicFramePr>
            <a:graphicFrameLocks/>
          </p:cNvGraphicFramePr>
          <p:nvPr>
            <p:extLst>
              <p:ext uri="{D42A27DB-BD31-4B8C-83A1-F6EECF244321}">
                <p14:modId xmlns:p14="http://schemas.microsoft.com/office/powerpoint/2010/main" val="2410357369"/>
              </p:ext>
            </p:extLst>
          </p:nvPr>
        </p:nvGraphicFramePr>
        <p:xfrm>
          <a:off x="7543801" y="4305896"/>
          <a:ext cx="4484523" cy="41148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xmlns="" val="20000"/>
                    </a:ext>
                  </a:extLst>
                </a:gridCol>
                <a:gridCol w="824230">
                  <a:extLst>
                    <a:ext uri="{9D8B030D-6E8A-4147-A177-3AD203B41FA5}">
                      <a16:colId xmlns:a16="http://schemas.microsoft.com/office/drawing/2014/main" xmlns="" val="20001"/>
                    </a:ext>
                  </a:extLst>
                </a:gridCol>
                <a:gridCol w="654203">
                  <a:extLst>
                    <a:ext uri="{9D8B030D-6E8A-4147-A177-3AD203B41FA5}">
                      <a16:colId xmlns:a16="http://schemas.microsoft.com/office/drawing/2014/main" xmlns="" val="20003"/>
                    </a:ext>
                  </a:extLst>
                </a:gridCol>
                <a:gridCol w="1313180">
                  <a:extLst>
                    <a:ext uri="{9D8B030D-6E8A-4147-A177-3AD203B41FA5}">
                      <a16:colId xmlns:a16="http://schemas.microsoft.com/office/drawing/2014/main" xmlns="" val="20002"/>
                    </a:ext>
                  </a:extLst>
                </a:gridCol>
                <a:gridCol w="963930">
                  <a:extLst>
                    <a:ext uri="{9D8B030D-6E8A-4147-A177-3AD203B41FA5}">
                      <a16:colId xmlns:a16="http://schemas.microsoft.com/office/drawing/2014/main" xmlns="" val="20004"/>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accent6"/>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accent6"/>
                          </a:solidFill>
                        </a:rPr>
                        <a:t>Raj</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accent6"/>
                          </a:solidFill>
                        </a:rPr>
                        <a:t>25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accent6"/>
                          </a:solidFill>
                        </a:rPr>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accent6"/>
                          </a:solidFill>
                        </a:rPr>
                        <a:t>15000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15" name="Rectangle 14">
            <a:extLst>
              <a:ext uri="{FF2B5EF4-FFF2-40B4-BE49-F238E27FC236}">
                <a16:creationId xmlns:a16="http://schemas.microsoft.com/office/drawing/2014/main" xmlns="" id="{C4499F60-3764-5CC8-5C83-857AC1583F24}"/>
              </a:ext>
            </a:extLst>
          </p:cNvPr>
          <p:cNvSpPr/>
          <p:nvPr/>
        </p:nvSpPr>
        <p:spPr>
          <a:xfrm>
            <a:off x="694965" y="6025444"/>
            <a:ext cx="7049443" cy="369332"/>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PR_Customer_Update</a:t>
            </a:r>
            <a:r>
              <a:rPr lang="en-US" dirty="0">
                <a:solidFill>
                  <a:srgbClr val="000000"/>
                </a:solidFill>
                <a:latin typeface="Consolas" panose="020B0609020204030204" pitchFamily="49" charset="0"/>
              </a:rPr>
              <a:t> 106, ‘Raj’, 25, ‘Rajkot’, 15000</a:t>
            </a:r>
            <a:endParaRPr lang="en-GB" dirty="0">
              <a:solidFill>
                <a:srgbClr val="000000"/>
              </a:solidFill>
              <a:latin typeface="Consolas" panose="020B0609020204030204" pitchFamily="49" charset="0"/>
            </a:endParaRPr>
          </a:p>
        </p:txBody>
      </p:sp>
      <p:sp>
        <p:nvSpPr>
          <p:cNvPr id="16" name="Rectangle 15">
            <a:extLst>
              <a:ext uri="{FF2B5EF4-FFF2-40B4-BE49-F238E27FC236}">
                <a16:creationId xmlns:a16="http://schemas.microsoft.com/office/drawing/2014/main" xmlns="" id="{08A50DC0-ACD1-C821-B8A5-EE4CB8303E37}"/>
              </a:ext>
            </a:extLst>
          </p:cNvPr>
          <p:cNvSpPr/>
          <p:nvPr/>
        </p:nvSpPr>
        <p:spPr>
          <a:xfrm>
            <a:off x="131179" y="6025444"/>
            <a:ext cx="579518" cy="36933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p:txBody>
      </p:sp>
      <p:sp>
        <p:nvSpPr>
          <p:cNvPr id="17" name="Rectangle: Top Corners Rounded 16">
            <a:extLst>
              <a:ext uri="{FF2B5EF4-FFF2-40B4-BE49-F238E27FC236}">
                <a16:creationId xmlns:a16="http://schemas.microsoft.com/office/drawing/2014/main" xmlns="" id="{43DE4105-031D-D0DE-E4D9-777C2F947096}"/>
              </a:ext>
            </a:extLst>
          </p:cNvPr>
          <p:cNvSpPr/>
          <p:nvPr/>
        </p:nvSpPr>
        <p:spPr>
          <a:xfrm>
            <a:off x="131179" y="5696260"/>
            <a:ext cx="17304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Tree>
    <p:extLst>
      <p:ext uri="{BB962C8B-B14F-4D97-AF65-F5344CB8AC3E}">
        <p14:creationId xmlns:p14="http://schemas.microsoft.com/office/powerpoint/2010/main" val="96131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1" end="11"/>
                                            </p:txEl>
                                          </p:spTgt>
                                        </p:tgtEl>
                                        <p:attrNameLst>
                                          <p:attrName>style.visibility</p:attrName>
                                        </p:attrNameLst>
                                      </p:cBhvr>
                                      <p:to>
                                        <p:strVal val="visible"/>
                                      </p:to>
                                    </p:set>
                                    <p:animEffect transition="in" filter="fade">
                                      <p:cBhvr>
                                        <p:cTn id="20" dur="500"/>
                                        <p:tgtEl>
                                          <p:spTgt spid="3">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xEl>
                                              <p:pRg st="11" end="1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13" end="13"/>
                                            </p:txEl>
                                          </p:spTgt>
                                        </p:tgtEl>
                                        <p:attrNameLst>
                                          <p:attrName>style.visibility</p:attrName>
                                        </p:attrNameLst>
                                      </p:cBhvr>
                                      <p:to>
                                        <p:strVal val="visible"/>
                                      </p:to>
                                    </p:set>
                                  </p:childTnLst>
                                </p:cTn>
                              </p:par>
                              <p:par>
                                <p:cTn id="59" presetID="10" presetClass="entr" presetSubtype="0"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5">
                                            <p:bg/>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uiExpand="1" build="p" animBg="1"/>
      <p:bldP spid="8" grpId="0" animBg="1"/>
      <p:bldP spid="10" grpId="0" animBg="1"/>
      <p:bldP spid="15" grpId="0" uiExpand="1" build="p"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[Delete]</a:t>
            </a:r>
          </a:p>
        </p:txBody>
      </p:sp>
      <p:graphicFrame>
        <p:nvGraphicFramePr>
          <p:cNvPr id="4" name="Content Placeholder 4">
            <a:extLst>
              <a:ext uri="{FF2B5EF4-FFF2-40B4-BE49-F238E27FC236}">
                <a16:creationId xmlns:a16="http://schemas.microsoft.com/office/drawing/2014/main" xmlns="" id="{2486BC6F-42B7-4A1D-889E-1B1818D1D5FB}"/>
              </a:ext>
            </a:extLst>
          </p:cNvPr>
          <p:cNvGraphicFramePr>
            <a:graphicFrameLocks/>
          </p:cNvGraphicFramePr>
          <p:nvPr>
            <p:extLst>
              <p:ext uri="{D42A27DB-BD31-4B8C-83A1-F6EECF244321}">
                <p14:modId xmlns:p14="http://schemas.microsoft.com/office/powerpoint/2010/main" val="2485517660"/>
              </p:ext>
            </p:extLst>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xmlns="" val="20000"/>
                    </a:ext>
                  </a:extLst>
                </a:gridCol>
                <a:gridCol w="824230">
                  <a:extLst>
                    <a:ext uri="{9D8B030D-6E8A-4147-A177-3AD203B41FA5}">
                      <a16:colId xmlns:a16="http://schemas.microsoft.com/office/drawing/2014/main" xmlns="" val="20001"/>
                    </a:ext>
                  </a:extLst>
                </a:gridCol>
                <a:gridCol w="654203">
                  <a:extLst>
                    <a:ext uri="{9D8B030D-6E8A-4147-A177-3AD203B41FA5}">
                      <a16:colId xmlns:a16="http://schemas.microsoft.com/office/drawing/2014/main" xmlns="" val="20003"/>
                    </a:ext>
                  </a:extLst>
                </a:gridCol>
                <a:gridCol w="1313180">
                  <a:extLst>
                    <a:ext uri="{9D8B030D-6E8A-4147-A177-3AD203B41FA5}">
                      <a16:colId xmlns:a16="http://schemas.microsoft.com/office/drawing/2014/main" xmlns="" val="20002"/>
                    </a:ext>
                  </a:extLst>
                </a:gridCol>
                <a:gridCol w="963930">
                  <a:extLst>
                    <a:ext uri="{9D8B030D-6E8A-4147-A177-3AD203B41FA5}">
                      <a16:colId xmlns:a16="http://schemas.microsoft.com/office/drawing/2014/main" xmlns=""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xmlns=""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Umesh</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Morbi</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graphicFrame>
        <p:nvGraphicFramePr>
          <p:cNvPr id="5" name="Content Placeholder 4">
            <a:extLst>
              <a:ext uri="{FF2B5EF4-FFF2-40B4-BE49-F238E27FC236}">
                <a16:creationId xmlns:a16="http://schemas.microsoft.com/office/drawing/2014/main" xmlns=""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xmlns=""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xmlns="" val="10001"/>
                  </a:ext>
                </a:extLst>
              </a:tr>
            </a:tbl>
          </a:graphicData>
        </a:graphic>
      </p:graphicFrame>
      <p:sp>
        <p:nvSpPr>
          <p:cNvPr id="7" name="Rectangle 6">
            <a:extLst>
              <a:ext uri="{FF2B5EF4-FFF2-40B4-BE49-F238E27FC236}">
                <a16:creationId xmlns:a16="http://schemas.microsoft.com/office/drawing/2014/main" xmlns="" id="{EF46A604-D831-08C9-8A1F-5B773647B7F5}"/>
              </a:ext>
            </a:extLst>
          </p:cNvPr>
          <p:cNvSpPr/>
          <p:nvPr/>
        </p:nvSpPr>
        <p:spPr>
          <a:xfrm>
            <a:off x="716185" y="1192628"/>
            <a:ext cx="6530112" cy="1631216"/>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PR_Customer_Delete</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@CstID 	</a:t>
            </a:r>
            <a:r>
              <a:rPr lang="en-GB" sz="2000" dirty="0">
                <a:solidFill>
                  <a:srgbClr val="0000FF"/>
                </a:solidFill>
                <a:latin typeface="Consolas" panose="020B0609020204030204" pitchFamily="49" charset="0"/>
              </a:rPr>
              <a:t>int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DELETE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WHERE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CstID</a:t>
            </a:r>
            <a:r>
              <a:rPr lang="en-GB" sz="2000" dirty="0">
                <a:solidFill>
                  <a:srgbClr val="000000"/>
                </a:solidFill>
                <a:latin typeface="Consolas" panose="020B0609020204030204" pitchFamily="49" charset="0"/>
              </a:rPr>
              <a: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@CstID</a:t>
            </a:r>
            <a:r>
              <a:rPr lang="en-GB" sz="2000" dirty="0">
                <a:solidFill>
                  <a:srgbClr val="808080"/>
                </a:solidFill>
                <a:latin typeface="Consolas" panose="020B0609020204030204" pitchFamily="49" charset="0"/>
              </a:rPr>
              <a:t>;</a:t>
            </a:r>
            <a:endParaRPr lang="en-US" sz="2000" dirty="0"/>
          </a:p>
        </p:txBody>
      </p:sp>
      <p:sp>
        <p:nvSpPr>
          <p:cNvPr id="8" name="Rectangle 7">
            <a:extLst>
              <a:ext uri="{FF2B5EF4-FFF2-40B4-BE49-F238E27FC236}">
                <a16:creationId xmlns:a16="http://schemas.microsoft.com/office/drawing/2014/main" xmlns="" id="{EB211650-5962-6765-C899-42E92A5E821E}"/>
              </a:ext>
            </a:extLst>
          </p:cNvPr>
          <p:cNvSpPr/>
          <p:nvPr/>
        </p:nvSpPr>
        <p:spPr>
          <a:xfrm>
            <a:off x="152399" y="1192628"/>
            <a:ext cx="579518" cy="1631216"/>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p:txBody>
      </p:sp>
      <p:sp>
        <p:nvSpPr>
          <p:cNvPr id="10" name="Rectangle: Top Corners Rounded 9">
            <a:extLst>
              <a:ext uri="{FF2B5EF4-FFF2-40B4-BE49-F238E27FC236}">
                <a16:creationId xmlns:a16="http://schemas.microsoft.com/office/drawing/2014/main" xmlns=""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graphicFrame>
        <p:nvGraphicFramePr>
          <p:cNvPr id="14" name="Content Placeholder 4">
            <a:extLst>
              <a:ext uri="{FF2B5EF4-FFF2-40B4-BE49-F238E27FC236}">
                <a16:creationId xmlns:a16="http://schemas.microsoft.com/office/drawing/2014/main" xmlns="" id="{CD4CB208-6586-AAD4-1436-DDA0A3C682F0}"/>
              </a:ext>
            </a:extLst>
          </p:cNvPr>
          <p:cNvGraphicFramePr>
            <a:graphicFrameLocks/>
          </p:cNvGraphicFramePr>
          <p:nvPr>
            <p:extLst>
              <p:ext uri="{D42A27DB-BD31-4B8C-83A1-F6EECF244321}">
                <p14:modId xmlns:p14="http://schemas.microsoft.com/office/powerpoint/2010/main" val="2333584432"/>
              </p:ext>
            </p:extLst>
          </p:nvPr>
        </p:nvGraphicFramePr>
        <p:xfrm>
          <a:off x="7543801" y="4305896"/>
          <a:ext cx="4484523" cy="41148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xmlns="" val="20000"/>
                    </a:ext>
                  </a:extLst>
                </a:gridCol>
                <a:gridCol w="824230">
                  <a:extLst>
                    <a:ext uri="{9D8B030D-6E8A-4147-A177-3AD203B41FA5}">
                      <a16:colId xmlns:a16="http://schemas.microsoft.com/office/drawing/2014/main" xmlns="" val="20001"/>
                    </a:ext>
                  </a:extLst>
                </a:gridCol>
                <a:gridCol w="654203">
                  <a:extLst>
                    <a:ext uri="{9D8B030D-6E8A-4147-A177-3AD203B41FA5}">
                      <a16:colId xmlns:a16="http://schemas.microsoft.com/office/drawing/2014/main" xmlns="" val="20003"/>
                    </a:ext>
                  </a:extLst>
                </a:gridCol>
                <a:gridCol w="1313180">
                  <a:extLst>
                    <a:ext uri="{9D8B030D-6E8A-4147-A177-3AD203B41FA5}">
                      <a16:colId xmlns:a16="http://schemas.microsoft.com/office/drawing/2014/main" xmlns="" val="20002"/>
                    </a:ext>
                  </a:extLst>
                </a:gridCol>
                <a:gridCol w="963930">
                  <a:extLst>
                    <a:ext uri="{9D8B030D-6E8A-4147-A177-3AD203B41FA5}">
                      <a16:colId xmlns:a16="http://schemas.microsoft.com/office/drawing/2014/main" xmlns="" val="20004"/>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FF0000"/>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rgbClr val="FF0000"/>
                          </a:solidFill>
                        </a:rPr>
                        <a:t>Raj</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rgbClr val="FF0000"/>
                          </a:solidFill>
                        </a:rPr>
                        <a:t>25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rgbClr val="FF0000"/>
                          </a:solidFill>
                        </a:rPr>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rgbClr val="FF0000"/>
                          </a:solidFill>
                        </a:rPr>
                        <a:t>15000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xmlns="" val="10007"/>
                  </a:ext>
                </a:extLst>
              </a:tr>
            </a:tbl>
          </a:graphicData>
        </a:graphic>
      </p:graphicFrame>
      <p:sp>
        <p:nvSpPr>
          <p:cNvPr id="15" name="Rectangle 14">
            <a:extLst>
              <a:ext uri="{FF2B5EF4-FFF2-40B4-BE49-F238E27FC236}">
                <a16:creationId xmlns:a16="http://schemas.microsoft.com/office/drawing/2014/main" xmlns="" id="{C4499F60-3764-5CC8-5C83-857AC1583F24}"/>
              </a:ext>
            </a:extLst>
          </p:cNvPr>
          <p:cNvSpPr/>
          <p:nvPr/>
        </p:nvSpPr>
        <p:spPr>
          <a:xfrm>
            <a:off x="716186" y="3317620"/>
            <a:ext cx="6530112" cy="369332"/>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PR_Customer_Delete</a:t>
            </a:r>
            <a:r>
              <a:rPr lang="en-US" dirty="0">
                <a:solidFill>
                  <a:srgbClr val="000000"/>
                </a:solidFill>
                <a:latin typeface="Consolas" panose="020B0609020204030204" pitchFamily="49" charset="0"/>
              </a:rPr>
              <a:t> 106</a:t>
            </a:r>
            <a:endParaRPr lang="en-GB" dirty="0">
              <a:solidFill>
                <a:srgbClr val="000000"/>
              </a:solidFill>
              <a:latin typeface="Consolas" panose="020B0609020204030204" pitchFamily="49" charset="0"/>
            </a:endParaRPr>
          </a:p>
        </p:txBody>
      </p:sp>
      <p:sp>
        <p:nvSpPr>
          <p:cNvPr id="16" name="Rectangle 15">
            <a:extLst>
              <a:ext uri="{FF2B5EF4-FFF2-40B4-BE49-F238E27FC236}">
                <a16:creationId xmlns:a16="http://schemas.microsoft.com/office/drawing/2014/main" xmlns="" id="{08A50DC0-ACD1-C821-B8A5-EE4CB8303E37}"/>
              </a:ext>
            </a:extLst>
          </p:cNvPr>
          <p:cNvSpPr/>
          <p:nvPr/>
        </p:nvSpPr>
        <p:spPr>
          <a:xfrm>
            <a:off x="152399" y="3317620"/>
            <a:ext cx="536825" cy="36933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p:txBody>
      </p:sp>
      <p:sp>
        <p:nvSpPr>
          <p:cNvPr id="17" name="Rectangle: Top Corners Rounded 16">
            <a:extLst>
              <a:ext uri="{FF2B5EF4-FFF2-40B4-BE49-F238E27FC236}">
                <a16:creationId xmlns:a16="http://schemas.microsoft.com/office/drawing/2014/main" xmlns="" id="{43DE4105-031D-D0DE-E4D9-777C2F947096}"/>
              </a:ext>
            </a:extLst>
          </p:cNvPr>
          <p:cNvSpPr/>
          <p:nvPr/>
        </p:nvSpPr>
        <p:spPr>
          <a:xfrm>
            <a:off x="152399" y="2988436"/>
            <a:ext cx="173238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cxnSp>
        <p:nvCxnSpPr>
          <p:cNvPr id="13" name="Straight Connector 12">
            <a:extLst>
              <a:ext uri="{FF2B5EF4-FFF2-40B4-BE49-F238E27FC236}">
                <a16:creationId xmlns:a16="http://schemas.microsoft.com/office/drawing/2014/main" xmlns="" id="{DD2346FC-414E-CC60-75EE-61A0300100B9}"/>
              </a:ext>
            </a:extLst>
          </p:cNvPr>
          <p:cNvCxnSpPr/>
          <p:nvPr/>
        </p:nvCxnSpPr>
        <p:spPr>
          <a:xfrm>
            <a:off x="7156580" y="4352551"/>
            <a:ext cx="261257" cy="3034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772E376C-53DA-0001-04C6-ED1A78FF55BD}"/>
              </a:ext>
            </a:extLst>
          </p:cNvPr>
          <p:cNvCxnSpPr>
            <a:cxnSpLocks/>
          </p:cNvCxnSpPr>
          <p:nvPr/>
        </p:nvCxnSpPr>
        <p:spPr>
          <a:xfrm flipH="1">
            <a:off x="7156580" y="4352551"/>
            <a:ext cx="261257" cy="3034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43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5">
                                            <p:bg/>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animBg="1"/>
      <p:bldP spid="10" grpId="0" animBg="1"/>
      <p:bldP spid="15" grpId="0" uiExpand="1" build="p" animBg="1"/>
      <p:bldP spid="16" grpId="0" animBg="1"/>
      <p:bldP spid="17"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8428</TotalTime>
  <Words>3538</Words>
  <Application>Microsoft Office PowerPoint</Application>
  <PresentationFormat>Widescreen</PresentationFormat>
  <Paragraphs>1152</Paragraphs>
  <Slides>42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Shruti</vt:lpstr>
      <vt:lpstr>Wingdings 3</vt:lpstr>
      <vt:lpstr>Segoe UI Black</vt:lpstr>
      <vt:lpstr>Wingdings</vt:lpstr>
      <vt:lpstr>Wingdings 2</vt:lpstr>
      <vt:lpstr>Lohit Gujarati</vt:lpstr>
      <vt:lpstr>Roboto Condensed</vt:lpstr>
      <vt:lpstr>Consolas</vt:lpstr>
      <vt:lpstr>Arial</vt:lpstr>
      <vt:lpstr>Roboto Condensed Light</vt:lpstr>
      <vt:lpstr>Calibri</vt:lpstr>
      <vt:lpstr>Office Theme</vt:lpstr>
      <vt:lpstr>Unit-1  Stored Procedures, Cursor &amp; Trigger</vt:lpstr>
      <vt:lpstr>PowerPoint Presentation</vt:lpstr>
      <vt:lpstr>Stored Procedures</vt:lpstr>
      <vt:lpstr>What is Stored Procedure?</vt:lpstr>
      <vt:lpstr>Example of Stored Procedure (SP) without parameter [SelectByName]</vt:lpstr>
      <vt:lpstr>Example of Stored Procedure (SP) with one parameter [SelectByPK]</vt:lpstr>
      <vt:lpstr>Example of Stored Procedure (SP) [Insert]</vt:lpstr>
      <vt:lpstr>Example of Stored Procedure (SP) [Update]</vt:lpstr>
      <vt:lpstr>Example of Stored Procedure (SP) [Delete]</vt:lpstr>
      <vt:lpstr>Example of Stored Procedure (SP) [NULL] As Default Parameter</vt:lpstr>
      <vt:lpstr>What is Stored Procedure? (Cont..)</vt:lpstr>
      <vt:lpstr>Stored Procedure OUT/OUTPUT Parameter</vt:lpstr>
      <vt:lpstr>Example of Stored Procedure (SP) [OUT] Parameter</vt:lpstr>
      <vt:lpstr>Stored Procedure Important Error Messages [Remember]</vt:lpstr>
      <vt:lpstr>Stored Procedure [Practice] </vt:lpstr>
      <vt:lpstr>Cursors</vt:lpstr>
      <vt:lpstr>Introduction : Cursor</vt:lpstr>
      <vt:lpstr>Types of Cursor </vt:lpstr>
      <vt:lpstr>SQL Cursor Life Cycle</vt:lpstr>
      <vt:lpstr>SQL Cursor Life Cycle (Cont..)</vt:lpstr>
      <vt:lpstr>SQL Cursor Life Cycle - Steps (Cont..)</vt:lpstr>
      <vt:lpstr>SQL Cursor Life Cycle - Steps (Cont..)</vt:lpstr>
      <vt:lpstr>SQL Cursor Life Cycle - Steps (Summary)</vt:lpstr>
      <vt:lpstr>Example of Cursor</vt:lpstr>
      <vt:lpstr>Understanding Cursor Execution</vt:lpstr>
      <vt:lpstr>Example: Cursor</vt:lpstr>
      <vt:lpstr>Triggers</vt:lpstr>
      <vt:lpstr>Introduction : Trigger</vt:lpstr>
      <vt:lpstr>Purpose of Triggers</vt:lpstr>
      <vt:lpstr>Types of Trigger</vt:lpstr>
      <vt:lpstr>DML Triggers [Important]</vt:lpstr>
      <vt:lpstr>Syntax of Trigger</vt:lpstr>
      <vt:lpstr>Example of Trigger</vt:lpstr>
      <vt:lpstr>Example of Trigger [Insert]</vt:lpstr>
      <vt:lpstr>Example of Trigger [Update]</vt:lpstr>
      <vt:lpstr>Example of Trigger [Delete]</vt:lpstr>
      <vt:lpstr>Example of Trigger [Custom] </vt:lpstr>
      <vt:lpstr>Example of Trigger [Custom] </vt:lpstr>
      <vt:lpstr>Trigger [Practice]</vt:lpstr>
      <vt:lpstr>Pros/Advantages of SQL Server Triggers</vt:lpstr>
      <vt:lpstr>Cons/Disadvantages of SQL Server Triggers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admin_firozsir</cp:lastModifiedBy>
  <cp:revision>275</cp:revision>
  <dcterms:created xsi:type="dcterms:W3CDTF">2020-05-01T05:09:15Z</dcterms:created>
  <dcterms:modified xsi:type="dcterms:W3CDTF">2023-11-27T12:13:40Z</dcterms:modified>
</cp:coreProperties>
</file>