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63" r:id="rId2"/>
    <p:sldId id="276" r:id="rId3"/>
    <p:sldId id="283" r:id="rId4"/>
    <p:sldId id="269" r:id="rId5"/>
    <p:sldId id="270" r:id="rId6"/>
    <p:sldId id="257" r:id="rId7"/>
    <p:sldId id="259" r:id="rId8"/>
    <p:sldId id="261" r:id="rId9"/>
    <p:sldId id="260" r:id="rId10"/>
    <p:sldId id="262" r:id="rId11"/>
    <p:sldId id="271" r:id="rId12"/>
    <p:sldId id="284" r:id="rId13"/>
    <p:sldId id="285" r:id="rId14"/>
    <p:sldId id="286" r:id="rId15"/>
    <p:sldId id="287" r:id="rId16"/>
    <p:sldId id="288" r:id="rId17"/>
    <p:sldId id="289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8E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4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D94D2-B9FC-4FDF-B3AC-DBDE945F46E7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C48EB12-EC82-4AF9-A5E5-51578DA25E07}" type="pres">
      <dgm:prSet presAssocID="{732D94D2-B9FC-4FDF-B3AC-DBDE945F46E7}" presName="Name0" presStyleCnt="0">
        <dgm:presLayoutVars>
          <dgm:dir/>
          <dgm:resizeHandles val="exact"/>
        </dgm:presLayoutVars>
      </dgm:prSet>
      <dgm:spPr/>
    </dgm:pt>
  </dgm:ptLst>
  <dgm:cxnLst>
    <dgm:cxn modelId="{D842387B-013F-4654-9A0C-70190B1B4A69}" type="presOf" srcId="{732D94D2-B9FC-4FDF-B3AC-DBDE945F46E7}" destId="{3C48EB12-EC82-4AF9-A5E5-51578DA25E07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30AB0-EA69-4F5D-BB05-303CF92B41BB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C35A3-219A-4354-BE3F-71445D8DF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4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C35A3-219A-4354-BE3F-71445D8DFD8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79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C35A3-219A-4354-BE3F-71445D8DFD8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4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3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9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9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3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08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2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1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5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2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2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9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2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5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D8AAB3-401E-4D67-86F0-61D7F49AF949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662BC55-70CD-401C-B3C8-8F44D948A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9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ckify.me/attendance-tracker" TargetMode="External"/><Relationship Id="rId2" Type="http://schemas.openxmlformats.org/officeDocument/2006/relationships/hyperlink" Target="https://pureai.com/articles/2021/03/03/ml-calibratio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object-detection-with-tensorflow-model-and-opencv-d839f3e42849" TargetMode="External"/><Relationship Id="rId5" Type="http://schemas.openxmlformats.org/officeDocument/2006/relationships/hyperlink" Target="https://camudigitalcampus.com/cloud-campus-management-software-ppc/" TargetMode="External"/><Relationship Id="rId4" Type="http://schemas.openxmlformats.org/officeDocument/2006/relationships/hyperlink" Target="https://workspace.google.com/marketpla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1024-2972-4A5A-BF6E-E48D5BF7E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54" y="591671"/>
            <a:ext cx="10265513" cy="2984090"/>
          </a:xfrm>
        </p:spPr>
        <p:txBody>
          <a:bodyPr/>
          <a:lstStyle/>
          <a:p>
            <a:pPr algn="ctr"/>
            <a:br>
              <a:rPr lang="en-GB" sz="4400" dirty="0">
                <a:latin typeface="Bahnschrift" panose="020B0502040204020203" pitchFamily="34" charset="0"/>
              </a:rPr>
            </a:br>
            <a:br>
              <a:rPr lang="en-GB" sz="4400" dirty="0">
                <a:latin typeface="Bahnschrift" panose="020B0502040204020203" pitchFamily="34" charset="0"/>
              </a:rPr>
            </a:br>
            <a:br>
              <a:rPr lang="en-GB" sz="4400" dirty="0">
                <a:latin typeface="Bahnschrift" panose="020B0502040204020203" pitchFamily="34" charset="0"/>
              </a:rPr>
            </a:br>
            <a:br>
              <a:rPr lang="en-GB" sz="4400" dirty="0">
                <a:latin typeface="Bahnschrift" panose="020B0502040204020203" pitchFamily="34" charset="0"/>
              </a:rPr>
            </a:br>
            <a:br>
              <a:rPr lang="en-GB" sz="4400" dirty="0">
                <a:latin typeface="Bahnschrift" panose="020B0502040204020203" pitchFamily="34" charset="0"/>
              </a:rPr>
            </a:br>
            <a:br>
              <a:rPr lang="en-GB" sz="4400" dirty="0">
                <a:latin typeface="Bahnschrift" panose="020B0502040204020203" pitchFamily="34" charset="0"/>
              </a:rPr>
            </a:br>
            <a:br>
              <a:rPr lang="en-GB" sz="4400" dirty="0">
                <a:latin typeface="Bahnschrift" panose="020B0502040204020203" pitchFamily="34" charset="0"/>
              </a:rPr>
            </a:br>
            <a:br>
              <a:rPr lang="en-GB" sz="4400" dirty="0">
                <a:latin typeface="Bahnschrift" panose="020B0502040204020203" pitchFamily="34" charset="0"/>
              </a:rPr>
            </a:br>
            <a:br>
              <a:rPr lang="en-GB" sz="4400" dirty="0">
                <a:latin typeface="Bahnschrift" panose="020B0502040204020203" pitchFamily="34" charset="0"/>
              </a:rPr>
            </a:br>
            <a:br>
              <a:rPr lang="en-GB" sz="4400" dirty="0">
                <a:latin typeface="Bahnschrift" panose="020B0502040204020203" pitchFamily="34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JAYPEE UNIVERSITY OF ENGINEERING AND TECHNOLOGY, GUNA</a:t>
            </a:r>
            <a:b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B.Tech Major project presentation</a:t>
            </a:r>
            <a:b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no.  1</a:t>
            </a:r>
            <a:b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title:-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Marker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86B8-6FFE-4F4F-9A02-65F9E6DE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4" y="4352925"/>
            <a:ext cx="10857577" cy="2305609"/>
          </a:xfrm>
        </p:spPr>
        <p:txBody>
          <a:bodyPr>
            <a:noAutofit/>
          </a:bodyPr>
          <a:lstStyle/>
          <a:p>
            <a:r>
              <a:rPr lang="en-GB" sz="2400" b="1" u="sng" dirty="0">
                <a:solidFill>
                  <a:srgbClr val="E8E6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</a:t>
            </a:r>
            <a:r>
              <a:rPr lang="en-GB" sz="2400" b="1" dirty="0">
                <a:solidFill>
                  <a:srgbClr val="E8E6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</a:t>
            </a:r>
            <a:r>
              <a:rPr lang="en-GB" sz="2400" b="1" u="sng" dirty="0">
                <a:solidFill>
                  <a:srgbClr val="E8E6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  <a:r>
              <a:rPr lang="en-GB" sz="2400" b="1" dirty="0">
                <a:solidFill>
                  <a:srgbClr val="E8E6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GB" sz="2400" dirty="0">
                <a:solidFill>
                  <a:srgbClr val="E8E6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animesh gupta     (191b044)                        MR. Navaljeet SINGH ARORA </a:t>
            </a:r>
          </a:p>
          <a:p>
            <a:r>
              <a:rPr lang="en-GB" sz="2400" dirty="0">
                <a:solidFill>
                  <a:srgbClr val="E8E6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Anirudh Damle    (191b045) </a:t>
            </a:r>
          </a:p>
          <a:p>
            <a:r>
              <a:rPr lang="en-GB" sz="2400" dirty="0">
                <a:solidFill>
                  <a:srgbClr val="E8E6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Paliwal     (191b074)</a:t>
            </a:r>
          </a:p>
          <a:p>
            <a:endParaRPr lang="en-GB" sz="2400" dirty="0">
              <a:solidFill>
                <a:srgbClr val="E8E6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u="sng" dirty="0">
                <a:solidFill>
                  <a:srgbClr val="E8E6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endParaRPr lang="en-IN" sz="2400" dirty="0">
              <a:solidFill>
                <a:srgbClr val="E8E6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2965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94FC-72DE-4025-9F6D-29D140E1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31" y="735543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5E64A-FA61-4843-A4AF-2FF867145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81" y="2227603"/>
            <a:ext cx="9929581" cy="47021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OS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 used: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CV</a:t>
            </a:r>
          </a:p>
          <a:p>
            <a:pPr lvl="1" algn="just"/>
            <a:r>
              <a:rPr lang="en-IN" sz="2800" dirty="0"/>
              <a:t>MySQL</a:t>
            </a:r>
          </a:p>
          <a:p>
            <a:pPr lvl="1"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63429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26D7-5595-4BD8-8D97-1EB4B3A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04" y="716493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E58AA3-3044-87BF-74F7-3544A206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53" y="2258989"/>
            <a:ext cx="5070493" cy="45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6829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C56-5745-6C28-52CE-CCFE29CE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49" y="749932"/>
            <a:ext cx="8761413" cy="706964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C03FA-2166-04AC-14C9-18794A523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62" y="2268945"/>
            <a:ext cx="3515275" cy="4589055"/>
          </a:xfrm>
        </p:spPr>
      </p:pic>
    </p:spTree>
    <p:extLst>
      <p:ext uri="{BB962C8B-B14F-4D97-AF65-F5344CB8AC3E}">
        <p14:creationId xmlns:p14="http://schemas.microsoft.com/office/powerpoint/2010/main" val="388366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CE8-F2F9-564F-B4BC-3B6B6D30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78" y="730476"/>
            <a:ext cx="8761413" cy="706964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52A38-93AA-F881-A121-5308E91AD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1" y="2651309"/>
            <a:ext cx="11322158" cy="3788402"/>
          </a:xfrm>
        </p:spPr>
      </p:pic>
    </p:spTree>
    <p:extLst>
      <p:ext uri="{BB962C8B-B14F-4D97-AF65-F5344CB8AC3E}">
        <p14:creationId xmlns:p14="http://schemas.microsoft.com/office/powerpoint/2010/main" val="426419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361E-4D2D-9F26-3AAA-A54D7CEA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00" y="765023"/>
            <a:ext cx="8761413" cy="706964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5165B6-06AF-B10A-E182-8C165FA3D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906534"/>
              </p:ext>
            </p:extLst>
          </p:nvPr>
        </p:nvGraphicFramePr>
        <p:xfrm>
          <a:off x="76673" y="2480553"/>
          <a:ext cx="7257982" cy="320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029FED-2EBC-4AD8-A179-82541F9CF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7" y="2712406"/>
            <a:ext cx="11235445" cy="1695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0DB2E-532D-C854-1FF0-0D95CE0D1988}"/>
              </a:ext>
            </a:extLst>
          </p:cNvPr>
          <p:cNvSpPr txBox="1"/>
          <p:nvPr/>
        </p:nvSpPr>
        <p:spPr>
          <a:xfrm>
            <a:off x="1464080" y="4142997"/>
            <a:ext cx="1656708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446E5-A96D-B613-527D-F4C4B5F3F044}"/>
              </a:ext>
            </a:extLst>
          </p:cNvPr>
          <p:cNvSpPr txBox="1"/>
          <p:nvPr/>
        </p:nvSpPr>
        <p:spPr>
          <a:xfrm>
            <a:off x="6223610" y="4211999"/>
            <a:ext cx="2732086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Backend\Testing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CB36-5375-223E-64DA-9DC477313986}"/>
              </a:ext>
            </a:extLst>
          </p:cNvPr>
          <p:cNvSpPr txBox="1"/>
          <p:nvPr/>
        </p:nvSpPr>
        <p:spPr>
          <a:xfrm>
            <a:off x="4288800" y="4205357"/>
            <a:ext cx="1656708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6D5E6-9E10-1A31-CCC5-F88D60BEEFD8}"/>
              </a:ext>
            </a:extLst>
          </p:cNvPr>
          <p:cNvSpPr txBox="1"/>
          <p:nvPr/>
        </p:nvSpPr>
        <p:spPr>
          <a:xfrm>
            <a:off x="9635013" y="4202274"/>
            <a:ext cx="2169501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65559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3399-0BF0-66A3-7592-81A31700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3" y="701293"/>
            <a:ext cx="8761413" cy="706964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9C4CF-2F94-DCE8-455C-50095C852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" t="15965" r="986" b="11630"/>
          <a:stretch/>
        </p:blipFill>
        <p:spPr>
          <a:xfrm>
            <a:off x="824213" y="2315184"/>
            <a:ext cx="10719882" cy="43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1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3E33-89D9-594E-A53C-9ECDB632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78" y="771728"/>
            <a:ext cx="8761413" cy="706964"/>
          </a:xfrm>
        </p:spPr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Admin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A1289E-8AFD-3566-38A3-50BF995A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18777" r="1195" b="28997"/>
          <a:stretch/>
        </p:blipFill>
        <p:spPr>
          <a:xfrm>
            <a:off x="518807" y="2431915"/>
            <a:ext cx="11223621" cy="36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3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90F2-A536-5E46-1589-73D41ACD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code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36512-50CD-BFE2-8B78-BEC7D4AAD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19640" r="47565" b="11785"/>
          <a:stretch/>
        </p:blipFill>
        <p:spPr>
          <a:xfrm>
            <a:off x="2305789" y="2393004"/>
            <a:ext cx="7610577" cy="43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9829-B709-48AA-8BDE-50341851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79" y="773643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61DC33-9609-437F-BDF7-168FF497F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37" y="2581847"/>
            <a:ext cx="11209325" cy="358471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simple, easy, optimized, smooth running software which enables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attendance system to manage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attendance of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class, campus, society, community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Hassle-free.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52652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252A-3385-4DE1-B4F9-75E71328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29" y="783168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BEC303-31D5-4480-9386-9A177C56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45" y="2434535"/>
            <a:ext cx="11291611" cy="4025900"/>
          </a:xfrm>
        </p:spPr>
        <p:txBody>
          <a:bodyPr/>
          <a:lstStyle/>
          <a:p>
            <a:pPr marL="457200" lvl="1" indent="0">
              <a:buNone/>
            </a:pPr>
            <a:endParaRPr lang="en-I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2070A-009E-4791-816B-65E6A52FE526}"/>
              </a:ext>
            </a:extLst>
          </p:cNvPr>
          <p:cNvSpPr txBox="1"/>
          <p:nvPr/>
        </p:nvSpPr>
        <p:spPr>
          <a:xfrm>
            <a:off x="600453" y="2597285"/>
            <a:ext cx="104793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Researchers Explore Machine Learning Calibration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By Pure AI Editors | March 2021 - </a:t>
            </a: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https://pureai.com/articles/2021/03/03/ml-calibration.aspx</a:t>
            </a:r>
            <a:endParaRPr lang="en-IN" dirty="0">
              <a:solidFill>
                <a:schemeClr val="accent4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Research on existing project</a:t>
            </a:r>
          </a:p>
          <a:p>
            <a:pPr marL="457200" lvl="1" indent="0" algn="just">
              <a:buNone/>
            </a:pPr>
            <a:r>
              <a:rPr lang="en-I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Colcify - </a:t>
            </a:r>
            <a:r>
              <a:rPr lang="en-IN" sz="1800" dirty="0">
                <a:solidFill>
                  <a:schemeClr val="accent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https://clockify.me/attendance-tracker</a:t>
            </a:r>
            <a:endParaRPr lang="en-IN" sz="1800" dirty="0">
              <a:solidFill>
                <a:schemeClr val="accent4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Google workspace - 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https://workspace.google.com/marketplace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Camu - 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https://camudigitalcampus.com/cloud-campus-management-software-ppc/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 detection with TensorFlow model and OpenCV</a:t>
            </a:r>
          </a:p>
          <a:p>
            <a:pPr marL="457200" lvl="1" indent="0" algn="just">
              <a:buNone/>
            </a:pPr>
            <a:r>
              <a:rPr lang="en-I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 Gabriel Casemiro | Jul 2016 - </a:t>
            </a:r>
            <a:r>
              <a:rPr lang="en-IN" sz="1800" dirty="0">
                <a:solidFill>
                  <a:schemeClr val="accent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https://towardsdatascience.com/object-detection-with-tensorflow-model-and-opencv-d839f3e42849</a:t>
            </a:r>
            <a:endParaRPr lang="en-IN" sz="1800" dirty="0">
              <a:solidFill>
                <a:schemeClr val="accent4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2366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CA7B-F9F6-4E7E-B1FD-689F5D19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566530"/>
            <a:ext cx="9091419" cy="1114102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1C2C-F619-4718-A93E-6AD66A25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67" y="2316481"/>
            <a:ext cx="11090055" cy="4183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Marker</a:t>
            </a:r>
            <a:endParaRPr lang="en-IN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based on the need of AI affiliated attendance software, which fulfils all attendance needs of a class, campus, society, community.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enables a secure channel, where proxy can be reduced.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existing attendance systems, procedures. </a:t>
            </a:r>
          </a:p>
          <a:p>
            <a:endParaRPr lang="en-IN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96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252E-F7DE-437C-995D-31EA91582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866" y="1423151"/>
            <a:ext cx="5442489" cy="2677648"/>
          </a:xfrm>
        </p:spPr>
        <p:txBody>
          <a:bodyPr/>
          <a:lstStyle/>
          <a:p>
            <a:r>
              <a:rPr lang="en-GB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7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6CB4-CDC1-7E58-FF57-3665E97D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63038"/>
            <a:ext cx="9205003" cy="717594"/>
          </a:xfrm>
        </p:spPr>
        <p:txBody>
          <a:bodyPr/>
          <a:lstStyle/>
          <a:p>
            <a:r>
              <a:rPr lang="en-IN" dirty="0"/>
              <a:t>About the current part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2D39-19B0-C7EF-66AD-E5D2C02D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17" y="2243577"/>
            <a:ext cx="11111626" cy="4244772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system that takes down students’ attendance using barcode. 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student is provided with a card containing a unique barcode. Each barcode represents a unique id of students. 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just have to scan their cards using barcode scanner and the system notes down their attendance as per dates. 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then stores all the students’ attendance records and generates defaulter list. It also generates an overall report in excel sheet for admin.</a:t>
            </a:r>
            <a:endParaRPr lang="en-GB" sz="28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06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4ED0-D317-47D9-B052-8882E985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54" y="821268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619D-569F-4BD1-9C1D-51FE0407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02351"/>
            <a:ext cx="11322796" cy="4787901"/>
          </a:xfrm>
        </p:spPr>
        <p:txBody>
          <a:bodyPr>
            <a:normAutofit/>
          </a:bodyPr>
          <a:lstStyle/>
          <a:p>
            <a:endParaRPr lang="en-GB" b="0" i="0" dirty="0">
              <a:solidFill>
                <a:srgbClr val="000000"/>
              </a:solidFill>
              <a:effectLst/>
              <a:latin typeface="Montserrat" panose="020B0604020202020204" pitchFamily="2" charset="0"/>
            </a:endParaRPr>
          </a:p>
          <a:p>
            <a:endParaRPr lang="en-I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D77A7-19C1-48AE-AC9B-FB741AC50399}"/>
              </a:ext>
            </a:extLst>
          </p:cNvPr>
          <p:cNvSpPr txBox="1"/>
          <p:nvPr/>
        </p:nvSpPr>
        <p:spPr>
          <a:xfrm>
            <a:off x="312420" y="1305341"/>
            <a:ext cx="11322796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computer vision a possibility, hence enhancing power of Artificial Intelligence.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way to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&amp; Manage Attendance of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class, campus, society, community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Hassle-free.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the current field present is not sufficient.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hyper-competitive era, it is essential that this transformation not only meets all the needs but also exceeds the expectations.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441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FD3B-B74D-4267-9254-4DE48340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54" y="802218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2F51-E7C1-412B-A655-B632AD14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39" y="2127249"/>
            <a:ext cx="11179921" cy="4378326"/>
          </a:xfrm>
        </p:spPr>
        <p:txBody>
          <a:bodyPr>
            <a:normAutofit/>
          </a:bodyPr>
          <a:lstStyle/>
          <a:p>
            <a:endParaRPr lang="en-GB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GB" b="1" dirty="0"/>
          </a:p>
          <a:p>
            <a:pPr marL="0" indent="0">
              <a:buNone/>
            </a:pPr>
            <a:endParaRPr lang="en-IN" sz="1800" dirty="0"/>
          </a:p>
          <a:p>
            <a:endParaRPr lang="en-IN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71B63-7FB9-462C-BCC8-B07E36096095}"/>
              </a:ext>
            </a:extLst>
          </p:cNvPr>
          <p:cNvSpPr txBox="1"/>
          <p:nvPr/>
        </p:nvSpPr>
        <p:spPr>
          <a:xfrm>
            <a:off x="406649" y="2494722"/>
            <a:ext cx="1127931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taking attendance, there is  always an issue of time and resources.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classes techniques, classes, society, campus are getting smarter, need of a virtual attender (attendance marker) arises.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open source software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7105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27E9-8277-47E7-A4DC-D3EBCF12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0232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F54EE-9688-4ED3-A005-5925429A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03" y="2679700"/>
            <a:ext cx="11313271" cy="41783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F59AD-6AC6-47DF-B404-45087F612694}"/>
              </a:ext>
            </a:extLst>
          </p:cNvPr>
          <p:cNvSpPr txBox="1"/>
          <p:nvPr/>
        </p:nvSpPr>
        <p:spPr>
          <a:xfrm>
            <a:off x="425255" y="2679700"/>
            <a:ext cx="112023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fully functional attendance system to manage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attendance of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class, campus, society, community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Hassle-free.</a:t>
            </a: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traditional attendance system by using authentication technique.</a:t>
            </a:r>
            <a:endParaRPr lang="en-GB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en-GB" sz="2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249688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5F1F-8135-4498-95F2-3D87B7B8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73" y="664637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Flaws of other software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691C-4F97-4499-B6D7-C4D55487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71601"/>
            <a:ext cx="10384067" cy="43024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800" dirty="0"/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software present in the market but they are not smart.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no freedom to change, as per there requirement.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understand.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 user friendly, slow.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All operation are performed manually done.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No, integrity with AI.</a:t>
            </a:r>
          </a:p>
          <a:p>
            <a:pPr marL="0" indent="0" algn="just">
              <a:buNone/>
            </a:pPr>
            <a:endParaRPr lang="en-GB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840196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6A3F-006B-4A79-96CF-454BFB52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29" y="754593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604A-A688-49D4-81B1-D2E635A13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86" y="2706435"/>
            <a:ext cx="11106044" cy="509311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sz="3600" b="1" i="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safety</a:t>
            </a:r>
            <a:r>
              <a:rPr lang="en-GB" sz="3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GB" sz="36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safety is an important factor in determining the technical and market feasibility of the idea.                                                                                                                      </a:t>
            </a:r>
          </a:p>
          <a:p>
            <a:pPr algn="just"/>
            <a:r>
              <a:rPr lang="en-GB" sz="3600" b="1" i="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gap</a:t>
            </a:r>
            <a:r>
              <a:rPr lang="en-GB" sz="3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36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Filling a viable gap in the market is key to the success of your new product or service.</a:t>
            </a:r>
          </a:p>
          <a:p>
            <a:pPr algn="just"/>
            <a:r>
              <a:rPr lang="en-US" sz="36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Viability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Each of the technologies used are freely available in market &amp; technical skills required to handle them are manageable. </a:t>
            </a:r>
          </a:p>
          <a:p>
            <a:pPr algn="just"/>
            <a:r>
              <a:rPr lang="en-US" sz="36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safety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the user data will be stored in SQLite, and site can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be run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reliable server, keeping the environment safe.</a:t>
            </a:r>
          </a:p>
          <a:p>
            <a:pPr algn="just"/>
            <a:endParaRPr lang="en-GB" sz="3100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3100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1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endParaRPr lang="en-IN" b="1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endParaRPr lang="en-IN" b="1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GB" b="0" i="0" dirty="0">
              <a:solidFill>
                <a:srgbClr val="242424"/>
              </a:solidFill>
              <a:effectLst/>
              <a:latin typeface="Lato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11646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6C71-A473-42BF-A507-12F7E041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29" y="775232"/>
            <a:ext cx="8761413" cy="706964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2C42-694B-411E-BD0F-2BB2F148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40" y="1838739"/>
            <a:ext cx="10945469" cy="48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to all eligible users.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Catchy Interface.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friendly.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Optimized.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Fast.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use.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class, campus, society, community.</a:t>
            </a:r>
          </a:p>
          <a:p>
            <a:pPr marL="0" indent="0" algn="just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68109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1991</TotalTime>
  <Words>696</Words>
  <Application>Microsoft Office PowerPoint</Application>
  <PresentationFormat>Widescreen</PresentationFormat>
  <Paragraphs>120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Bahnschrift</vt:lpstr>
      <vt:lpstr>Calibri</vt:lpstr>
      <vt:lpstr>Century Gothic</vt:lpstr>
      <vt:lpstr>Lato</vt:lpstr>
      <vt:lpstr>Montserrat</vt:lpstr>
      <vt:lpstr>Times New Roman</vt:lpstr>
      <vt:lpstr>Wingdings 3</vt:lpstr>
      <vt:lpstr>Ion Boardroom</vt:lpstr>
      <vt:lpstr>          JAYPEE UNIVERSITY OF ENGINEERING AND TECHNOLOGY, GUNA B.Tech Major project presentation  Project no.  1   Project title:- Attendance Marker</vt:lpstr>
      <vt:lpstr>Introduction</vt:lpstr>
      <vt:lpstr>About the current part of project</vt:lpstr>
      <vt:lpstr>Motivation</vt:lpstr>
      <vt:lpstr>Problem Statement</vt:lpstr>
      <vt:lpstr>Goals</vt:lpstr>
      <vt:lpstr>Flaws of other software </vt:lpstr>
      <vt:lpstr>Feasibility Analysis</vt:lpstr>
      <vt:lpstr>Features</vt:lpstr>
      <vt:lpstr>Requirement analysis</vt:lpstr>
      <vt:lpstr>Use case diagram</vt:lpstr>
      <vt:lpstr>Flow Chart</vt:lpstr>
      <vt:lpstr>System Design</vt:lpstr>
      <vt:lpstr>Project Timeline</vt:lpstr>
      <vt:lpstr>Screenshot of code</vt:lpstr>
      <vt:lpstr>Screenshot of Admin screen</vt:lpstr>
      <vt:lpstr>Screenshot of code flow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  Minor project presentation </dc:title>
  <dc:creator>Anirudh Damle</dc:creator>
  <cp:lastModifiedBy>Anirudh Damle</cp:lastModifiedBy>
  <cp:revision>66</cp:revision>
  <dcterms:created xsi:type="dcterms:W3CDTF">2021-10-18T16:44:31Z</dcterms:created>
  <dcterms:modified xsi:type="dcterms:W3CDTF">2022-11-14T07:15:26Z</dcterms:modified>
</cp:coreProperties>
</file>