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" id="{06108D6D-A24D-4880-92AA-FF87A633A0AF}">
          <p14:sldIdLst>
            <p14:sldId id="261"/>
            <p14:sldId id="256"/>
          </p14:sldIdLst>
        </p14:section>
        <p14:section name="Introduction" id="{0B85C618-C9DC-4B2A-9D56-1EB5433632BA}">
          <p14:sldIdLst>
            <p14:sldId id="257"/>
            <p14:sldId id="258"/>
          </p14:sldIdLst>
        </p14:section>
        <p14:section name="Section 2" id="{D081894F-E646-440E-BAD3-7344F83CAEC4}">
          <p14:sldIdLst>
            <p14:sldId id="259"/>
            <p14:sldId id="260"/>
          </p14:sldIdLst>
        </p14:section>
        <p14:section name="Technologies" id="{B938B406-BC6A-4DFD-ABAE-0BE46773D029}">
          <p14:sldIdLst>
            <p14:sldId id="262"/>
            <p14:sldId id="263"/>
            <p14:sldId id="264"/>
          </p14:sldIdLst>
        </p14:section>
        <p14:section name="So far so good?" id="{C2EE4362-C499-4730-9CBF-B9928934C1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0F469-38A6-4AD8-A56B-6CF3637BBA65}" v="243" dt="2024-12-14T02:23:26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89" y="44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varshini R S" userId="0df45c8ae7302072" providerId="LiveId" clId="{5DB0F469-38A6-4AD8-A56B-6CF3637BBA65}"/>
    <pc:docChg chg="undo redo custSel addSld delSld modSld sldOrd addSection delSection modSection">
      <pc:chgData name="Srivarshini R S" userId="0df45c8ae7302072" providerId="LiveId" clId="{5DB0F469-38A6-4AD8-A56B-6CF3637BBA65}" dt="2024-12-14T02:23:26.044" v="1410" actId="14826"/>
      <pc:docMkLst>
        <pc:docMk/>
      </pc:docMkLst>
      <pc:sldChg chg="addSp delSp modSp mod modTransition modAnim">
        <pc:chgData name="Srivarshini R S" userId="0df45c8ae7302072" providerId="LiveId" clId="{5DB0F469-38A6-4AD8-A56B-6CF3637BBA65}" dt="2024-12-13T09:58:47.391" v="1259" actId="553"/>
        <pc:sldMkLst>
          <pc:docMk/>
          <pc:sldMk cId="741952771" sldId="256"/>
        </pc:sldMkLst>
        <pc:graphicFrameChg chg="add mod modGraphic">
          <ac:chgData name="Srivarshini R S" userId="0df45c8ae7302072" providerId="LiveId" clId="{5DB0F469-38A6-4AD8-A56B-6CF3637BBA65}" dt="2024-12-13T09:58:47.391" v="1259" actId="553"/>
          <ac:graphicFrameMkLst>
            <pc:docMk/>
            <pc:sldMk cId="741952771" sldId="256"/>
            <ac:graphicFrameMk id="3" creationId="{1BCD5909-15CB-33EF-51C7-C361EBC13E4C}"/>
          </ac:graphicFrameMkLst>
        </pc:graphicFrameChg>
        <pc:graphicFrameChg chg="add del mod modGraphic">
          <ac:chgData name="Srivarshini R S" userId="0df45c8ae7302072" providerId="LiveId" clId="{5DB0F469-38A6-4AD8-A56B-6CF3637BBA65}" dt="2024-12-13T00:49:53.544" v="109" actId="478"/>
          <ac:graphicFrameMkLst>
            <pc:docMk/>
            <pc:sldMk cId="741952771" sldId="256"/>
            <ac:graphicFrameMk id="3" creationId="{2AAA924A-EDF8-A1ED-57D4-578146CDF3AA}"/>
          </ac:graphicFrameMkLst>
        </pc:graphicFrameChg>
        <pc:graphicFrameChg chg="add mod modGraphic">
          <ac:chgData name="Srivarshini R S" userId="0df45c8ae7302072" providerId="LiveId" clId="{5DB0F469-38A6-4AD8-A56B-6CF3637BBA65}" dt="2024-12-13T07:15:56.132" v="662" actId="12789"/>
          <ac:graphicFrameMkLst>
            <pc:docMk/>
            <pc:sldMk cId="741952771" sldId="256"/>
            <ac:graphicFrameMk id="6" creationId="{334F849C-2D35-D76E-9090-61B99E27C7A7}"/>
          </ac:graphicFrameMkLst>
        </pc:graphicFrameChg>
        <pc:graphicFrameChg chg="add mod modGraphic">
          <ac:chgData name="Srivarshini R S" userId="0df45c8ae7302072" providerId="LiveId" clId="{5DB0F469-38A6-4AD8-A56B-6CF3637BBA65}" dt="2024-12-13T07:16:03.173" v="664" actId="554"/>
          <ac:graphicFrameMkLst>
            <pc:docMk/>
            <pc:sldMk cId="741952771" sldId="256"/>
            <ac:graphicFrameMk id="8" creationId="{368348A9-5E22-B55D-B6F0-88174634E4BB}"/>
          </ac:graphicFrameMkLst>
        </pc:graphicFrameChg>
        <pc:picChg chg="mod">
          <ac:chgData name="Srivarshini R S" userId="0df45c8ae7302072" providerId="LiveId" clId="{5DB0F469-38A6-4AD8-A56B-6CF3637BBA65}" dt="2024-12-13T08:05:15.533" v="1237" actId="14826"/>
          <ac:picMkLst>
            <pc:docMk/>
            <pc:sldMk cId="741952771" sldId="256"/>
            <ac:picMk id="5" creationId="{7A53AC42-5BAD-830A-976A-09A088B84361}"/>
          </ac:picMkLst>
        </pc:picChg>
      </pc:sldChg>
      <pc:sldChg chg="addSp modSp mod modTransition">
        <pc:chgData name="Srivarshini R S" userId="0df45c8ae7302072" providerId="LiveId" clId="{5DB0F469-38A6-4AD8-A56B-6CF3637BBA65}" dt="2024-12-13T08:06:21.087" v="1244" actId="207"/>
        <pc:sldMkLst>
          <pc:docMk/>
          <pc:sldMk cId="3012366630" sldId="257"/>
        </pc:sldMkLst>
        <pc:spChg chg="mod">
          <ac:chgData name="Srivarshini R S" userId="0df45c8ae7302072" providerId="LiveId" clId="{5DB0F469-38A6-4AD8-A56B-6CF3637BBA65}" dt="2024-12-13T08:06:10.912" v="1243" actId="207"/>
          <ac:spMkLst>
            <pc:docMk/>
            <pc:sldMk cId="3012366630" sldId="257"/>
            <ac:spMk id="5" creationId="{375971B6-6DAF-AFDB-D4BF-3EAC6EE1FD10}"/>
          </ac:spMkLst>
        </pc:spChg>
        <pc:spChg chg="mod">
          <ac:chgData name="Srivarshini R S" userId="0df45c8ae7302072" providerId="LiveId" clId="{5DB0F469-38A6-4AD8-A56B-6CF3637BBA65}" dt="2024-12-13T08:05:45.990" v="1239" actId="207"/>
          <ac:spMkLst>
            <pc:docMk/>
            <pc:sldMk cId="3012366630" sldId="257"/>
            <ac:spMk id="6" creationId="{06F379DE-B6A9-26D6-3FEE-5621A1E92845}"/>
          </ac:spMkLst>
        </pc:spChg>
        <pc:picChg chg="add mod">
          <ac:chgData name="Srivarshini R S" userId="0df45c8ae7302072" providerId="LiveId" clId="{5DB0F469-38A6-4AD8-A56B-6CF3637BBA65}" dt="2024-12-13T08:06:21.087" v="1244" actId="207"/>
          <ac:picMkLst>
            <pc:docMk/>
            <pc:sldMk cId="3012366630" sldId="257"/>
            <ac:picMk id="3" creationId="{D2D53881-048A-E795-57A6-0743EC5416C6}"/>
          </ac:picMkLst>
        </pc:picChg>
        <pc:picChg chg="mod">
          <ac:chgData name="Srivarshini R S" userId="0df45c8ae7302072" providerId="LiveId" clId="{5DB0F469-38A6-4AD8-A56B-6CF3637BBA65}" dt="2024-12-13T08:05:55.556" v="1240" actId="207"/>
          <ac:picMkLst>
            <pc:docMk/>
            <pc:sldMk cId="3012366630" sldId="257"/>
            <ac:picMk id="8" creationId="{18B069BF-D725-B3FF-681E-60C3E1A0796B}"/>
          </ac:picMkLst>
        </pc:picChg>
      </pc:sldChg>
      <pc:sldChg chg="addSp delSp modSp mod setBg delAnim modAnim">
        <pc:chgData name="Srivarshini R S" userId="0df45c8ae7302072" providerId="LiveId" clId="{5DB0F469-38A6-4AD8-A56B-6CF3637BBA65}" dt="2024-12-13T10:00:02.788" v="1283" actId="20577"/>
        <pc:sldMkLst>
          <pc:docMk/>
          <pc:sldMk cId="4184279598" sldId="258"/>
        </pc:sldMkLst>
        <pc:spChg chg="mod">
          <ac:chgData name="Srivarshini R S" userId="0df45c8ae7302072" providerId="LiveId" clId="{5DB0F469-38A6-4AD8-A56B-6CF3637BBA65}" dt="2024-12-13T00:24:45.286" v="5" actId="12788"/>
          <ac:spMkLst>
            <pc:docMk/>
            <pc:sldMk cId="4184279598" sldId="258"/>
            <ac:spMk id="2" creationId="{B8E04FC2-556E-2610-02E9-FA4249F5872D}"/>
          </ac:spMkLst>
        </pc:spChg>
        <pc:spChg chg="mod">
          <ac:chgData name="Srivarshini R S" userId="0df45c8ae7302072" providerId="LiveId" clId="{5DB0F469-38A6-4AD8-A56B-6CF3637BBA65}" dt="2024-12-13T07:52:07.782" v="1159" actId="14861"/>
          <ac:spMkLst>
            <pc:docMk/>
            <pc:sldMk cId="4184279598" sldId="258"/>
            <ac:spMk id="3" creationId="{6706B5C1-AEA0-9136-0E43-EA78451DCFCA}"/>
          </ac:spMkLst>
        </pc:spChg>
        <pc:spChg chg="add del">
          <ac:chgData name="Srivarshini R S" userId="0df45c8ae7302072" providerId="LiveId" clId="{5DB0F469-38A6-4AD8-A56B-6CF3637BBA65}" dt="2024-12-13T00:24:15.238" v="1" actId="11529"/>
          <ac:spMkLst>
            <pc:docMk/>
            <pc:sldMk cId="4184279598" sldId="258"/>
            <ac:spMk id="5" creationId="{0B982FB9-6585-2E5F-4B3B-4ADFE706FE7C}"/>
          </ac:spMkLst>
        </pc:spChg>
        <pc:spChg chg="add del mod">
          <ac:chgData name="Srivarshini R S" userId="0df45c8ae7302072" providerId="LiveId" clId="{5DB0F469-38A6-4AD8-A56B-6CF3637BBA65}" dt="2024-12-13T10:00:02.788" v="1283" actId="20577"/>
          <ac:spMkLst>
            <pc:docMk/>
            <pc:sldMk cId="4184279598" sldId="258"/>
            <ac:spMk id="6" creationId="{A2DB1EEA-481B-03DE-A19E-5AD07393E622}"/>
          </ac:spMkLst>
        </pc:spChg>
        <pc:spChg chg="add mod">
          <ac:chgData name="Srivarshini R S" userId="0df45c8ae7302072" providerId="LiveId" clId="{5DB0F469-38A6-4AD8-A56B-6CF3637BBA65}" dt="2024-12-13T00:45:15.816" v="92" actId="1076"/>
          <ac:spMkLst>
            <pc:docMk/>
            <pc:sldMk cId="4184279598" sldId="258"/>
            <ac:spMk id="7" creationId="{EB778C77-AE6C-DE10-7C64-0AB79E33E532}"/>
          </ac:spMkLst>
        </pc:spChg>
        <pc:spChg chg="add del mod">
          <ac:chgData name="Srivarshini R S" userId="0df45c8ae7302072" providerId="LiveId" clId="{5DB0F469-38A6-4AD8-A56B-6CF3637BBA65}" dt="2024-12-13T05:52:48.366" v="209" actId="478"/>
          <ac:spMkLst>
            <pc:docMk/>
            <pc:sldMk cId="4184279598" sldId="258"/>
            <ac:spMk id="8" creationId="{3EE4E036-BA13-5638-26FA-0EC9834D28B8}"/>
          </ac:spMkLst>
        </pc:spChg>
        <pc:spChg chg="add del mod">
          <ac:chgData name="Srivarshini R S" userId="0df45c8ae7302072" providerId="LiveId" clId="{5DB0F469-38A6-4AD8-A56B-6CF3637BBA65}" dt="2024-12-13T00:39:17.646" v="81" actId="478"/>
          <ac:spMkLst>
            <pc:docMk/>
            <pc:sldMk cId="4184279598" sldId="258"/>
            <ac:spMk id="9" creationId="{4D5704C0-AF9B-A11F-8B94-B68B6DB80CA6}"/>
          </ac:spMkLst>
        </pc:spChg>
        <pc:spChg chg="add del mod">
          <ac:chgData name="Srivarshini R S" userId="0df45c8ae7302072" providerId="LiveId" clId="{5DB0F469-38A6-4AD8-A56B-6CF3637BBA65}" dt="2024-12-13T00:45:51.869" v="96" actId="478"/>
          <ac:spMkLst>
            <pc:docMk/>
            <pc:sldMk cId="4184279598" sldId="258"/>
            <ac:spMk id="10" creationId="{81DB61C5-D1F8-5ECF-BFD3-F119EADD14C2}"/>
          </ac:spMkLst>
        </pc:spChg>
        <pc:spChg chg="add del mod">
          <ac:chgData name="Srivarshini R S" userId="0df45c8ae7302072" providerId="LiveId" clId="{5DB0F469-38A6-4AD8-A56B-6CF3637BBA65}" dt="2024-12-13T05:52:47.571" v="208" actId="478"/>
          <ac:spMkLst>
            <pc:docMk/>
            <pc:sldMk cId="4184279598" sldId="258"/>
            <ac:spMk id="11" creationId="{71933071-74C1-6E77-A4A8-82D349BCF276}"/>
          </ac:spMkLst>
        </pc:spChg>
        <pc:spChg chg="add mod">
          <ac:chgData name="Srivarshini R S" userId="0df45c8ae7302072" providerId="LiveId" clId="{5DB0F469-38A6-4AD8-A56B-6CF3637BBA65}" dt="2024-12-13T00:45:49.982" v="95" actId="1076"/>
          <ac:spMkLst>
            <pc:docMk/>
            <pc:sldMk cId="4184279598" sldId="258"/>
            <ac:spMk id="12" creationId="{9772BA83-CF50-DD76-BD20-446987F10EFC}"/>
          </ac:spMkLst>
        </pc:spChg>
        <pc:spChg chg="add mod">
          <ac:chgData name="Srivarshini R S" userId="0df45c8ae7302072" providerId="LiveId" clId="{5DB0F469-38A6-4AD8-A56B-6CF3637BBA65}" dt="2024-12-13T00:46:06.509" v="98" actId="1076"/>
          <ac:spMkLst>
            <pc:docMk/>
            <pc:sldMk cId="4184279598" sldId="258"/>
            <ac:spMk id="13" creationId="{B9C25226-ED12-43A3-0B4B-2A801D90FB87}"/>
          </ac:spMkLst>
        </pc:spChg>
        <pc:picChg chg="mod">
          <ac:chgData name="Srivarshini R S" userId="0df45c8ae7302072" providerId="LiveId" clId="{5DB0F469-38A6-4AD8-A56B-6CF3637BBA65}" dt="2024-12-13T07:47:33.127" v="1110" actId="14861"/>
          <ac:picMkLst>
            <pc:docMk/>
            <pc:sldMk cId="4184279598" sldId="258"/>
            <ac:picMk id="4" creationId="{C46AE9CD-61DC-1CDB-0726-2B571E6E359C}"/>
          </ac:picMkLst>
        </pc:picChg>
      </pc:sldChg>
      <pc:sldChg chg="addSp modSp add mod ord">
        <pc:chgData name="Srivarshini R S" userId="0df45c8ae7302072" providerId="LiveId" clId="{5DB0F469-38A6-4AD8-A56B-6CF3637BBA65}" dt="2024-12-13T09:30:24.668" v="1248" actId="207"/>
        <pc:sldMkLst>
          <pc:docMk/>
          <pc:sldMk cId="3102585898" sldId="259"/>
        </pc:sldMkLst>
        <pc:spChg chg="mod">
          <ac:chgData name="Srivarshini R S" userId="0df45c8ae7302072" providerId="LiveId" clId="{5DB0F469-38A6-4AD8-A56B-6CF3637BBA65}" dt="2024-12-13T09:30:17.952" v="1247" actId="207"/>
          <ac:spMkLst>
            <pc:docMk/>
            <pc:sldMk cId="3102585898" sldId="259"/>
            <ac:spMk id="5" creationId="{753458A5-701C-70C7-6E0D-218C172402DA}"/>
          </ac:spMkLst>
        </pc:spChg>
        <pc:spChg chg="mod">
          <ac:chgData name="Srivarshini R S" userId="0df45c8ae7302072" providerId="LiveId" clId="{5DB0F469-38A6-4AD8-A56B-6CF3637BBA65}" dt="2024-12-13T06:58:56.238" v="503" actId="1076"/>
          <ac:spMkLst>
            <pc:docMk/>
            <pc:sldMk cId="3102585898" sldId="259"/>
            <ac:spMk id="6" creationId="{E7AE2B2E-5956-A5B7-DCCE-8A309E59A36C}"/>
          </ac:spMkLst>
        </pc:spChg>
        <pc:picChg chg="add mod">
          <ac:chgData name="Srivarshini R S" userId="0df45c8ae7302072" providerId="LiveId" clId="{5DB0F469-38A6-4AD8-A56B-6CF3637BBA65}" dt="2024-12-13T09:30:24.668" v="1248" actId="207"/>
          <ac:picMkLst>
            <pc:docMk/>
            <pc:sldMk cId="3102585898" sldId="259"/>
            <ac:picMk id="3" creationId="{FE3B4937-0CFC-C200-6624-13E75DB03F08}"/>
          </ac:picMkLst>
        </pc:picChg>
        <pc:picChg chg="mod">
          <ac:chgData name="Srivarshini R S" userId="0df45c8ae7302072" providerId="LiveId" clId="{5DB0F469-38A6-4AD8-A56B-6CF3637BBA65}" dt="2024-12-13T09:30:02.630" v="1245" actId="207"/>
          <ac:picMkLst>
            <pc:docMk/>
            <pc:sldMk cId="3102585898" sldId="259"/>
            <ac:picMk id="8" creationId="{CE0FA01E-06E7-2C6F-E262-3CC4967143C2}"/>
          </ac:picMkLst>
        </pc:picChg>
      </pc:sldChg>
      <pc:sldChg chg="addSp delSp modSp add mod ord setBg delAnim modAnim">
        <pc:chgData name="Srivarshini R S" userId="0df45c8ae7302072" providerId="LiveId" clId="{5DB0F469-38A6-4AD8-A56B-6CF3637BBA65}" dt="2024-12-13T09:59:48.633" v="1271" actId="20577"/>
        <pc:sldMkLst>
          <pc:docMk/>
          <pc:sldMk cId="609655471" sldId="260"/>
        </pc:sldMkLst>
        <pc:spChg chg="mod">
          <ac:chgData name="Srivarshini R S" userId="0df45c8ae7302072" providerId="LiveId" clId="{5DB0F469-38A6-4AD8-A56B-6CF3637BBA65}" dt="2024-12-13T07:51:35.442" v="1152" actId="14861"/>
          <ac:spMkLst>
            <pc:docMk/>
            <pc:sldMk cId="609655471" sldId="260"/>
            <ac:spMk id="3" creationId="{DE073A33-11D1-E033-3878-83BCEE8344D4}"/>
          </ac:spMkLst>
        </pc:spChg>
        <pc:spChg chg="add mod">
          <ac:chgData name="Srivarshini R S" userId="0df45c8ae7302072" providerId="LiveId" clId="{5DB0F469-38A6-4AD8-A56B-6CF3637BBA65}" dt="2024-12-13T06:51:08.206" v="431" actId="1076"/>
          <ac:spMkLst>
            <pc:docMk/>
            <pc:sldMk cId="609655471" sldId="260"/>
            <ac:spMk id="5" creationId="{4FEDE456-EF0E-8142-85E3-6BFA25D741FC}"/>
          </ac:spMkLst>
        </pc:spChg>
        <pc:spChg chg="mod">
          <ac:chgData name="Srivarshini R S" userId="0df45c8ae7302072" providerId="LiveId" clId="{5DB0F469-38A6-4AD8-A56B-6CF3637BBA65}" dt="2024-12-13T09:59:48.633" v="1271" actId="20577"/>
          <ac:spMkLst>
            <pc:docMk/>
            <pc:sldMk cId="609655471" sldId="260"/>
            <ac:spMk id="6" creationId="{207C21CB-C93D-A393-30E6-85C9BC508223}"/>
          </ac:spMkLst>
        </pc:spChg>
        <pc:spChg chg="del">
          <ac:chgData name="Srivarshini R S" userId="0df45c8ae7302072" providerId="LiveId" clId="{5DB0F469-38A6-4AD8-A56B-6CF3637BBA65}" dt="2024-12-13T06:53:07.386" v="432" actId="478"/>
          <ac:spMkLst>
            <pc:docMk/>
            <pc:sldMk cId="609655471" sldId="260"/>
            <ac:spMk id="7" creationId="{F8AFD076-0B13-C39A-757E-2E529533C3AD}"/>
          </ac:spMkLst>
        </pc:spChg>
        <pc:spChg chg="del">
          <ac:chgData name="Srivarshini R S" userId="0df45c8ae7302072" providerId="LiveId" clId="{5DB0F469-38A6-4AD8-A56B-6CF3637BBA65}" dt="2024-12-13T06:38:13.253" v="397" actId="478"/>
          <ac:spMkLst>
            <pc:docMk/>
            <pc:sldMk cId="609655471" sldId="260"/>
            <ac:spMk id="8" creationId="{2B14D498-D635-92FE-F78C-35A0BF5A617C}"/>
          </ac:spMkLst>
        </pc:spChg>
        <pc:spChg chg="add mod">
          <ac:chgData name="Srivarshini R S" userId="0df45c8ae7302072" providerId="LiveId" clId="{5DB0F469-38A6-4AD8-A56B-6CF3637BBA65}" dt="2024-12-13T06:50:13.940" v="429" actId="1076"/>
          <ac:spMkLst>
            <pc:docMk/>
            <pc:sldMk cId="609655471" sldId="260"/>
            <ac:spMk id="9" creationId="{EC6A80E1-0725-1755-FB21-EAC0E1F22244}"/>
          </ac:spMkLst>
        </pc:spChg>
        <pc:spChg chg="add mod">
          <ac:chgData name="Srivarshini R S" userId="0df45c8ae7302072" providerId="LiveId" clId="{5DB0F469-38A6-4AD8-A56B-6CF3637BBA65}" dt="2024-12-13T06:50:08.444" v="428" actId="1076"/>
          <ac:spMkLst>
            <pc:docMk/>
            <pc:sldMk cId="609655471" sldId="260"/>
            <ac:spMk id="10" creationId="{E490CD5F-53CF-7D01-B7FD-98450B8C80D2}"/>
          </ac:spMkLst>
        </pc:spChg>
        <pc:spChg chg="del">
          <ac:chgData name="Srivarshini R S" userId="0df45c8ae7302072" providerId="LiveId" clId="{5DB0F469-38A6-4AD8-A56B-6CF3637BBA65}" dt="2024-12-13T06:38:14.332" v="398" actId="478"/>
          <ac:spMkLst>
            <pc:docMk/>
            <pc:sldMk cId="609655471" sldId="260"/>
            <ac:spMk id="11" creationId="{16774F5A-CAF1-63ED-F840-2AEBDA96ADFA}"/>
          </ac:spMkLst>
        </pc:spChg>
        <pc:spChg chg="del">
          <ac:chgData name="Srivarshini R S" userId="0df45c8ae7302072" providerId="LiveId" clId="{5DB0F469-38A6-4AD8-A56B-6CF3637BBA65}" dt="2024-12-13T06:53:09.255" v="433" actId="478"/>
          <ac:spMkLst>
            <pc:docMk/>
            <pc:sldMk cId="609655471" sldId="260"/>
            <ac:spMk id="12" creationId="{7DA118B5-A2A8-8256-0399-5168F89EEBB1}"/>
          </ac:spMkLst>
        </pc:spChg>
        <pc:spChg chg="del">
          <ac:chgData name="Srivarshini R S" userId="0df45c8ae7302072" providerId="LiveId" clId="{5DB0F469-38A6-4AD8-A56B-6CF3637BBA65}" dt="2024-12-13T06:53:10.249" v="434" actId="478"/>
          <ac:spMkLst>
            <pc:docMk/>
            <pc:sldMk cId="609655471" sldId="260"/>
            <ac:spMk id="13" creationId="{FBF0278B-AC0A-FFBD-56FA-E18C19062DEA}"/>
          </ac:spMkLst>
        </pc:spChg>
        <pc:spChg chg="add mod">
          <ac:chgData name="Srivarshini R S" userId="0df45c8ae7302072" providerId="LiveId" clId="{5DB0F469-38A6-4AD8-A56B-6CF3637BBA65}" dt="2024-12-13T06:53:34.403" v="439" actId="1076"/>
          <ac:spMkLst>
            <pc:docMk/>
            <pc:sldMk cId="609655471" sldId="260"/>
            <ac:spMk id="14" creationId="{49192C58-6D31-E28D-6997-76339E701445}"/>
          </ac:spMkLst>
        </pc:spChg>
        <pc:spChg chg="add mod">
          <ac:chgData name="Srivarshini R S" userId="0df45c8ae7302072" providerId="LiveId" clId="{5DB0F469-38A6-4AD8-A56B-6CF3637BBA65}" dt="2024-12-13T06:53:31.043" v="438" actId="1076"/>
          <ac:spMkLst>
            <pc:docMk/>
            <pc:sldMk cId="609655471" sldId="260"/>
            <ac:spMk id="15" creationId="{A870DBD1-F295-815D-66CC-C47EFC7D088C}"/>
          </ac:spMkLst>
        </pc:spChg>
        <pc:picChg chg="mod">
          <ac:chgData name="Srivarshini R S" userId="0df45c8ae7302072" providerId="LiveId" clId="{5DB0F469-38A6-4AD8-A56B-6CF3637BBA65}" dt="2024-12-13T06:59:59.449" v="506" actId="14826"/>
          <ac:picMkLst>
            <pc:docMk/>
            <pc:sldMk cId="609655471" sldId="260"/>
            <ac:picMk id="4" creationId="{D868C277-57ED-6E50-7F7F-C6C21BD8F65B}"/>
          </ac:picMkLst>
        </pc:picChg>
      </pc:sldChg>
      <pc:sldChg chg="addSp delSp modSp mod modTransition modAnim">
        <pc:chgData name="Srivarshini R S" userId="0df45c8ae7302072" providerId="LiveId" clId="{5DB0F469-38A6-4AD8-A56B-6CF3637BBA65}" dt="2024-12-14T02:23:26.044" v="1410" actId="14826"/>
        <pc:sldMkLst>
          <pc:docMk/>
          <pc:sldMk cId="2372672498" sldId="261"/>
        </pc:sldMkLst>
        <pc:spChg chg="add mod">
          <ac:chgData name="Srivarshini R S" userId="0df45c8ae7302072" providerId="LiveId" clId="{5DB0F469-38A6-4AD8-A56B-6CF3637BBA65}" dt="2024-12-13T07:53:16.630" v="1177" actId="14861"/>
          <ac:spMkLst>
            <pc:docMk/>
            <pc:sldMk cId="2372672498" sldId="261"/>
            <ac:spMk id="4" creationId="{624FDEFB-BBE5-90CE-B321-A7939EB9E770}"/>
          </ac:spMkLst>
        </pc:spChg>
        <pc:graphicFrameChg chg="del">
          <ac:chgData name="Srivarshini R S" userId="0df45c8ae7302072" providerId="LiveId" clId="{5DB0F469-38A6-4AD8-A56B-6CF3637BBA65}" dt="2024-12-13T05:49:29.072" v="206" actId="478"/>
          <ac:graphicFrameMkLst>
            <pc:docMk/>
            <pc:sldMk cId="2372672498" sldId="261"/>
            <ac:graphicFrameMk id="6" creationId="{3D0F1CE8-EBF6-DDBA-876A-BEE00B7DA16A}"/>
          </ac:graphicFrameMkLst>
        </pc:graphicFrameChg>
        <pc:graphicFrameChg chg="del">
          <ac:chgData name="Srivarshini R S" userId="0df45c8ae7302072" providerId="LiveId" clId="{5DB0F469-38A6-4AD8-A56B-6CF3637BBA65}" dt="2024-12-13T05:49:30.196" v="207" actId="478"/>
          <ac:graphicFrameMkLst>
            <pc:docMk/>
            <pc:sldMk cId="2372672498" sldId="261"/>
            <ac:graphicFrameMk id="8" creationId="{3F3EE935-C804-9C23-F8C5-F1819D7A118E}"/>
          </ac:graphicFrameMkLst>
        </pc:graphicFrameChg>
        <pc:picChg chg="add mod">
          <ac:chgData name="Srivarshini R S" userId="0df45c8ae7302072" providerId="LiveId" clId="{5DB0F469-38A6-4AD8-A56B-6CF3637BBA65}" dt="2024-12-14T02:23:26.044" v="1410" actId="14826"/>
          <ac:picMkLst>
            <pc:docMk/>
            <pc:sldMk cId="2372672498" sldId="261"/>
            <ac:picMk id="3" creationId="{4EC3525E-AFD0-DFE9-5F24-4896E6876BF1}"/>
          </ac:picMkLst>
        </pc:picChg>
        <pc:picChg chg="mod">
          <ac:chgData name="Srivarshini R S" userId="0df45c8ae7302072" providerId="LiveId" clId="{5DB0F469-38A6-4AD8-A56B-6CF3637BBA65}" dt="2024-12-13T06:01:26.961" v="229" actId="29295"/>
          <ac:picMkLst>
            <pc:docMk/>
            <pc:sldMk cId="2372672498" sldId="261"/>
            <ac:picMk id="5" creationId="{284EBC5A-C61F-4434-F8C0-0F9D052BEA1D}"/>
          </ac:picMkLst>
        </pc:picChg>
      </pc:sldChg>
      <pc:sldChg chg="add del ord">
        <pc:chgData name="Srivarshini R S" userId="0df45c8ae7302072" providerId="LiveId" clId="{5DB0F469-38A6-4AD8-A56B-6CF3637BBA65}" dt="2024-12-13T05:49:14.280" v="205" actId="2696"/>
        <pc:sldMkLst>
          <pc:docMk/>
          <pc:sldMk cId="4192178430" sldId="261"/>
        </pc:sldMkLst>
      </pc:sldChg>
      <pc:sldChg chg="modSp add mod ord">
        <pc:chgData name="Srivarshini R S" userId="0df45c8ae7302072" providerId="LiveId" clId="{5DB0F469-38A6-4AD8-A56B-6CF3637BBA65}" dt="2024-12-13T09:30:47.214" v="1251" actId="207"/>
        <pc:sldMkLst>
          <pc:docMk/>
          <pc:sldMk cId="313482224" sldId="262"/>
        </pc:sldMkLst>
        <pc:spChg chg="mod">
          <ac:chgData name="Srivarshini R S" userId="0df45c8ae7302072" providerId="LiveId" clId="{5DB0F469-38A6-4AD8-A56B-6CF3637BBA65}" dt="2024-12-13T09:30:41.846" v="1250" actId="207"/>
          <ac:spMkLst>
            <pc:docMk/>
            <pc:sldMk cId="313482224" sldId="262"/>
            <ac:spMk id="5" creationId="{5CD1D074-EC75-B224-17D9-E96F9CAB2C1F}"/>
          </ac:spMkLst>
        </pc:spChg>
        <pc:picChg chg="mod">
          <ac:chgData name="Srivarshini R S" userId="0df45c8ae7302072" providerId="LiveId" clId="{5DB0F469-38A6-4AD8-A56B-6CF3637BBA65}" dt="2024-12-13T09:30:47.214" v="1251" actId="207"/>
          <ac:picMkLst>
            <pc:docMk/>
            <pc:sldMk cId="313482224" sldId="262"/>
            <ac:picMk id="3" creationId="{0B4E88EB-4240-3EA6-AE1B-7944AD60A9B9}"/>
          </ac:picMkLst>
        </pc:picChg>
        <pc:picChg chg="mod">
          <ac:chgData name="Srivarshini R S" userId="0df45c8ae7302072" providerId="LiveId" clId="{5DB0F469-38A6-4AD8-A56B-6CF3637BBA65}" dt="2024-12-13T09:30:37.841" v="1249" actId="207"/>
          <ac:picMkLst>
            <pc:docMk/>
            <pc:sldMk cId="313482224" sldId="262"/>
            <ac:picMk id="8" creationId="{6CA7B587-5FE6-D517-1FF7-193EB5915501}"/>
          </ac:picMkLst>
        </pc:picChg>
      </pc:sldChg>
      <pc:sldChg chg="addSp delSp modSp add del mod ord chgLayout">
        <pc:chgData name="Srivarshini R S" userId="0df45c8ae7302072" providerId="LiveId" clId="{5DB0F469-38A6-4AD8-A56B-6CF3637BBA65}" dt="2024-12-13T07:22:29.657" v="714" actId="2696"/>
        <pc:sldMkLst>
          <pc:docMk/>
          <pc:sldMk cId="2282879960" sldId="263"/>
        </pc:sldMkLst>
        <pc:spChg chg="mod">
          <ac:chgData name="Srivarshini R S" userId="0df45c8ae7302072" providerId="LiveId" clId="{5DB0F469-38A6-4AD8-A56B-6CF3637BBA65}" dt="2024-12-13T07:17:18.040" v="701" actId="12788"/>
          <ac:spMkLst>
            <pc:docMk/>
            <pc:sldMk cId="2282879960" sldId="263"/>
            <ac:spMk id="3" creationId="{D3E5E81F-F957-8257-15C4-E45839D1055E}"/>
          </ac:spMkLst>
        </pc:spChg>
        <pc:spChg chg="del mod">
          <ac:chgData name="Srivarshini R S" userId="0df45c8ae7302072" providerId="LiveId" clId="{5DB0F469-38A6-4AD8-A56B-6CF3637BBA65}" dt="2024-12-13T07:21:39.774" v="708"/>
          <ac:spMkLst>
            <pc:docMk/>
            <pc:sldMk cId="2282879960" sldId="263"/>
            <ac:spMk id="6" creationId="{68FA1F10-A248-D3E3-D0B2-0272BED2AF02}"/>
          </ac:spMkLst>
        </pc:spChg>
        <pc:spChg chg="add">
          <ac:chgData name="Srivarshini R S" userId="0df45c8ae7302072" providerId="LiveId" clId="{5DB0F469-38A6-4AD8-A56B-6CF3637BBA65}" dt="2024-12-13T07:20:48.599" v="702"/>
          <ac:spMkLst>
            <pc:docMk/>
            <pc:sldMk cId="2282879960" sldId="263"/>
            <ac:spMk id="7" creationId="{46F42B37-70B3-A954-78EB-C3F4DE45A72E}"/>
          </ac:spMkLst>
        </pc:spChg>
        <pc:spChg chg="add">
          <ac:chgData name="Srivarshini R S" userId="0df45c8ae7302072" providerId="LiveId" clId="{5DB0F469-38A6-4AD8-A56B-6CF3637BBA65}" dt="2024-12-13T07:20:55.920" v="703"/>
          <ac:spMkLst>
            <pc:docMk/>
            <pc:sldMk cId="2282879960" sldId="263"/>
            <ac:spMk id="8" creationId="{00E98FC0-3919-F8E3-CAB1-657F89D6A7D5}"/>
          </ac:spMkLst>
        </pc:spChg>
        <pc:spChg chg="add">
          <ac:chgData name="Srivarshini R S" userId="0df45c8ae7302072" providerId="LiveId" clId="{5DB0F469-38A6-4AD8-A56B-6CF3637BBA65}" dt="2024-12-13T07:21:07.511" v="705"/>
          <ac:spMkLst>
            <pc:docMk/>
            <pc:sldMk cId="2282879960" sldId="263"/>
            <ac:spMk id="11" creationId="{FD1EA81E-6C7A-0BCC-77D4-9D7D0C0EF1F0}"/>
          </ac:spMkLst>
        </pc:spChg>
        <pc:spChg chg="add">
          <ac:chgData name="Srivarshini R S" userId="0df45c8ae7302072" providerId="LiveId" clId="{5DB0F469-38A6-4AD8-A56B-6CF3637BBA65}" dt="2024-12-13T07:21:24.417" v="706"/>
          <ac:spMkLst>
            <pc:docMk/>
            <pc:sldMk cId="2282879960" sldId="263"/>
            <ac:spMk id="12" creationId="{C95642BD-CC0A-2045-5CDC-1EA00BC6078E}"/>
          </ac:spMkLst>
        </pc:spChg>
        <pc:spChg chg="add del mod">
          <ac:chgData name="Srivarshini R S" userId="0df45c8ae7302072" providerId="LiveId" clId="{5DB0F469-38A6-4AD8-A56B-6CF3637BBA65}" dt="2024-12-13T07:22:26.005" v="713"/>
          <ac:spMkLst>
            <pc:docMk/>
            <pc:sldMk cId="2282879960" sldId="263"/>
            <ac:spMk id="13" creationId="{8D9957A5-CDD2-4092-B512-1F16070347E0}"/>
          </ac:spMkLst>
        </pc:spChg>
        <pc:spChg chg="add">
          <ac:chgData name="Srivarshini R S" userId="0df45c8ae7302072" providerId="LiveId" clId="{5DB0F469-38A6-4AD8-A56B-6CF3637BBA65}" dt="2024-12-13T07:22:21.353" v="711"/>
          <ac:spMkLst>
            <pc:docMk/>
            <pc:sldMk cId="2282879960" sldId="263"/>
            <ac:spMk id="16" creationId="{2934EE14-F292-961F-D534-CA12C1F75BDC}"/>
          </ac:spMkLst>
        </pc:spChg>
        <pc:picChg chg="mod">
          <ac:chgData name="Srivarshini R S" userId="0df45c8ae7302072" providerId="LiveId" clId="{5DB0F469-38A6-4AD8-A56B-6CF3637BBA65}" dt="2024-12-13T07:16:52.378" v="668" actId="14826"/>
          <ac:picMkLst>
            <pc:docMk/>
            <pc:sldMk cId="2282879960" sldId="263"/>
            <ac:picMk id="4" creationId="{E9CB33C4-0E1F-C10F-99DE-298CB97025E0}"/>
          </ac:picMkLst>
        </pc:picChg>
      </pc:sldChg>
      <pc:sldChg chg="addSp delSp modSp add mod ord">
        <pc:chgData name="Srivarshini R S" userId="0df45c8ae7302072" providerId="LiveId" clId="{5DB0F469-38A6-4AD8-A56B-6CF3637BBA65}" dt="2024-12-13T11:19:43.135" v="1303" actId="12788"/>
        <pc:sldMkLst>
          <pc:docMk/>
          <pc:sldMk cId="3416981804" sldId="263"/>
        </pc:sldMkLst>
        <pc:spChg chg="del mod">
          <ac:chgData name="Srivarshini R S" userId="0df45c8ae7302072" providerId="LiveId" clId="{5DB0F469-38A6-4AD8-A56B-6CF3637BBA65}" dt="2024-12-13T11:19:33.729" v="1301" actId="478"/>
          <ac:spMkLst>
            <pc:docMk/>
            <pc:sldMk cId="3416981804" sldId="263"/>
            <ac:spMk id="3" creationId="{F57CE81F-B194-B523-C9DC-C96E44E93AA9}"/>
          </ac:spMkLst>
        </pc:spChg>
        <pc:spChg chg="mod">
          <ac:chgData name="Srivarshini R S" userId="0df45c8ae7302072" providerId="LiveId" clId="{5DB0F469-38A6-4AD8-A56B-6CF3637BBA65}" dt="2024-12-13T10:00:19.158" v="1295" actId="20577"/>
          <ac:spMkLst>
            <pc:docMk/>
            <pc:sldMk cId="3416981804" sldId="263"/>
            <ac:spMk id="6" creationId="{5F5B2B12-CD35-90F6-6C2F-3871D3D800BF}"/>
          </ac:spMkLst>
        </pc:spChg>
        <pc:spChg chg="add">
          <ac:chgData name="Srivarshini R S" userId="0df45c8ae7302072" providerId="LiveId" clId="{5DB0F469-38A6-4AD8-A56B-6CF3637BBA65}" dt="2024-12-13T07:22:42.654" v="716"/>
          <ac:spMkLst>
            <pc:docMk/>
            <pc:sldMk cId="3416981804" sldId="263"/>
            <ac:spMk id="7" creationId="{4D7AB16F-0535-7710-CC23-907A005DB82C}"/>
          </ac:spMkLst>
        </pc:spChg>
        <pc:spChg chg="add mod">
          <ac:chgData name="Srivarshini R S" userId="0df45c8ae7302072" providerId="LiveId" clId="{5DB0F469-38A6-4AD8-A56B-6CF3637BBA65}" dt="2024-12-13T11:19:43.135" v="1303" actId="12788"/>
          <ac:spMkLst>
            <pc:docMk/>
            <pc:sldMk cId="3416981804" sldId="263"/>
            <ac:spMk id="8" creationId="{7ED1FE4B-C855-D6C4-CE47-22E056E4A18F}"/>
          </ac:spMkLst>
        </pc:spChg>
        <pc:picChg chg="mod">
          <ac:chgData name="Srivarshini R S" userId="0df45c8ae7302072" providerId="LiveId" clId="{5DB0F469-38A6-4AD8-A56B-6CF3637BBA65}" dt="2024-12-13T07:36:38.010" v="1030" actId="14826"/>
          <ac:picMkLst>
            <pc:docMk/>
            <pc:sldMk cId="3416981804" sldId="263"/>
            <ac:picMk id="4" creationId="{FF061879-0437-53EB-5217-5A57618D56AB}"/>
          </ac:picMkLst>
        </pc:picChg>
      </pc:sldChg>
      <pc:sldChg chg="addSp delSp modSp add mod modTransition">
        <pc:chgData name="Srivarshini R S" userId="0df45c8ae7302072" providerId="LiveId" clId="{5DB0F469-38A6-4AD8-A56B-6CF3637BBA65}" dt="2024-12-13T11:16:47.392" v="1299" actId="1076"/>
        <pc:sldMkLst>
          <pc:docMk/>
          <pc:sldMk cId="261317687" sldId="264"/>
        </pc:sldMkLst>
        <pc:spChg chg="del">
          <ac:chgData name="Srivarshini R S" userId="0df45c8ae7302072" providerId="LiveId" clId="{5DB0F469-38A6-4AD8-A56B-6CF3637BBA65}" dt="2024-12-13T07:37:53.237" v="1092" actId="478"/>
          <ac:spMkLst>
            <pc:docMk/>
            <pc:sldMk cId="261317687" sldId="264"/>
            <ac:spMk id="3" creationId="{006E0AFD-19F7-F569-88C2-78FBD19492C9}"/>
          </ac:spMkLst>
        </pc:spChg>
        <pc:spChg chg="mod">
          <ac:chgData name="Srivarshini R S" userId="0df45c8ae7302072" providerId="LiveId" clId="{5DB0F469-38A6-4AD8-A56B-6CF3637BBA65}" dt="2024-12-13T11:16:47.392" v="1299" actId="1076"/>
          <ac:spMkLst>
            <pc:docMk/>
            <pc:sldMk cId="261317687" sldId="264"/>
            <ac:spMk id="6" creationId="{1DDE6CB9-E4D1-D9D0-41AD-62C6F30B7277}"/>
          </ac:spMkLst>
        </pc:spChg>
        <pc:spChg chg="add">
          <ac:chgData name="Srivarshini R S" userId="0df45c8ae7302072" providerId="LiveId" clId="{5DB0F469-38A6-4AD8-A56B-6CF3637BBA65}" dt="2024-12-13T07:26:58.751" v="963"/>
          <ac:spMkLst>
            <pc:docMk/>
            <pc:sldMk cId="261317687" sldId="264"/>
            <ac:spMk id="7" creationId="{9AE1978C-250C-94B6-DD4F-2073203EBE83}"/>
          </ac:spMkLst>
        </pc:spChg>
        <pc:spChg chg="add mod">
          <ac:chgData name="Srivarshini R S" userId="0df45c8ae7302072" providerId="LiveId" clId="{5DB0F469-38A6-4AD8-A56B-6CF3637BBA65}" dt="2024-12-13T07:37:47.880" v="1091"/>
          <ac:spMkLst>
            <pc:docMk/>
            <pc:sldMk cId="261317687" sldId="264"/>
            <ac:spMk id="11" creationId="{EEE340A3-5DBA-1432-BE71-CA7C21797165}"/>
          </ac:spMkLst>
        </pc:spChg>
        <pc:spChg chg="add del mod">
          <ac:chgData name="Srivarshini R S" userId="0df45c8ae7302072" providerId="LiveId" clId="{5DB0F469-38A6-4AD8-A56B-6CF3637BBA65}" dt="2024-12-13T07:56:06.114" v="1223" actId="478"/>
          <ac:spMkLst>
            <pc:docMk/>
            <pc:sldMk cId="261317687" sldId="264"/>
            <ac:spMk id="12" creationId="{D4214F2C-5C5E-774D-D236-D3395624E7DD}"/>
          </ac:spMkLst>
        </pc:spChg>
        <pc:spChg chg="add mod">
          <ac:chgData name="Srivarshini R S" userId="0df45c8ae7302072" providerId="LiveId" clId="{5DB0F469-38A6-4AD8-A56B-6CF3637BBA65}" dt="2024-12-13T07:56:43.330" v="1231" actId="12788"/>
          <ac:spMkLst>
            <pc:docMk/>
            <pc:sldMk cId="261317687" sldId="264"/>
            <ac:spMk id="13" creationId="{C269C471-A2F0-B53E-3C61-2C27F9817213}"/>
          </ac:spMkLst>
        </pc:spChg>
        <pc:picChg chg="del">
          <ac:chgData name="Srivarshini R S" userId="0df45c8ae7302072" providerId="LiveId" clId="{5DB0F469-38A6-4AD8-A56B-6CF3637BBA65}" dt="2024-12-13T07:37:24.671" v="1089" actId="478"/>
          <ac:picMkLst>
            <pc:docMk/>
            <pc:sldMk cId="261317687" sldId="264"/>
            <ac:picMk id="4" creationId="{98E88B9E-3A08-60C8-1D53-640B61872AEA}"/>
          </ac:picMkLst>
        </pc:picChg>
        <pc:picChg chg="add mod">
          <ac:chgData name="Srivarshini R S" userId="0df45c8ae7302072" providerId="LiveId" clId="{5DB0F469-38A6-4AD8-A56B-6CF3637BBA65}" dt="2024-12-13T07:56:38.707" v="1230" actId="12788"/>
          <ac:picMkLst>
            <pc:docMk/>
            <pc:sldMk cId="261317687" sldId="264"/>
            <ac:picMk id="8" creationId="{D2E2F015-AFCD-0BE0-588E-588B95958A4E}"/>
          </ac:picMkLst>
        </pc:picChg>
      </pc:sldChg>
      <pc:sldChg chg="modSp add del mod ord">
        <pc:chgData name="Srivarshini R S" userId="0df45c8ae7302072" providerId="LiveId" clId="{5DB0F469-38A6-4AD8-A56B-6CF3637BBA65}" dt="2024-12-14T01:50:07.624" v="1408" actId="47"/>
        <pc:sldMkLst>
          <pc:docMk/>
          <pc:sldMk cId="3740777010" sldId="265"/>
        </pc:sldMkLst>
        <pc:spChg chg="mod">
          <ac:chgData name="Srivarshini R S" userId="0df45c8ae7302072" providerId="LiveId" clId="{5DB0F469-38A6-4AD8-A56B-6CF3637BBA65}" dt="2024-12-13T12:56:58.786" v="1366" actId="1076"/>
          <ac:spMkLst>
            <pc:docMk/>
            <pc:sldMk cId="3740777010" sldId="265"/>
            <ac:spMk id="5" creationId="{37262045-3A57-A808-B65B-7AA1EDAEE5A1}"/>
          </ac:spMkLst>
        </pc:spChg>
        <pc:picChg chg="mod">
          <ac:chgData name="Srivarshini R S" userId="0df45c8ae7302072" providerId="LiveId" clId="{5DB0F469-38A6-4AD8-A56B-6CF3637BBA65}" dt="2024-12-13T12:58:08.778" v="1369" actId="1076"/>
          <ac:picMkLst>
            <pc:docMk/>
            <pc:sldMk cId="3740777010" sldId="265"/>
            <ac:picMk id="3" creationId="{B925B897-0E69-DA5C-AD5B-E74599BD7D92}"/>
          </ac:picMkLst>
        </pc:picChg>
        <pc:picChg chg="mod">
          <ac:chgData name="Srivarshini R S" userId="0df45c8ae7302072" providerId="LiveId" clId="{5DB0F469-38A6-4AD8-A56B-6CF3637BBA65}" dt="2024-12-13T11:53:37.940" v="1309" actId="14826"/>
          <ac:picMkLst>
            <pc:docMk/>
            <pc:sldMk cId="3740777010" sldId="265"/>
            <ac:picMk id="8" creationId="{0D77016B-5141-40DF-C0FF-9677715C65A3}"/>
          </ac:picMkLst>
        </pc:picChg>
      </pc:sldChg>
      <pc:sldChg chg="modSp add del mod ord">
        <pc:chgData name="Srivarshini R S" userId="0df45c8ae7302072" providerId="LiveId" clId="{5DB0F469-38A6-4AD8-A56B-6CF3637BBA65}" dt="2024-12-14T01:50:09.648" v="1409" actId="47"/>
        <pc:sldMkLst>
          <pc:docMk/>
          <pc:sldMk cId="788967305" sldId="266"/>
        </pc:sldMkLst>
        <pc:spChg chg="mod">
          <ac:chgData name="Srivarshini R S" userId="0df45c8ae7302072" providerId="LiveId" clId="{5DB0F469-38A6-4AD8-A56B-6CF3637BBA65}" dt="2024-12-13T12:59:26.581" v="1407" actId="1076"/>
          <ac:spMkLst>
            <pc:docMk/>
            <pc:sldMk cId="788967305" sldId="266"/>
            <ac:spMk id="13" creationId="{B2786288-388A-9BEB-469E-D16DB418E3C8}"/>
          </ac:spMkLst>
        </pc:spChg>
        <pc:picChg chg="mod">
          <ac:chgData name="Srivarshini R S" userId="0df45c8ae7302072" providerId="LiveId" clId="{5DB0F469-38A6-4AD8-A56B-6CF3637BBA65}" dt="2024-12-13T12:59:10.440" v="1373" actId="14826"/>
          <ac:picMkLst>
            <pc:docMk/>
            <pc:sldMk cId="788967305" sldId="266"/>
            <ac:picMk id="8" creationId="{F691D7B5-99A6-709F-B648-0E622D5C06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4B567-A903-4D0A-B511-D95EDF40A680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E575-6EAF-4F61-8A2F-C77567B89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63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0E575-6EAF-4F61-8A2F-C77567B89F2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9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786E5-8ADD-C69B-F9E6-A51D4341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5C7329-B3E9-000E-7038-D4A043C6D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FD55D-4F7A-532F-03E2-5E28450DB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DD5CA-8D89-75F0-C983-021FA084F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0E575-6EAF-4F61-8A2F-C77567B89F2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56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D07B5-6CC1-A632-0952-DDD0ADB21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0059D-590D-725F-215C-CB23F7928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B5DD8-06B5-8369-03FA-43CA47C5F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288B1-0413-DBCE-CA13-46E810FCB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0E575-6EAF-4F61-8A2F-C77567B89F2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21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013FD-E0A4-28CC-FCA1-1EF7ABA1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E6711-AE77-6A77-9C86-82AADC182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49C2F-C5AE-BBC3-1026-75817F776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AFB39-D0AA-78B2-32DA-F8B18AD5D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C0E575-6EAF-4F61-8A2F-C77567B89F2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88EF-1887-E92C-40E2-76DC8B68B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E0659-B0FF-DA9F-463F-93717BDB6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3D8E2-477B-C034-6EED-44E4C1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FFBE-4A60-8EC4-AEC8-522B9818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C675-B5F4-C9F4-4201-442DD683D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1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4143-FC95-E232-B07A-4B3D583B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2B967-A740-6EC8-626F-13AEB02D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DC68-3BC4-C3E0-4FA7-4DCAB440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E3F34-B546-04DE-5F38-A6EC4897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9932-3E7D-DBE9-5B50-4DDA8C04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0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E370E-E77D-5FA1-DC70-62642D943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85F53-50A1-9ECF-4DE0-D3324EC5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85A1F-48C6-3750-696F-D61A1E05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9EA2-59F6-AB79-859A-C59653A6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FDBA-1669-6EC3-FFB0-23B36069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1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99B-531D-4826-5D80-2AE7C43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30F0-1014-73F7-1BC4-E8F52DFE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5714-3EAD-4348-32BB-F74044D4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5C66-8353-3FBE-89FF-C2B40F6A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8665-F9D7-A294-EDA1-FE4B18CC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5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82F3-21C3-231C-C0B6-73F3316A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7115A-587E-3055-D9F7-6B50448B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D6DC-B334-E86F-914E-7ACEE3DA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EAA2-2407-F6EC-329F-AFA92CC0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10D5-4C90-DDEA-14AD-982A39F8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30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8838-A6AE-2ED7-CACF-0797B6B2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CA64-D63A-F656-53AA-B7972574B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A9EFA-2411-5867-8684-56D450645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E4E48-CD31-A6C0-1C29-B60736CC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4F4B-104B-375D-E791-BC1DA9CA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EA8B-C194-2EB9-EFC1-E51CD063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38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5CDF-5710-1FC6-F6E8-1D0877A6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02E6-627B-7713-1319-3EE6692E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E45A4-40F9-17AE-C393-28B08A149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0147A-8724-DFB1-9F2B-0A7FB27DF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163E0-78EA-271C-DF3C-0E4257F51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84DA1-F03B-8E06-D439-33C98E4F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690453-FE98-B672-8107-87BD0FC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1F8DC-E5AA-DE07-E354-4BD0A497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8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2E68-15EA-8347-4DF1-D0D7EC49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8DDE9-1DE1-F3AE-D768-7D178368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B2D51-212E-711A-4D32-FB4115C4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C7285-0D65-22D6-2590-3D70F656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9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A08FD-C8A1-A8F1-9B86-BB7D5070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DDE409-1EDA-BA64-CB11-9D8B2C6A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AD84C-80F8-E07E-C269-E9C897E5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3BD6-D9B1-E0AC-2AEC-7418A130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D131-91B5-81CD-020E-8CB1747BF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479DE-19EA-68FD-C876-C9AF495C7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BAF3-977B-DD2A-6846-07B5D5FA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BA720-1794-5D55-4549-7F617775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812BB-8E79-C5D6-EE84-2B5A8F1D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EEF3-190C-7C4F-E3FE-596B8A4D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05C070-9113-CABC-A99B-4D598EE50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E7157-FD04-79F3-BBA4-8A78C5A3B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2B167-89B2-00AA-A62B-9DBB14FB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C2DE5-6D9D-694B-A112-E2424B7B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3D24A-9214-6D5C-13C4-2C21F006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1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2975E-3B71-8D6D-0524-0E98597F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40563-600C-30FF-91F1-8F114A08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7FFC6-8A29-FDC8-52F3-C73188826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799E-6477-42D4-A154-7B1F4B9898E3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A15AA-4289-5952-B104-9296CBBA5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B5CEB-2100-4DAA-C0A5-DB006D317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ED854-8BDE-4FE6-B0AC-05F3723268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41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AB1E9-D998-0704-1F5C-45B963769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284EBC5A-C61F-4434-F8C0-0F9D052BEA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C3525E-AFD0-DFE9-5F24-4896E6876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0673" y="-166226"/>
            <a:ext cx="4870655" cy="466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FDEFB-BBE5-90CE-B321-A7939EB9E770}"/>
              </a:ext>
            </a:extLst>
          </p:cNvPr>
          <p:cNvSpPr txBox="1"/>
          <p:nvPr/>
        </p:nvSpPr>
        <p:spPr>
          <a:xfrm>
            <a:off x="1086465" y="4479216"/>
            <a:ext cx="10019071" cy="1015663"/>
          </a:xfrm>
          <a:prstGeom prst="rect">
            <a:avLst/>
          </a:prstGeom>
          <a:noFill/>
          <a:effectLst>
            <a:glow rad="381000">
              <a:schemeClr val="accent2">
                <a:satMod val="175000"/>
                <a:alpha val="90000"/>
              </a:schemeClr>
            </a:glow>
            <a:outerShdw blurRad="50800" dist="38100" algn="l" rotWithShape="0">
              <a:srgbClr val="FF0000">
                <a:alpha val="9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672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3AC42-5BAD-830A-976A-09A088B843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5000"/>
              </a:srgbClr>
            </a:outerShdw>
          </a:effectLst>
        </p:spPr>
      </p:pic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334F849C-2D35-D76E-9090-61B99E27C7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5163072"/>
                  </p:ext>
                </p:extLst>
              </p:nvPr>
            </p:nvGraphicFramePr>
            <p:xfrm>
              <a:off x="0" y="1957207"/>
              <a:ext cx="5233042" cy="2943586"/>
            </p:xfrm>
            <a:graphic>
              <a:graphicData uri="http://schemas.microsoft.com/office/powerpoint/2016/sectionzoom">
                <psez:sectionZm>
                  <psez:sectionZmObj sectionId="{0B85C618-C9DC-4B2A-9D56-1EB5433632BA}">
                    <psez:zmPr id="{A09E24CC-9152-43BA-ACC8-21AED58D75B9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233042" cy="294358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Section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34F849C-2D35-D76E-9090-61B99E27C7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957207"/>
                <a:ext cx="5233042" cy="2943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368348A9-5E22-B55D-B6F0-88174634E4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1471464"/>
                  </p:ext>
                </p:extLst>
              </p:nvPr>
            </p:nvGraphicFramePr>
            <p:xfrm>
              <a:off x="3569096" y="0"/>
              <a:ext cx="5053808" cy="2842767"/>
            </p:xfrm>
            <a:graphic>
              <a:graphicData uri="http://schemas.microsoft.com/office/powerpoint/2016/sectionzoom">
                <psez:sectionZm>
                  <psez:sectionZmObj sectionId="{D081894F-E646-440E-BAD3-7344F83CAEC4}">
                    <psez:zmPr id="{E11313DE-5334-4824-8874-49DD5617037A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53808" cy="284276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Section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68348A9-5E22-B55D-B6F0-88174634E4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9096" y="0"/>
                <a:ext cx="5053808" cy="2842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1BCD5909-15CB-33EF-51C7-C361EBC13E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351646"/>
                  </p:ext>
                </p:extLst>
              </p:nvPr>
            </p:nvGraphicFramePr>
            <p:xfrm>
              <a:off x="7138192" y="2007617"/>
              <a:ext cx="5053808" cy="2842767"/>
            </p:xfrm>
            <a:graphic>
              <a:graphicData uri="http://schemas.microsoft.com/office/powerpoint/2016/sectionzoom">
                <psez:sectionZm>
                  <psez:sectionZmObj sectionId="{B938B406-BC6A-4DFD-ABAE-0BE46773D029}">
                    <psez:zmPr id="{9237F587-AC0D-4D15-9E5A-711638EF8139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53808" cy="2842767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Section Zoom 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BCD5909-15CB-33EF-51C7-C361EBC13E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8192" y="2007617"/>
                <a:ext cx="5053808" cy="28427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19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6F379DE-B6A9-26D6-3FEE-5621A1E92845}"/>
              </a:ext>
            </a:extLst>
          </p:cNvPr>
          <p:cNvSpPr/>
          <p:nvPr/>
        </p:nvSpPr>
        <p:spPr>
          <a:xfrm>
            <a:off x="3387213" y="856636"/>
            <a:ext cx="5417574" cy="5144729"/>
          </a:xfrm>
          <a:prstGeom prst="ellipse">
            <a:avLst/>
          </a:prstGeom>
          <a:solidFill>
            <a:srgbClr val="0A1B25">
              <a:alpha val="5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971B6-6DAF-AFDB-D4BF-3EAC6EE1FD10}"/>
              </a:ext>
            </a:extLst>
          </p:cNvPr>
          <p:cNvSpPr txBox="1"/>
          <p:nvPr/>
        </p:nvSpPr>
        <p:spPr>
          <a:xfrm>
            <a:off x="3947652" y="3075057"/>
            <a:ext cx="4296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IDEOLOGY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18B069BF-D725-B3FF-681E-60C3E1A0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639" y="1280650"/>
            <a:ext cx="1774723" cy="1774723"/>
          </a:xfrm>
          <a:prstGeom prst="rect">
            <a:avLst/>
          </a:prstGeom>
        </p:spPr>
      </p:pic>
      <p:pic>
        <p:nvPicPr>
          <p:cNvPr id="3" name="Graphic 2" descr="Brain in head with solid fill">
            <a:extLst>
              <a:ext uri="{FF2B5EF4-FFF2-40B4-BE49-F238E27FC236}">
                <a16:creationId xmlns:a16="http://schemas.microsoft.com/office/drawing/2014/main" id="{D2D53881-048A-E795-57A6-0743EC541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39070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6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E04FC2-556E-2610-02E9-FA4249F5872D}"/>
              </a:ext>
            </a:extLst>
          </p:cNvPr>
          <p:cNvSpPr/>
          <p:nvPr/>
        </p:nvSpPr>
        <p:spPr>
          <a:xfrm>
            <a:off x="-1697990" y="-3610610"/>
            <a:ext cx="15587980" cy="1407922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6B5C1-AEA0-9136-0E43-EA78451DCFCA}"/>
              </a:ext>
            </a:extLst>
          </p:cNvPr>
          <p:cNvSpPr txBox="1"/>
          <p:nvPr/>
        </p:nvSpPr>
        <p:spPr>
          <a:xfrm>
            <a:off x="1333081" y="1702347"/>
            <a:ext cx="9525838" cy="1323439"/>
          </a:xfrm>
          <a:prstGeom prst="rect">
            <a:avLst/>
          </a:prstGeom>
          <a:noFill/>
          <a:effectLst>
            <a:glow rad="381000">
              <a:srgbClr val="FF0000">
                <a:alpha val="90000"/>
              </a:srgbClr>
            </a:glow>
            <a:outerShdw blurRad="50800" dist="38100" dir="16200000" rotWithShape="0">
              <a:srgbClr val="FF0000">
                <a:alpha val="5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MARKET PRICE PREDICTION MODEL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Lightbulb with solid fill">
            <a:extLst>
              <a:ext uri="{FF2B5EF4-FFF2-40B4-BE49-F238E27FC236}">
                <a16:creationId xmlns:a16="http://schemas.microsoft.com/office/drawing/2014/main" id="{C46AE9CD-61DC-1CDB-0726-2B571E6E3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08638" y="0"/>
            <a:ext cx="1774723" cy="1774723"/>
          </a:xfrm>
          <a:prstGeom prst="rect">
            <a:avLst/>
          </a:prstGeom>
          <a:effectLst>
            <a:glow rad="127000">
              <a:srgbClr val="FFC000"/>
            </a:glow>
            <a:outerShdw blurRad="50800" dist="50800" dir="5400000" algn="ctr" rotWithShape="0">
              <a:srgbClr val="FFC000"/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B1EEA-481B-03DE-A19E-5AD07393E622}"/>
              </a:ext>
            </a:extLst>
          </p:cNvPr>
          <p:cNvSpPr txBox="1"/>
          <p:nvPr/>
        </p:nvSpPr>
        <p:spPr>
          <a:xfrm>
            <a:off x="1629032" y="3284871"/>
            <a:ext cx="89339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an AI-driven stock analysis tool leveraging the XGBoost model for highly accurate predictions. By combining XGBoost with technical indicators like RSI and MACD, the tool generates actionable buy/sell signals and trend forecasts. A Flask backend and intuitive dashboard ensure real-time usability, making this solution unique and impactful for traders and investors.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EB778C77-AE6C-DE10-7C64-0AB79E33E532}"/>
              </a:ext>
            </a:extLst>
          </p:cNvPr>
          <p:cNvSpPr/>
          <p:nvPr/>
        </p:nvSpPr>
        <p:spPr>
          <a:xfrm rot="1991762">
            <a:off x="840973" y="114492"/>
            <a:ext cx="608042" cy="35386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72BA83-CF50-DD76-BD20-446987F10EFC}"/>
              </a:ext>
            </a:extLst>
          </p:cNvPr>
          <p:cNvSpPr/>
          <p:nvPr/>
        </p:nvSpPr>
        <p:spPr>
          <a:xfrm rot="1991762">
            <a:off x="10797053" y="3671734"/>
            <a:ext cx="608042" cy="35386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C25226-ED12-43A3-0B4B-2A801D90FB87}"/>
              </a:ext>
            </a:extLst>
          </p:cNvPr>
          <p:cNvSpPr/>
          <p:nvPr/>
        </p:nvSpPr>
        <p:spPr>
          <a:xfrm rot="1991762">
            <a:off x="11348089" y="4106648"/>
            <a:ext cx="608042" cy="35386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7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-2.08333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33333E-6 2.96296E-6 L 3.33333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04167E-6 -2.96296E-6 L 1.04167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ADEAC-9A52-F28D-37FB-4EA9DF43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7AE2B2E-5956-A5B7-DCCE-8A309E59A36C}"/>
              </a:ext>
            </a:extLst>
          </p:cNvPr>
          <p:cNvSpPr/>
          <p:nvPr/>
        </p:nvSpPr>
        <p:spPr>
          <a:xfrm>
            <a:off x="3387213" y="856636"/>
            <a:ext cx="5417574" cy="5144729"/>
          </a:xfrm>
          <a:prstGeom prst="ellipse">
            <a:avLst/>
          </a:prstGeom>
          <a:solidFill>
            <a:srgbClr val="0A1B25">
              <a:alpha val="5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458A5-701C-70C7-6E0D-218C172402DA}"/>
              </a:ext>
            </a:extLst>
          </p:cNvPr>
          <p:cNvSpPr txBox="1"/>
          <p:nvPr/>
        </p:nvSpPr>
        <p:spPr>
          <a:xfrm>
            <a:off x="3947651" y="3325572"/>
            <a:ext cx="4296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8" name="Graphic 7" descr="Presentation with bar chart with solid fill">
            <a:extLst>
              <a:ext uri="{FF2B5EF4-FFF2-40B4-BE49-F238E27FC236}">
                <a16:creationId xmlns:a16="http://schemas.microsoft.com/office/drawing/2014/main" id="{CE0FA01E-06E7-2C6F-E262-3CC496714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08639" y="1280650"/>
            <a:ext cx="1774723" cy="1774723"/>
          </a:xfrm>
          <a:prstGeom prst="rect">
            <a:avLst/>
          </a:prstGeom>
        </p:spPr>
      </p:pic>
      <p:pic>
        <p:nvPicPr>
          <p:cNvPr id="3" name="Graphic 2" descr="Money with solid fill">
            <a:extLst>
              <a:ext uri="{FF2B5EF4-FFF2-40B4-BE49-F238E27FC236}">
                <a16:creationId xmlns:a16="http://schemas.microsoft.com/office/drawing/2014/main" id="{FE3B4937-0CFC-C200-6624-13E75DB03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9862" y="4033458"/>
            <a:ext cx="1272273" cy="12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61B58-75E7-D5FB-8A7E-3C7457BD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8A879E8-C8C2-A7A1-2EE5-55F562C0C0F9}"/>
              </a:ext>
            </a:extLst>
          </p:cNvPr>
          <p:cNvSpPr/>
          <p:nvPr/>
        </p:nvSpPr>
        <p:spPr>
          <a:xfrm>
            <a:off x="-1697990" y="-3610610"/>
            <a:ext cx="15587980" cy="1407922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073A33-11D1-E033-3878-83BCEE8344D4}"/>
              </a:ext>
            </a:extLst>
          </p:cNvPr>
          <p:cNvSpPr txBox="1"/>
          <p:nvPr/>
        </p:nvSpPr>
        <p:spPr>
          <a:xfrm>
            <a:off x="3887479" y="1877491"/>
            <a:ext cx="4417043" cy="707886"/>
          </a:xfrm>
          <a:prstGeom prst="rect">
            <a:avLst/>
          </a:prstGeom>
          <a:noFill/>
          <a:effectLst>
            <a:glow rad="381000">
              <a:schemeClr val="accent2">
                <a:satMod val="175000"/>
                <a:alpha val="90000"/>
              </a:schemeClr>
            </a:glow>
            <a:outerShdw blurRad="50800" dist="38100" dir="16200000" rotWithShape="0">
              <a:srgbClr val="FF0000">
                <a:alpha val="90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PRODUCT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D868C277-57ED-6E50-7F7F-C6C21BD8F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08638" y="0"/>
            <a:ext cx="1774723" cy="1774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7C21CB-C93D-A393-30E6-85C9BC508223}"/>
              </a:ext>
            </a:extLst>
          </p:cNvPr>
          <p:cNvSpPr txBox="1"/>
          <p:nvPr/>
        </p:nvSpPr>
        <p:spPr>
          <a:xfrm>
            <a:off x="1629032" y="2953410"/>
            <a:ext cx="89339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 user-friendly website that leverages an </a:t>
            </a:r>
            <a:r>
              <a:rPr lang="en-US" sz="2600" b="1" dirty="0"/>
              <a:t>XGBoost-based AI model</a:t>
            </a:r>
            <a:r>
              <a:rPr lang="en-US" sz="2600" dirty="0"/>
              <a:t> to predict stock trends and generate actionable buy/sell recommendations. The platform features a </a:t>
            </a:r>
            <a:r>
              <a:rPr lang="en-US" sz="2600" b="1" dirty="0"/>
              <a:t>Flask backend</a:t>
            </a:r>
            <a:r>
              <a:rPr lang="en-US" sz="2600" dirty="0"/>
              <a:t> for efficient storage and retrieval of stock data and user interactions. An intuitive dashboard provides real-time visualizations and analysis tools, empowering users to make informed trading decisions with ease.</a:t>
            </a:r>
            <a:endParaRPr lang="en-IN" sz="2600" dirty="0"/>
          </a:p>
        </p:txBody>
      </p:sp>
      <p:sp useBgFill="1">
        <p:nvSpPr>
          <p:cNvPr id="5" name="Oval 4">
            <a:extLst>
              <a:ext uri="{FF2B5EF4-FFF2-40B4-BE49-F238E27FC236}">
                <a16:creationId xmlns:a16="http://schemas.microsoft.com/office/drawing/2014/main" id="{4FEDE456-EF0E-8142-85E3-6BFA25D741FC}"/>
              </a:ext>
            </a:extLst>
          </p:cNvPr>
          <p:cNvSpPr/>
          <p:nvPr/>
        </p:nvSpPr>
        <p:spPr>
          <a:xfrm>
            <a:off x="8084157" y="567013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EC6A80E1-0725-1755-FB21-EAC0E1F22244}"/>
              </a:ext>
            </a:extLst>
          </p:cNvPr>
          <p:cNvSpPr/>
          <p:nvPr/>
        </p:nvSpPr>
        <p:spPr>
          <a:xfrm>
            <a:off x="8998557" y="1241669"/>
            <a:ext cx="1353021" cy="1289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E490CD5F-53CF-7D01-B7FD-98450B8C80D2}"/>
              </a:ext>
            </a:extLst>
          </p:cNvPr>
          <p:cNvSpPr/>
          <p:nvPr/>
        </p:nvSpPr>
        <p:spPr>
          <a:xfrm>
            <a:off x="10231368" y="2518497"/>
            <a:ext cx="1032454" cy="947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49192C58-6D31-E28D-6997-76339E701445}"/>
              </a:ext>
            </a:extLst>
          </p:cNvPr>
          <p:cNvSpPr/>
          <p:nvPr/>
        </p:nvSpPr>
        <p:spPr>
          <a:xfrm>
            <a:off x="381578" y="2231434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A870DBD1-F295-815D-66CC-C47EFC7D088C}"/>
              </a:ext>
            </a:extLst>
          </p:cNvPr>
          <p:cNvSpPr/>
          <p:nvPr/>
        </p:nvSpPr>
        <p:spPr>
          <a:xfrm>
            <a:off x="1258758" y="723992"/>
            <a:ext cx="1353021" cy="1289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655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741 L -0.00143 -0.13889 L -0.00143 -0.1386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52 0.00231 L 0.00182 -0.21296 L 0.00182 -0.21273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78 -0.00301 L -0.00234 -0.20208 L -0.00234 -0.201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99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741 L -0.00143 -0.13889 L -0.00143 -0.138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52 0.00231 L 0.00183 -0.21297 L 0.00183 -0.2127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851566-B233-8B93-E839-DC8068DD2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82C8CBF-775B-0E2A-A063-E88E16DA4CF0}"/>
              </a:ext>
            </a:extLst>
          </p:cNvPr>
          <p:cNvSpPr/>
          <p:nvPr/>
        </p:nvSpPr>
        <p:spPr>
          <a:xfrm>
            <a:off x="3387213" y="856636"/>
            <a:ext cx="5417574" cy="5144729"/>
          </a:xfrm>
          <a:prstGeom prst="ellipse">
            <a:avLst/>
          </a:prstGeom>
          <a:solidFill>
            <a:srgbClr val="0A1B25">
              <a:alpha val="5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1D074-EC75-B224-17D9-E96F9CAB2C1F}"/>
              </a:ext>
            </a:extLst>
          </p:cNvPr>
          <p:cNvSpPr txBox="1"/>
          <p:nvPr/>
        </p:nvSpPr>
        <p:spPr>
          <a:xfrm>
            <a:off x="3871452" y="3325572"/>
            <a:ext cx="444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pic>
        <p:nvPicPr>
          <p:cNvPr id="8" name="Graphic 7" descr="Cloud Computing with solid fill">
            <a:extLst>
              <a:ext uri="{FF2B5EF4-FFF2-40B4-BE49-F238E27FC236}">
                <a16:creationId xmlns:a16="http://schemas.microsoft.com/office/drawing/2014/main" id="{6CA7B587-5FE6-D517-1FF7-193EB591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208639" y="1280650"/>
            <a:ext cx="1774723" cy="1774723"/>
          </a:xfrm>
          <a:prstGeom prst="rect">
            <a:avLst/>
          </a:prstGeom>
        </p:spPr>
      </p:pic>
      <p:pic>
        <p:nvPicPr>
          <p:cNvPr id="3" name="Graphic 2" descr="Gears with solid fill">
            <a:extLst>
              <a:ext uri="{FF2B5EF4-FFF2-40B4-BE49-F238E27FC236}">
                <a16:creationId xmlns:a16="http://schemas.microsoft.com/office/drawing/2014/main" id="{0B4E88EB-4240-3EA6-AE1B-7944AD60A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59862" y="4033458"/>
            <a:ext cx="1272273" cy="12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2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5FE8A-4FAB-F1AA-7CFE-5D60C34AB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1A1F771-E724-65AC-AE07-F1CDA24150B6}"/>
              </a:ext>
            </a:extLst>
          </p:cNvPr>
          <p:cNvSpPr/>
          <p:nvPr/>
        </p:nvSpPr>
        <p:spPr>
          <a:xfrm>
            <a:off x="-1697990" y="-3610610"/>
            <a:ext cx="15587980" cy="1407922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FF061879-0437-53EB-5217-5A57618D5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08638" y="0"/>
            <a:ext cx="1774723" cy="1774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B2B12-CD35-90F6-6C2F-3871D3D800BF}"/>
              </a:ext>
            </a:extLst>
          </p:cNvPr>
          <p:cNvSpPr txBox="1"/>
          <p:nvPr/>
        </p:nvSpPr>
        <p:spPr>
          <a:xfrm>
            <a:off x="1498600" y="2688145"/>
            <a:ext cx="9194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a dynamic and responsive user interface.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and managing stock data and user interactions.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 model for trend prediction and buy/sell recommendations.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5" name="Oval 4">
            <a:extLst>
              <a:ext uri="{FF2B5EF4-FFF2-40B4-BE49-F238E27FC236}">
                <a16:creationId xmlns:a16="http://schemas.microsoft.com/office/drawing/2014/main" id="{A11B94F1-0B13-3154-89AE-60D4231A8544}"/>
              </a:ext>
            </a:extLst>
          </p:cNvPr>
          <p:cNvSpPr/>
          <p:nvPr/>
        </p:nvSpPr>
        <p:spPr>
          <a:xfrm>
            <a:off x="8084157" y="567013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A706C124-7229-BF77-9B01-E30A2870E754}"/>
              </a:ext>
            </a:extLst>
          </p:cNvPr>
          <p:cNvSpPr/>
          <p:nvPr/>
        </p:nvSpPr>
        <p:spPr>
          <a:xfrm>
            <a:off x="8998557" y="1241669"/>
            <a:ext cx="1353021" cy="1289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20F1A303-BE74-2DD0-5BDA-9AFDE58AFFC2}"/>
              </a:ext>
            </a:extLst>
          </p:cNvPr>
          <p:cNvSpPr/>
          <p:nvPr/>
        </p:nvSpPr>
        <p:spPr>
          <a:xfrm>
            <a:off x="10231368" y="2518497"/>
            <a:ext cx="1032454" cy="947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0B9F9A9F-F4AB-76DA-1AEB-590033762162}"/>
              </a:ext>
            </a:extLst>
          </p:cNvPr>
          <p:cNvSpPr/>
          <p:nvPr/>
        </p:nvSpPr>
        <p:spPr>
          <a:xfrm>
            <a:off x="381578" y="2231434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BFDF6B39-6AAD-1B0D-3657-ADDDC566E90E}"/>
              </a:ext>
            </a:extLst>
          </p:cNvPr>
          <p:cNvSpPr/>
          <p:nvPr/>
        </p:nvSpPr>
        <p:spPr>
          <a:xfrm>
            <a:off x="1258758" y="723992"/>
            <a:ext cx="1353021" cy="1289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1FE4B-C855-D6C4-CE47-22E056E4A18F}"/>
              </a:ext>
            </a:extLst>
          </p:cNvPr>
          <p:cNvSpPr txBox="1"/>
          <p:nvPr/>
        </p:nvSpPr>
        <p:spPr>
          <a:xfrm>
            <a:off x="2955637" y="1532719"/>
            <a:ext cx="6280727" cy="707886"/>
          </a:xfrm>
          <a:prstGeom prst="rect">
            <a:avLst/>
          </a:prstGeom>
          <a:noFill/>
          <a:effectLst>
            <a:glow rad="381000">
              <a:schemeClr val="accent2">
                <a:satMod val="175000"/>
                <a:alpha val="90000"/>
              </a:schemeClr>
            </a:glow>
            <a:outerShdw blurRad="50800" dist="38100" algn="l" rotWithShape="0">
              <a:srgbClr val="FF0000">
                <a:alpha val="52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8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741 L -0.00143 -0.13889 L -0.00143 -0.1386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52 0.00231 L 0.00182 -0.21296 L 0.00182 -0.21273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78 -0.00301 L -0.00234 -0.20208 L -0.00234 -0.201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99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741 L -0.00143 -0.13889 L -0.00143 -0.138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52 0.00231 L 0.00183 -0.21297 L 0.00183 -0.2127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612F4-515D-0A2A-3603-DFADA17DE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304A39-4883-6226-FA94-C1ED3C6E3215}"/>
              </a:ext>
            </a:extLst>
          </p:cNvPr>
          <p:cNvSpPr/>
          <p:nvPr/>
        </p:nvSpPr>
        <p:spPr>
          <a:xfrm>
            <a:off x="-1697990" y="-3610610"/>
            <a:ext cx="15587980" cy="14079220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E6CB9-E4D1-D9D0-41AD-62C6F30B7277}"/>
              </a:ext>
            </a:extLst>
          </p:cNvPr>
          <p:cNvSpPr txBox="1"/>
          <p:nvPr/>
        </p:nvSpPr>
        <p:spPr>
          <a:xfrm>
            <a:off x="1410874" y="2717688"/>
            <a:ext cx="919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preprocessing, model evaluation, and splitting datasets.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Modules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StandardScaler, model_selection.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manipulation and cleaning.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numerical computations.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visualization and exploratory analysis.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Vantage: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and historical stock market data.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News API: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sourcing financial news sentiment analysis.</a:t>
            </a:r>
          </a:p>
        </p:txBody>
      </p:sp>
      <p:sp useBgFill="1">
        <p:nvSpPr>
          <p:cNvPr id="5" name="Oval 4">
            <a:extLst>
              <a:ext uri="{FF2B5EF4-FFF2-40B4-BE49-F238E27FC236}">
                <a16:creationId xmlns:a16="http://schemas.microsoft.com/office/drawing/2014/main" id="{B1BD8E2B-7CBA-253A-ED88-AD1680D9CC5E}"/>
              </a:ext>
            </a:extLst>
          </p:cNvPr>
          <p:cNvSpPr/>
          <p:nvPr/>
        </p:nvSpPr>
        <p:spPr>
          <a:xfrm>
            <a:off x="8084157" y="567013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452D278F-FCA0-663D-DE89-88F586FA499F}"/>
              </a:ext>
            </a:extLst>
          </p:cNvPr>
          <p:cNvSpPr/>
          <p:nvPr/>
        </p:nvSpPr>
        <p:spPr>
          <a:xfrm>
            <a:off x="8998557" y="1241669"/>
            <a:ext cx="1353021" cy="1289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5B73FFDC-182D-FD29-C940-1EBC229355C7}"/>
              </a:ext>
            </a:extLst>
          </p:cNvPr>
          <p:cNvSpPr/>
          <p:nvPr/>
        </p:nvSpPr>
        <p:spPr>
          <a:xfrm>
            <a:off x="10231368" y="2518497"/>
            <a:ext cx="1032454" cy="94749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4" name="Oval 13">
            <a:extLst>
              <a:ext uri="{FF2B5EF4-FFF2-40B4-BE49-F238E27FC236}">
                <a16:creationId xmlns:a16="http://schemas.microsoft.com/office/drawing/2014/main" id="{0B70DD14-5467-4D80-4AB8-25D18A856DBC}"/>
              </a:ext>
            </a:extLst>
          </p:cNvPr>
          <p:cNvSpPr/>
          <p:nvPr/>
        </p:nvSpPr>
        <p:spPr>
          <a:xfrm>
            <a:off x="381578" y="2231434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F9C54970-3BFF-B50B-64B4-732BD43CE987}"/>
              </a:ext>
            </a:extLst>
          </p:cNvPr>
          <p:cNvSpPr/>
          <p:nvPr/>
        </p:nvSpPr>
        <p:spPr>
          <a:xfrm>
            <a:off x="1258758" y="723992"/>
            <a:ext cx="1353021" cy="12899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D2E2F015-AFCD-0BE0-588E-588B95958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08639" y="-37746"/>
            <a:ext cx="1774723" cy="17747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69C471-A2F0-B53E-3C61-2C27F9817213}"/>
              </a:ext>
            </a:extLst>
          </p:cNvPr>
          <p:cNvSpPr txBox="1"/>
          <p:nvPr/>
        </p:nvSpPr>
        <p:spPr>
          <a:xfrm>
            <a:off x="2955637" y="1532719"/>
            <a:ext cx="6280727" cy="707886"/>
          </a:xfrm>
          <a:prstGeom prst="rect">
            <a:avLst/>
          </a:prstGeom>
          <a:noFill/>
          <a:effectLst>
            <a:glow rad="381000">
              <a:schemeClr val="accent2">
                <a:satMod val="175000"/>
                <a:alpha val="90000"/>
              </a:schemeClr>
            </a:glow>
            <a:outerShdw blurRad="50800" dist="38100" algn="l" rotWithShape="0">
              <a:srgbClr val="FF0000">
                <a:alpha val="52000"/>
              </a:srgb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7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741 L -0.00143 -0.13889 L -0.00143 -0.13866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52 0.00231 L 0.00182 -0.21296 L 0.00182 -0.21273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076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78 -0.00301 L -0.00234 -0.20208 L -0.00234 -0.20185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995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741 L -0.00143 -0.13889 L -0.00143 -0.138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352 0.00231 L 0.00183 -0.21297 L 0.00183 -0.21273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257</Words>
  <Application>Microsoft Office PowerPoint</Application>
  <PresentationFormat>Widescreen</PresentationFormat>
  <Paragraphs>27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Srivarshini R S</dc:creator>
  <cp:lastModifiedBy>Srivarshini R S</cp:lastModifiedBy>
  <cp:revision>1</cp:revision>
  <dcterms:created xsi:type="dcterms:W3CDTF">2024-12-12T18:34:51Z</dcterms:created>
  <dcterms:modified xsi:type="dcterms:W3CDTF">2024-12-14T02:23:37Z</dcterms:modified>
</cp:coreProperties>
</file>