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legreya" charset="0"/>
      <p:regular r:id="rId11"/>
      <p:bold r:id="rId12"/>
      <p:italic r:id="rId13"/>
      <p:boldItalic r:id="rId14"/>
    </p:embeddedFont>
    <p:embeddedFont>
      <p:font typeface="Robo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88178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4419601" y="3511525"/>
            <a:ext cx="4150624" cy="12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Team Name-Phottandence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Participant 1- </a:t>
            </a:r>
            <a:r>
              <a:rPr lang="en" sz="1800" b="1" dirty="0" smtClean="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Yogeshwar Dan </a:t>
            </a:r>
            <a:r>
              <a:rPr lang="en" sz="1800" b="1" dirty="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Charan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Participant 2- </a:t>
            </a:r>
            <a:r>
              <a:rPr lang="en" sz="1800" b="1" dirty="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Anirudh Goel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11708" y="363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latin typeface="Alegreya"/>
                <a:ea typeface="Alegreya"/>
                <a:cs typeface="Alegreya"/>
                <a:sym typeface="Alegreya"/>
              </a:rPr>
              <a:t>Phottendance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11700" y="23007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legreya"/>
                <a:ea typeface="Alegreya"/>
                <a:cs typeface="Alegreya"/>
                <a:sym typeface="Alegreya"/>
              </a:rPr>
              <a:t>Making attendance time 300X shorter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125" y="281375"/>
            <a:ext cx="2892524" cy="289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Alegreya"/>
                <a:ea typeface="Alegreya"/>
                <a:cs typeface="Alegreya"/>
                <a:sym typeface="Alegreya"/>
              </a:rPr>
              <a:t>Purpose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49450" y="2071475"/>
            <a:ext cx="8879699" cy="230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200000"/>
              </a:lnSpc>
              <a:spcBef>
                <a:spcPts val="0"/>
              </a:spcBef>
              <a:buSzPct val="100000"/>
              <a:buFont typeface="Alegreya"/>
              <a:buChar char="●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Faculty wastes 5 mins in each lecture for attendance.</a:t>
            </a:r>
          </a:p>
          <a:p>
            <a:pPr marL="457200" lvl="0" indent="-374650" rtl="0">
              <a:lnSpc>
                <a:spcPct val="200000"/>
              </a:lnSpc>
              <a:spcBef>
                <a:spcPts val="0"/>
              </a:spcBef>
              <a:buSzPct val="100000"/>
              <a:buFont typeface="Alegreya"/>
              <a:buChar char="●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Students can barely tolerate another 5 mins of torture after lecture.</a:t>
            </a:r>
          </a:p>
          <a:p>
            <a:pPr marL="457200" lvl="0" indent="-374650">
              <a:lnSpc>
                <a:spcPct val="200000"/>
              </a:lnSpc>
              <a:spcBef>
                <a:spcPts val="0"/>
              </a:spcBef>
              <a:buSzPct val="100000"/>
              <a:buFont typeface="Alegreya"/>
              <a:buChar char="●"/>
            </a:pPr>
            <a:r>
              <a:rPr lang="en" sz="2300">
                <a:latin typeface="Alegreya"/>
                <a:ea typeface="Alegreya"/>
                <a:cs typeface="Alegreya"/>
                <a:sym typeface="Alegreya"/>
              </a:rPr>
              <a:t>A mundane and repetitive task; good for computers, not for humans.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Alegreya"/>
                <a:ea typeface="Alegreya"/>
                <a:cs typeface="Alegreya"/>
                <a:sym typeface="Alegreya"/>
              </a:rPr>
              <a:t>Working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1900" y="2147675"/>
            <a:ext cx="8222100" cy="20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>
                <a:latin typeface="Alegreya"/>
                <a:ea typeface="Alegreya"/>
                <a:cs typeface="Alegreya"/>
                <a:sym typeface="Alegreya"/>
              </a:rPr>
              <a:t>Faculty clicks a picture of whole class.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3600">
              <a:latin typeface="Alegreya"/>
              <a:ea typeface="Alegreya"/>
              <a:cs typeface="Alegreya"/>
              <a:sym typeface="Alegrey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>
                <a:latin typeface="Alegreya"/>
                <a:ea typeface="Alegreya"/>
                <a:cs typeface="Alegreya"/>
                <a:sym typeface="Alegreya"/>
              </a:rPr>
              <a:t>REST ALL IS HANDLED BY US !!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Alegreya"/>
                <a:ea typeface="Alegreya"/>
                <a:cs typeface="Alegreya"/>
                <a:sym typeface="Alegreya"/>
              </a:rPr>
              <a:t>Architecture</a:t>
            </a:r>
          </a:p>
        </p:txBody>
      </p:sp>
      <p:sp>
        <p:nvSpPr>
          <p:cNvPr id="88" name="Shape 88"/>
          <p:cNvSpPr/>
          <p:nvPr/>
        </p:nvSpPr>
        <p:spPr>
          <a:xfrm>
            <a:off x="157575" y="3534050"/>
            <a:ext cx="2926199" cy="1463099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000"/>
              <a:t>Phottandence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300" y="3430174"/>
            <a:ext cx="1643200" cy="16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3083775" y="1840200"/>
            <a:ext cx="2926199" cy="1463099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Face Recognition Engine</a:t>
            </a:r>
          </a:p>
        </p:txBody>
      </p:sp>
      <p:sp>
        <p:nvSpPr>
          <p:cNvPr id="91" name="Shape 91"/>
          <p:cNvSpPr/>
          <p:nvPr/>
        </p:nvSpPr>
        <p:spPr>
          <a:xfrm>
            <a:off x="6122675" y="3534025"/>
            <a:ext cx="2278691" cy="1283039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/>
              <a:t>Cloud Backend</a:t>
            </a:r>
          </a:p>
        </p:txBody>
      </p:sp>
      <p:sp>
        <p:nvSpPr>
          <p:cNvPr id="92" name="Shape 92"/>
          <p:cNvSpPr/>
          <p:nvPr/>
        </p:nvSpPr>
        <p:spPr>
          <a:xfrm>
            <a:off x="1373100" y="2183450"/>
            <a:ext cx="1586999" cy="12831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924600" y="2278664"/>
            <a:ext cx="1035600" cy="24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Photo</a:t>
            </a:r>
          </a:p>
        </p:txBody>
      </p:sp>
      <p:sp>
        <p:nvSpPr>
          <p:cNvPr id="94" name="Shape 94"/>
          <p:cNvSpPr/>
          <p:nvPr/>
        </p:nvSpPr>
        <p:spPr>
          <a:xfrm rot="10800000">
            <a:off x="3151550" y="3365050"/>
            <a:ext cx="2453399" cy="9269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554000" y="3822250"/>
            <a:ext cx="2239799" cy="24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Face Features</a:t>
            </a:r>
          </a:p>
        </p:txBody>
      </p:sp>
      <p:sp>
        <p:nvSpPr>
          <p:cNvPr id="96" name="Shape 96"/>
          <p:cNvSpPr/>
          <p:nvPr/>
        </p:nvSpPr>
        <p:spPr>
          <a:xfrm>
            <a:off x="3151425" y="4292050"/>
            <a:ext cx="2971200" cy="5375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554000" y="4321885"/>
            <a:ext cx="2239799" cy="24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Send Attandence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latin typeface="Alegreya"/>
                <a:ea typeface="Alegreya"/>
                <a:cs typeface="Alegreya"/>
                <a:sym typeface="Alegreya"/>
              </a:rPr>
              <a:t>Edge</a:t>
            </a:r>
            <a:r>
              <a:rPr lang="en" sz="4800">
                <a:latin typeface="Alegreya"/>
                <a:ea typeface="Alegreya"/>
                <a:cs typeface="Alegreya"/>
                <a:sym typeface="Alegreya"/>
              </a:rPr>
              <a:t> over other solutions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Current Scenario- Hardware based attendance trackers; Cost Involved: Purchase, Installation, Maintenance.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 b="1"/>
              <a:t>Phottendance</a:t>
            </a:r>
            <a:r>
              <a:rPr lang="en" sz="2400"/>
              <a:t>- A Smartphone; Cost Involved- I guess everyone has a smartphone 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latin typeface="Alegreya"/>
                <a:ea typeface="Alegreya"/>
                <a:cs typeface="Alegreya"/>
                <a:sym typeface="Alegreya"/>
              </a:rPr>
              <a:t>Edge</a:t>
            </a:r>
            <a:r>
              <a:rPr lang="en" sz="4800">
                <a:latin typeface="Alegreya"/>
                <a:ea typeface="Alegreya"/>
                <a:cs typeface="Alegreya"/>
                <a:sym typeface="Alegreya"/>
              </a:rPr>
              <a:t> over other solutions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64950" y="2757275"/>
            <a:ext cx="8868900" cy="14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546100" rtl="0">
              <a:spcBef>
                <a:spcPts val="0"/>
              </a:spcBef>
              <a:buSzPct val="100000"/>
            </a:pPr>
            <a:r>
              <a:rPr lang="en" sz="5000"/>
              <a:t>No Biometric Data collected.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Alegreya"/>
                <a:ea typeface="Alegreya"/>
                <a:cs typeface="Alegreya"/>
                <a:sym typeface="Alegreya"/>
              </a:rPr>
              <a:t>Why Students may hate us 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68825" y="2757275"/>
            <a:ext cx="8846400" cy="110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/>
              <a:t>Sorry, Proxies are Impossible. :(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500">
                <a:latin typeface="Alegreya"/>
                <a:ea typeface="Alegreya"/>
                <a:cs typeface="Alegreya"/>
                <a:sym typeface="Alegreya"/>
              </a:rPr>
              <a:t>Thank You 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4667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Alegreya"/>
                <a:ea typeface="Alegreya"/>
                <a:cs typeface="Alegreya"/>
                <a:sym typeface="Alegreya"/>
              </a:rPr>
              <a:t>Hope you liked it.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145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Alegreya</vt:lpstr>
      <vt:lpstr>Roboto</vt:lpstr>
      <vt:lpstr>material</vt:lpstr>
      <vt:lpstr>Phottendance</vt:lpstr>
      <vt:lpstr>Purpose</vt:lpstr>
      <vt:lpstr>Working</vt:lpstr>
      <vt:lpstr>Architecture</vt:lpstr>
      <vt:lpstr>Edge over other solutions</vt:lpstr>
      <vt:lpstr>Edge over other solutions</vt:lpstr>
      <vt:lpstr>Why Students may hate us ?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Phottendance</dc:title>
  <dc:creator>Anirudh Goel</dc:creator>
  <cp:lastModifiedBy>Anirudh Goel</cp:lastModifiedBy>
  <cp:revision>3</cp:revision>
  <dcterms:modified xsi:type="dcterms:W3CDTF">2016-02-04T08:05:58Z</dcterms:modified>
</cp:coreProperties>
</file>