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4"/>
  </p:sldMasterIdLst>
  <p:notesMasterIdLst>
    <p:notesMasterId r:id="rId28"/>
  </p:notesMasterIdLst>
  <p:sldIdLst>
    <p:sldId id="256" r:id="rId5"/>
    <p:sldId id="257" r:id="rId6"/>
    <p:sldId id="259" r:id="rId7"/>
    <p:sldId id="280" r:id="rId8"/>
    <p:sldId id="282" r:id="rId9"/>
    <p:sldId id="275" r:id="rId10"/>
    <p:sldId id="261" r:id="rId11"/>
    <p:sldId id="278" r:id="rId12"/>
    <p:sldId id="277" r:id="rId13"/>
    <p:sldId id="279" r:id="rId14"/>
    <p:sldId id="262" r:id="rId15"/>
    <p:sldId id="28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3" r:id="rId25"/>
    <p:sldId id="27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E9C"/>
    <a:srgbClr val="CF2779"/>
    <a:srgbClr val="B9246B"/>
    <a:srgbClr val="FF2F92"/>
    <a:srgbClr val="106083"/>
    <a:srgbClr val="104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A09A9-F472-E643-8F2F-22F031774BB6}" v="1" dt="2024-04-12T22:03:4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a Harris" userId="4e4679f7-aa90-4792-885a-2d6097b72036" providerId="ADAL" clId="{40A489B6-07F1-674F-B0D2-249B0876EC72}"/>
    <pc:docChg chg="undo custSel addSld delSld modSld sldOrd">
      <pc:chgData name="Celia Harris" userId="4e4679f7-aa90-4792-885a-2d6097b72036" providerId="ADAL" clId="{40A489B6-07F1-674F-B0D2-249B0876EC72}" dt="2024-04-05T15:11:19.868" v="7894" actId="478"/>
      <pc:docMkLst>
        <pc:docMk/>
      </pc:docMkLst>
      <pc:sldChg chg="modSp mod">
        <pc:chgData name="Celia Harris" userId="4e4679f7-aa90-4792-885a-2d6097b72036" providerId="ADAL" clId="{40A489B6-07F1-674F-B0D2-249B0876EC72}" dt="2024-04-05T15:01:02.778" v="7875" actId="20577"/>
        <pc:sldMkLst>
          <pc:docMk/>
          <pc:sldMk cId="1098015082" sldId="256"/>
        </pc:sldMkLst>
        <pc:spChg chg="mod">
          <ac:chgData name="Celia Harris" userId="4e4679f7-aa90-4792-885a-2d6097b72036" providerId="ADAL" clId="{40A489B6-07F1-674F-B0D2-249B0876EC72}" dt="2024-04-05T15:01:02.778" v="7875" actId="20577"/>
          <ac:spMkLst>
            <pc:docMk/>
            <pc:sldMk cId="1098015082" sldId="256"/>
            <ac:spMk id="3" creationId="{D0565B07-CC93-DBB7-7BE3-C7B77FD292E2}"/>
          </ac:spMkLst>
        </pc:spChg>
      </pc:sldChg>
      <pc:sldChg chg="modSp mod">
        <pc:chgData name="Celia Harris" userId="4e4679f7-aa90-4792-885a-2d6097b72036" providerId="ADAL" clId="{40A489B6-07F1-674F-B0D2-249B0876EC72}" dt="2024-04-04T18:01:27.554" v="7862" actId="20577"/>
        <pc:sldMkLst>
          <pc:docMk/>
          <pc:sldMk cId="2422103625" sldId="257"/>
        </pc:sldMkLst>
        <pc:spChg chg="mod">
          <ac:chgData name="Celia Harris" userId="4e4679f7-aa90-4792-885a-2d6097b72036" providerId="ADAL" clId="{40A489B6-07F1-674F-B0D2-249B0876EC72}" dt="2024-04-04T18:01:27.554" v="7862" actId="20577"/>
          <ac:spMkLst>
            <pc:docMk/>
            <pc:sldMk cId="2422103625" sldId="257"/>
            <ac:spMk id="3" creationId="{7F711AF3-6E27-5302-A82B-879C1C9F45AD}"/>
          </ac:spMkLst>
        </pc:spChg>
      </pc:sldChg>
      <pc:sldChg chg="modSp del mod">
        <pc:chgData name="Celia Harris" userId="4e4679f7-aa90-4792-885a-2d6097b72036" providerId="ADAL" clId="{40A489B6-07F1-674F-B0D2-249B0876EC72}" dt="2024-04-04T17:47:19.368" v="7157" actId="2696"/>
        <pc:sldMkLst>
          <pc:docMk/>
          <pc:sldMk cId="2402724073" sldId="258"/>
        </pc:sldMkLst>
        <pc:spChg chg="mod">
          <ac:chgData name="Celia Harris" userId="4e4679f7-aa90-4792-885a-2d6097b72036" providerId="ADAL" clId="{40A489B6-07F1-674F-B0D2-249B0876EC72}" dt="2024-04-04T16:45:07.146" v="3518" actId="14100"/>
          <ac:spMkLst>
            <pc:docMk/>
            <pc:sldMk cId="2402724073" sldId="258"/>
            <ac:spMk id="3" creationId="{901C7EF2-2B35-064B-85A5-E503E2441C14}"/>
          </ac:spMkLst>
        </pc:spChg>
      </pc:sldChg>
      <pc:sldChg chg="addSp delSp modSp mod">
        <pc:chgData name="Celia Harris" userId="4e4679f7-aa90-4792-885a-2d6097b72036" providerId="ADAL" clId="{40A489B6-07F1-674F-B0D2-249B0876EC72}" dt="2024-04-04T17:05:00" v="4800" actId="207"/>
        <pc:sldMkLst>
          <pc:docMk/>
          <pc:sldMk cId="4120897150" sldId="259"/>
        </pc:sldMkLst>
        <pc:spChg chg="mod">
          <ac:chgData name="Celia Harris" userId="4e4679f7-aa90-4792-885a-2d6097b72036" providerId="ADAL" clId="{40A489B6-07F1-674F-B0D2-249B0876EC72}" dt="2024-04-04T16:23:54.222" v="2771" actId="20577"/>
          <ac:spMkLst>
            <pc:docMk/>
            <pc:sldMk cId="4120897150" sldId="259"/>
            <ac:spMk id="2" creationId="{9CA90DE4-9943-6D9C-CFD1-7110CB7F7431}"/>
          </ac:spMkLst>
        </pc:spChg>
        <pc:spChg chg="mod">
          <ac:chgData name="Celia Harris" userId="4e4679f7-aa90-4792-885a-2d6097b72036" providerId="ADAL" clId="{40A489B6-07F1-674F-B0D2-249B0876EC72}" dt="2024-04-04T17:05:00" v="4800" actId="207"/>
          <ac:spMkLst>
            <pc:docMk/>
            <pc:sldMk cId="4120897150" sldId="259"/>
            <ac:spMk id="3" creationId="{A766A943-53D8-F77B-6DE2-214AB7BCDD10}"/>
          </ac:spMkLst>
        </pc:spChg>
        <pc:spChg chg="add del mod">
          <ac:chgData name="Celia Harris" userId="4e4679f7-aa90-4792-885a-2d6097b72036" providerId="ADAL" clId="{40A489B6-07F1-674F-B0D2-249B0876EC72}" dt="2024-04-04T16:24:51.264" v="2783" actId="478"/>
          <ac:spMkLst>
            <pc:docMk/>
            <pc:sldMk cId="4120897150" sldId="259"/>
            <ac:spMk id="4" creationId="{B65C99CA-EF56-C6C0-FA32-4C1C6FD8E5B3}"/>
          </ac:spMkLst>
        </pc:spChg>
      </pc:sldChg>
      <pc:sldChg chg="modSp del mod">
        <pc:chgData name="Celia Harris" userId="4e4679f7-aa90-4792-885a-2d6097b72036" providerId="ADAL" clId="{40A489B6-07F1-674F-B0D2-249B0876EC72}" dt="2024-04-04T16:38:05.287" v="3347" actId="2696"/>
        <pc:sldMkLst>
          <pc:docMk/>
          <pc:sldMk cId="1974221016" sldId="260"/>
        </pc:sldMkLst>
        <pc:spChg chg="mod">
          <ac:chgData name="Celia Harris" userId="4e4679f7-aa90-4792-885a-2d6097b72036" providerId="ADAL" clId="{40A489B6-07F1-674F-B0D2-249B0876EC72}" dt="2024-04-04T16:38:00.042" v="3346" actId="14100"/>
          <ac:spMkLst>
            <pc:docMk/>
            <pc:sldMk cId="1974221016" sldId="260"/>
            <ac:spMk id="3" creationId="{FC6666DD-DE81-4844-264F-DAFC391737A8}"/>
          </ac:spMkLst>
        </pc:spChg>
      </pc:sldChg>
      <pc:sldChg chg="addSp modSp mod">
        <pc:chgData name="Celia Harris" userId="4e4679f7-aa90-4792-885a-2d6097b72036" providerId="ADAL" clId="{40A489B6-07F1-674F-B0D2-249B0876EC72}" dt="2024-04-04T16:16:52.583" v="2662" actId="1076"/>
        <pc:sldMkLst>
          <pc:docMk/>
          <pc:sldMk cId="3906052481" sldId="261"/>
        </pc:sldMkLst>
        <pc:spChg chg="mod">
          <ac:chgData name="Celia Harris" userId="4e4679f7-aa90-4792-885a-2d6097b72036" providerId="ADAL" clId="{40A489B6-07F1-674F-B0D2-249B0876EC72}" dt="2024-04-04T16:16:40.529" v="2658" actId="242"/>
          <ac:spMkLst>
            <pc:docMk/>
            <pc:sldMk cId="3906052481" sldId="261"/>
            <ac:spMk id="3" creationId="{D2A0E906-AEDA-F1CE-1C46-B56DA67251DD}"/>
          </ac:spMkLst>
        </pc:spChg>
        <pc:spChg chg="add mod">
          <ac:chgData name="Celia Harris" userId="4e4679f7-aa90-4792-885a-2d6097b72036" providerId="ADAL" clId="{40A489B6-07F1-674F-B0D2-249B0876EC72}" dt="2024-04-04T16:16:46.706" v="2659" actId="14100"/>
          <ac:spMkLst>
            <pc:docMk/>
            <pc:sldMk cId="3906052481" sldId="261"/>
            <ac:spMk id="5" creationId="{3E932A2B-66CD-D8BE-FA21-B99661D5357C}"/>
          </ac:spMkLst>
        </pc:spChg>
        <pc:picChg chg="add mod">
          <ac:chgData name="Celia Harris" userId="4e4679f7-aa90-4792-885a-2d6097b72036" providerId="ADAL" clId="{40A489B6-07F1-674F-B0D2-249B0876EC72}" dt="2024-04-04T16:16:52.583" v="2662" actId="1076"/>
          <ac:picMkLst>
            <pc:docMk/>
            <pc:sldMk cId="3906052481" sldId="261"/>
            <ac:picMk id="4" creationId="{E29B7B99-5D4A-4C3A-EB83-0DC37A8367B2}"/>
          </ac:picMkLst>
        </pc:picChg>
      </pc:sldChg>
      <pc:sldChg chg="addSp modSp mod">
        <pc:chgData name="Celia Harris" userId="4e4679f7-aa90-4792-885a-2d6097b72036" providerId="ADAL" clId="{40A489B6-07F1-674F-B0D2-249B0876EC72}" dt="2024-04-04T16:55:36.154" v="4226" actId="14100"/>
        <pc:sldMkLst>
          <pc:docMk/>
          <pc:sldMk cId="3546229330" sldId="262"/>
        </pc:sldMkLst>
        <pc:spChg chg="mod">
          <ac:chgData name="Celia Harris" userId="4e4679f7-aa90-4792-885a-2d6097b72036" providerId="ADAL" clId="{40A489B6-07F1-674F-B0D2-249B0876EC72}" dt="2024-04-04T16:27:50.324" v="2837" actId="14100"/>
          <ac:spMkLst>
            <pc:docMk/>
            <pc:sldMk cId="3546229330" sldId="262"/>
            <ac:spMk id="2" creationId="{B8B9C669-C444-6583-E302-B0590361D801}"/>
          </ac:spMkLst>
        </pc:spChg>
        <pc:spChg chg="mod">
          <ac:chgData name="Celia Harris" userId="4e4679f7-aa90-4792-885a-2d6097b72036" providerId="ADAL" clId="{40A489B6-07F1-674F-B0D2-249B0876EC72}" dt="2024-04-04T16:55:36.154" v="4226" actId="14100"/>
          <ac:spMkLst>
            <pc:docMk/>
            <pc:sldMk cId="3546229330" sldId="262"/>
            <ac:spMk id="3" creationId="{4B4C7427-3E32-74E6-798B-4727C3B8D453}"/>
          </ac:spMkLst>
        </pc:spChg>
        <pc:spChg chg="add mod">
          <ac:chgData name="Celia Harris" userId="4e4679f7-aa90-4792-885a-2d6097b72036" providerId="ADAL" clId="{40A489B6-07F1-674F-B0D2-249B0876EC72}" dt="2024-04-04T16:27:47.973" v="2836" actId="14100"/>
          <ac:spMkLst>
            <pc:docMk/>
            <pc:sldMk cId="3546229330" sldId="262"/>
            <ac:spMk id="4" creationId="{C3623F44-41DD-7939-3D86-AAD6D338979A}"/>
          </ac:spMkLst>
        </pc:spChg>
        <pc:spChg chg="add mod">
          <ac:chgData name="Celia Harris" userId="4e4679f7-aa90-4792-885a-2d6097b72036" providerId="ADAL" clId="{40A489B6-07F1-674F-B0D2-249B0876EC72}" dt="2024-04-04T16:55:14.251" v="4221" actId="404"/>
          <ac:spMkLst>
            <pc:docMk/>
            <pc:sldMk cId="3546229330" sldId="262"/>
            <ac:spMk id="6" creationId="{D7484FC1-642D-5111-3D30-0D30FE8DE97F}"/>
          </ac:spMkLst>
        </pc:spChg>
        <pc:picChg chg="add mod">
          <ac:chgData name="Celia Harris" userId="4e4679f7-aa90-4792-885a-2d6097b72036" providerId="ADAL" clId="{40A489B6-07F1-674F-B0D2-249B0876EC72}" dt="2024-04-04T16:55:06.907" v="4220" actId="1076"/>
          <ac:picMkLst>
            <pc:docMk/>
            <pc:sldMk cId="3546229330" sldId="262"/>
            <ac:picMk id="5" creationId="{51AA2FFE-8DE5-BDF5-7D23-77B1307B9829}"/>
          </ac:picMkLst>
        </pc:picChg>
      </pc:sldChg>
      <pc:sldChg chg="modSp mod">
        <pc:chgData name="Celia Harris" userId="4e4679f7-aa90-4792-885a-2d6097b72036" providerId="ADAL" clId="{40A489B6-07F1-674F-B0D2-249B0876EC72}" dt="2024-04-04T17:45:02.577" v="6941" actId="14100"/>
        <pc:sldMkLst>
          <pc:docMk/>
          <pc:sldMk cId="1849473456" sldId="263"/>
        </pc:sldMkLst>
        <pc:spChg chg="mod">
          <ac:chgData name="Celia Harris" userId="4e4679f7-aa90-4792-885a-2d6097b72036" providerId="ADAL" clId="{40A489B6-07F1-674F-B0D2-249B0876EC72}" dt="2024-04-04T15:25:16.008" v="52" actId="20577"/>
          <ac:spMkLst>
            <pc:docMk/>
            <pc:sldMk cId="1849473456" sldId="263"/>
            <ac:spMk id="2" creationId="{CDE0CF69-459E-E00B-9DA4-71B6640D2020}"/>
          </ac:spMkLst>
        </pc:spChg>
        <pc:spChg chg="mod">
          <ac:chgData name="Celia Harris" userId="4e4679f7-aa90-4792-885a-2d6097b72036" providerId="ADAL" clId="{40A489B6-07F1-674F-B0D2-249B0876EC72}" dt="2024-04-04T17:45:02.577" v="6941" actId="14100"/>
          <ac:spMkLst>
            <pc:docMk/>
            <pc:sldMk cId="1849473456" sldId="263"/>
            <ac:spMk id="3" creationId="{F6B5D9E6-F087-0216-3A59-0B31BADCE4F8}"/>
          </ac:spMkLst>
        </pc:spChg>
      </pc:sldChg>
      <pc:sldChg chg="modSp mod">
        <pc:chgData name="Celia Harris" userId="4e4679f7-aa90-4792-885a-2d6097b72036" providerId="ADAL" clId="{40A489B6-07F1-674F-B0D2-249B0876EC72}" dt="2024-04-04T17:37:20.792" v="6708" actId="403"/>
        <pc:sldMkLst>
          <pc:docMk/>
          <pc:sldMk cId="1280483206" sldId="268"/>
        </pc:sldMkLst>
        <pc:spChg chg="mod">
          <ac:chgData name="Celia Harris" userId="4e4679f7-aa90-4792-885a-2d6097b72036" providerId="ADAL" clId="{40A489B6-07F1-674F-B0D2-249B0876EC72}" dt="2024-04-04T17:37:20.792" v="6708" actId="403"/>
          <ac:spMkLst>
            <pc:docMk/>
            <pc:sldMk cId="1280483206" sldId="268"/>
            <ac:spMk id="9" creationId="{4890B4F3-8F67-8CDF-0CAD-8D27E097DB38}"/>
          </ac:spMkLst>
        </pc:spChg>
      </pc:sldChg>
      <pc:sldChg chg="modSp mod">
        <pc:chgData name="Celia Harris" userId="4e4679f7-aa90-4792-885a-2d6097b72036" providerId="ADAL" clId="{40A489B6-07F1-674F-B0D2-249B0876EC72}" dt="2024-04-04T17:38:20.370" v="6721" actId="20577"/>
        <pc:sldMkLst>
          <pc:docMk/>
          <pc:sldMk cId="585008803" sldId="270"/>
        </pc:sldMkLst>
        <pc:spChg chg="mod">
          <ac:chgData name="Celia Harris" userId="4e4679f7-aa90-4792-885a-2d6097b72036" providerId="ADAL" clId="{40A489B6-07F1-674F-B0D2-249B0876EC72}" dt="2024-04-04T17:33:59.453" v="6460" actId="20577"/>
          <ac:spMkLst>
            <pc:docMk/>
            <pc:sldMk cId="585008803" sldId="270"/>
            <ac:spMk id="2" creationId="{DBC8E90B-9525-BE5C-7BB8-179FE4E8D21B}"/>
          </ac:spMkLst>
        </pc:spChg>
        <pc:spChg chg="mod">
          <ac:chgData name="Celia Harris" userId="4e4679f7-aa90-4792-885a-2d6097b72036" providerId="ADAL" clId="{40A489B6-07F1-674F-B0D2-249B0876EC72}" dt="2024-04-04T17:38:20.370" v="6721" actId="20577"/>
          <ac:spMkLst>
            <pc:docMk/>
            <pc:sldMk cId="585008803" sldId="270"/>
            <ac:spMk id="3" creationId="{97985D72-BA45-E3A2-B653-679A58A72F2F}"/>
          </ac:spMkLst>
        </pc:spChg>
      </pc:sldChg>
      <pc:sldChg chg="del">
        <pc:chgData name="Celia Harris" userId="4e4679f7-aa90-4792-885a-2d6097b72036" providerId="ADAL" clId="{40A489B6-07F1-674F-B0D2-249B0876EC72}" dt="2024-04-04T17:34:01.724" v="6461" actId="2696"/>
        <pc:sldMkLst>
          <pc:docMk/>
          <pc:sldMk cId="1288705861" sldId="271"/>
        </pc:sldMkLst>
      </pc:sldChg>
      <pc:sldChg chg="addSp delSp modSp mod">
        <pc:chgData name="Celia Harris" userId="4e4679f7-aa90-4792-885a-2d6097b72036" providerId="ADAL" clId="{40A489B6-07F1-674F-B0D2-249B0876EC72}" dt="2024-04-04T17:21:56.661" v="5970" actId="1076"/>
        <pc:sldMkLst>
          <pc:docMk/>
          <pc:sldMk cId="2238499199" sldId="273"/>
        </pc:sldMkLst>
        <pc:spChg chg="mod">
          <ac:chgData name="Celia Harris" userId="4e4679f7-aa90-4792-885a-2d6097b72036" providerId="ADAL" clId="{40A489B6-07F1-674F-B0D2-249B0876EC72}" dt="2024-04-04T17:21:56.661" v="5970" actId="1076"/>
          <ac:spMkLst>
            <pc:docMk/>
            <pc:sldMk cId="2238499199" sldId="273"/>
            <ac:spMk id="3" creationId="{CAD7172D-CACB-9AB7-7F25-8BC701D8A9A9}"/>
          </ac:spMkLst>
        </pc:spChg>
        <pc:spChg chg="add del mod">
          <ac:chgData name="Celia Harris" userId="4e4679f7-aa90-4792-885a-2d6097b72036" providerId="ADAL" clId="{40A489B6-07F1-674F-B0D2-249B0876EC72}" dt="2024-04-04T17:21:53.715" v="5969" actId="478"/>
          <ac:spMkLst>
            <pc:docMk/>
            <pc:sldMk cId="2238499199" sldId="273"/>
            <ac:spMk id="4" creationId="{FBA36507-B370-4B2A-D4CF-AEC88C515E17}"/>
          </ac:spMkLst>
        </pc:spChg>
      </pc:sldChg>
      <pc:sldChg chg="addSp delSp modSp mod ord delAnim modAnim">
        <pc:chgData name="Celia Harris" userId="4e4679f7-aa90-4792-885a-2d6097b72036" providerId="ADAL" clId="{40A489B6-07F1-674F-B0D2-249B0876EC72}" dt="2024-04-05T15:11:12.072" v="7882" actId="20578"/>
        <pc:sldMkLst>
          <pc:docMk/>
          <pc:sldMk cId="2017087227" sldId="274"/>
        </pc:sldMkLst>
        <pc:spChg chg="mod">
          <ac:chgData name="Celia Harris" userId="4e4679f7-aa90-4792-885a-2d6097b72036" providerId="ADAL" clId="{40A489B6-07F1-674F-B0D2-249B0876EC72}" dt="2024-04-04T17:43:07.276" v="6928" actId="207"/>
          <ac:spMkLst>
            <pc:docMk/>
            <pc:sldMk cId="2017087227" sldId="274"/>
            <ac:spMk id="3" creationId="{F8AE02F8-9EAE-8ED1-CEE9-4FFCD285D9FF}"/>
          </ac:spMkLst>
        </pc:spChg>
        <pc:spChg chg="add mod">
          <ac:chgData name="Celia Harris" userId="4e4679f7-aa90-4792-885a-2d6097b72036" providerId="ADAL" clId="{40A489B6-07F1-674F-B0D2-249B0876EC72}" dt="2024-04-04T17:43:14.930" v="6932" actId="20577"/>
          <ac:spMkLst>
            <pc:docMk/>
            <pc:sldMk cId="2017087227" sldId="274"/>
            <ac:spMk id="4" creationId="{03BD1CD7-D9B1-A3C2-1D13-D6C699C92A86}"/>
          </ac:spMkLst>
        </pc:spChg>
        <pc:spChg chg="add del mod">
          <ac:chgData name="Celia Harris" userId="4e4679f7-aa90-4792-885a-2d6097b72036" providerId="ADAL" clId="{40A489B6-07F1-674F-B0D2-249B0876EC72}" dt="2024-04-04T17:39:46.428" v="6748" actId="478"/>
          <ac:spMkLst>
            <pc:docMk/>
            <pc:sldMk cId="2017087227" sldId="274"/>
            <ac:spMk id="5" creationId="{2F2C0A05-89E2-6A5B-4F90-2BC75C41FD7A}"/>
          </ac:spMkLst>
        </pc:spChg>
        <pc:spChg chg="add del mod">
          <ac:chgData name="Celia Harris" userId="4e4679f7-aa90-4792-885a-2d6097b72036" providerId="ADAL" clId="{40A489B6-07F1-674F-B0D2-249B0876EC72}" dt="2024-04-04T17:39:53.899" v="6751" actId="478"/>
          <ac:spMkLst>
            <pc:docMk/>
            <pc:sldMk cId="2017087227" sldId="274"/>
            <ac:spMk id="6" creationId="{3E72B60F-1199-2D61-14EC-16C4549E2E6F}"/>
          </ac:spMkLst>
        </pc:spChg>
        <pc:spChg chg="add mod">
          <ac:chgData name="Celia Harris" userId="4e4679f7-aa90-4792-885a-2d6097b72036" providerId="ADAL" clId="{40A489B6-07F1-674F-B0D2-249B0876EC72}" dt="2024-04-04T17:39:23.844" v="6726"/>
          <ac:spMkLst>
            <pc:docMk/>
            <pc:sldMk cId="2017087227" sldId="274"/>
            <ac:spMk id="7" creationId="{1B9381A4-F138-E750-5B9F-A48B343D2F6F}"/>
          </ac:spMkLst>
        </pc:spChg>
        <pc:spChg chg="add mod">
          <ac:chgData name="Celia Harris" userId="4e4679f7-aa90-4792-885a-2d6097b72036" providerId="ADAL" clId="{40A489B6-07F1-674F-B0D2-249B0876EC72}" dt="2024-04-04T17:39:26.873" v="6728"/>
          <ac:spMkLst>
            <pc:docMk/>
            <pc:sldMk cId="2017087227" sldId="274"/>
            <ac:spMk id="9" creationId="{B3C15438-6676-8E5D-D496-C2B7B72B484C}"/>
          </ac:spMkLst>
        </pc:spChg>
        <pc:spChg chg="add mod">
          <ac:chgData name="Celia Harris" userId="4e4679f7-aa90-4792-885a-2d6097b72036" providerId="ADAL" clId="{40A489B6-07F1-674F-B0D2-249B0876EC72}" dt="2024-04-04T17:42:27.717" v="6865" actId="14100"/>
          <ac:spMkLst>
            <pc:docMk/>
            <pc:sldMk cId="2017087227" sldId="274"/>
            <ac:spMk id="11" creationId="{9B762F3B-EED6-B922-3764-D587D3CF912C}"/>
          </ac:spMkLst>
        </pc:spChg>
        <pc:spChg chg="add mod">
          <ac:chgData name="Celia Harris" userId="4e4679f7-aa90-4792-885a-2d6097b72036" providerId="ADAL" clId="{40A489B6-07F1-674F-B0D2-249B0876EC72}" dt="2024-04-04T17:42:27.717" v="6865" actId="14100"/>
          <ac:spMkLst>
            <pc:docMk/>
            <pc:sldMk cId="2017087227" sldId="274"/>
            <ac:spMk id="13" creationId="{971FB21B-5FBF-D632-0456-009E29137C1F}"/>
          </ac:spMkLst>
        </pc:spChg>
        <pc:spChg chg="add del mod">
          <ac:chgData name="Celia Harris" userId="4e4679f7-aa90-4792-885a-2d6097b72036" providerId="ADAL" clId="{40A489B6-07F1-674F-B0D2-249B0876EC72}" dt="2024-04-04T17:40:49.479" v="6780" actId="478"/>
          <ac:spMkLst>
            <pc:docMk/>
            <pc:sldMk cId="2017087227" sldId="274"/>
            <ac:spMk id="15" creationId="{692BC493-CA2B-2E65-E642-50172AC480D7}"/>
          </ac:spMkLst>
        </pc:spChg>
      </pc:sldChg>
      <pc:sldChg chg="addSp delSp modSp add mod modClrScheme delDesignElem chgLayout">
        <pc:chgData name="Celia Harris" userId="4e4679f7-aa90-4792-885a-2d6097b72036" providerId="ADAL" clId="{40A489B6-07F1-674F-B0D2-249B0876EC72}" dt="2024-04-04T16:44:07.282" v="3512" actId="207"/>
        <pc:sldMkLst>
          <pc:docMk/>
          <pc:sldMk cId="3275725607" sldId="275"/>
        </pc:sldMkLst>
        <pc:spChg chg="mod ord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2" creationId="{B77AA0E5-6C29-8669-6E35-2AC946F0517D}"/>
          </ac:spMkLst>
        </pc:spChg>
        <pc:spChg chg="add del mod ord">
          <ac:chgData name="Celia Harris" userId="4e4679f7-aa90-4792-885a-2d6097b72036" providerId="ADAL" clId="{40A489B6-07F1-674F-B0D2-249B0876EC72}" dt="2024-04-04T15:50:08.783" v="1517"/>
          <ac:spMkLst>
            <pc:docMk/>
            <pc:sldMk cId="3275725607" sldId="275"/>
            <ac:spMk id="3" creationId="{FC6666DD-DE81-4844-264F-DAFC391737A8}"/>
          </ac:spMkLst>
        </pc:spChg>
        <pc:spChg chg="add del mod ord">
          <ac:chgData name="Celia Harris" userId="4e4679f7-aa90-4792-885a-2d6097b72036" providerId="ADAL" clId="{40A489B6-07F1-674F-B0D2-249B0876EC72}" dt="2024-04-04T15:34:55.201" v="76" actId="700"/>
          <ac:spMkLst>
            <pc:docMk/>
            <pc:sldMk cId="3275725607" sldId="275"/>
            <ac:spMk id="4" creationId="{06E6AF6D-6819-3A42-76D9-A16615ED9586}"/>
          </ac:spMkLst>
        </pc:spChg>
        <pc:spChg chg="add del mod ord">
          <ac:chgData name="Celia Harris" userId="4e4679f7-aa90-4792-885a-2d6097b72036" providerId="ADAL" clId="{40A489B6-07F1-674F-B0D2-249B0876EC72}" dt="2024-04-04T15:34:55.201" v="76" actId="700"/>
          <ac:spMkLst>
            <pc:docMk/>
            <pc:sldMk cId="3275725607" sldId="275"/>
            <ac:spMk id="5" creationId="{DA87B795-89CE-4246-6EB4-AD820007C539}"/>
          </ac:spMkLst>
        </pc:spChg>
        <pc:spChg chg="add del mod ord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6" creationId="{A46B7591-BA1C-D542-2274-EBB924731853}"/>
          </ac:spMkLst>
        </pc:spChg>
        <pc:spChg chg="add del mod ord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7" creationId="{63C8E085-446F-97CA-05E3-37573630AA01}"/>
          </ac:spMkLst>
        </pc:spChg>
        <pc:spChg chg="add del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8" creationId="{1B15ED52-F352-441B-82BF-E0EA34836D08}"/>
          </ac:spMkLst>
        </pc:spChg>
        <pc:spChg chg="add del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10" creationId="{3B2E3793-BFE6-45A2-9B7B-E18844431C99}"/>
          </ac:spMkLst>
        </pc:spChg>
        <pc:spChg chg="add del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12" creationId="{BC4C4868-CB8F-4AF9-9CDB-8108F2C19B67}"/>
          </ac:spMkLst>
        </pc:spChg>
        <pc:spChg chg="add del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14" creationId="{375E0459-6403-40CD-989D-56A4407CA12E}"/>
          </ac:spMkLst>
        </pc:spChg>
        <pc:spChg chg="add del">
          <ac:chgData name="Celia Harris" userId="4e4679f7-aa90-4792-885a-2d6097b72036" providerId="ADAL" clId="{40A489B6-07F1-674F-B0D2-249B0876EC72}" dt="2024-04-04T15:35:32.563" v="78" actId="700"/>
          <ac:spMkLst>
            <pc:docMk/>
            <pc:sldMk cId="3275725607" sldId="275"/>
            <ac:spMk id="16" creationId="{53E5B1A8-3AC9-4BD1-9BBC-78CA94F2D1BA}"/>
          </ac:spMkLst>
        </pc:spChg>
        <pc:spChg chg="add del mod">
          <ac:chgData name="Celia Harris" userId="4e4679f7-aa90-4792-885a-2d6097b72036" providerId="ADAL" clId="{40A489B6-07F1-674F-B0D2-249B0876EC72}" dt="2024-04-04T16:40:44.830" v="3498" actId="207"/>
          <ac:spMkLst>
            <pc:docMk/>
            <pc:sldMk cId="3275725607" sldId="275"/>
            <ac:spMk id="17" creationId="{65F5D908-D697-2936-3057-CE81215C9DDC}"/>
          </ac:spMkLst>
        </pc:spChg>
        <pc:spChg chg="add del mod">
          <ac:chgData name="Celia Harris" userId="4e4679f7-aa90-4792-885a-2d6097b72036" providerId="ADAL" clId="{40A489B6-07F1-674F-B0D2-249B0876EC72}" dt="2024-04-04T16:40:44.830" v="3498" actId="207"/>
          <ac:spMkLst>
            <pc:docMk/>
            <pc:sldMk cId="3275725607" sldId="275"/>
            <ac:spMk id="18" creationId="{69DE1AEF-BA43-A403-8FC3-8BD5D5CF30AF}"/>
          </ac:spMkLst>
        </pc:spChg>
        <pc:spChg chg="add mod">
          <ac:chgData name="Celia Harris" userId="4e4679f7-aa90-4792-885a-2d6097b72036" providerId="ADAL" clId="{40A489B6-07F1-674F-B0D2-249B0876EC72}" dt="2024-04-04T16:44:07.282" v="3512" actId="207"/>
          <ac:spMkLst>
            <pc:docMk/>
            <pc:sldMk cId="3275725607" sldId="275"/>
            <ac:spMk id="19" creationId="{BA6014C0-CFCD-3115-7C1F-D3975A7F7F11}"/>
          </ac:spMkLst>
        </pc:spChg>
        <pc:spChg chg="add mod">
          <ac:chgData name="Celia Harris" userId="4e4679f7-aa90-4792-885a-2d6097b72036" providerId="ADAL" clId="{40A489B6-07F1-674F-B0D2-249B0876EC72}" dt="2024-04-04T16:40:52.135" v="3500" actId="208"/>
          <ac:spMkLst>
            <pc:docMk/>
            <pc:sldMk cId="3275725607" sldId="275"/>
            <ac:spMk id="20" creationId="{268ED51E-28A3-46BF-5093-7545E76CF65E}"/>
          </ac:spMkLst>
        </pc:spChg>
        <pc:spChg chg="add mod">
          <ac:chgData name="Celia Harris" userId="4e4679f7-aa90-4792-885a-2d6097b72036" providerId="ADAL" clId="{40A489B6-07F1-674F-B0D2-249B0876EC72}" dt="2024-04-04T16:40:52.135" v="3500" actId="208"/>
          <ac:spMkLst>
            <pc:docMk/>
            <pc:sldMk cId="3275725607" sldId="275"/>
            <ac:spMk id="21" creationId="{B4A79B7E-8560-466B-D2D9-72902B922F06}"/>
          </ac:spMkLst>
        </pc:spChg>
        <pc:picChg chg="add mod">
          <ac:chgData name="Celia Harris" userId="4e4679f7-aa90-4792-885a-2d6097b72036" providerId="ADAL" clId="{40A489B6-07F1-674F-B0D2-249B0876EC72}" dt="2024-04-04T15:50:58.857" v="1534" actId="1076"/>
          <ac:picMkLst>
            <pc:docMk/>
            <pc:sldMk cId="3275725607" sldId="275"/>
            <ac:picMk id="11" creationId="{57B51340-DD53-1A36-405B-57FF10919C52}"/>
          </ac:picMkLst>
        </pc:picChg>
        <pc:picChg chg="add mod">
          <ac:chgData name="Celia Harris" userId="4e4679f7-aa90-4792-885a-2d6097b72036" providerId="ADAL" clId="{40A489B6-07F1-674F-B0D2-249B0876EC72}" dt="2024-04-04T16:40:35.754" v="3497" actId="1076"/>
          <ac:picMkLst>
            <pc:docMk/>
            <pc:sldMk cId="3275725607" sldId="275"/>
            <ac:picMk id="15" creationId="{C05E173A-5A64-BA76-1C53-4AD2F5B2C529}"/>
          </ac:picMkLst>
        </pc:picChg>
      </pc:sldChg>
      <pc:sldChg chg="addSp delSp modSp add del mod">
        <pc:chgData name="Celia Harris" userId="4e4679f7-aa90-4792-885a-2d6097b72036" providerId="ADAL" clId="{40A489B6-07F1-674F-B0D2-249B0876EC72}" dt="2024-04-04T15:57:40.609" v="1761" actId="2696"/>
        <pc:sldMkLst>
          <pc:docMk/>
          <pc:sldMk cId="1526383217" sldId="276"/>
        </pc:sldMkLst>
        <pc:spChg chg="mod">
          <ac:chgData name="Celia Harris" userId="4e4679f7-aa90-4792-885a-2d6097b72036" providerId="ADAL" clId="{40A489B6-07F1-674F-B0D2-249B0876EC72}" dt="2024-04-04T15:54:05.620" v="1631" actId="20577"/>
          <ac:spMkLst>
            <pc:docMk/>
            <pc:sldMk cId="1526383217" sldId="276"/>
            <ac:spMk id="2" creationId="{5EBA90A0-81C5-263F-2EC9-B14F7BC99E0F}"/>
          </ac:spMkLst>
        </pc:spChg>
        <pc:spChg chg="del">
          <ac:chgData name="Celia Harris" userId="4e4679f7-aa90-4792-885a-2d6097b72036" providerId="ADAL" clId="{40A489B6-07F1-674F-B0D2-249B0876EC72}" dt="2024-04-04T15:55:33.279" v="1654" actId="478"/>
          <ac:spMkLst>
            <pc:docMk/>
            <pc:sldMk cId="1526383217" sldId="276"/>
            <ac:spMk id="3" creationId="{D2A0E906-AEDA-F1CE-1C46-B56DA67251DD}"/>
          </ac:spMkLst>
        </pc:spChg>
        <pc:picChg chg="add mod">
          <ac:chgData name="Celia Harris" userId="4e4679f7-aa90-4792-885a-2d6097b72036" providerId="ADAL" clId="{40A489B6-07F1-674F-B0D2-249B0876EC72}" dt="2024-04-04T15:55:27.308" v="1652" actId="14100"/>
          <ac:picMkLst>
            <pc:docMk/>
            <pc:sldMk cId="1526383217" sldId="276"/>
            <ac:picMk id="4" creationId="{F0923904-5908-8DF1-E4E2-2985BF838F94}"/>
          </ac:picMkLst>
        </pc:picChg>
        <pc:picChg chg="add mod">
          <ac:chgData name="Celia Harris" userId="4e4679f7-aa90-4792-885a-2d6097b72036" providerId="ADAL" clId="{40A489B6-07F1-674F-B0D2-249B0876EC72}" dt="2024-04-04T15:55:29.489" v="1653" actId="1076"/>
          <ac:picMkLst>
            <pc:docMk/>
            <pc:sldMk cId="1526383217" sldId="276"/>
            <ac:picMk id="5" creationId="{2755946C-6DD7-8092-5963-3C88A8BF5AC3}"/>
          </ac:picMkLst>
        </pc:picChg>
      </pc:sldChg>
      <pc:sldChg chg="addSp delSp modSp add mod">
        <pc:chgData name="Celia Harris" userId="4e4679f7-aa90-4792-885a-2d6097b72036" providerId="ADAL" clId="{40A489B6-07F1-674F-B0D2-249B0876EC72}" dt="2024-04-04T16:18:25.277" v="2663" actId="207"/>
        <pc:sldMkLst>
          <pc:docMk/>
          <pc:sldMk cId="3284571065" sldId="277"/>
        </pc:sldMkLst>
        <pc:spChg chg="mod">
          <ac:chgData name="Celia Harris" userId="4e4679f7-aa90-4792-885a-2d6097b72036" providerId="ADAL" clId="{40A489B6-07F1-674F-B0D2-249B0876EC72}" dt="2024-04-04T15:54:12.256" v="1636" actId="20577"/>
          <ac:spMkLst>
            <pc:docMk/>
            <pc:sldMk cId="3284571065" sldId="277"/>
            <ac:spMk id="2" creationId="{5EBA90A0-81C5-263F-2EC9-B14F7BC99E0F}"/>
          </ac:spMkLst>
        </pc:spChg>
        <pc:spChg chg="mod">
          <ac:chgData name="Celia Harris" userId="4e4679f7-aa90-4792-885a-2d6097b72036" providerId="ADAL" clId="{40A489B6-07F1-674F-B0D2-249B0876EC72}" dt="2024-04-04T16:18:25.277" v="2663" actId="207"/>
          <ac:spMkLst>
            <pc:docMk/>
            <pc:sldMk cId="3284571065" sldId="277"/>
            <ac:spMk id="3" creationId="{D2A0E906-AEDA-F1CE-1C46-B56DA67251DD}"/>
          </ac:spMkLst>
        </pc:spChg>
        <pc:spChg chg="add del mod">
          <ac:chgData name="Celia Harris" userId="4e4679f7-aa90-4792-885a-2d6097b72036" providerId="ADAL" clId="{40A489B6-07F1-674F-B0D2-249B0876EC72}" dt="2024-04-04T15:54:13.936" v="1638"/>
          <ac:spMkLst>
            <pc:docMk/>
            <pc:sldMk cId="3284571065" sldId="277"/>
            <ac:spMk id="4" creationId="{1227D565-3918-6629-A5FE-4F3F287AAC0C}"/>
          </ac:spMkLst>
        </pc:spChg>
        <pc:grpChg chg="add mod">
          <ac:chgData name="Celia Harris" userId="4e4679f7-aa90-4792-885a-2d6097b72036" providerId="ADAL" clId="{40A489B6-07F1-674F-B0D2-249B0876EC72}" dt="2024-04-04T15:58:28.465" v="1776" actId="1076"/>
          <ac:grpSpMkLst>
            <pc:docMk/>
            <pc:sldMk cId="3284571065" sldId="277"/>
            <ac:grpSpMk id="5" creationId="{2AB7C8F1-FC23-C904-95E9-D978CF08A079}"/>
          </ac:grpSpMkLst>
        </pc:grpChg>
        <pc:picChg chg="add mod">
          <ac:chgData name="Celia Harris" userId="4e4679f7-aa90-4792-885a-2d6097b72036" providerId="ADAL" clId="{40A489B6-07F1-674F-B0D2-249B0876EC72}" dt="2024-04-04T15:57:51.784" v="1762"/>
          <ac:picMkLst>
            <pc:docMk/>
            <pc:sldMk cId="3284571065" sldId="277"/>
            <ac:picMk id="6" creationId="{228BF7B4-4C24-5789-6935-6095E3700D85}"/>
          </ac:picMkLst>
        </pc:picChg>
        <pc:picChg chg="add mod">
          <ac:chgData name="Celia Harris" userId="4e4679f7-aa90-4792-885a-2d6097b72036" providerId="ADAL" clId="{40A489B6-07F1-674F-B0D2-249B0876EC72}" dt="2024-04-04T15:57:51.784" v="1762"/>
          <ac:picMkLst>
            <pc:docMk/>
            <pc:sldMk cId="3284571065" sldId="277"/>
            <ac:picMk id="7" creationId="{1EEFA80D-333B-49B9-128A-5E1C610B1F21}"/>
          </ac:picMkLst>
        </pc:picChg>
      </pc:sldChg>
      <pc:sldChg chg="addSp delSp add del setBg delDesignElem">
        <pc:chgData name="Celia Harris" userId="4e4679f7-aa90-4792-885a-2d6097b72036" providerId="ADAL" clId="{40A489B6-07F1-674F-B0D2-249B0876EC72}" dt="2024-04-04T15:56:05.127" v="1657"/>
        <pc:sldMkLst>
          <pc:docMk/>
          <pc:sldMk cId="723318661" sldId="278"/>
        </pc:sldMkLst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8" creationId="{09588DA8-065E-4F6F-8EFD-43104AB2E0CF}"/>
          </ac:spMkLst>
        </pc:spChg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10" creationId="{C4285719-470E-454C-AF62-8323075F1F5B}"/>
          </ac:spMkLst>
        </pc:spChg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12" creationId="{CD9FE4EF-C4D8-49A0-B2FF-81D8DB7D8A24}"/>
          </ac:spMkLst>
        </pc:spChg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14" creationId="{4300840D-0A0B-4512-BACA-B439D5B9C57C}"/>
          </ac:spMkLst>
        </pc:spChg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16" creationId="{D2B78728-A580-49A7-84F9-6EF6F583ADE0}"/>
          </ac:spMkLst>
        </pc:spChg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18" creationId="{38FAA1A1-D861-433F-88FA-1E9D6FD31D11}"/>
          </ac:spMkLst>
        </pc:spChg>
        <pc:spChg chg="add del">
          <ac:chgData name="Celia Harris" userId="4e4679f7-aa90-4792-885a-2d6097b72036" providerId="ADAL" clId="{40A489B6-07F1-674F-B0D2-249B0876EC72}" dt="2024-04-04T15:56:05.127" v="1657"/>
          <ac:spMkLst>
            <pc:docMk/>
            <pc:sldMk cId="723318661" sldId="278"/>
            <ac:spMk id="20" creationId="{8D71EDA1-87BF-4D5D-AB79-F346FD19278A}"/>
          </ac:spMkLst>
        </pc:spChg>
      </pc:sldChg>
      <pc:sldChg chg="addSp delSp modSp add mod ord">
        <pc:chgData name="Celia Harris" userId="4e4679f7-aa90-4792-885a-2d6097b72036" providerId="ADAL" clId="{40A489B6-07F1-674F-B0D2-249B0876EC72}" dt="2024-04-04T16:50:38.008" v="3841" actId="20577"/>
        <pc:sldMkLst>
          <pc:docMk/>
          <pc:sldMk cId="1993260620" sldId="278"/>
        </pc:sldMkLst>
        <pc:spChg chg="mod">
          <ac:chgData name="Celia Harris" userId="4e4679f7-aa90-4792-885a-2d6097b72036" providerId="ADAL" clId="{40A489B6-07F1-674F-B0D2-249B0876EC72}" dt="2024-04-04T15:56:34.336" v="1679" actId="14100"/>
          <ac:spMkLst>
            <pc:docMk/>
            <pc:sldMk cId="1993260620" sldId="278"/>
            <ac:spMk id="2" creationId="{433017A6-9F7E-1109-6551-A75127690049}"/>
          </ac:spMkLst>
        </pc:spChg>
        <pc:spChg chg="del">
          <ac:chgData name="Celia Harris" userId="4e4679f7-aa90-4792-885a-2d6097b72036" providerId="ADAL" clId="{40A489B6-07F1-674F-B0D2-249B0876EC72}" dt="2024-04-04T15:57:33.504" v="1760" actId="478"/>
          <ac:spMkLst>
            <pc:docMk/>
            <pc:sldMk cId="1993260620" sldId="278"/>
            <ac:spMk id="3" creationId="{7F711AF3-6E27-5302-A82B-879C1C9F45AD}"/>
          </ac:spMkLst>
        </pc:spChg>
        <pc:spChg chg="add mod">
          <ac:chgData name="Celia Harris" userId="4e4679f7-aa90-4792-885a-2d6097b72036" providerId="ADAL" clId="{40A489B6-07F1-674F-B0D2-249B0876EC72}" dt="2024-04-04T16:50:38.008" v="3841" actId="20577"/>
          <ac:spMkLst>
            <pc:docMk/>
            <pc:sldMk cId="1993260620" sldId="278"/>
            <ac:spMk id="6" creationId="{805C085A-24E0-1BF4-E77E-148026C0C8EA}"/>
          </ac:spMkLst>
        </pc:spChg>
        <pc:picChg chg="add mod">
          <ac:chgData name="Celia Harris" userId="4e4679f7-aa90-4792-885a-2d6097b72036" providerId="ADAL" clId="{40A489B6-07F1-674F-B0D2-249B0876EC72}" dt="2024-04-04T15:56:20.557" v="1660"/>
          <ac:picMkLst>
            <pc:docMk/>
            <pc:sldMk cId="1993260620" sldId="278"/>
            <ac:picMk id="4" creationId="{97E39196-69AD-AEB6-A4CD-407484434CAF}"/>
          </ac:picMkLst>
        </pc:picChg>
        <pc:picChg chg="add mod">
          <ac:chgData name="Celia Harris" userId="4e4679f7-aa90-4792-885a-2d6097b72036" providerId="ADAL" clId="{40A489B6-07F1-674F-B0D2-249B0876EC72}" dt="2024-04-04T15:56:20.557" v="1660"/>
          <ac:picMkLst>
            <pc:docMk/>
            <pc:sldMk cId="1993260620" sldId="278"/>
            <ac:picMk id="5" creationId="{DA1DE882-4E9B-B795-7E2C-3B2F7E909F1F}"/>
          </ac:picMkLst>
        </pc:picChg>
      </pc:sldChg>
      <pc:sldChg chg="addSp delSp modSp add mod ord">
        <pc:chgData name="Celia Harris" userId="4e4679f7-aa90-4792-885a-2d6097b72036" providerId="ADAL" clId="{40A489B6-07F1-674F-B0D2-249B0876EC72}" dt="2024-04-04T16:00:10.340" v="1958" actId="20577"/>
        <pc:sldMkLst>
          <pc:docMk/>
          <pc:sldMk cId="1414970874" sldId="279"/>
        </pc:sldMkLst>
        <pc:spChg chg="mod">
          <ac:chgData name="Celia Harris" userId="4e4679f7-aa90-4792-885a-2d6097b72036" providerId="ADAL" clId="{40A489B6-07F1-674F-B0D2-249B0876EC72}" dt="2024-04-04T16:00:10.340" v="1958" actId="20577"/>
          <ac:spMkLst>
            <pc:docMk/>
            <pc:sldMk cId="1414970874" sldId="279"/>
            <ac:spMk id="6" creationId="{805C085A-24E0-1BF4-E77E-148026C0C8EA}"/>
          </ac:spMkLst>
        </pc:spChg>
        <pc:picChg chg="add mod">
          <ac:chgData name="Celia Harris" userId="4e4679f7-aa90-4792-885a-2d6097b72036" providerId="ADAL" clId="{40A489B6-07F1-674F-B0D2-249B0876EC72}" dt="2024-04-04T15:59:49.865" v="1895" actId="1076"/>
          <ac:picMkLst>
            <pc:docMk/>
            <pc:sldMk cId="1414970874" sldId="279"/>
            <ac:picMk id="3" creationId="{9984CC6B-D905-901A-6FA6-E72704F2B63F}"/>
          </ac:picMkLst>
        </pc:picChg>
        <pc:picChg chg="del">
          <ac:chgData name="Celia Harris" userId="4e4679f7-aa90-4792-885a-2d6097b72036" providerId="ADAL" clId="{40A489B6-07F1-674F-B0D2-249B0876EC72}" dt="2024-04-04T15:59:36.913" v="1889" actId="478"/>
          <ac:picMkLst>
            <pc:docMk/>
            <pc:sldMk cId="1414970874" sldId="279"/>
            <ac:picMk id="4" creationId="{97E39196-69AD-AEB6-A4CD-407484434CAF}"/>
          </ac:picMkLst>
        </pc:picChg>
        <pc:picChg chg="del">
          <ac:chgData name="Celia Harris" userId="4e4679f7-aa90-4792-885a-2d6097b72036" providerId="ADAL" clId="{40A489B6-07F1-674F-B0D2-249B0876EC72}" dt="2024-04-04T15:59:37.747" v="1890" actId="478"/>
          <ac:picMkLst>
            <pc:docMk/>
            <pc:sldMk cId="1414970874" sldId="279"/>
            <ac:picMk id="5" creationId="{DA1DE882-4E9B-B795-7E2C-3B2F7E909F1F}"/>
          </ac:picMkLst>
        </pc:picChg>
      </pc:sldChg>
      <pc:sldChg chg="addSp modSp add mod">
        <pc:chgData name="Celia Harris" userId="4e4679f7-aa90-4792-885a-2d6097b72036" providerId="ADAL" clId="{40A489B6-07F1-674F-B0D2-249B0876EC72}" dt="2024-04-04T17:44:14.628" v="6938" actId="1076"/>
        <pc:sldMkLst>
          <pc:docMk/>
          <pc:sldMk cId="3161780807" sldId="280"/>
        </pc:sldMkLst>
        <pc:spChg chg="mod">
          <ac:chgData name="Celia Harris" userId="4e4679f7-aa90-4792-885a-2d6097b72036" providerId="ADAL" clId="{40A489B6-07F1-674F-B0D2-249B0876EC72}" dt="2024-04-04T16:20:51.993" v="2736" actId="20577"/>
          <ac:spMkLst>
            <pc:docMk/>
            <pc:sldMk cId="3161780807" sldId="280"/>
            <ac:spMk id="2" creationId="{9CA90DE4-9943-6D9C-CFD1-7110CB7F7431}"/>
          </ac:spMkLst>
        </pc:spChg>
        <pc:spChg chg="mod">
          <ac:chgData name="Celia Harris" userId="4e4679f7-aa90-4792-885a-2d6097b72036" providerId="ADAL" clId="{40A489B6-07F1-674F-B0D2-249B0876EC72}" dt="2024-04-04T17:44:14.628" v="6938" actId="1076"/>
          <ac:spMkLst>
            <pc:docMk/>
            <pc:sldMk cId="3161780807" sldId="280"/>
            <ac:spMk id="3" creationId="{A766A943-53D8-F77B-6DE2-214AB7BCDD10}"/>
          </ac:spMkLst>
        </pc:spChg>
        <pc:spChg chg="add mod">
          <ac:chgData name="Celia Harris" userId="4e4679f7-aa90-4792-885a-2d6097b72036" providerId="ADAL" clId="{40A489B6-07F1-674F-B0D2-249B0876EC72}" dt="2024-04-04T17:44:14.628" v="6938" actId="1076"/>
          <ac:spMkLst>
            <pc:docMk/>
            <pc:sldMk cId="3161780807" sldId="280"/>
            <ac:spMk id="4" creationId="{90C08F7B-AEE1-A31A-FA2F-F1C814BAB047}"/>
          </ac:spMkLst>
        </pc:spChg>
      </pc:sldChg>
      <pc:sldChg chg="addSp modSp add mod">
        <pc:chgData name="Celia Harris" userId="4e4679f7-aa90-4792-885a-2d6097b72036" providerId="ADAL" clId="{40A489B6-07F1-674F-B0D2-249B0876EC72}" dt="2024-04-04T18:03:17.830" v="7864" actId="1076"/>
        <pc:sldMkLst>
          <pc:docMk/>
          <pc:sldMk cId="1492448497" sldId="281"/>
        </pc:sldMkLst>
        <pc:spChg chg="mod">
          <ac:chgData name="Celia Harris" userId="4e4679f7-aa90-4792-885a-2d6097b72036" providerId="ADAL" clId="{40A489B6-07F1-674F-B0D2-249B0876EC72}" dt="2024-04-04T16:58:38.389" v="4572" actId="14100"/>
          <ac:spMkLst>
            <pc:docMk/>
            <pc:sldMk cId="1492448497" sldId="281"/>
            <ac:spMk id="3" creationId="{4B4C7427-3E32-74E6-798B-4727C3B8D453}"/>
          </ac:spMkLst>
        </pc:spChg>
        <pc:spChg chg="mod">
          <ac:chgData name="Celia Harris" userId="4e4679f7-aa90-4792-885a-2d6097b72036" providerId="ADAL" clId="{40A489B6-07F1-674F-B0D2-249B0876EC72}" dt="2024-04-04T16:28:24.832" v="2861" actId="20577"/>
          <ac:spMkLst>
            <pc:docMk/>
            <pc:sldMk cId="1492448497" sldId="281"/>
            <ac:spMk id="4" creationId="{C3623F44-41DD-7939-3D86-AAD6D338979A}"/>
          </ac:spMkLst>
        </pc:spChg>
        <pc:spChg chg="add mod">
          <ac:chgData name="Celia Harris" userId="4e4679f7-aa90-4792-885a-2d6097b72036" providerId="ADAL" clId="{40A489B6-07F1-674F-B0D2-249B0876EC72}" dt="2024-04-04T18:03:17.830" v="7864" actId="1076"/>
          <ac:spMkLst>
            <pc:docMk/>
            <pc:sldMk cId="1492448497" sldId="281"/>
            <ac:spMk id="6" creationId="{D4EF0768-0D07-19E4-61BC-7DE277361C88}"/>
          </ac:spMkLst>
        </pc:spChg>
        <pc:picChg chg="add mod">
          <ac:chgData name="Celia Harris" userId="4e4679f7-aa90-4792-885a-2d6097b72036" providerId="ADAL" clId="{40A489B6-07F1-674F-B0D2-249B0876EC72}" dt="2024-04-04T18:03:17.830" v="7864" actId="1076"/>
          <ac:picMkLst>
            <pc:docMk/>
            <pc:sldMk cId="1492448497" sldId="281"/>
            <ac:picMk id="5" creationId="{648D419B-94AC-6BDA-DDF6-198CB31CAA83}"/>
          </ac:picMkLst>
        </pc:picChg>
      </pc:sldChg>
      <pc:sldChg chg="addSp delSp modSp add mod">
        <pc:chgData name="Celia Harris" userId="4e4679f7-aa90-4792-885a-2d6097b72036" providerId="ADAL" clId="{40A489B6-07F1-674F-B0D2-249B0876EC72}" dt="2024-04-04T17:08:36.756" v="4820" actId="207"/>
        <pc:sldMkLst>
          <pc:docMk/>
          <pc:sldMk cId="3504772224" sldId="282"/>
        </pc:sldMkLst>
        <pc:spChg chg="mod">
          <ac:chgData name="Celia Harris" userId="4e4679f7-aa90-4792-885a-2d6097b72036" providerId="ADAL" clId="{40A489B6-07F1-674F-B0D2-249B0876EC72}" dt="2024-04-04T16:38:10.682" v="3358" actId="20577"/>
          <ac:spMkLst>
            <pc:docMk/>
            <pc:sldMk cId="3504772224" sldId="282"/>
            <ac:spMk id="3" creationId="{FC6666DD-DE81-4844-264F-DAFC391737A8}"/>
          </ac:spMkLst>
        </pc:spChg>
        <pc:spChg chg="add del mod">
          <ac:chgData name="Celia Harris" userId="4e4679f7-aa90-4792-885a-2d6097b72036" providerId="ADAL" clId="{40A489B6-07F1-674F-B0D2-249B0876EC72}" dt="2024-04-04T16:37:00.127" v="3333" actId="478"/>
          <ac:spMkLst>
            <pc:docMk/>
            <pc:sldMk cId="3504772224" sldId="282"/>
            <ac:spMk id="4" creationId="{342DF6BA-474F-F782-D0D4-5CC1960A6530}"/>
          </ac:spMkLst>
        </pc:spChg>
        <pc:spChg chg="add mod">
          <ac:chgData name="Celia Harris" userId="4e4679f7-aa90-4792-885a-2d6097b72036" providerId="ADAL" clId="{40A489B6-07F1-674F-B0D2-249B0876EC72}" dt="2024-04-04T17:08:36.756" v="4820" actId="207"/>
          <ac:spMkLst>
            <pc:docMk/>
            <pc:sldMk cId="3504772224" sldId="282"/>
            <ac:spMk id="5" creationId="{BF6E9EFE-1414-583D-8F3D-D8EB6FE6B885}"/>
          </ac:spMkLst>
        </pc:spChg>
      </pc:sldChg>
      <pc:sldChg chg="addSp delSp modSp add mod ord">
        <pc:chgData name="Celia Harris" userId="4e4679f7-aa90-4792-885a-2d6097b72036" providerId="ADAL" clId="{40A489B6-07F1-674F-B0D2-249B0876EC72}" dt="2024-04-05T15:11:19.868" v="7894" actId="478"/>
        <pc:sldMkLst>
          <pc:docMk/>
          <pc:sldMk cId="773265006" sldId="283"/>
        </pc:sldMkLst>
        <pc:spChg chg="mod">
          <ac:chgData name="Celia Harris" userId="4e4679f7-aa90-4792-885a-2d6097b72036" providerId="ADAL" clId="{40A489B6-07F1-674F-B0D2-249B0876EC72}" dt="2024-04-05T15:11:18.728" v="7893" actId="20577"/>
          <ac:spMkLst>
            <pc:docMk/>
            <pc:sldMk cId="773265006" sldId="283"/>
            <ac:spMk id="2" creationId="{FC729DD6-C972-E28A-AF2C-A42530A5B0B9}"/>
          </ac:spMkLst>
        </pc:spChg>
        <pc:spChg chg="del">
          <ac:chgData name="Celia Harris" userId="4e4679f7-aa90-4792-885a-2d6097b72036" providerId="ADAL" clId="{40A489B6-07F1-674F-B0D2-249B0876EC72}" dt="2024-04-05T15:11:14.886" v="7883" actId="478"/>
          <ac:spMkLst>
            <pc:docMk/>
            <pc:sldMk cId="773265006" sldId="283"/>
            <ac:spMk id="3" creationId="{D0565B07-CC93-DBB7-7BE3-C7B77FD292E2}"/>
          </ac:spMkLst>
        </pc:spChg>
        <pc:spChg chg="add del mod">
          <ac:chgData name="Celia Harris" userId="4e4679f7-aa90-4792-885a-2d6097b72036" providerId="ADAL" clId="{40A489B6-07F1-674F-B0D2-249B0876EC72}" dt="2024-04-05T15:11:19.868" v="7894" actId="478"/>
          <ac:spMkLst>
            <pc:docMk/>
            <pc:sldMk cId="773265006" sldId="283"/>
            <ac:spMk id="5" creationId="{A42AD249-F5ED-8BAB-2CF9-408C03F8C707}"/>
          </ac:spMkLst>
        </pc:spChg>
      </pc:sldChg>
      <pc:sldChg chg="modSp add del mod">
        <pc:chgData name="Celia Harris" userId="4e4679f7-aa90-4792-885a-2d6097b72036" providerId="ADAL" clId="{40A489B6-07F1-674F-B0D2-249B0876EC72}" dt="2024-04-04T18:01:47.365" v="7863" actId="2696"/>
        <pc:sldMkLst>
          <pc:docMk/>
          <pc:sldMk cId="2748489856" sldId="283"/>
        </pc:sldMkLst>
        <pc:spChg chg="mod">
          <ac:chgData name="Celia Harris" userId="4e4679f7-aa90-4792-885a-2d6097b72036" providerId="ADAL" clId="{40A489B6-07F1-674F-B0D2-249B0876EC72}" dt="2024-04-04T17:46:20.393" v="6958" actId="20577"/>
          <ac:spMkLst>
            <pc:docMk/>
            <pc:sldMk cId="2748489856" sldId="283"/>
            <ac:spMk id="2" creationId="{433017A6-9F7E-1109-6551-A75127690049}"/>
          </ac:spMkLst>
        </pc:spChg>
        <pc:spChg chg="mod">
          <ac:chgData name="Celia Harris" userId="4e4679f7-aa90-4792-885a-2d6097b72036" providerId="ADAL" clId="{40A489B6-07F1-674F-B0D2-249B0876EC72}" dt="2024-04-04T17:49:35.964" v="7405" actId="20577"/>
          <ac:spMkLst>
            <pc:docMk/>
            <pc:sldMk cId="2748489856" sldId="283"/>
            <ac:spMk id="3" creationId="{7F711AF3-6E27-5302-A82B-879C1C9F45AD}"/>
          </ac:spMkLst>
        </pc:spChg>
      </pc:sldChg>
    </pc:docChg>
  </pc:docChgLst>
  <pc:docChgLst>
    <pc:chgData name="Anirudh Hegde" userId="e7e128de-12de-4bad-9adf-eba1380bd243" providerId="ADAL" clId="{195A09A9-F472-E643-8F2F-22F031774BB6}"/>
    <pc:docChg chg="modSld">
      <pc:chgData name="Anirudh Hegde" userId="e7e128de-12de-4bad-9adf-eba1380bd243" providerId="ADAL" clId="{195A09A9-F472-E643-8F2F-22F031774BB6}" dt="2024-04-12T22:03:40.387" v="0" actId="1076"/>
      <pc:docMkLst>
        <pc:docMk/>
      </pc:docMkLst>
      <pc:sldChg chg="modSp mod">
        <pc:chgData name="Anirudh Hegde" userId="e7e128de-12de-4bad-9adf-eba1380bd243" providerId="ADAL" clId="{195A09A9-F472-E643-8F2F-22F031774BB6}" dt="2024-04-12T22:03:40.387" v="0" actId="1076"/>
        <pc:sldMkLst>
          <pc:docMk/>
          <pc:sldMk cId="585008803" sldId="270"/>
        </pc:sldMkLst>
        <pc:picChg chg="mod">
          <ac:chgData name="Anirudh Hegde" userId="e7e128de-12de-4bad-9adf-eba1380bd243" providerId="ADAL" clId="{195A09A9-F472-E643-8F2F-22F031774BB6}" dt="2024-04-12T22:03:40.387" v="0" actId="1076"/>
          <ac:picMkLst>
            <pc:docMk/>
            <pc:sldMk cId="585008803" sldId="270"/>
            <ac:picMk id="5" creationId="{5696121C-71FA-C2E0-53D7-2A67A453DAAA}"/>
          </ac:picMkLst>
        </pc:picChg>
      </pc:sldChg>
    </pc:docChg>
  </pc:docChgLst>
  <pc:docChgLst>
    <pc:chgData name="Anirudh Hegde" userId="e7e128de-12de-4bad-9adf-eba1380bd243" providerId="ADAL" clId="{F5D93105-7B15-7D4E-A12A-66D9E2B940D0}"/>
    <pc:docChg chg="undo custSel addSld delSld modSld">
      <pc:chgData name="Anirudh Hegde" userId="e7e128de-12de-4bad-9adf-eba1380bd243" providerId="ADAL" clId="{F5D93105-7B15-7D4E-A12A-66D9E2B940D0}" dt="2024-04-05T15:10:44.053" v="3203" actId="2696"/>
      <pc:docMkLst>
        <pc:docMk/>
      </pc:docMkLst>
      <pc:sldChg chg="modSp mod">
        <pc:chgData name="Anirudh Hegde" userId="e7e128de-12de-4bad-9adf-eba1380bd243" providerId="ADAL" clId="{F5D93105-7B15-7D4E-A12A-66D9E2B940D0}" dt="2024-04-04T16:11:29.319" v="1147" actId="20577"/>
        <pc:sldMkLst>
          <pc:docMk/>
          <pc:sldMk cId="1849473456" sldId="263"/>
        </pc:sldMkLst>
        <pc:spChg chg="mod">
          <ac:chgData name="Anirudh Hegde" userId="e7e128de-12de-4bad-9adf-eba1380bd243" providerId="ADAL" clId="{F5D93105-7B15-7D4E-A12A-66D9E2B940D0}" dt="2024-04-04T16:11:29.319" v="1147" actId="20577"/>
          <ac:spMkLst>
            <pc:docMk/>
            <pc:sldMk cId="1849473456" sldId="263"/>
            <ac:spMk id="3" creationId="{F6B5D9E6-F087-0216-3A59-0B31BADCE4F8}"/>
          </ac:spMkLst>
        </pc:spChg>
      </pc:sldChg>
      <pc:sldChg chg="addSp modSp mod">
        <pc:chgData name="Anirudh Hegde" userId="e7e128de-12de-4bad-9adf-eba1380bd243" providerId="ADAL" clId="{F5D93105-7B15-7D4E-A12A-66D9E2B940D0}" dt="2024-04-04T16:54:38.567" v="2241" actId="1076"/>
        <pc:sldMkLst>
          <pc:docMk/>
          <pc:sldMk cId="2356819724" sldId="264"/>
        </pc:sldMkLst>
        <pc:spChg chg="mod">
          <ac:chgData name="Anirudh Hegde" userId="e7e128de-12de-4bad-9adf-eba1380bd243" providerId="ADAL" clId="{F5D93105-7B15-7D4E-A12A-66D9E2B940D0}" dt="2024-04-04T16:49:59.699" v="2102" actId="20577"/>
          <ac:spMkLst>
            <pc:docMk/>
            <pc:sldMk cId="2356819724" sldId="264"/>
            <ac:spMk id="3" creationId="{D736E72C-3FBD-0AAE-C958-3F6D98B8F2F3}"/>
          </ac:spMkLst>
        </pc:spChg>
        <pc:spChg chg="add mod">
          <ac:chgData name="Anirudh Hegde" userId="e7e128de-12de-4bad-9adf-eba1380bd243" providerId="ADAL" clId="{F5D93105-7B15-7D4E-A12A-66D9E2B940D0}" dt="2024-04-04T16:51:10.664" v="2174" actId="1036"/>
          <ac:spMkLst>
            <pc:docMk/>
            <pc:sldMk cId="2356819724" sldId="264"/>
            <ac:spMk id="11" creationId="{DA4BE5A3-84BD-E088-CD49-0D24A0ED057E}"/>
          </ac:spMkLst>
        </pc:spChg>
        <pc:spChg chg="add mod">
          <ac:chgData name="Anirudh Hegde" userId="e7e128de-12de-4bad-9adf-eba1380bd243" providerId="ADAL" clId="{F5D93105-7B15-7D4E-A12A-66D9E2B940D0}" dt="2024-04-04T16:54:38.567" v="2241" actId="1076"/>
          <ac:spMkLst>
            <pc:docMk/>
            <pc:sldMk cId="2356819724" sldId="264"/>
            <ac:spMk id="13" creationId="{3FFA0A8F-A9CF-31F4-61D4-F88508AD7613}"/>
          </ac:spMkLst>
        </pc:spChg>
        <pc:spChg chg="add mod">
          <ac:chgData name="Anirudh Hegde" userId="e7e128de-12de-4bad-9adf-eba1380bd243" providerId="ADAL" clId="{F5D93105-7B15-7D4E-A12A-66D9E2B940D0}" dt="2024-04-04T16:51:54.770" v="2197" actId="14100"/>
          <ac:spMkLst>
            <pc:docMk/>
            <pc:sldMk cId="2356819724" sldId="264"/>
            <ac:spMk id="15" creationId="{E480AA8F-B562-89AB-3CD1-0F3292261863}"/>
          </ac:spMkLst>
        </pc:spChg>
        <pc:grpChg chg="add mod">
          <ac:chgData name="Anirudh Hegde" userId="e7e128de-12de-4bad-9adf-eba1380bd243" providerId="ADAL" clId="{F5D93105-7B15-7D4E-A12A-66D9E2B940D0}" dt="2024-04-04T16:33:01.892" v="1655" actId="1076"/>
          <ac:grpSpMkLst>
            <pc:docMk/>
            <pc:sldMk cId="2356819724" sldId="264"/>
            <ac:grpSpMk id="9" creationId="{BF2FCA22-A88D-7781-4797-6FC0ECE70D8F}"/>
          </ac:grpSpMkLst>
        </pc:grpChg>
        <pc:picChg chg="add mod">
          <ac:chgData name="Anirudh Hegde" userId="e7e128de-12de-4bad-9adf-eba1380bd243" providerId="ADAL" clId="{F5D93105-7B15-7D4E-A12A-66D9E2B940D0}" dt="2024-04-04T16:20:33.032" v="1309" actId="164"/>
          <ac:picMkLst>
            <pc:docMk/>
            <pc:sldMk cId="2356819724" sldId="264"/>
            <ac:picMk id="4" creationId="{EEFC1688-2614-AB49-A16E-705F03D02CFC}"/>
          </ac:picMkLst>
        </pc:picChg>
        <pc:picChg chg="add mod">
          <ac:chgData name="Anirudh Hegde" userId="e7e128de-12de-4bad-9adf-eba1380bd243" providerId="ADAL" clId="{F5D93105-7B15-7D4E-A12A-66D9E2B940D0}" dt="2024-04-04T16:20:33.032" v="1309" actId="164"/>
          <ac:picMkLst>
            <pc:docMk/>
            <pc:sldMk cId="2356819724" sldId="264"/>
            <ac:picMk id="5" creationId="{46E771AC-C6A7-13CD-DC08-77E54622DAC9}"/>
          </ac:picMkLst>
        </pc:picChg>
        <pc:picChg chg="add mod">
          <ac:chgData name="Anirudh Hegde" userId="e7e128de-12de-4bad-9adf-eba1380bd243" providerId="ADAL" clId="{F5D93105-7B15-7D4E-A12A-66D9E2B940D0}" dt="2024-04-04T16:51:17.269" v="2186" actId="1035"/>
          <ac:picMkLst>
            <pc:docMk/>
            <pc:sldMk cId="2356819724" sldId="264"/>
            <ac:picMk id="6" creationId="{943D64FD-E428-8365-A956-6EB6933BA8E6}"/>
          </ac:picMkLst>
        </pc:picChg>
        <pc:picChg chg="add mod">
          <ac:chgData name="Anirudh Hegde" userId="e7e128de-12de-4bad-9adf-eba1380bd243" providerId="ADAL" clId="{F5D93105-7B15-7D4E-A12A-66D9E2B940D0}" dt="2024-04-04T16:48:54.184" v="2048" actId="14100"/>
          <ac:picMkLst>
            <pc:docMk/>
            <pc:sldMk cId="2356819724" sldId="264"/>
            <ac:picMk id="7" creationId="{03626BF2-3695-F984-7C6E-696758ED8089}"/>
          </ac:picMkLst>
        </pc:picChg>
      </pc:sldChg>
      <pc:sldChg chg="addSp delSp modSp mod">
        <pc:chgData name="Anirudh Hegde" userId="e7e128de-12de-4bad-9adf-eba1380bd243" providerId="ADAL" clId="{F5D93105-7B15-7D4E-A12A-66D9E2B940D0}" dt="2024-04-04T18:06:01.350" v="3201" actId="1076"/>
        <pc:sldMkLst>
          <pc:docMk/>
          <pc:sldMk cId="3586288174" sldId="265"/>
        </pc:sldMkLst>
        <pc:spChg chg="mod">
          <ac:chgData name="Anirudh Hegde" userId="e7e128de-12de-4bad-9adf-eba1380bd243" providerId="ADAL" clId="{F5D93105-7B15-7D4E-A12A-66D9E2B940D0}" dt="2024-04-04T16:52:36.569" v="2204" actId="14100"/>
          <ac:spMkLst>
            <pc:docMk/>
            <pc:sldMk cId="3586288174" sldId="265"/>
            <ac:spMk id="3" creationId="{D2650D7B-5872-537A-7318-E30C3F04F715}"/>
          </ac:spMkLst>
        </pc:spChg>
        <pc:spChg chg="add mod">
          <ac:chgData name="Anirudh Hegde" userId="e7e128de-12de-4bad-9adf-eba1380bd243" providerId="ADAL" clId="{F5D93105-7B15-7D4E-A12A-66D9E2B940D0}" dt="2024-04-04T16:53:54.201" v="2234" actId="14100"/>
          <ac:spMkLst>
            <pc:docMk/>
            <pc:sldMk cId="3586288174" sldId="265"/>
            <ac:spMk id="20" creationId="{A4228E26-7727-373E-3B3B-26F67A9EE4A7}"/>
          </ac:spMkLst>
        </pc:spChg>
        <pc:spChg chg="add mod">
          <ac:chgData name="Anirudh Hegde" userId="e7e128de-12de-4bad-9adf-eba1380bd243" providerId="ADAL" clId="{F5D93105-7B15-7D4E-A12A-66D9E2B940D0}" dt="2024-04-04T18:06:01.350" v="3201" actId="1076"/>
          <ac:spMkLst>
            <pc:docMk/>
            <pc:sldMk cId="3586288174" sldId="265"/>
            <ac:spMk id="21" creationId="{56A53D8B-F22A-EDAE-1617-F80441212A29}"/>
          </ac:spMkLst>
        </pc:spChg>
        <pc:spChg chg="add mod">
          <ac:chgData name="Anirudh Hegde" userId="e7e128de-12de-4bad-9adf-eba1380bd243" providerId="ADAL" clId="{F5D93105-7B15-7D4E-A12A-66D9E2B940D0}" dt="2024-04-04T16:54:26.198" v="2240" actId="20577"/>
          <ac:spMkLst>
            <pc:docMk/>
            <pc:sldMk cId="3586288174" sldId="265"/>
            <ac:spMk id="22" creationId="{E27BE634-2C9D-2F6F-DCBB-6F43404637B5}"/>
          </ac:spMkLst>
        </pc:spChg>
        <pc:grpChg chg="add del mod">
          <ac:chgData name="Anirudh Hegde" userId="e7e128de-12de-4bad-9adf-eba1380bd243" providerId="ADAL" clId="{F5D93105-7B15-7D4E-A12A-66D9E2B940D0}" dt="2024-04-04T16:36:01.507" v="1686" actId="478"/>
          <ac:grpSpMkLst>
            <pc:docMk/>
            <pc:sldMk cId="3586288174" sldId="265"/>
            <ac:grpSpMk id="7" creationId="{10E1E0CC-9954-F9E0-5016-E6FF6D8CE513}"/>
          </ac:grpSpMkLst>
        </pc:grpChg>
        <pc:picChg chg="add mod">
          <ac:chgData name="Anirudh Hegde" userId="e7e128de-12de-4bad-9adf-eba1380bd243" providerId="ADAL" clId="{F5D93105-7B15-7D4E-A12A-66D9E2B940D0}" dt="2024-04-04T16:25:55.665" v="1390" actId="164"/>
          <ac:picMkLst>
            <pc:docMk/>
            <pc:sldMk cId="3586288174" sldId="265"/>
            <ac:picMk id="4" creationId="{B83F864B-1B25-E5E9-32C3-BCFBCCFD6EFB}"/>
          </ac:picMkLst>
        </pc:picChg>
        <pc:picChg chg="add mod">
          <ac:chgData name="Anirudh Hegde" userId="e7e128de-12de-4bad-9adf-eba1380bd243" providerId="ADAL" clId="{F5D93105-7B15-7D4E-A12A-66D9E2B940D0}" dt="2024-04-04T16:25:55.665" v="1390" actId="164"/>
          <ac:picMkLst>
            <pc:docMk/>
            <pc:sldMk cId="3586288174" sldId="265"/>
            <ac:picMk id="5" creationId="{17D2413F-909F-6B21-11B3-7C89982DBE5D}"/>
          </ac:picMkLst>
        </pc:picChg>
        <pc:picChg chg="add del mod">
          <ac:chgData name="Anirudh Hegde" userId="e7e128de-12de-4bad-9adf-eba1380bd243" providerId="ADAL" clId="{F5D93105-7B15-7D4E-A12A-66D9E2B940D0}" dt="2024-04-04T16:35:53.258" v="1682" actId="478"/>
          <ac:picMkLst>
            <pc:docMk/>
            <pc:sldMk cId="3586288174" sldId="265"/>
            <ac:picMk id="6" creationId="{16F5E63A-C693-E856-D80D-20EB6E02BCD3}"/>
          </ac:picMkLst>
        </pc:picChg>
        <pc:picChg chg="add del mod">
          <ac:chgData name="Anirudh Hegde" userId="e7e128de-12de-4bad-9adf-eba1380bd243" providerId="ADAL" clId="{F5D93105-7B15-7D4E-A12A-66D9E2B940D0}" dt="2024-04-04T16:36:18.665" v="1690" actId="478"/>
          <ac:picMkLst>
            <pc:docMk/>
            <pc:sldMk cId="3586288174" sldId="265"/>
            <ac:picMk id="9" creationId="{98B13E80-28B9-5638-AEC5-7867228646F3}"/>
          </ac:picMkLst>
        </pc:picChg>
        <pc:picChg chg="add mod">
          <ac:chgData name="Anirudh Hegde" userId="e7e128de-12de-4bad-9adf-eba1380bd243" providerId="ADAL" clId="{F5D93105-7B15-7D4E-A12A-66D9E2B940D0}" dt="2024-04-04T16:52:48.402" v="2207" actId="1076"/>
          <ac:picMkLst>
            <pc:docMk/>
            <pc:sldMk cId="3586288174" sldId="265"/>
            <ac:picMk id="13" creationId="{8505E7F8-2DBE-7C5C-644A-7659BED17897}"/>
          </ac:picMkLst>
        </pc:picChg>
        <pc:picChg chg="add mod">
          <ac:chgData name="Anirudh Hegde" userId="e7e128de-12de-4bad-9adf-eba1380bd243" providerId="ADAL" clId="{F5D93105-7B15-7D4E-A12A-66D9E2B940D0}" dt="2024-04-04T18:05:39.756" v="3188" actId="1037"/>
          <ac:picMkLst>
            <pc:docMk/>
            <pc:sldMk cId="3586288174" sldId="265"/>
            <ac:picMk id="17" creationId="{CC977323-8186-02B3-046F-7BDC7A09CFCD}"/>
          </ac:picMkLst>
        </pc:picChg>
        <pc:picChg chg="add mod modCrop">
          <ac:chgData name="Anirudh Hegde" userId="e7e128de-12de-4bad-9adf-eba1380bd243" providerId="ADAL" clId="{F5D93105-7B15-7D4E-A12A-66D9E2B940D0}" dt="2024-04-04T16:52:52.119" v="2209" actId="1076"/>
          <ac:picMkLst>
            <pc:docMk/>
            <pc:sldMk cId="3586288174" sldId="265"/>
            <ac:picMk id="19" creationId="{1B96F390-2DCF-FC77-DA23-AA91AE4F9299}"/>
          </ac:picMkLst>
        </pc:picChg>
      </pc:sldChg>
      <pc:sldChg chg="addSp modSp mod">
        <pc:chgData name="Anirudh Hegde" userId="e7e128de-12de-4bad-9adf-eba1380bd243" providerId="ADAL" clId="{F5D93105-7B15-7D4E-A12A-66D9E2B940D0}" dt="2024-04-04T16:57:00.780" v="2461" actId="1038"/>
        <pc:sldMkLst>
          <pc:docMk/>
          <pc:sldMk cId="2548154054" sldId="266"/>
        </pc:sldMkLst>
        <pc:spChg chg="mod">
          <ac:chgData name="Anirudh Hegde" userId="e7e128de-12de-4bad-9adf-eba1380bd243" providerId="ADAL" clId="{F5D93105-7B15-7D4E-A12A-66D9E2B940D0}" dt="2024-04-04T16:55:26.447" v="2296" actId="14100"/>
          <ac:spMkLst>
            <pc:docMk/>
            <pc:sldMk cId="2548154054" sldId="266"/>
            <ac:spMk id="3" creationId="{0B4B219E-7BB2-9F35-179A-6B58A7A84203}"/>
          </ac:spMkLst>
        </pc:spChg>
        <pc:spChg chg="add mod">
          <ac:chgData name="Anirudh Hegde" userId="e7e128de-12de-4bad-9adf-eba1380bd243" providerId="ADAL" clId="{F5D93105-7B15-7D4E-A12A-66D9E2B940D0}" dt="2024-04-04T16:56:28.270" v="2344" actId="1076"/>
          <ac:spMkLst>
            <pc:docMk/>
            <pc:sldMk cId="2548154054" sldId="266"/>
            <ac:spMk id="11" creationId="{71139714-F439-95D4-AF59-84A3ED4DBFA1}"/>
          </ac:spMkLst>
        </pc:spChg>
        <pc:spChg chg="add mod">
          <ac:chgData name="Anirudh Hegde" userId="e7e128de-12de-4bad-9adf-eba1380bd243" providerId="ADAL" clId="{F5D93105-7B15-7D4E-A12A-66D9E2B940D0}" dt="2024-04-04T16:57:00.780" v="2461" actId="1038"/>
          <ac:spMkLst>
            <pc:docMk/>
            <pc:sldMk cId="2548154054" sldId="266"/>
            <ac:spMk id="13" creationId="{D774D108-D9B1-98E1-DD72-3DA307CD6AC0}"/>
          </ac:spMkLst>
        </pc:spChg>
        <pc:grpChg chg="add mod">
          <ac:chgData name="Anirudh Hegde" userId="e7e128de-12de-4bad-9adf-eba1380bd243" providerId="ADAL" clId="{F5D93105-7B15-7D4E-A12A-66D9E2B940D0}" dt="2024-04-04T16:55:38.036" v="2300" actId="1076"/>
          <ac:grpSpMkLst>
            <pc:docMk/>
            <pc:sldMk cId="2548154054" sldId="266"/>
            <ac:grpSpMk id="7" creationId="{359C4360-E5B7-DDD3-8C4E-5CA2F9273EBD}"/>
          </ac:grpSpMkLst>
        </pc:grpChg>
        <pc:picChg chg="add mod">
          <ac:chgData name="Anirudh Hegde" userId="e7e128de-12de-4bad-9adf-eba1380bd243" providerId="ADAL" clId="{F5D93105-7B15-7D4E-A12A-66D9E2B940D0}" dt="2024-04-04T16:38:24.760" v="1726" actId="164"/>
          <ac:picMkLst>
            <pc:docMk/>
            <pc:sldMk cId="2548154054" sldId="266"/>
            <ac:picMk id="4" creationId="{52ED0C9D-3E88-7107-9EFB-E44217BC2986}"/>
          </ac:picMkLst>
        </pc:picChg>
        <pc:picChg chg="add mod">
          <ac:chgData name="Anirudh Hegde" userId="e7e128de-12de-4bad-9adf-eba1380bd243" providerId="ADAL" clId="{F5D93105-7B15-7D4E-A12A-66D9E2B940D0}" dt="2024-04-04T16:38:24.760" v="1726" actId="164"/>
          <ac:picMkLst>
            <pc:docMk/>
            <pc:sldMk cId="2548154054" sldId="266"/>
            <ac:picMk id="5" creationId="{FDE29884-F1A8-10D6-82E1-385D39112CAF}"/>
          </ac:picMkLst>
        </pc:picChg>
        <pc:picChg chg="add mod">
          <ac:chgData name="Anirudh Hegde" userId="e7e128de-12de-4bad-9adf-eba1380bd243" providerId="ADAL" clId="{F5D93105-7B15-7D4E-A12A-66D9E2B940D0}" dt="2024-04-04T16:55:41.837" v="2301" actId="1076"/>
          <ac:picMkLst>
            <pc:docMk/>
            <pc:sldMk cId="2548154054" sldId="266"/>
            <ac:picMk id="6" creationId="{4304A4DE-9BDD-FD3D-E257-D83F4C23353F}"/>
          </ac:picMkLst>
        </pc:picChg>
      </pc:sldChg>
      <pc:sldChg chg="addSp modSp mod">
        <pc:chgData name="Anirudh Hegde" userId="e7e128de-12de-4bad-9adf-eba1380bd243" providerId="ADAL" clId="{F5D93105-7B15-7D4E-A12A-66D9E2B940D0}" dt="2024-04-04T17:11:27.373" v="3063" actId="1076"/>
        <pc:sldMkLst>
          <pc:docMk/>
          <pc:sldMk cId="4276260742" sldId="267"/>
        </pc:sldMkLst>
        <pc:spChg chg="mod">
          <ac:chgData name="Anirudh Hegde" userId="e7e128de-12de-4bad-9adf-eba1380bd243" providerId="ADAL" clId="{F5D93105-7B15-7D4E-A12A-66D9E2B940D0}" dt="2024-04-04T16:57:28.986" v="2463" actId="14100"/>
          <ac:spMkLst>
            <pc:docMk/>
            <pc:sldMk cId="4276260742" sldId="267"/>
            <ac:spMk id="3" creationId="{C592DF49-DF66-999A-D9AC-698095595895}"/>
          </ac:spMkLst>
        </pc:spChg>
        <pc:spChg chg="add mod">
          <ac:chgData name="Anirudh Hegde" userId="e7e128de-12de-4bad-9adf-eba1380bd243" providerId="ADAL" clId="{F5D93105-7B15-7D4E-A12A-66D9E2B940D0}" dt="2024-04-04T17:11:27.373" v="3063" actId="1076"/>
          <ac:spMkLst>
            <pc:docMk/>
            <pc:sldMk cId="4276260742" sldId="267"/>
            <ac:spMk id="6" creationId="{E9011913-3C01-69B0-C972-A5F7F9C3B04A}"/>
          </ac:spMkLst>
        </pc:spChg>
        <pc:spChg chg="add mod">
          <ac:chgData name="Anirudh Hegde" userId="e7e128de-12de-4bad-9adf-eba1380bd243" providerId="ADAL" clId="{F5D93105-7B15-7D4E-A12A-66D9E2B940D0}" dt="2024-04-04T17:11:22.325" v="3061" actId="1076"/>
          <ac:spMkLst>
            <pc:docMk/>
            <pc:sldMk cId="4276260742" sldId="267"/>
            <ac:spMk id="7" creationId="{54D7E505-145D-619C-EF0C-448005BF9866}"/>
          </ac:spMkLst>
        </pc:spChg>
        <pc:picChg chg="add mod">
          <ac:chgData name="Anirudh Hegde" userId="e7e128de-12de-4bad-9adf-eba1380bd243" providerId="ADAL" clId="{F5D93105-7B15-7D4E-A12A-66D9E2B940D0}" dt="2024-04-04T17:11:24.940" v="3062" actId="14100"/>
          <ac:picMkLst>
            <pc:docMk/>
            <pc:sldMk cId="4276260742" sldId="267"/>
            <ac:picMk id="4" creationId="{9A076801-3C22-FF6D-EAED-C25F2FD10FB5}"/>
          </ac:picMkLst>
        </pc:picChg>
        <pc:picChg chg="add mod">
          <ac:chgData name="Anirudh Hegde" userId="e7e128de-12de-4bad-9adf-eba1380bd243" providerId="ADAL" clId="{F5D93105-7B15-7D4E-A12A-66D9E2B940D0}" dt="2024-04-04T17:11:18.890" v="3060" actId="14100"/>
          <ac:picMkLst>
            <pc:docMk/>
            <pc:sldMk cId="4276260742" sldId="267"/>
            <ac:picMk id="5" creationId="{5CC799BB-0F71-2A53-F117-9BB09D3D3F4C}"/>
          </ac:picMkLst>
        </pc:picChg>
      </pc:sldChg>
      <pc:sldChg chg="addSp delSp modSp mod">
        <pc:chgData name="Anirudh Hegde" userId="e7e128de-12de-4bad-9adf-eba1380bd243" providerId="ADAL" clId="{F5D93105-7B15-7D4E-A12A-66D9E2B940D0}" dt="2024-04-04T17:11:42.376" v="3077" actId="1038"/>
        <pc:sldMkLst>
          <pc:docMk/>
          <pc:sldMk cId="1280483206" sldId="268"/>
        </pc:sldMkLst>
        <pc:spChg chg="del mod">
          <ac:chgData name="Anirudh Hegde" userId="e7e128de-12de-4bad-9adf-eba1380bd243" providerId="ADAL" clId="{F5D93105-7B15-7D4E-A12A-66D9E2B940D0}" dt="2024-04-04T17:01:31.985" v="2555" actId="931"/>
          <ac:spMkLst>
            <pc:docMk/>
            <pc:sldMk cId="1280483206" sldId="268"/>
            <ac:spMk id="3" creationId="{52FE22C8-D6B2-4961-F8E3-D5863AD3D1C3}"/>
          </ac:spMkLst>
        </pc:spChg>
        <pc:spChg chg="add mod">
          <ac:chgData name="Anirudh Hegde" userId="e7e128de-12de-4bad-9adf-eba1380bd243" providerId="ADAL" clId="{F5D93105-7B15-7D4E-A12A-66D9E2B940D0}" dt="2024-04-04T17:08:16.808" v="2720" actId="20577"/>
          <ac:spMkLst>
            <pc:docMk/>
            <pc:sldMk cId="1280483206" sldId="268"/>
            <ac:spMk id="9" creationId="{4890B4F3-8F67-8CDF-0CAD-8D27E097DB38}"/>
          </ac:spMkLst>
        </pc:spChg>
        <pc:spChg chg="add del mod">
          <ac:chgData name="Anirudh Hegde" userId="e7e128de-12de-4bad-9adf-eba1380bd243" providerId="ADAL" clId="{F5D93105-7B15-7D4E-A12A-66D9E2B940D0}" dt="2024-04-04T17:01:58.124" v="2573"/>
          <ac:spMkLst>
            <pc:docMk/>
            <pc:sldMk cId="1280483206" sldId="268"/>
            <ac:spMk id="11" creationId="{B4075C7C-7BA8-97C6-5C98-72773F1F3A61}"/>
          </ac:spMkLst>
        </pc:spChg>
        <pc:spChg chg="add del mod">
          <ac:chgData name="Anirudh Hegde" userId="e7e128de-12de-4bad-9adf-eba1380bd243" providerId="ADAL" clId="{F5D93105-7B15-7D4E-A12A-66D9E2B940D0}" dt="2024-04-04T17:08:25.012" v="2724"/>
          <ac:spMkLst>
            <pc:docMk/>
            <pc:sldMk cId="1280483206" sldId="268"/>
            <ac:spMk id="17" creationId="{6244B6BA-E73C-D2AE-0811-0B99AFD72949}"/>
          </ac:spMkLst>
        </pc:spChg>
        <pc:spChg chg="add mod">
          <ac:chgData name="Anirudh Hegde" userId="e7e128de-12de-4bad-9adf-eba1380bd243" providerId="ADAL" clId="{F5D93105-7B15-7D4E-A12A-66D9E2B940D0}" dt="2024-04-04T17:08:48.706" v="2755" actId="20577"/>
          <ac:spMkLst>
            <pc:docMk/>
            <pc:sldMk cId="1280483206" sldId="268"/>
            <ac:spMk id="18" creationId="{D43275E5-4FCA-EF2C-F0A2-BDFADBFB0BDF}"/>
          </ac:spMkLst>
        </pc:spChg>
        <pc:spChg chg="add mod">
          <ac:chgData name="Anirudh Hegde" userId="e7e128de-12de-4bad-9adf-eba1380bd243" providerId="ADAL" clId="{F5D93105-7B15-7D4E-A12A-66D9E2B940D0}" dt="2024-04-04T17:11:42.376" v="3077" actId="1038"/>
          <ac:spMkLst>
            <pc:docMk/>
            <pc:sldMk cId="1280483206" sldId="268"/>
            <ac:spMk id="19" creationId="{C341AB51-B58A-99F0-414A-CA5BF615E2A5}"/>
          </ac:spMkLst>
        </pc:spChg>
        <pc:picChg chg="add mod">
          <ac:chgData name="Anirudh Hegde" userId="e7e128de-12de-4bad-9adf-eba1380bd243" providerId="ADAL" clId="{F5D93105-7B15-7D4E-A12A-66D9E2B940D0}" dt="2024-04-04T17:11:36.507" v="3064" actId="14100"/>
          <ac:picMkLst>
            <pc:docMk/>
            <pc:sldMk cId="1280483206" sldId="268"/>
            <ac:picMk id="4" creationId="{937F2042-4EF1-2BB2-7826-AFA102711B93}"/>
          </ac:picMkLst>
        </pc:picChg>
        <pc:picChg chg="add del mod">
          <ac:chgData name="Anirudh Hegde" userId="e7e128de-12de-4bad-9adf-eba1380bd243" providerId="ADAL" clId="{F5D93105-7B15-7D4E-A12A-66D9E2B940D0}" dt="2024-04-04T17:01:40.176" v="2562" actId="478"/>
          <ac:picMkLst>
            <pc:docMk/>
            <pc:sldMk cId="1280483206" sldId="268"/>
            <ac:picMk id="6" creationId="{9A14F411-1C21-F8AA-03CF-10F6AD402D4A}"/>
          </ac:picMkLst>
        </pc:picChg>
        <pc:picChg chg="add mod">
          <ac:chgData name="Anirudh Hegde" userId="e7e128de-12de-4bad-9adf-eba1380bd243" providerId="ADAL" clId="{F5D93105-7B15-7D4E-A12A-66D9E2B940D0}" dt="2024-04-04T17:11:39.089" v="3065" actId="14100"/>
          <ac:picMkLst>
            <pc:docMk/>
            <pc:sldMk cId="1280483206" sldId="268"/>
            <ac:picMk id="15" creationId="{0F9841D0-1D0A-14B0-9254-1C1C8C106D51}"/>
          </ac:picMkLst>
        </pc:picChg>
      </pc:sldChg>
      <pc:sldChg chg="addSp modSp mod">
        <pc:chgData name="Anirudh Hegde" userId="e7e128de-12de-4bad-9adf-eba1380bd243" providerId="ADAL" clId="{F5D93105-7B15-7D4E-A12A-66D9E2B940D0}" dt="2024-04-04T17:12:26.374" v="3138" actId="1037"/>
        <pc:sldMkLst>
          <pc:docMk/>
          <pc:sldMk cId="1207890935" sldId="269"/>
        </pc:sldMkLst>
        <pc:spChg chg="mod">
          <ac:chgData name="Anirudh Hegde" userId="e7e128de-12de-4bad-9adf-eba1380bd243" providerId="ADAL" clId="{F5D93105-7B15-7D4E-A12A-66D9E2B940D0}" dt="2024-04-04T17:11:52.338" v="3080" actId="20577"/>
          <ac:spMkLst>
            <pc:docMk/>
            <pc:sldMk cId="1207890935" sldId="269"/>
            <ac:spMk id="3" creationId="{AA4215D2-EF61-3D1F-F34A-4FE7F94945B0}"/>
          </ac:spMkLst>
        </pc:spChg>
        <pc:spChg chg="add mod">
          <ac:chgData name="Anirudh Hegde" userId="e7e128de-12de-4bad-9adf-eba1380bd243" providerId="ADAL" clId="{F5D93105-7B15-7D4E-A12A-66D9E2B940D0}" dt="2024-04-04T17:12:12.754" v="3096" actId="20577"/>
          <ac:spMkLst>
            <pc:docMk/>
            <pc:sldMk cId="1207890935" sldId="269"/>
            <ac:spMk id="6" creationId="{DB75E1F4-724A-9602-B180-A49B56308BBF}"/>
          </ac:spMkLst>
        </pc:spChg>
        <pc:spChg chg="add mod">
          <ac:chgData name="Anirudh Hegde" userId="e7e128de-12de-4bad-9adf-eba1380bd243" providerId="ADAL" clId="{F5D93105-7B15-7D4E-A12A-66D9E2B940D0}" dt="2024-04-04T17:12:20.271" v="3123" actId="20577"/>
          <ac:spMkLst>
            <pc:docMk/>
            <pc:sldMk cId="1207890935" sldId="269"/>
            <ac:spMk id="7" creationId="{1DBA0D68-F4BD-A7D6-14AD-CCB1F209842A}"/>
          </ac:spMkLst>
        </pc:spChg>
        <pc:picChg chg="add mod">
          <ac:chgData name="Anirudh Hegde" userId="e7e128de-12de-4bad-9adf-eba1380bd243" providerId="ADAL" clId="{F5D93105-7B15-7D4E-A12A-66D9E2B940D0}" dt="2024-04-04T17:12:26.374" v="3138" actId="1037"/>
          <ac:picMkLst>
            <pc:docMk/>
            <pc:sldMk cId="1207890935" sldId="269"/>
            <ac:picMk id="4" creationId="{504E99DB-B361-44C6-0BA9-E3CF5764579E}"/>
          </ac:picMkLst>
        </pc:picChg>
        <pc:picChg chg="add mod">
          <ac:chgData name="Anirudh Hegde" userId="e7e128de-12de-4bad-9adf-eba1380bd243" providerId="ADAL" clId="{F5D93105-7B15-7D4E-A12A-66D9E2B940D0}" dt="2024-04-04T17:11:56.241" v="3081" actId="14100"/>
          <ac:picMkLst>
            <pc:docMk/>
            <pc:sldMk cId="1207890935" sldId="269"/>
            <ac:picMk id="5" creationId="{46B7DA91-6EBF-302E-763E-E599BC80029D}"/>
          </ac:picMkLst>
        </pc:picChg>
      </pc:sldChg>
      <pc:sldChg chg="addSp modSp mod">
        <pc:chgData name="Anirudh Hegde" userId="e7e128de-12de-4bad-9adf-eba1380bd243" providerId="ADAL" clId="{F5D93105-7B15-7D4E-A12A-66D9E2B940D0}" dt="2024-04-04T17:33:18.930" v="3177" actId="1076"/>
        <pc:sldMkLst>
          <pc:docMk/>
          <pc:sldMk cId="585008803" sldId="270"/>
        </pc:sldMkLst>
        <pc:spChg chg="mod">
          <ac:chgData name="Anirudh Hegde" userId="e7e128de-12de-4bad-9adf-eba1380bd243" providerId="ADAL" clId="{F5D93105-7B15-7D4E-A12A-66D9E2B940D0}" dt="2024-04-04T17:33:10.338" v="3174" actId="27636"/>
          <ac:spMkLst>
            <pc:docMk/>
            <pc:sldMk cId="585008803" sldId="270"/>
            <ac:spMk id="3" creationId="{97985D72-BA45-E3A2-B653-679A58A72F2F}"/>
          </ac:spMkLst>
        </pc:spChg>
        <pc:picChg chg="add mod">
          <ac:chgData name="Anirudh Hegde" userId="e7e128de-12de-4bad-9adf-eba1380bd243" providerId="ADAL" clId="{F5D93105-7B15-7D4E-A12A-66D9E2B940D0}" dt="2024-04-04T17:33:18.930" v="3177" actId="1076"/>
          <ac:picMkLst>
            <pc:docMk/>
            <pc:sldMk cId="585008803" sldId="270"/>
            <ac:picMk id="5" creationId="{5696121C-71FA-C2E0-53D7-2A67A453DAAA}"/>
          </ac:picMkLst>
        </pc:picChg>
        <pc:picChg chg="add mod">
          <ac:chgData name="Anirudh Hegde" userId="e7e128de-12de-4bad-9adf-eba1380bd243" providerId="ADAL" clId="{F5D93105-7B15-7D4E-A12A-66D9E2B940D0}" dt="2024-04-04T17:33:04.381" v="3170" actId="14100"/>
          <ac:picMkLst>
            <pc:docMk/>
            <pc:sldMk cId="585008803" sldId="270"/>
            <ac:picMk id="7" creationId="{C98CA54C-BA98-2227-6820-37DD64609EFA}"/>
          </ac:picMkLst>
        </pc:picChg>
      </pc:sldChg>
      <pc:sldChg chg="del">
        <pc:chgData name="Anirudh Hegde" userId="e7e128de-12de-4bad-9adf-eba1380bd243" providerId="ADAL" clId="{F5D93105-7B15-7D4E-A12A-66D9E2B940D0}" dt="2024-04-04T17:53:00.315" v="3178" actId="2696"/>
        <pc:sldMkLst>
          <pc:docMk/>
          <pc:sldMk cId="2815673306" sldId="272"/>
        </pc:sldMkLst>
      </pc:sldChg>
      <pc:sldChg chg="modSp">
        <pc:chgData name="Anirudh Hegde" userId="e7e128de-12de-4bad-9adf-eba1380bd243" providerId="ADAL" clId="{F5D93105-7B15-7D4E-A12A-66D9E2B940D0}" dt="2024-04-04T16:36:25.662" v="1691" actId="931"/>
        <pc:sldMkLst>
          <pc:docMk/>
          <pc:sldMk cId="3504772224" sldId="282"/>
        </pc:sldMkLst>
        <pc:spChg chg="mod">
          <ac:chgData name="Anirudh Hegde" userId="e7e128de-12de-4bad-9adf-eba1380bd243" providerId="ADAL" clId="{F5D93105-7B15-7D4E-A12A-66D9E2B940D0}" dt="2024-04-04T16:36:25.662" v="1691" actId="931"/>
          <ac:spMkLst>
            <pc:docMk/>
            <pc:sldMk cId="3504772224" sldId="282"/>
            <ac:spMk id="3" creationId="{FC6666DD-DE81-4844-264F-DAFC391737A8}"/>
          </ac:spMkLst>
        </pc:spChg>
      </pc:sldChg>
      <pc:sldChg chg="new del">
        <pc:chgData name="Anirudh Hegde" userId="e7e128de-12de-4bad-9adf-eba1380bd243" providerId="ADAL" clId="{F5D93105-7B15-7D4E-A12A-66D9E2B940D0}" dt="2024-04-05T15:10:44.053" v="3203" actId="2696"/>
        <pc:sldMkLst>
          <pc:docMk/>
          <pc:sldMk cId="4126394322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7286-1949-8D40-9E5E-35CD286CD3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DA70-59CC-8F4D-ABAC-4013D433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3DA70-59CC-8F4D-ABAC-4013D43378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3DA70-59CC-8F4D-ABAC-4013D43378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9E65-08CE-BC5B-1A78-20325864C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A320-C5D3-0B91-02EA-90605254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28B4-236B-6B92-4091-289E8120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BF5D-AB28-76C0-9486-EABBF8C6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8565-59F1-D82F-7800-EACD901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2A0-471E-0B08-B084-D10941E5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5295-9AEF-ECBD-70E6-97F9288CB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D605-35D1-E060-8F3A-7E6ABF1A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18D-4945-3834-B871-0C836C44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1BD0-C86F-F201-2B4E-284502C8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43532-3E43-AD28-AECA-0A260DE2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D7A8D-7E4E-B157-4910-24100536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AC0B-B990-7688-852B-EB618262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417A-FF93-49C5-11DA-A06422F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385-C8E9-6041-E80A-044BB8D0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E9BD-5B11-2B9D-7CD3-0A038BC8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BE87-24C8-B8DD-7959-663735B1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CCF-489A-67CA-2CEB-BD8A67F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4B7D8-9924-EFAD-8D99-DE725900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00C0-740C-3769-D1F5-CDD5439D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8FF0-8299-6BDF-0581-A9D332C0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04B1-5A8F-6E18-B860-C846E2664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D150-71E6-38A0-CD3A-F014CCC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87BA-DABB-97DA-2CFC-533545A0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C47A-DA19-7D94-7883-DB5B2BF1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EFC-55E3-CCE9-AE6F-8474DA46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816B-701A-D320-C614-CD7911406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B4B07-E1D1-BA13-86E5-E9C71B8D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B713-C5F5-99AC-164D-71A92AF7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BF01-C28B-26F1-68F9-7A1DEECE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32B6-22E8-5730-5C4F-35C92843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E9B0-D183-2B90-5E56-20F3D0F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3016-E70F-D89C-87A6-38D740F2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7185-42A0-533C-11E5-50D03EEE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550A8-A56A-1470-506C-E9252D6C9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3FF86-61DC-3BC8-8CFF-91B3384AE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79227-C2B9-E2E1-F997-58BDDD17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C23C9-0BC2-3523-E5D7-2EA75ECD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B6247-117B-AFB9-0EB1-31AAC57A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8E22-41C9-21D8-E6DD-B0DC6E5F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870F3-FA76-C4C6-D696-643E2459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5126A-03DF-D982-0F80-9DDA86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D39F-9E92-2859-D11B-424D61A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FD59D-C34F-A35F-4242-7D391F2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1E9C-7179-CDFF-55AC-8041D659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116B-5F00-1BCD-D6C3-00B802BB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B360-9313-A580-7F09-F4129C97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50F9-3694-C83B-968F-1EBB3122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40A5B-C257-5CF2-5B20-74F8BE0A5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0919-AE61-5EF8-EBE7-2AB25EEA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F9FD-D45D-25C5-AC52-C7C72BC5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44DF-DCAE-8844-EDD7-54A48713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096B-4D0D-89ED-19A7-F6E10C5D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AD39B-3479-B6A5-27FC-EE3B5D56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EE5E-A789-89C8-6B68-DBD0B82F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6B59-53CA-AFC7-E057-03B1555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B048A-2610-6CC6-D140-DAC2BDC7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566E-EB33-1B9A-42DB-B29CF327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0F99C-D9FD-2531-EB7A-F734546F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0D94-CB31-381A-CF5B-F13FB466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5D76-C8D8-EA67-D738-1B969162F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11395-4513-DC42-BB3C-4B040E9C2E1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B0C7-A657-7913-4CFC-3EC16C6D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280D-6015-9741-FA1B-DC9B85B2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AE836-AB05-7848-AA82-7D3F9ABA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29DD6-C972-E28A-AF2C-A42530A5B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Diabetes Prediction from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65B07-CC93-DBB7-7BE3-C7B77FD2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Celia Harris &amp; Anirudh Hedge</a:t>
            </a:r>
          </a:p>
          <a:p>
            <a:pPr algn="l"/>
            <a:r>
              <a:rPr lang="en-US"/>
              <a:t>Group 24</a:t>
            </a:r>
          </a:p>
          <a:p>
            <a:pPr algn="l"/>
            <a:r>
              <a:rPr lang="en-US"/>
              <a:t>5th April 2024</a:t>
            </a:r>
          </a:p>
        </p:txBody>
      </p:sp>
    </p:spTree>
    <p:extLst>
      <p:ext uri="{BB962C8B-B14F-4D97-AF65-F5344CB8AC3E}">
        <p14:creationId xmlns:p14="http://schemas.microsoft.com/office/powerpoint/2010/main" val="109801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017A6-9F7E-1109-6551-A7512769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91512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5C085A-24E0-1BF4-E77E-148026C0C8EA}"/>
              </a:ext>
            </a:extLst>
          </p:cNvPr>
          <p:cNvSpPr txBox="1">
            <a:spLocks/>
          </p:cNvSpPr>
          <p:nvPr/>
        </p:nvSpPr>
        <p:spPr>
          <a:xfrm>
            <a:off x="699607" y="2501984"/>
            <a:ext cx="3201366" cy="167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rgbClr val="FFFFFF"/>
                </a:solidFill>
              </a:rPr>
              <a:t>A correlation heat map was generated for all variables.</a:t>
            </a:r>
          </a:p>
        </p:txBody>
      </p:sp>
      <p:pic>
        <p:nvPicPr>
          <p:cNvPr id="3" name="Picture 2" descr="A screenshot of a cell phone&#10;&#10;&#10;&#10;Description automatically generated">
            <a:extLst>
              <a:ext uri="{FF2B5EF4-FFF2-40B4-BE49-F238E27FC236}">
                <a16:creationId xmlns:a16="http://schemas.microsoft.com/office/drawing/2014/main" id="{9984CC6B-D905-901A-6FA6-E72704F2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54" y="69664"/>
            <a:ext cx="6387529" cy="673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97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9C669-C444-6583-E302-B0590361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6930"/>
            <a:ext cx="9895951" cy="856443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7427-3E32-74E6-798B-4727C3B8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71" y="2013849"/>
            <a:ext cx="5975230" cy="4266181"/>
          </a:xfrm>
        </p:spPr>
        <p:txBody>
          <a:bodyPr anchor="ctr"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/>
              <a:t>PCA performed on the 7 numeric predictor variables</a:t>
            </a:r>
          </a:p>
          <a:p>
            <a:pPr>
              <a:spcAft>
                <a:spcPts val="1800"/>
              </a:spcAft>
            </a:pPr>
            <a:r>
              <a:rPr lang="en-US" sz="2400"/>
              <a:t>All 7 variables must be retained to capture 95% of the total variance.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623F44-41DD-7939-3D86-AAD6D338979A}"/>
              </a:ext>
            </a:extLst>
          </p:cNvPr>
          <p:cNvSpPr txBox="1">
            <a:spLocks/>
          </p:cNvSpPr>
          <p:nvPr/>
        </p:nvSpPr>
        <p:spPr>
          <a:xfrm>
            <a:off x="1371595" y="903375"/>
            <a:ext cx="9895951" cy="694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FFFF"/>
                </a:solidFill>
              </a:rPr>
              <a:t>Principal Component Analysis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51AA2FFE-8DE5-BDF5-7D23-77B1307B9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57" y="1930019"/>
            <a:ext cx="5114854" cy="36324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484FC1-642D-5111-3D30-0D30FE8DE97F}"/>
              </a:ext>
            </a:extLst>
          </p:cNvPr>
          <p:cNvSpPr txBox="1">
            <a:spLocks/>
          </p:cNvSpPr>
          <p:nvPr/>
        </p:nvSpPr>
        <p:spPr>
          <a:xfrm>
            <a:off x="6841357" y="5816757"/>
            <a:ext cx="5114854" cy="786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>
                <a:solidFill>
                  <a:schemeClr val="tx1">
                    <a:lumMod val="50000"/>
                    <a:lumOff val="50000"/>
                  </a:schemeClr>
                </a:solidFill>
              </a:rPr>
              <a:t>Cumulative proportion of explained variance reaches 95% with all 7 components.</a:t>
            </a:r>
          </a:p>
        </p:txBody>
      </p:sp>
    </p:spTree>
    <p:extLst>
      <p:ext uri="{BB962C8B-B14F-4D97-AF65-F5344CB8AC3E}">
        <p14:creationId xmlns:p14="http://schemas.microsoft.com/office/powerpoint/2010/main" val="354622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9C669-C444-6583-E302-B0590361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6930"/>
            <a:ext cx="9895951" cy="856443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7427-3E32-74E6-798B-4727C3B8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15" y="1806748"/>
            <a:ext cx="11531366" cy="20233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/>
              <a:t>Chi-square test was used to examine the associated between each categorical variable and the target</a:t>
            </a:r>
          </a:p>
          <a:p>
            <a:pPr>
              <a:spcAft>
                <a:spcPts val="1200"/>
              </a:spcAft>
            </a:pPr>
            <a:r>
              <a:rPr lang="en-US" sz="2400"/>
              <a:t>9 variables were dropped due to non-significant association with target variable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623F44-41DD-7939-3D86-AAD6D338979A}"/>
              </a:ext>
            </a:extLst>
          </p:cNvPr>
          <p:cNvSpPr txBox="1">
            <a:spLocks/>
          </p:cNvSpPr>
          <p:nvPr/>
        </p:nvSpPr>
        <p:spPr>
          <a:xfrm>
            <a:off x="1371595" y="903375"/>
            <a:ext cx="9895951" cy="694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FFFF"/>
                </a:solidFill>
              </a:rPr>
              <a:t>Chi-Square Test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8D419B-94AC-6BDA-DDF6-198CB31C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09" y="4026056"/>
            <a:ext cx="9331829" cy="17527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EF0768-0D07-19E4-61BC-7DE277361C88}"/>
              </a:ext>
            </a:extLst>
          </p:cNvPr>
          <p:cNvSpPr txBox="1">
            <a:spLocks/>
          </p:cNvSpPr>
          <p:nvPr/>
        </p:nvSpPr>
        <p:spPr>
          <a:xfrm>
            <a:off x="1731898" y="6026338"/>
            <a:ext cx="8288450" cy="635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>
                    <a:lumMod val="50000"/>
                    <a:lumOff val="50000"/>
                  </a:schemeClr>
                </a:solidFill>
              </a:rPr>
              <a:t>The cleaned dataset contains 13 predictors, reduced from total of 22. </a:t>
            </a:r>
          </a:p>
        </p:txBody>
      </p:sp>
    </p:spTree>
    <p:extLst>
      <p:ext uri="{BB962C8B-B14F-4D97-AF65-F5344CB8AC3E}">
        <p14:creationId xmlns:p14="http://schemas.microsoft.com/office/powerpoint/2010/main" val="149244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CF69-459E-E00B-9DA4-71B6640D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Mining Model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D9E6-F087-0216-3A59-0B31BADC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1885279"/>
            <a:ext cx="10783019" cy="4678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following models were used to classify the risk of Diabetes in the Patients:</a:t>
            </a:r>
          </a:p>
          <a:p>
            <a:pPr lvl="1"/>
            <a:r>
              <a:rPr lang="en-US" sz="1800"/>
              <a:t>K-Nearest Neighbors(K-NN) – It utilizes similarity between data points to classify diabetes presence</a:t>
            </a:r>
          </a:p>
          <a:p>
            <a:pPr lvl="1"/>
            <a:r>
              <a:rPr lang="en-US" sz="1800"/>
              <a:t>Classification Tress – It segments the dataset into subsets using decision nodes</a:t>
            </a:r>
          </a:p>
          <a:p>
            <a:pPr lvl="1"/>
            <a:r>
              <a:rPr lang="en-US" sz="1800"/>
              <a:t>Naïve Bayes – It applies probabilistic learning based on feature independence</a:t>
            </a:r>
          </a:p>
          <a:p>
            <a:pPr lvl="1"/>
            <a:r>
              <a:rPr lang="en-US" sz="1800"/>
              <a:t>Logistic Regression – It models the probability of diabetes as a function of health indicators</a:t>
            </a:r>
          </a:p>
          <a:p>
            <a:pPr lvl="1"/>
            <a:r>
              <a:rPr lang="en-US" sz="1800"/>
              <a:t>Neural Network – It leverages a layered architecture for complex pattern recognition</a:t>
            </a:r>
          </a:p>
          <a:p>
            <a:pPr lvl="1"/>
            <a:r>
              <a:rPr lang="en-US" sz="1800"/>
              <a:t>Random Forest – An ensemble method that operates by constructing a multitude of decision trees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400"/>
              <a:t>We split the dataset into </a:t>
            </a:r>
            <a:r>
              <a:rPr lang="en-US" sz="2400" b="1"/>
              <a:t>70% training set </a:t>
            </a:r>
            <a:r>
              <a:rPr lang="en-US" sz="2400"/>
              <a:t>and </a:t>
            </a:r>
            <a:r>
              <a:rPr lang="en-US" sz="2400" b="1"/>
              <a:t>30% test set</a:t>
            </a:r>
            <a:br>
              <a:rPr lang="en-US" sz="2200"/>
            </a:br>
            <a:endParaRPr lang="en-US" sz="22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4947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F44F9-862E-358E-6877-F4A1CD08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Evaluation: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E72C-3FBD-0AAE-C958-3F6D98B8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678471"/>
            <a:ext cx="12192003" cy="1652412"/>
          </a:xfrm>
        </p:spPr>
        <p:txBody>
          <a:bodyPr anchor="ctr">
            <a:normAutofit/>
          </a:bodyPr>
          <a:lstStyle/>
          <a:p>
            <a:r>
              <a:rPr lang="en-US" sz="2000"/>
              <a:t>Different k - values ranging from 1 - 20 were analyzed to find the optimal k</a:t>
            </a:r>
          </a:p>
          <a:p>
            <a:r>
              <a:rPr lang="en-US" sz="2000"/>
              <a:t>Optimal K value to achieve the highest accuracy is k = 1</a:t>
            </a:r>
          </a:p>
          <a:p>
            <a:r>
              <a:rPr lang="en-US" sz="2000"/>
              <a:t>The model provided the accuracy of 85.47% </a:t>
            </a:r>
          </a:p>
          <a:p>
            <a:endParaRPr lang="en-US" sz="20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FCA22-A88D-7781-4797-6FC0ECE70D8F}"/>
              </a:ext>
            </a:extLst>
          </p:cNvPr>
          <p:cNvGrpSpPr/>
          <p:nvPr/>
        </p:nvGrpSpPr>
        <p:grpSpPr>
          <a:xfrm>
            <a:off x="4193532" y="3330883"/>
            <a:ext cx="3931391" cy="2772288"/>
            <a:chOff x="7135892" y="3469296"/>
            <a:chExt cx="3931391" cy="2772288"/>
          </a:xfrm>
        </p:grpSpPr>
        <p:pic>
          <p:nvPicPr>
            <p:cNvPr id="4" name="Picture 3" descr="A close-up of a number&#10;&#10;Description automatically generated">
              <a:extLst>
                <a:ext uri="{FF2B5EF4-FFF2-40B4-BE49-F238E27FC236}">
                  <a16:creationId xmlns:a16="http://schemas.microsoft.com/office/drawing/2014/main" id="{EEFC1688-2614-AB49-A16E-705F03D02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892" y="3469296"/>
              <a:ext cx="3032363" cy="1180482"/>
            </a:xfrm>
            <a:prstGeom prst="rect">
              <a:avLst/>
            </a:prstGeom>
          </p:spPr>
        </p:pic>
        <p:pic>
          <p:nvPicPr>
            <p:cNvPr id="5" name="Picture 4" descr="A number of numbers on a white background&#10;&#10;Description automatically generated">
              <a:extLst>
                <a:ext uri="{FF2B5EF4-FFF2-40B4-BE49-F238E27FC236}">
                  <a16:creationId xmlns:a16="http://schemas.microsoft.com/office/drawing/2014/main" id="{46E771AC-C6A7-13CD-DC08-77E54622D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892" y="4644151"/>
              <a:ext cx="3931391" cy="1597433"/>
            </a:xfrm>
            <a:prstGeom prst="rect">
              <a:avLst/>
            </a:prstGeom>
          </p:spPr>
        </p:pic>
      </p:grp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943D64FD-E428-8365-A956-6EB6933BA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31" y="3538308"/>
            <a:ext cx="3705974" cy="260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03626BF2-3695-F984-7C6E-696758ED8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452" y="3527118"/>
            <a:ext cx="3887950" cy="260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4BE5A3-84BD-E088-CD49-0D24A0ED057E}"/>
              </a:ext>
            </a:extLst>
          </p:cNvPr>
          <p:cNvSpPr txBox="1"/>
          <p:nvPr/>
        </p:nvSpPr>
        <p:spPr>
          <a:xfrm>
            <a:off x="614030" y="6219773"/>
            <a:ext cx="2506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 : Model accuracy at various k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A0A8F-A9CF-31F4-61D4-F88508AD7613}"/>
              </a:ext>
            </a:extLst>
          </p:cNvPr>
          <p:cNvSpPr txBox="1"/>
          <p:nvPr/>
        </p:nvSpPr>
        <p:spPr>
          <a:xfrm>
            <a:off x="9596933" y="6219772"/>
            <a:ext cx="2506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Fig:  ROC for k-NN model</a:t>
            </a:r>
            <a:r>
              <a:rPr lang="en-IN" sz="1000"/>
              <a:t> </a:t>
            </a:r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0AA8F-B562-89AB-3CD1-0F3292261863}"/>
              </a:ext>
            </a:extLst>
          </p:cNvPr>
          <p:cNvSpPr txBox="1"/>
          <p:nvPr/>
        </p:nvSpPr>
        <p:spPr>
          <a:xfrm>
            <a:off x="4349578" y="6224348"/>
            <a:ext cx="376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 : Confusion matrix and classification report for k-NN model</a:t>
            </a:r>
            <a:r>
              <a:rPr lang="en-IN" sz="1000"/>
              <a:t>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5681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5D08-5EC4-F36B-3B4E-96C98547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Evaluation: 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0D7B-5872-537A-7318-E30C3F04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2107"/>
            <a:ext cx="12191995" cy="1597433"/>
          </a:xfrm>
        </p:spPr>
        <p:txBody>
          <a:bodyPr anchor="ctr">
            <a:normAutofit/>
          </a:bodyPr>
          <a:lstStyle/>
          <a:p>
            <a:r>
              <a:rPr lang="en-US" sz="2000"/>
              <a:t>An iterative analysis was performed to determine the optimal maximum depth value to use</a:t>
            </a:r>
          </a:p>
          <a:p>
            <a:r>
              <a:rPr lang="en-US" sz="2000"/>
              <a:t>The highest accuracy of 87.05% was achieved at the depth of 19 </a:t>
            </a: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05E7F8-2DBE-7C5C-644A-7659BED1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470" y="3452794"/>
            <a:ext cx="4201740" cy="2716718"/>
          </a:xfrm>
          <a:prstGeom prst="rect">
            <a:avLst/>
          </a:prstGeom>
        </p:spPr>
      </p:pic>
      <p:pic>
        <p:nvPicPr>
          <p:cNvPr id="17" name="Picture 16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CC977323-8186-02B3-046F-7BDC7A09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004" y="3685411"/>
            <a:ext cx="3212104" cy="2484101"/>
          </a:xfrm>
          <a:prstGeom prst="rect">
            <a:avLst/>
          </a:prstGeom>
        </p:spPr>
      </p:pic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1B96F390-2DCF-FC77-DA23-AA91AE4F92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" b="5705"/>
          <a:stretch/>
        </p:blipFill>
        <p:spPr>
          <a:xfrm>
            <a:off x="130240" y="3684396"/>
            <a:ext cx="3404187" cy="2483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228E26-7727-373E-3B3B-26F67A9EE4A7}"/>
              </a:ext>
            </a:extLst>
          </p:cNvPr>
          <p:cNvSpPr txBox="1"/>
          <p:nvPr/>
        </p:nvSpPr>
        <p:spPr>
          <a:xfrm>
            <a:off x="459348" y="6219773"/>
            <a:ext cx="3243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 : Model accuracy at various maximum depth 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53D8B-F22A-EDAE-1617-F80441212A29}"/>
              </a:ext>
            </a:extLst>
          </p:cNvPr>
          <p:cNvSpPr txBox="1"/>
          <p:nvPr/>
        </p:nvSpPr>
        <p:spPr>
          <a:xfrm>
            <a:off x="9122251" y="6219772"/>
            <a:ext cx="22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 : ROC curve for </a:t>
            </a:r>
            <a:r>
              <a:rPr lang="en-US" sz="1000" err="1"/>
              <a:t>Classfication</a:t>
            </a:r>
            <a:r>
              <a:rPr lang="en-US" sz="1000"/>
              <a:t> tree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BE634-2C9D-2F6F-DCBB-6F43404637B5}"/>
              </a:ext>
            </a:extLst>
          </p:cNvPr>
          <p:cNvSpPr txBox="1"/>
          <p:nvPr/>
        </p:nvSpPr>
        <p:spPr>
          <a:xfrm>
            <a:off x="4052574" y="6219773"/>
            <a:ext cx="4201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Fig : Confusion matrix and classification report for 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358628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4FF8B-0188-458F-40E9-0CCC19F5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Evaluation: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219E-7BB2-9F35-179A-6B58A7A8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6" y="1659817"/>
            <a:ext cx="12130210" cy="1404660"/>
          </a:xfrm>
        </p:spPr>
        <p:txBody>
          <a:bodyPr anchor="ctr">
            <a:normAutofit/>
          </a:bodyPr>
          <a:lstStyle/>
          <a:p>
            <a:r>
              <a:rPr lang="en-US" sz="2000"/>
              <a:t>The performance of the model was the lowest among the models</a:t>
            </a:r>
          </a:p>
          <a:p>
            <a:r>
              <a:rPr lang="en-US" sz="2000"/>
              <a:t>The model only achieved the accuracy of 70%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9C4360-E5B7-DDD3-8C4E-5CA2F9273EBD}"/>
              </a:ext>
            </a:extLst>
          </p:cNvPr>
          <p:cNvGrpSpPr/>
          <p:nvPr/>
        </p:nvGrpSpPr>
        <p:grpSpPr>
          <a:xfrm>
            <a:off x="1368760" y="3332695"/>
            <a:ext cx="3514998" cy="2471711"/>
            <a:chOff x="7803060" y="1962768"/>
            <a:chExt cx="2915920" cy="2138437"/>
          </a:xfrm>
        </p:grpSpPr>
        <p:pic>
          <p:nvPicPr>
            <p:cNvPr id="4" name="Picture 3" descr="A close-up of numbers&#10;&#10;Description automatically generated">
              <a:extLst>
                <a:ext uri="{FF2B5EF4-FFF2-40B4-BE49-F238E27FC236}">
                  <a16:creationId xmlns:a16="http://schemas.microsoft.com/office/drawing/2014/main" id="{52ED0C9D-3E88-7107-9EFB-E44217BC2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060" y="1962768"/>
              <a:ext cx="2533650" cy="941070"/>
            </a:xfrm>
            <a:prstGeom prst="rect">
              <a:avLst/>
            </a:prstGeom>
          </p:spPr>
        </p:pic>
        <p:pic>
          <p:nvPicPr>
            <p:cNvPr id="5" name="Picture 4" descr="A number of numbers on a white background&#10;&#10;Description automatically generated">
              <a:extLst>
                <a:ext uri="{FF2B5EF4-FFF2-40B4-BE49-F238E27FC236}">
                  <a16:creationId xmlns:a16="http://schemas.microsoft.com/office/drawing/2014/main" id="{FDE29884-F1A8-10D6-82E1-385D3911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060" y="2920105"/>
              <a:ext cx="2915920" cy="1181100"/>
            </a:xfrm>
            <a:prstGeom prst="rect">
              <a:avLst/>
            </a:prstGeom>
          </p:spPr>
        </p:pic>
      </p:grpSp>
      <p:pic>
        <p:nvPicPr>
          <p:cNvPr id="6" name="Picture 5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4304A4DE-9BDD-FD3D-E257-D83F4C233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44" y="3034468"/>
            <a:ext cx="3653147" cy="2769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39714-F439-95D4-AF59-84A3ED4DBFA1}"/>
              </a:ext>
            </a:extLst>
          </p:cNvPr>
          <p:cNvSpPr txBox="1"/>
          <p:nvPr/>
        </p:nvSpPr>
        <p:spPr>
          <a:xfrm>
            <a:off x="1094072" y="5823208"/>
            <a:ext cx="404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:Confusion matrix and classification report for Naïve Bayes</a:t>
            </a:r>
            <a:r>
              <a:rPr lang="en-IN"/>
              <a:t> 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4D108-D9B1-98E1-DD72-3DA307CD6AC0}"/>
              </a:ext>
            </a:extLst>
          </p:cNvPr>
          <p:cNvSpPr txBox="1"/>
          <p:nvPr/>
        </p:nvSpPr>
        <p:spPr>
          <a:xfrm>
            <a:off x="8018013" y="5823207"/>
            <a:ext cx="2028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ROC curve for Naïve Bayes</a:t>
            </a:r>
            <a:r>
              <a:rPr lang="en-I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73CD-2AA3-1DFB-BF20-B75D8AC3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Evaluation: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DF49-DF66-999A-D9AC-69809559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1654942"/>
            <a:ext cx="12191998" cy="939977"/>
          </a:xfrm>
        </p:spPr>
        <p:txBody>
          <a:bodyPr anchor="ctr">
            <a:normAutofit/>
          </a:bodyPr>
          <a:lstStyle/>
          <a:p>
            <a:r>
              <a:rPr lang="en-US" sz="2000"/>
              <a:t>The model achieved accuracy of 75% on the dataset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A076801-3C22-FF6D-EAED-C25F2FD10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03" y="3093095"/>
            <a:ext cx="3905639" cy="2398338"/>
          </a:xfrm>
          <a:prstGeom prst="rect">
            <a:avLst/>
          </a:prstGeom>
        </p:spPr>
      </p:pic>
      <p:pic>
        <p:nvPicPr>
          <p:cNvPr id="5" name="Picture 4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5CC799BB-0F71-2A53-F117-9BB09D3D3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3" y="2782919"/>
            <a:ext cx="3767533" cy="2895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11913-3C01-69B0-C972-A5F7F9C3B04A}"/>
              </a:ext>
            </a:extLst>
          </p:cNvPr>
          <p:cNvSpPr txBox="1"/>
          <p:nvPr/>
        </p:nvSpPr>
        <p:spPr>
          <a:xfrm>
            <a:off x="1624395" y="5646299"/>
            <a:ext cx="404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Confusion matrix and classification report for Logistic Regression</a:t>
            </a:r>
            <a:r>
              <a:rPr lang="en-IN"/>
              <a:t>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7E505-145D-619C-EF0C-448005BF9866}"/>
              </a:ext>
            </a:extLst>
          </p:cNvPr>
          <p:cNvSpPr txBox="1"/>
          <p:nvPr/>
        </p:nvSpPr>
        <p:spPr>
          <a:xfrm>
            <a:off x="7914642" y="5646299"/>
            <a:ext cx="234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ROC curve for Logistic Regression</a:t>
            </a:r>
            <a:r>
              <a:rPr lang="en-I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C6AC7-32B8-8CC5-EF5C-BCEA8EF2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Evaluation: Neural Network</a:t>
            </a:r>
          </a:p>
        </p:txBody>
      </p:sp>
      <p:pic>
        <p:nvPicPr>
          <p:cNvPr id="4" name="Picture 3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937F2042-4EF1-2BB2-7826-AFA102711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99" y="3198639"/>
            <a:ext cx="3606298" cy="26496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90B4F3-8F67-8CDF-0CAD-8D27E097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50" y="1891970"/>
            <a:ext cx="12082845" cy="974798"/>
          </a:xfrm>
        </p:spPr>
        <p:txBody>
          <a:bodyPr>
            <a:normAutofit/>
          </a:bodyPr>
          <a:lstStyle/>
          <a:p>
            <a:r>
              <a:rPr lang="en-US" sz="2000"/>
              <a:t>The model achieved accuracy of 76 % which is comparatively less than most of the models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9841D0-1D0A-14B0-9254-1C1C8C10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3" y="3373193"/>
            <a:ext cx="4625547" cy="24750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3275E5-4FCA-EF2C-F0A2-BDFADBFB0BDF}"/>
              </a:ext>
            </a:extLst>
          </p:cNvPr>
          <p:cNvSpPr txBox="1"/>
          <p:nvPr/>
        </p:nvSpPr>
        <p:spPr>
          <a:xfrm>
            <a:off x="1601319" y="5848266"/>
            <a:ext cx="404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Confusion matrix and classification report for Neural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1AB51-B58A-99F0-414A-CA5BF615E2A5}"/>
              </a:ext>
            </a:extLst>
          </p:cNvPr>
          <p:cNvSpPr txBox="1"/>
          <p:nvPr/>
        </p:nvSpPr>
        <p:spPr>
          <a:xfrm>
            <a:off x="8306825" y="5851786"/>
            <a:ext cx="2140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ROC Curve for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8048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6C0AC-009F-B2D8-9F29-3CDF6D7E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Performance Evaluation: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15D2-EF61-3D1F-F34A-4FE7F949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432"/>
            <a:ext cx="12192000" cy="1121054"/>
          </a:xfrm>
        </p:spPr>
        <p:txBody>
          <a:bodyPr anchor="ctr">
            <a:normAutofit/>
          </a:bodyPr>
          <a:lstStyle/>
          <a:p>
            <a:r>
              <a:rPr lang="en-US" sz="2000"/>
              <a:t>The Model achieved the best performance among all the other models</a:t>
            </a:r>
          </a:p>
          <a:p>
            <a:r>
              <a:rPr lang="en-US" sz="2000"/>
              <a:t>Accuracy of 89% was achieved 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4E99DB-B361-44C6-0BA9-E3CF57645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90" y="3286898"/>
            <a:ext cx="3953928" cy="2548388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46B7DA91-6EBF-302E-763E-E599BC8002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90" y="3286898"/>
            <a:ext cx="3418569" cy="2548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5E1F4-724A-9602-B180-A49B56308BBF}"/>
              </a:ext>
            </a:extLst>
          </p:cNvPr>
          <p:cNvSpPr txBox="1"/>
          <p:nvPr/>
        </p:nvSpPr>
        <p:spPr>
          <a:xfrm>
            <a:off x="1601319" y="5848266"/>
            <a:ext cx="404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Confusion matrix and classification report for 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A0D68-F4BD-A7D6-14AD-CCB1F209842A}"/>
              </a:ext>
            </a:extLst>
          </p:cNvPr>
          <p:cNvSpPr txBox="1"/>
          <p:nvPr/>
        </p:nvSpPr>
        <p:spPr>
          <a:xfrm>
            <a:off x="8306825" y="5851786"/>
            <a:ext cx="2140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/>
              <a:t>Fig : ROC Curve for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2078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017A6-9F7E-1109-6551-A7512769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1AF3-6E27-5302-A82B-879C1C9F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325002"/>
            <a:ext cx="6555347" cy="6228271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Clr>
                <a:srgbClr val="2D6E9C"/>
              </a:buClr>
              <a:buSzPct val="125000"/>
              <a:buFont typeface="+mj-lt"/>
              <a:buAutoNum type="arabicPeriod"/>
            </a:pPr>
            <a:r>
              <a:rPr lang="en-US" sz="2000"/>
              <a:t>Project Overview</a:t>
            </a:r>
          </a:p>
          <a:p>
            <a:pPr lvl="2">
              <a:lnSpc>
                <a:spcPct val="100000"/>
              </a:lnSpc>
              <a:buClr>
                <a:srgbClr val="2D6E9C"/>
              </a:buClr>
              <a:buSzPct val="125000"/>
            </a:pPr>
            <a:r>
              <a:rPr lang="en-US" sz="1600"/>
              <a:t>Problem setting &amp; definition</a:t>
            </a:r>
          </a:p>
          <a:p>
            <a:pPr lvl="2">
              <a:lnSpc>
                <a:spcPct val="100000"/>
              </a:lnSpc>
              <a:buClr>
                <a:srgbClr val="2D6E9C"/>
              </a:buClr>
              <a:buSzPct val="125000"/>
            </a:pPr>
            <a:r>
              <a:rPr lang="en-US" sz="1600"/>
              <a:t>Data source &amp; description</a:t>
            </a:r>
          </a:p>
          <a:p>
            <a:pPr marL="457200" indent="-457200">
              <a:lnSpc>
                <a:spcPct val="150000"/>
              </a:lnSpc>
              <a:buClr>
                <a:srgbClr val="2D6E9C"/>
              </a:buClr>
              <a:buSzPct val="125000"/>
              <a:buFont typeface="+mj-lt"/>
              <a:buAutoNum type="arabicPeriod"/>
            </a:pPr>
            <a:r>
              <a:rPr lang="en-US" sz="2000"/>
              <a:t>Data Exploration</a:t>
            </a:r>
          </a:p>
          <a:p>
            <a:pPr marL="457200" indent="-457200">
              <a:lnSpc>
                <a:spcPct val="150000"/>
              </a:lnSpc>
              <a:buClr>
                <a:srgbClr val="2D6E9C"/>
              </a:buClr>
              <a:buSzPct val="125000"/>
              <a:buFont typeface="+mj-lt"/>
              <a:buAutoNum type="arabicPeriod"/>
            </a:pPr>
            <a:r>
              <a:rPr lang="en-US" sz="2000"/>
              <a:t>Data Mining Tasks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D6E9C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prstClr val="black"/>
                </a:solidFill>
                <a:latin typeface="Aptos" panose="02110004020202020204"/>
              </a:rPr>
              <a:t>Data cleaning &amp; processing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D6E9C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prstClr val="black"/>
                </a:solidFill>
                <a:latin typeface="Aptos" panose="02110004020202020204"/>
              </a:rPr>
              <a:t>Dimension reduction</a:t>
            </a:r>
            <a:endParaRPr lang="en-US" sz="800"/>
          </a:p>
          <a:p>
            <a:pPr marL="457200" indent="-457200">
              <a:lnSpc>
                <a:spcPct val="150000"/>
              </a:lnSpc>
              <a:buClr>
                <a:srgbClr val="2D6E9C"/>
              </a:buClr>
              <a:buSzPct val="125000"/>
              <a:buFont typeface="+mj-lt"/>
              <a:buAutoNum type="arabicPeriod"/>
            </a:pPr>
            <a:r>
              <a:rPr lang="en-US" sz="2000"/>
              <a:t>Model Performance Evaluation &amp; Selection</a:t>
            </a:r>
          </a:p>
          <a:p>
            <a:pPr marL="457200" indent="-457200">
              <a:lnSpc>
                <a:spcPct val="150000"/>
              </a:lnSpc>
              <a:buClr>
                <a:srgbClr val="2D6E9C"/>
              </a:buClr>
              <a:buSzPct val="125000"/>
              <a:buFont typeface="+mj-lt"/>
              <a:buAutoNum type="arabicPeriod"/>
            </a:pPr>
            <a:r>
              <a:rPr lang="en-US" sz="2000"/>
              <a:t>Project Results &amp; Insights</a:t>
            </a:r>
          </a:p>
          <a:p>
            <a:pPr lvl="2">
              <a:lnSpc>
                <a:spcPct val="100000"/>
              </a:lnSpc>
              <a:buClr>
                <a:srgbClr val="2D6E9C"/>
              </a:buClr>
              <a:buSzPct val="125000"/>
            </a:pPr>
            <a:r>
              <a:rPr lang="en-US" sz="1600"/>
              <a:t>Performance evaluation results</a:t>
            </a:r>
          </a:p>
          <a:p>
            <a:pPr lvl="2">
              <a:lnSpc>
                <a:spcPct val="100000"/>
              </a:lnSpc>
              <a:buClr>
                <a:srgbClr val="2D6E9C"/>
              </a:buClr>
              <a:buSzPct val="125000"/>
            </a:pPr>
            <a:r>
              <a:rPr lang="en-US" sz="1600"/>
              <a:t>Impact of project outcomes</a:t>
            </a:r>
          </a:p>
          <a:p>
            <a:pPr lvl="2">
              <a:lnSpc>
                <a:spcPct val="100000"/>
              </a:lnSpc>
              <a:buClr>
                <a:srgbClr val="2D6E9C"/>
              </a:buClr>
              <a:buSzPct val="125000"/>
            </a:pPr>
            <a:r>
              <a:rPr lang="en-US" sz="160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42210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8E90B-9525-BE5C-7BB8-179FE4E8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Results &amp;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5D72-BA45-E3A2-B653-679A58A7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622745"/>
            <a:ext cx="4753235" cy="3409661"/>
          </a:xfrm>
        </p:spPr>
        <p:txBody>
          <a:bodyPr anchor="ctr">
            <a:normAutofit/>
          </a:bodyPr>
          <a:lstStyle/>
          <a:p>
            <a:r>
              <a:rPr lang="en-US" sz="1800">
                <a:effectLst/>
                <a:latin typeface="Aptos" panose="020B0004020202020204" pitchFamily="34" charset="0"/>
                <a:ea typeface="Batang" panose="02030600000101010101" pitchFamily="18" charset="-127"/>
              </a:rPr>
              <a:t>The random forest model offers the best performance parameters among all the models</a:t>
            </a:r>
          </a:p>
          <a:p>
            <a:r>
              <a:rPr lang="en-US" sz="1800">
                <a:effectLst/>
                <a:latin typeface="Aptos" panose="020B0004020202020204" pitchFamily="34" charset="0"/>
                <a:ea typeface="Batang" panose="02030600000101010101" pitchFamily="18" charset="-127"/>
              </a:rPr>
              <a:t>This model correctly classified 89% of all observations and has an error rate of 11% </a:t>
            </a:r>
          </a:p>
          <a:p>
            <a:r>
              <a:rPr lang="en-US" sz="1800">
                <a:effectLst/>
                <a:latin typeface="Aptos" panose="020B0004020202020204" pitchFamily="34" charset="0"/>
                <a:ea typeface="Batang" panose="02030600000101010101" pitchFamily="18" charset="-127"/>
              </a:rPr>
              <a:t>Overall, these performance metrics suggest that the random forest model can identify diabetes cases with a high accuracy, while maintaining a balance between sensitivity and specificity</a:t>
            </a:r>
            <a:endParaRPr lang="en-US" sz="2000">
              <a:latin typeface="Aptos" panose="020B0004020202020204" pitchFamily="34" charset="0"/>
            </a:endParaRPr>
          </a:p>
        </p:txBody>
      </p:sp>
      <p:pic>
        <p:nvPicPr>
          <p:cNvPr id="5" name="Picture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5696121C-71FA-C2E0-53D7-2A67A453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7" y="4839839"/>
            <a:ext cx="4432365" cy="1017264"/>
          </a:xfrm>
          <a:prstGeom prst="rect">
            <a:avLst/>
          </a:prstGeom>
        </p:spPr>
      </p:pic>
      <p:pic>
        <p:nvPicPr>
          <p:cNvPr id="7" name="Picture 6" descr="A group of bar graph&#10;&#10;Description automatically generated with medium confidence">
            <a:extLst>
              <a:ext uri="{FF2B5EF4-FFF2-40B4-BE49-F238E27FC236}">
                <a16:creationId xmlns:a16="http://schemas.microsoft.com/office/drawing/2014/main" id="{C98CA54C-BA98-2227-6820-37DD6460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78" y="1728453"/>
            <a:ext cx="7331676" cy="49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90CFF-3E4D-0B47-25B8-8FBF4EC6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Impact of 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172D-CACB-9AB7-7F25-8BC701D8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7" y="2088572"/>
            <a:ext cx="10921041" cy="377739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b="1"/>
              <a:t>A model that can predict whether a patient is at risk of diabetes based on several simple health predictors is extremely useful.</a:t>
            </a:r>
          </a:p>
          <a:p>
            <a:pPr>
              <a:spcAft>
                <a:spcPts val="1800"/>
              </a:spcAft>
            </a:pPr>
            <a:r>
              <a:rPr lang="en-US" sz="2400"/>
              <a:t>Provides a simple &amp; cheap way for patients to assess their own risk level</a:t>
            </a:r>
          </a:p>
          <a:p>
            <a:pPr>
              <a:spcAft>
                <a:spcPts val="1800"/>
              </a:spcAft>
            </a:pPr>
            <a:r>
              <a:rPr lang="en-US" sz="2400"/>
              <a:t>Encourages early-stage diagnosis and prevention of severe complications</a:t>
            </a:r>
          </a:p>
          <a:p>
            <a:pPr>
              <a:spcAft>
                <a:spcPts val="1800"/>
              </a:spcAft>
            </a:pPr>
            <a:r>
              <a:rPr lang="en-US" sz="2400"/>
              <a:t>Determines necessity for medical visits and diagnosis tests</a:t>
            </a:r>
          </a:p>
        </p:txBody>
      </p:sp>
    </p:spTree>
    <p:extLst>
      <p:ext uri="{BB962C8B-B14F-4D97-AF65-F5344CB8AC3E}">
        <p14:creationId xmlns:p14="http://schemas.microsoft.com/office/powerpoint/2010/main" val="223849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CE27-D17C-B039-F9FD-B1158F6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02F8-9EAE-8ED1-CEE9-4FFCD285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44" y="2553419"/>
            <a:ext cx="5076000" cy="401004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>
                <a:solidFill>
                  <a:schemeClr val="tx2"/>
                </a:solidFill>
              </a:rPr>
              <a:t>The model is a highly beneficial tool for assessing diabetes risk</a:t>
            </a:r>
          </a:p>
          <a:p>
            <a:pPr>
              <a:spcAft>
                <a:spcPts val="1200"/>
              </a:spcAft>
            </a:pPr>
            <a:r>
              <a:rPr lang="en-US" sz="2000">
                <a:solidFill>
                  <a:schemeClr val="tx2"/>
                </a:solidFill>
              </a:rPr>
              <a:t>The model’s 11% error rate suggests patients cannot rely fully on the model, due to the chance of misdiagnosing a high-risk diabetes 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D1CD7-D9B1-A3C2-1D13-D6C699C92A86}"/>
              </a:ext>
            </a:extLst>
          </p:cNvPr>
          <p:cNvSpPr txBox="1">
            <a:spLocks/>
          </p:cNvSpPr>
          <p:nvPr/>
        </p:nvSpPr>
        <p:spPr>
          <a:xfrm>
            <a:off x="6383547" y="2553419"/>
            <a:ext cx="5075207" cy="401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>
                <a:solidFill>
                  <a:schemeClr val="tx2"/>
                </a:solidFill>
              </a:rPr>
              <a:t>Reduce error rate to increase reliability</a:t>
            </a:r>
          </a:p>
          <a:p>
            <a:pPr>
              <a:spcAft>
                <a:spcPts val="1200"/>
              </a:spcAft>
            </a:pPr>
            <a:r>
              <a:rPr lang="en-US" sz="2000">
                <a:solidFill>
                  <a:schemeClr val="tx2"/>
                </a:solidFill>
              </a:rPr>
              <a:t>Find additional predictors that are better indicators of diabetes risk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B762F3B-EED6-B922-3764-D587D3CF912C}"/>
              </a:ext>
            </a:extLst>
          </p:cNvPr>
          <p:cNvSpPr txBox="1">
            <a:spLocks/>
          </p:cNvSpPr>
          <p:nvPr/>
        </p:nvSpPr>
        <p:spPr>
          <a:xfrm>
            <a:off x="603849" y="1861456"/>
            <a:ext cx="5331125" cy="78221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>
            <a:outerShdw blurRad="3175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0" tIns="91440" rIns="0" bIns="91440" rtlCol="0" anchor="ctr">
            <a:noAutofit/>
          </a:bodyPr>
          <a:lstStyle>
            <a:lvl1pPr marL="1428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tabLst/>
              <a:defRPr lang="en-US" sz="1800" b="1" i="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lang="en-US" sz="2000" b="0" i="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lang="en-US" sz="1800" b="0" i="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lang="en-US" sz="1600" b="0" i="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A89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tos" panose="020B0004020202020204" pitchFamily="34" charset="0"/>
              </a:rPr>
              <a:t>Conclusions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1FB21B-5FBF-D632-0456-009E29137C1F}"/>
              </a:ext>
            </a:extLst>
          </p:cNvPr>
          <p:cNvSpPr txBox="1">
            <a:spLocks/>
          </p:cNvSpPr>
          <p:nvPr/>
        </p:nvSpPr>
        <p:spPr>
          <a:xfrm>
            <a:off x="6254155" y="1861456"/>
            <a:ext cx="5331125" cy="78221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>
            <a:outerShdw blurRad="3175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0" tIns="91440" rIns="0" bIns="91440" rtlCol="0" anchor="ctr">
            <a:noAutofit/>
          </a:bodyPr>
          <a:lstStyle>
            <a:lvl1pPr marL="1428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tabLst/>
              <a:defRPr lang="en-US" sz="1800" b="1" i="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lang="en-US" sz="2000" b="0" i="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lang="en-US" sz="1800" b="0" i="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lang="en-US" sz="1600" b="0" i="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A89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tos" panose="020B0004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70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29DD6-C972-E28A-AF2C-A42530A5B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326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90DE4-9943-6D9C-CFD1-7110CB7F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A943-53D8-F77B-6DE2-214AB7BC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28" y="1885279"/>
            <a:ext cx="11334828" cy="4678183"/>
          </a:xfrm>
        </p:spPr>
        <p:txBody>
          <a:bodyPr anchor="ctr"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200"/>
              <a:t>Diabetes is a chronic disease that affects </a:t>
            </a:r>
            <a:r>
              <a:rPr lang="en-US" sz="2200" b="1">
                <a:solidFill>
                  <a:srgbClr val="2D6E9C"/>
                </a:solidFill>
              </a:rPr>
              <a:t>11.6%</a:t>
            </a:r>
            <a:r>
              <a:rPr lang="en-US" sz="2200" b="1"/>
              <a:t> of the US population</a:t>
            </a:r>
          </a:p>
          <a:p>
            <a:pPr>
              <a:spcAft>
                <a:spcPts val="1800"/>
              </a:spcAft>
            </a:pPr>
            <a:r>
              <a:rPr lang="en-US" sz="2200" b="1">
                <a:solidFill>
                  <a:srgbClr val="2D6E9C"/>
                </a:solidFill>
              </a:rPr>
              <a:t>25%</a:t>
            </a:r>
            <a:r>
              <a:rPr lang="en-US" sz="2200">
                <a:solidFill>
                  <a:srgbClr val="2D6E9C"/>
                </a:solidFill>
              </a:rPr>
              <a:t> </a:t>
            </a:r>
            <a:r>
              <a:rPr lang="en-US" sz="2200"/>
              <a:t>of </a:t>
            </a:r>
            <a:r>
              <a:rPr lang="en-US" sz="2200" b="1"/>
              <a:t>people with diabetes </a:t>
            </a:r>
            <a:r>
              <a:rPr lang="en-US" sz="2200"/>
              <a:t>are </a:t>
            </a:r>
            <a:r>
              <a:rPr lang="en-US" sz="2200" b="1"/>
              <a:t>unaware they have it</a:t>
            </a:r>
          </a:p>
          <a:p>
            <a:pPr>
              <a:spcAft>
                <a:spcPts val="1800"/>
              </a:spcAft>
            </a:pPr>
            <a:r>
              <a:rPr lang="en-US" sz="2200"/>
              <a:t>Diabetes results from an inability of the body to regulate glucose levels</a:t>
            </a:r>
          </a:p>
          <a:p>
            <a:pPr>
              <a:spcAft>
                <a:spcPts val="1800"/>
              </a:spcAft>
            </a:pPr>
            <a:r>
              <a:rPr lang="en-US" sz="2200"/>
              <a:t>If diabetes is not diagnosed &amp; treated at an early stage, </a:t>
            </a:r>
            <a:r>
              <a:rPr lang="en-US" sz="2200" b="1"/>
              <a:t>life-threatening complications </a:t>
            </a:r>
            <a:r>
              <a:rPr lang="en-US" sz="2200"/>
              <a:t>can develop</a:t>
            </a:r>
          </a:p>
          <a:p>
            <a:pPr>
              <a:spcAft>
                <a:spcPts val="1800"/>
              </a:spcAft>
            </a:pPr>
            <a:r>
              <a:rPr lang="en-US" sz="2200"/>
              <a:t>Health &amp; lifestyle data may be useful in predicting whether a patient is at high risk of developing diabetes</a:t>
            </a:r>
          </a:p>
        </p:txBody>
      </p:sp>
    </p:spTree>
    <p:extLst>
      <p:ext uri="{BB962C8B-B14F-4D97-AF65-F5344CB8AC3E}">
        <p14:creationId xmlns:p14="http://schemas.microsoft.com/office/powerpoint/2010/main" val="412089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90DE4-9943-6D9C-CFD1-7110CB7F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A943-53D8-F77B-6DE2-214AB7BC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30" y="2294625"/>
            <a:ext cx="4671388" cy="3583069"/>
          </a:xfrm>
          <a:prstGeom prst="rect">
            <a:avLst/>
          </a:prstGeom>
          <a:solidFill>
            <a:srgbClr val="10608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">
                <a:solidFill>
                  <a:schemeClr val="bg1">
                    <a:lumMod val="95000"/>
                  </a:schemeClr>
                </a:solidFill>
              </a:rPr>
              <a:t>Determine which risk factors are the most useful &amp; accurate in predicting diabetes risk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C08F7B-AEE1-A31A-FA2F-F1C814BAB047}"/>
              </a:ext>
            </a:extLst>
          </p:cNvPr>
          <p:cNvSpPr txBox="1">
            <a:spLocks/>
          </p:cNvSpPr>
          <p:nvPr/>
        </p:nvSpPr>
        <p:spPr>
          <a:xfrm>
            <a:off x="6467819" y="2294625"/>
            <a:ext cx="4799731" cy="3583069"/>
          </a:xfrm>
          <a:prstGeom prst="rect">
            <a:avLst/>
          </a:prstGeom>
          <a:solidFill>
            <a:srgbClr val="10608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>
                <a:solidFill>
                  <a:schemeClr val="bg1">
                    <a:lumMod val="95000"/>
                  </a:schemeClr>
                </a:solidFill>
              </a:rPr>
              <a:t>Determine whether a patient is likely to develop diabetes based on risk factors</a:t>
            </a:r>
          </a:p>
        </p:txBody>
      </p:sp>
    </p:spTree>
    <p:extLst>
      <p:ext uri="{BB962C8B-B14F-4D97-AF65-F5344CB8AC3E}">
        <p14:creationId xmlns:p14="http://schemas.microsoft.com/office/powerpoint/2010/main" val="31617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AA0E5-6C29-8669-6E35-2AC946F0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Source &amp;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66DD-DE81-4844-264F-DAFC3917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584" y="2019410"/>
            <a:ext cx="5932469" cy="421419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b="1"/>
              <a:t>Target variable: </a:t>
            </a:r>
            <a:r>
              <a:rPr lang="en-US" sz="2400"/>
              <a:t>binary variable indicating whether a patient has diabetes (1) or not (0)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b="1"/>
              <a:t>Predictors: </a:t>
            </a:r>
            <a:r>
              <a:rPr lang="en-US" sz="2400"/>
              <a:t>14 categorial (binary) &amp; 7 numeric variables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b="1"/>
              <a:t>Dataset shape: </a:t>
            </a:r>
            <a:r>
              <a:rPr lang="en-US" sz="2400"/>
              <a:t>253,680 rows and 22 columns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6E9EFE-1414-583D-8F3D-D8EB6FE6B885}"/>
              </a:ext>
            </a:extLst>
          </p:cNvPr>
          <p:cNvSpPr txBox="1">
            <a:spLocks/>
          </p:cNvSpPr>
          <p:nvPr/>
        </p:nvSpPr>
        <p:spPr>
          <a:xfrm>
            <a:off x="459350" y="2192350"/>
            <a:ext cx="4786421" cy="3868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Data Source: </a:t>
            </a:r>
            <a:r>
              <a:rPr lang="en-US" sz="2400" i="1">
                <a:solidFill>
                  <a:schemeClr val="accent2">
                    <a:lumMod val="50000"/>
                  </a:schemeClr>
                </a:solidFill>
              </a:rPr>
              <a:t>‘Diabetes Health Indicators Dataset’ </a:t>
            </a:r>
          </a:p>
          <a:p>
            <a:pPr marL="0" indent="0" algn="ctr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From the Behavioral Risk Factor Surveillance System (BRFFS) annual survey that collects health related data from US citizens.</a:t>
            </a:r>
          </a:p>
        </p:txBody>
      </p:sp>
    </p:spTree>
    <p:extLst>
      <p:ext uri="{BB962C8B-B14F-4D97-AF65-F5344CB8AC3E}">
        <p14:creationId xmlns:p14="http://schemas.microsoft.com/office/powerpoint/2010/main" val="3504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AA0E5-6C29-8669-6E35-2AC946F0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Variable Description</a:t>
            </a:r>
          </a:p>
        </p:txBody>
      </p:sp>
      <p:pic>
        <p:nvPicPr>
          <p:cNvPr id="11" name="Content Placeholder 10" descr="A table of medical information&#10;&#10;Description automatically generated with medium confidence">
            <a:extLst>
              <a:ext uri="{FF2B5EF4-FFF2-40B4-BE49-F238E27FC236}">
                <a16:creationId xmlns:a16="http://schemas.microsoft.com/office/drawing/2014/main" id="{57B51340-DD53-1A36-405B-57FF1091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09" y="2065592"/>
            <a:ext cx="5783391" cy="4668521"/>
          </a:xfrm>
        </p:spPr>
      </p:pic>
      <p:pic>
        <p:nvPicPr>
          <p:cNvPr id="15" name="Picture 14" descr="A list of medical records&#10;&#10;Description automatically generated with medium confidence">
            <a:extLst>
              <a:ext uri="{FF2B5EF4-FFF2-40B4-BE49-F238E27FC236}">
                <a16:creationId xmlns:a16="http://schemas.microsoft.com/office/drawing/2014/main" id="{C05E173A-5A64-BA76-1C53-4AD2F5B2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07" y="4433780"/>
            <a:ext cx="5563149" cy="230033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5F5D908-D697-2936-3057-CE81215C9DDC}"/>
              </a:ext>
            </a:extLst>
          </p:cNvPr>
          <p:cNvSpPr txBox="1">
            <a:spLocks/>
          </p:cNvSpPr>
          <p:nvPr/>
        </p:nvSpPr>
        <p:spPr>
          <a:xfrm>
            <a:off x="312609" y="1657890"/>
            <a:ext cx="5707191" cy="468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solidFill>
                  <a:schemeClr val="tx2"/>
                </a:solidFill>
              </a:rPr>
              <a:t>Categorial Variables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DE1AEF-BA43-A403-8FC3-8BD5D5CF30AF}"/>
              </a:ext>
            </a:extLst>
          </p:cNvPr>
          <p:cNvSpPr txBox="1">
            <a:spLocks/>
          </p:cNvSpPr>
          <p:nvPr/>
        </p:nvSpPr>
        <p:spPr>
          <a:xfrm>
            <a:off x="6362153" y="3988892"/>
            <a:ext cx="5707191" cy="468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solidFill>
                  <a:schemeClr val="tx2"/>
                </a:solidFill>
              </a:rPr>
              <a:t>Numeric Variables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A6014C0-CFCD-3115-7C1F-D3975A7F7F11}"/>
              </a:ext>
            </a:extLst>
          </p:cNvPr>
          <p:cNvSpPr txBox="1">
            <a:spLocks/>
          </p:cNvSpPr>
          <p:nvPr/>
        </p:nvSpPr>
        <p:spPr>
          <a:xfrm>
            <a:off x="6387607" y="2021301"/>
            <a:ext cx="5588986" cy="1543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>
                <a:solidFill>
                  <a:srgbClr val="104A65"/>
                </a:solidFill>
              </a:rPr>
              <a:t>Predictor variables consist of health and lifestyle factors that are potential precursors to diabetes.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8ED51E-28A3-46BF-5093-7545E76CF65E}"/>
              </a:ext>
            </a:extLst>
          </p:cNvPr>
          <p:cNvSpPr/>
          <p:nvPr/>
        </p:nvSpPr>
        <p:spPr>
          <a:xfrm>
            <a:off x="312609" y="1657890"/>
            <a:ext cx="5783389" cy="507622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79B7E-8560-466B-D2D9-72902B922F06}"/>
              </a:ext>
            </a:extLst>
          </p:cNvPr>
          <p:cNvSpPr/>
          <p:nvPr/>
        </p:nvSpPr>
        <p:spPr>
          <a:xfrm>
            <a:off x="6387607" y="4025350"/>
            <a:ext cx="5580249" cy="27087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90A0-81C5-263F-2EC9-B14F7BC9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E906-AEDA-F1CE-1C46-B56DA672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91970"/>
            <a:ext cx="6453514" cy="44539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/>
              <a:t>The dataset contained no null values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/>
              <a:t>The data consisted of 13.9% of diabetic patients and 86.1% of non-diabetic patients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/>
              <a:t>In the US, about 11.6% of the population has diabetes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/>
              <a:t>The prevalence of diabetes in the dataset and in the broader population are similar</a:t>
            </a:r>
          </a:p>
        </p:txBody>
      </p:sp>
      <p:pic>
        <p:nvPicPr>
          <p:cNvPr id="4" name="Picture 3" descr="A blue and orange pie chart&#10;&#10;Description automatically generated">
            <a:extLst>
              <a:ext uri="{FF2B5EF4-FFF2-40B4-BE49-F238E27FC236}">
                <a16:creationId xmlns:a16="http://schemas.microsoft.com/office/drawing/2014/main" id="{E29B7B99-5D4A-4C3A-EB83-0DC37A836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55" y="1885279"/>
            <a:ext cx="4838954" cy="34369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932A2B-66CD-D8BE-FA21-B99661D5357C}"/>
              </a:ext>
            </a:extLst>
          </p:cNvPr>
          <p:cNvSpPr txBox="1">
            <a:spLocks/>
          </p:cNvSpPr>
          <p:nvPr/>
        </p:nvSpPr>
        <p:spPr>
          <a:xfrm>
            <a:off x="8053416" y="5541263"/>
            <a:ext cx="3152250" cy="1152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Pie chart showing prevalence of categories within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90605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017A6-9F7E-1109-6551-A7512769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91512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Exploration</a:t>
            </a:r>
          </a:p>
        </p:txBody>
      </p:sp>
      <p:pic>
        <p:nvPicPr>
          <p:cNvPr id="4" name="Picture 3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97E39196-69AD-AEB6-A4CD-407484434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67" y="0"/>
            <a:ext cx="7824032" cy="5304627"/>
          </a:xfrm>
          <a:prstGeom prst="rect">
            <a:avLst/>
          </a:prstGeom>
        </p:spPr>
      </p:pic>
      <p:pic>
        <p:nvPicPr>
          <p:cNvPr id="5" name="Picture 4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A1DE882-4E9B-B795-7E2C-3B2F7E909F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6" y="5304629"/>
            <a:ext cx="3550453" cy="15533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5C085A-24E0-1BF4-E77E-148026C0C8EA}"/>
              </a:ext>
            </a:extLst>
          </p:cNvPr>
          <p:cNvSpPr txBox="1">
            <a:spLocks/>
          </p:cNvSpPr>
          <p:nvPr/>
        </p:nvSpPr>
        <p:spPr>
          <a:xfrm>
            <a:off x="699607" y="2501984"/>
            <a:ext cx="3201366" cy="167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rgbClr val="FFFFFF"/>
                </a:solidFill>
              </a:rPr>
              <a:t>Count plots were generated for each binary predictor variable.</a:t>
            </a:r>
          </a:p>
        </p:txBody>
      </p:sp>
    </p:spTree>
    <p:extLst>
      <p:ext uri="{BB962C8B-B14F-4D97-AF65-F5344CB8AC3E}">
        <p14:creationId xmlns:p14="http://schemas.microsoft.com/office/powerpoint/2010/main" val="19932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90A0-81C5-263F-2EC9-B14F7BC9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E906-AEDA-F1CE-1C46-B56DA672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99" y="1631440"/>
            <a:ext cx="10361051" cy="6802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Histograms were generated to examine the distributions of each numeric predictor variable.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7C8F1-FC23-C904-95E9-D978CF08A079}"/>
              </a:ext>
            </a:extLst>
          </p:cNvPr>
          <p:cNvGrpSpPr/>
          <p:nvPr/>
        </p:nvGrpSpPr>
        <p:grpSpPr>
          <a:xfrm>
            <a:off x="858818" y="2506525"/>
            <a:ext cx="10474360" cy="4040790"/>
            <a:chOff x="0" y="0"/>
            <a:chExt cx="5731510" cy="2211480"/>
          </a:xfrm>
        </p:grpSpPr>
        <p:pic>
          <p:nvPicPr>
            <p:cNvPr id="6" name="Picture 5" descr="A graph of a bar graph&#10;&#10;Description automatically generated with medium confidence">
              <a:extLst>
                <a:ext uri="{FF2B5EF4-FFF2-40B4-BE49-F238E27FC236}">
                  <a16:creationId xmlns:a16="http://schemas.microsoft.com/office/drawing/2014/main" id="{228BF7B4-4C24-5789-6935-6095E3700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83"/>
            <a:stretch/>
          </p:blipFill>
          <p:spPr bwMode="auto">
            <a:xfrm>
              <a:off x="0" y="0"/>
              <a:ext cx="5731510" cy="10991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A graph of a bar graph&#10;&#10;Description automatically generated with medium confidence">
              <a:extLst>
                <a:ext uri="{FF2B5EF4-FFF2-40B4-BE49-F238E27FC236}">
                  <a16:creationId xmlns:a16="http://schemas.microsoft.com/office/drawing/2014/main" id="{1EEFA80D-333B-49B9-128A-5E1C610B1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17" r="24270"/>
            <a:stretch/>
          </p:blipFill>
          <p:spPr bwMode="auto">
            <a:xfrm>
              <a:off x="0" y="1099595"/>
              <a:ext cx="4340225" cy="11118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457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6D90EAA399C42B4F57413BCBE3265" ma:contentTypeVersion="4" ma:contentTypeDescription="Create a new document." ma:contentTypeScope="" ma:versionID="8022f22bbe444337357f0d7236f73b74">
  <xsd:schema xmlns:xsd="http://www.w3.org/2001/XMLSchema" xmlns:xs="http://www.w3.org/2001/XMLSchema" xmlns:p="http://schemas.microsoft.com/office/2006/metadata/properties" xmlns:ns2="5a23f211-ddd5-432f-a419-bddf61fc86be" targetNamespace="http://schemas.microsoft.com/office/2006/metadata/properties" ma:root="true" ma:fieldsID="215a8968887752053d1c36f30ea04c60" ns2:_="">
    <xsd:import namespace="5a23f211-ddd5-432f-a419-bddf61fc86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3f211-ddd5-432f-a419-bddf61fc86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C530C-89C4-49B5-AC69-2D89A028A2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3F7802-8731-49C3-BCA6-4AF17EB600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607973-B80D-40CC-A41C-C23A1167972E}">
  <ds:schemaRefs>
    <ds:schemaRef ds:uri="5a23f211-ddd5-432f-a419-bddf61fc86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Diabetes Prediction from Health Indicators</vt:lpstr>
      <vt:lpstr>Contents</vt:lpstr>
      <vt:lpstr>Problem Setting</vt:lpstr>
      <vt:lpstr>Problem Objectives</vt:lpstr>
      <vt:lpstr>Data Source &amp; Description</vt:lpstr>
      <vt:lpstr>Variable Description</vt:lpstr>
      <vt:lpstr>Data Exploration</vt:lpstr>
      <vt:lpstr>Data Exploration</vt:lpstr>
      <vt:lpstr>Data Exploration</vt:lpstr>
      <vt:lpstr>Data Exploration</vt:lpstr>
      <vt:lpstr>Data Mining Tasks</vt:lpstr>
      <vt:lpstr>Data Mining Tasks</vt:lpstr>
      <vt:lpstr>Data Mining Model Exploration</vt:lpstr>
      <vt:lpstr>Performance Evaluation: k-NN</vt:lpstr>
      <vt:lpstr>Performance Evaluation: Classification Tree</vt:lpstr>
      <vt:lpstr>Performance Evaluation: Naïve Bayes</vt:lpstr>
      <vt:lpstr>Performance Evaluation: Logistic Regression</vt:lpstr>
      <vt:lpstr>Performance Evaluation: Neural Network</vt:lpstr>
      <vt:lpstr>Performance Evaluation: Random Forest</vt:lpstr>
      <vt:lpstr>Project Results &amp; Model Selection</vt:lpstr>
      <vt:lpstr>Impact of Project Outcomes</vt:lpstr>
      <vt:lpstr>Conclusions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from Health Indicators</dc:title>
  <dc:creator>Celia Harris</dc:creator>
  <cp:revision>1</cp:revision>
  <dcterms:created xsi:type="dcterms:W3CDTF">2024-03-31T23:18:43Z</dcterms:created>
  <dcterms:modified xsi:type="dcterms:W3CDTF">2024-04-12T22:03:43Z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0x0101001176D90EAA399C42B4F57413BCBE3265</vt:lpwstr>
  </property>
</Properties>
</file>