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>
        <p:scale>
          <a:sx n="130" d="100"/>
          <a:sy n="130" d="100"/>
        </p:scale>
        <p:origin x="1120" y="-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3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6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5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7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RAG-Based Multilingual News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t>Course Name: Machine Learning Applications</a:t>
            </a:r>
          </a:p>
          <a:p>
            <a:r>
              <a:t>Assignment Title: Literature Survey</a:t>
            </a:r>
          </a:p>
          <a:p>
            <a:r>
              <a:t>Group Members: Group 7</a:t>
            </a:r>
          </a:p>
          <a:p>
            <a:r>
              <a:t>Submission Date: December 8,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In today’s age of information overload, users struggle to access relevant and diverse news across multiple languages.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Current retrieval systems, predominantly monolingual, often lead to:</a:t>
            </a:r>
          </a:p>
          <a:p>
            <a:pPr lvl="1">
              <a:spcBef>
                <a:spcPts val="900"/>
              </a:spcBef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Biased information.</a:t>
            </a:r>
          </a:p>
          <a:p>
            <a:pPr lvl="1">
              <a:spcBef>
                <a:spcPts val="900"/>
              </a:spcBef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Exclusion of perspectives from non-dominant languages.</a:t>
            </a:r>
          </a:p>
          <a:p>
            <a:pPr lvl="1">
              <a:spcBef>
                <a:spcPts val="900"/>
              </a:spcBef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Fragmented approaches hinder efficient retrieval and provide incomplete insights into global events.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tool addresses challenges in accessing international news, particularly from regions with limited English coverage.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translation, article retrieval, and summarization to create an efficient and accessible system for global news tracking.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Tailored to users’ interests, the system ensures inclusivity and relevance, offering a streamlined way to stay informed about worldwide events.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349911"/>
            <a:ext cx="5937755" cy="3903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custom Retrieval-Augmented Generation (RAG) model enables users to search for news articles across multiple languages, returning summarized content in English.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News Collection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1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Data Sources: </a:t>
            </a:r>
            <a:r>
              <a:rPr lang="en-IN" sz="11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mlsum</a:t>
            </a:r>
            <a:r>
              <a:rPr lang="en-IN" sz="11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Hugging Face datasets.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Translation &amp; Summarization Pipeline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1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Model: Fine-tuned transformers – t5 for concise summaries.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1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Translation Model: </a:t>
            </a:r>
            <a:r>
              <a:rPr lang="en-IN" sz="11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lang="en-IN" sz="11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consistent English summaries from non-English articles.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Retriever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1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Knowledge Base: Articles translated to English and embedded using multilingual models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1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Efficient Retrieval: Top N relevant articles retrieved via embeddings stored in FAISS.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Query Processing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1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Query converted into embeddings for retrieval.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1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Summarized output generated for the top N relevant articles.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Literature Review: Thematic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674265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Lewis et al., 2020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Introduced the foundational RAG model for knowledge-intensive tasks.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Demonstrated enhanced answer generation by retrieving relevant documents.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Ladhak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2020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Focused on cross-lingual summarization using the </a:t>
            </a:r>
            <a:r>
              <a:rPr lang="en-I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WikiLingua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Highlighted the role of multilingual models in handling language diversity and improving summarization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Literature Review: 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684097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Lewis et al.: Combined retrieval and generation for better performance.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Ladhak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al.: Emphasized multilingual datasets for cross-lingual summarization.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Lewis et al.: General knowledge-intensive datasets.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Ladhak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al.: Multilingual </a:t>
            </a:r>
            <a:r>
              <a:rPr lang="en-I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WikiLingua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Lewis et al.: Outperformed traditional models in NLP tasks.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Ladhak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al.: Addressed linguistic diversity with large-scale datasets.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Lewis et al.: Limited multilingual support.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Ladhak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al.: Dependent on translation quality for summarization.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7147-50EA-1E84-B000-54E439D3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12A1A-3C99-8865-0876-29FC80B2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369574"/>
            <a:ext cx="5937755" cy="43753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Metrics</a:t>
            </a:r>
            <a:endParaRPr lang="en-IN" sz="1200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“climate change summit renewable energy policy global emissions 2024”</a:t>
            </a:r>
            <a:endParaRPr lang="en-IN" sz="1200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BLEU Score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Measures n-gram overlap between system-generated and reference summaries.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Average BLEU score =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200" b="1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Evaluates semantic similarity using BERT embeddings.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Query-to-summary similarity =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2.News-summary similarity =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0.57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Compares vector embeddings of system-generated and reference summaries.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(Top Results)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Article 1 =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0.5399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Article 2 =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0.5398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Article 3 =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0.5272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Article 4 =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0.4995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Article 5 =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0.4849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SBERT Score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Leverages Sentence-BERT for fine-grained contextual alignment.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1200" b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Query-summary similarity ranged between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0.44</a:t>
            </a:r>
            <a:r>
              <a:rPr lang="en-IN" sz="1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8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RAG-based multilingual news retrieval system provides a robust solution for overcoming language barriers in news access by combining translation, retrieval, and summarization.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Ensured inclusivity in global news coverage by leveraging multilingual datasets and models.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Demonstrated efficient retrieval with high semantic alignment using cosine similarity and </a:t>
            </a:r>
            <a:r>
              <a:rPr lang="en-I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50</TotalTime>
  <Words>666</Words>
  <Application>Microsoft Macintosh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Parcel</vt:lpstr>
      <vt:lpstr>RAG-Based Multilingual News Retrieval</vt:lpstr>
      <vt:lpstr>Abstract</vt:lpstr>
      <vt:lpstr>Introduction</vt:lpstr>
      <vt:lpstr>Methodology</vt:lpstr>
      <vt:lpstr>Literature Review: Thematic Analysis</vt:lpstr>
      <vt:lpstr>Literature Review: Comparative Analysis</vt:lpstr>
      <vt:lpstr>Performance Metrics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Anirudh Hegde</cp:lastModifiedBy>
  <cp:revision>21</cp:revision>
  <dcterms:created xsi:type="dcterms:W3CDTF">2013-01-27T09:14:16Z</dcterms:created>
  <dcterms:modified xsi:type="dcterms:W3CDTF">2024-12-09T03:38:36Z</dcterms:modified>
  <cp:category/>
</cp:coreProperties>
</file>