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vis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adhaa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3A36-AB85-4A1B-A080-F83D408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OCR Based document scanner (Aadhar card specific)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836F-504A-4FA0-B71D-9C5D3321E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Presented By-</a:t>
            </a:r>
          </a:p>
          <a:p>
            <a:pPr algn="r"/>
            <a:r>
              <a:rPr lang="en-IN" dirty="0"/>
              <a:t>Anirudh Hosur</a:t>
            </a:r>
          </a:p>
        </p:txBody>
      </p:sp>
    </p:spTree>
    <p:extLst>
      <p:ext uri="{BB962C8B-B14F-4D97-AF65-F5344CB8AC3E}">
        <p14:creationId xmlns:p14="http://schemas.microsoft.com/office/powerpoint/2010/main" val="368880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A77F-DFBA-4E84-859E-BB540075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07164"/>
          </a:xfrm>
        </p:spPr>
        <p:txBody>
          <a:bodyPr/>
          <a:lstStyle/>
          <a:p>
            <a:r>
              <a:rPr lang="en-IN" dirty="0"/>
              <a:t>GANs – A deep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005C-2BE2-4354-9122-B7A567E0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CC0B15-92AC-4426-8672-B485C613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BC16B9B-3396-48E4-B6F6-1C171429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BE91F8A-98FF-401D-8C35-2B3D299B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6" y="1452699"/>
            <a:ext cx="7583870" cy="51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2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2D0B-197A-444F-A65D-2E34907F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GANs – 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D841-9536-455A-8068-95C063A4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 unsupervised model.</a:t>
            </a:r>
          </a:p>
          <a:p>
            <a:r>
              <a:rPr lang="en-IN" dirty="0"/>
              <a:t>Started in 2014, to reduce computational cost and errors within neural networks. </a:t>
            </a:r>
          </a:p>
          <a:p>
            <a:pPr marL="0" indent="0">
              <a:buNone/>
            </a:pPr>
            <a:r>
              <a:rPr lang="en-IN" u="sng" dirty="0"/>
              <a:t>[The forger is trying not to get caught, and the detective is trying to catch the forger.]</a:t>
            </a:r>
          </a:p>
          <a:p>
            <a:pPr marL="0" indent="0">
              <a:buNone/>
            </a:pPr>
            <a:r>
              <a:rPr lang="en-IN" dirty="0"/>
              <a:t>Forger – Generator </a:t>
            </a:r>
          </a:p>
          <a:p>
            <a:pPr marL="0" indent="0">
              <a:buNone/>
            </a:pPr>
            <a:r>
              <a:rPr lang="en-IN" dirty="0"/>
              <a:t>Investigator – Discriminator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Thus, generate more Aadhar </a:t>
            </a:r>
          </a:p>
          <a:p>
            <a:pPr marL="0" indent="0">
              <a:buNone/>
            </a:pPr>
            <a:r>
              <a:rPr lang="en-IN" dirty="0"/>
              <a:t>Card images, with higher quality.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D951-4509-4400-A781-0143F761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3664913"/>
            <a:ext cx="4069043" cy="27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621B-245C-4CCF-9EBB-B4782808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It’s future prospects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C675-74BB-43D8-8743-C38BDB91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Government banks can get rid of their paperwork. </a:t>
            </a:r>
          </a:p>
          <a:p>
            <a:r>
              <a:rPr lang="en-IN" dirty="0"/>
              <a:t>Organizations can slowly go digital,  in this internet era. </a:t>
            </a:r>
          </a:p>
          <a:p>
            <a:r>
              <a:rPr lang="en-IN" dirty="0"/>
              <a:t> In placement season, upload your resume &amp; details fill up !!!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93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6DD4-CF6A-4F82-9871-2FABA4D1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181600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3EAF-8370-4CF2-B8F1-7A1E801C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03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AA6C-535C-490F-BC16-1DA92F7C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Flipr Innovation labs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DB6F-9C20-452D-A1BD-C711B9B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company which forms a bridge between students and industry professionals. </a:t>
            </a:r>
          </a:p>
          <a:p>
            <a:r>
              <a:rPr lang="en-IN" dirty="0"/>
              <a:t>A product based company.</a:t>
            </a:r>
          </a:p>
          <a:p>
            <a:r>
              <a:rPr lang="en-IN" dirty="0"/>
              <a:t>Conducts hackathons seasonally,  and selects top performers for industry-relevant projects.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D7E71-AADB-402D-A6F2-9F10D8F6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2278" y="3766340"/>
            <a:ext cx="2757058" cy="27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1F7D-0F07-451A-8932-C199C5EE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1821-2434-4F58-9072-2E5CD010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Anaconda Navigator – Spyder IDE</a:t>
            </a:r>
          </a:p>
          <a:p>
            <a:r>
              <a:rPr lang="en-IN" dirty="0"/>
              <a:t>2) Python </a:t>
            </a:r>
          </a:p>
          <a:p>
            <a:r>
              <a:rPr lang="en-IN" dirty="0"/>
              <a:t>3) GPU accelerated computer</a:t>
            </a:r>
          </a:p>
          <a:p>
            <a:r>
              <a:rPr lang="en-IN" dirty="0"/>
              <a:t>4) Strong sense of DL and OpenCV.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1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553C-C589-4902-A031-7E5E49C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3CAC-414B-41CB-AF7C-21C3D42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information from a scanned picture of any document, preferably, Aadhar card. </a:t>
            </a:r>
          </a:p>
          <a:p>
            <a:r>
              <a:rPr lang="en-IN" dirty="0"/>
              <a:t>The information should be crisp and without faults.</a:t>
            </a:r>
          </a:p>
          <a:p>
            <a:r>
              <a:rPr lang="en-IN" dirty="0"/>
              <a:t>A classic FinTech problem, mostly in the banking sector. </a:t>
            </a:r>
          </a:p>
          <a:p>
            <a:endParaRPr lang="en-IN" dirty="0"/>
          </a:p>
          <a:p>
            <a:r>
              <a:rPr lang="en-IN" dirty="0"/>
              <a:t>An advanced machine learning &amp; computer vision </a:t>
            </a:r>
          </a:p>
          <a:p>
            <a:pPr marL="0" indent="0">
              <a:buNone/>
            </a:pPr>
            <a:r>
              <a:rPr lang="en-IN" dirty="0"/>
              <a:t>approach.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D6496-68C7-4D49-97C5-2132563D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9757" y="3645593"/>
            <a:ext cx="4185202" cy="25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3AF2-984A-4383-8B13-86107587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BFAE-8C0C-4B80-9043-10D38F6B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Existing Solution – </a:t>
            </a:r>
            <a:r>
              <a:rPr lang="en-IN" dirty="0"/>
              <a:t>A simple optical character recognition (OCR) solution, that reads the image and simply displays the contents. Further, image pre-processing is done to improve the quality of the scanned documents. </a:t>
            </a:r>
          </a:p>
          <a:p>
            <a:endParaRPr lang="en-IN" u="sng" dirty="0"/>
          </a:p>
          <a:p>
            <a:r>
              <a:rPr lang="en-IN" u="sng" dirty="0"/>
              <a:t>Proposed Solution – </a:t>
            </a:r>
            <a:r>
              <a:rPr lang="en-IN" dirty="0"/>
              <a:t>With the help of GANs, generate more and more images of the pre-processed scanned documents, select the best one out.  Consider the image, and extract relevant information with maximum accuracy.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99897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2F6-E4E1-4665-B139-11061CEF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34A0-BDAE-4A77-AC77-00DE4614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a picture of the document to be scanned.</a:t>
            </a:r>
          </a:p>
          <a:p>
            <a:r>
              <a:rPr lang="en-IN" dirty="0"/>
              <a:t>Using OpenCV, a strong computer vision library, read the image. </a:t>
            </a:r>
          </a:p>
          <a:p>
            <a:r>
              <a:rPr lang="en-IN" dirty="0"/>
              <a:t>Convert the image into black &amp; white and extract the information. </a:t>
            </a:r>
          </a:p>
          <a:p>
            <a:r>
              <a:rPr lang="en-IN" dirty="0"/>
              <a:t>Improve the quality of scanned images, by image pre-processing techniques. </a:t>
            </a:r>
          </a:p>
        </p:txBody>
      </p:sp>
    </p:spTree>
    <p:extLst>
      <p:ext uri="{BB962C8B-B14F-4D97-AF65-F5344CB8AC3E}">
        <p14:creationId xmlns:p14="http://schemas.microsoft.com/office/powerpoint/2010/main" val="17611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8AF5-5E2C-427E-8C70-2CF6C69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ideal scenario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EEA3-1CF6-4C15-BA9F-80775449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208" y="2161910"/>
            <a:ext cx="10353762" cy="3695136"/>
          </a:xfrm>
        </p:spPr>
        <p:txBody>
          <a:bodyPr/>
          <a:lstStyle/>
          <a:p>
            <a:r>
              <a:rPr lang="en-IN" dirty="0"/>
              <a:t>The scanned image is of good quality and image pre-processing is not required. </a:t>
            </a:r>
          </a:p>
          <a:p>
            <a:r>
              <a:rPr lang="en-IN" dirty="0"/>
              <a:t>Simple bi-</a:t>
            </a:r>
            <a:r>
              <a:rPr lang="en-IN" dirty="0" err="1"/>
              <a:t>latteral</a:t>
            </a:r>
            <a:r>
              <a:rPr lang="en-IN" dirty="0"/>
              <a:t> filtering to improve the sharpness of the image.  </a:t>
            </a:r>
          </a:p>
          <a:p>
            <a:endParaRPr lang="en-I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2E99665B-9DE4-4567-936C-4B11355B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28" y="3915170"/>
            <a:ext cx="33147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>
            <a:extLst>
              <a:ext uri="{FF2B5EF4-FFF2-40B4-BE49-F238E27FC236}">
                <a16:creationId xmlns:a16="http://schemas.microsoft.com/office/drawing/2014/main" id="{A6F2AD6E-0AF0-4295-939A-AF6364AF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33" y="3915170"/>
            <a:ext cx="3482586" cy="194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3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8AE8-89D5-4711-A046-593660F6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82DA-3132-4057-9751-E003EB96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7" y="2086539"/>
            <a:ext cx="10353762" cy="3695136"/>
          </a:xfrm>
        </p:spPr>
        <p:txBody>
          <a:bodyPr/>
          <a:lstStyle/>
          <a:p>
            <a:r>
              <a:rPr lang="en-IN" dirty="0"/>
              <a:t>Sometimes, the quality of image itself isn’t good, and thus, the OCR does not work. </a:t>
            </a:r>
          </a:p>
          <a:p>
            <a:r>
              <a:rPr lang="en-IN" dirty="0"/>
              <a:t>Advanced image pre-processing techniques are thus used.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A special approach – Generative Adversarial Networks (GANs)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8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160B-B649-4757-A46E-3055349D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7021-8F5F-43DB-97CC-99498506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Gaussian blur – smoothen the image</a:t>
            </a:r>
          </a:p>
          <a:p>
            <a:r>
              <a:rPr lang="en-IN" dirty="0"/>
              <a:t>2) Median blur – To reduce noise</a:t>
            </a:r>
          </a:p>
          <a:p>
            <a:r>
              <a:rPr lang="en-IN" dirty="0"/>
              <a:t>3) Bilateral filter – further noise removal, keeping edges sharp</a:t>
            </a:r>
          </a:p>
          <a:p>
            <a:r>
              <a:rPr lang="en-IN" dirty="0"/>
              <a:t>4) Image Segmentation – edge detection &amp; extracting region of </a:t>
            </a:r>
            <a:r>
              <a:rPr lang="en-IN" dirty="0" err="1"/>
              <a:t>intrests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588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</TotalTime>
  <Words>457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OCR Based document scanner (Aadhar card specific)</vt:lpstr>
      <vt:lpstr>Flipr Innovation labs </vt:lpstr>
      <vt:lpstr>Project requirements </vt:lpstr>
      <vt:lpstr>The problem statement</vt:lpstr>
      <vt:lpstr>Literature survey</vt:lpstr>
      <vt:lpstr>Approach</vt:lpstr>
      <vt:lpstr>AN ideal scenario </vt:lpstr>
      <vt:lpstr>Real world scenario</vt:lpstr>
      <vt:lpstr>Algorithms used </vt:lpstr>
      <vt:lpstr>GANs – A deep learning approach</vt:lpstr>
      <vt:lpstr>GANs – Working </vt:lpstr>
      <vt:lpstr>It’s future prospects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Based document scanner (Aadhar card specific)</dc:title>
  <dc:creator>Anirudh Hosur</dc:creator>
  <cp:lastModifiedBy>Anirudh Hosur</cp:lastModifiedBy>
  <cp:revision>5</cp:revision>
  <dcterms:created xsi:type="dcterms:W3CDTF">2020-10-20T16:59:24Z</dcterms:created>
  <dcterms:modified xsi:type="dcterms:W3CDTF">2020-10-20T17:44:43Z</dcterms:modified>
</cp:coreProperties>
</file>