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74" r:id="rId4"/>
    <p:sldId id="258" r:id="rId5"/>
    <p:sldId id="276" r:id="rId6"/>
    <p:sldId id="279" r:id="rId7"/>
    <p:sldId id="280" r:id="rId8"/>
    <p:sldId id="281" r:id="rId9"/>
    <p:sldId id="282" r:id="rId10"/>
    <p:sldId id="262" r:id="rId11"/>
    <p:sldId id="264" r:id="rId12"/>
    <p:sldId id="265" r:id="rId13"/>
    <p:sldId id="272" r:id="rId14"/>
    <p:sldId id="277" r:id="rId15"/>
    <p:sldId id="266" r:id="rId16"/>
    <p:sldId id="271" r:id="rId17"/>
    <p:sldId id="27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B1C0-BD04-4F31-9FE6-37BF3285AE66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52B5-F4E7-49A9-98A0-122FD597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25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B1C0-BD04-4F31-9FE6-37BF3285AE66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52B5-F4E7-49A9-98A0-122FD597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79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B1C0-BD04-4F31-9FE6-37BF3285AE66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52B5-F4E7-49A9-98A0-122FD597AFF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4605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B1C0-BD04-4F31-9FE6-37BF3285AE66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52B5-F4E7-49A9-98A0-122FD597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594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B1C0-BD04-4F31-9FE6-37BF3285AE66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52B5-F4E7-49A9-98A0-122FD597AFF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5760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B1C0-BD04-4F31-9FE6-37BF3285AE66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52B5-F4E7-49A9-98A0-122FD597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213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B1C0-BD04-4F31-9FE6-37BF3285AE66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52B5-F4E7-49A9-98A0-122FD597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067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B1C0-BD04-4F31-9FE6-37BF3285AE66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52B5-F4E7-49A9-98A0-122FD597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2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B1C0-BD04-4F31-9FE6-37BF3285AE66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52B5-F4E7-49A9-98A0-122FD597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00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B1C0-BD04-4F31-9FE6-37BF3285AE66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52B5-F4E7-49A9-98A0-122FD597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73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B1C0-BD04-4F31-9FE6-37BF3285AE66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52B5-F4E7-49A9-98A0-122FD597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4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B1C0-BD04-4F31-9FE6-37BF3285AE66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52B5-F4E7-49A9-98A0-122FD597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73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B1C0-BD04-4F31-9FE6-37BF3285AE66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52B5-F4E7-49A9-98A0-122FD597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52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B1C0-BD04-4F31-9FE6-37BF3285AE66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52B5-F4E7-49A9-98A0-122FD597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23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B1C0-BD04-4F31-9FE6-37BF3285AE66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52B5-F4E7-49A9-98A0-122FD597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31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0B1C0-BD04-4F31-9FE6-37BF3285AE66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52B5-F4E7-49A9-98A0-122FD597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89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0B1C0-BD04-4F31-9FE6-37BF3285AE66}" type="datetimeFigureOut">
              <a:rPr lang="en-IN" smtClean="0"/>
              <a:t>28-10-2019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5452B5-F4E7-49A9-98A0-122FD597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109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0FBE-F5E1-4846-B460-1FC3E2317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 smtClean="0"/>
              <a:t>SYSTEM-DESIGN PRESENTATION </a:t>
            </a:r>
            <a:r>
              <a:rPr lang="en-IN" sz="3600" dirty="0"/>
              <a:t>ON</a:t>
            </a:r>
            <a:br>
              <a:rPr lang="en-IN" sz="3600" dirty="0"/>
            </a:br>
            <a:r>
              <a:rPr lang="en-IN" dirty="0"/>
              <a:t>QUERY </a:t>
            </a:r>
            <a:r>
              <a:rPr lang="en-IN" dirty="0" smtClean="0"/>
              <a:t>HANDLING </a:t>
            </a:r>
            <a:r>
              <a:rPr lang="en-IN" dirty="0"/>
              <a:t>SYSTEM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A8C43-B017-40B3-BCEC-553B79363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6617" y="4034497"/>
            <a:ext cx="7766936" cy="1096899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                                           </a:t>
            </a:r>
            <a:endParaRPr lang="en-IN" sz="7200" dirty="0"/>
          </a:p>
          <a:p>
            <a:r>
              <a:rPr lang="en-IN" sz="7200" dirty="0"/>
              <a:t>                                                                                        BY                                     </a:t>
            </a:r>
            <a:r>
              <a:rPr lang="en-IN" dirty="0"/>
              <a:t>	 	     	</a:t>
            </a:r>
          </a:p>
          <a:p>
            <a:r>
              <a:rPr lang="en-IN" sz="7200" dirty="0"/>
              <a:t>17311A1205(N.SAHITHI)</a:t>
            </a:r>
          </a:p>
          <a:p>
            <a:r>
              <a:rPr lang="en-IN" sz="7200" dirty="0"/>
              <a:t>                  		      				               17311A1221(K.ANIRUDH)</a:t>
            </a:r>
          </a:p>
          <a:p>
            <a:r>
              <a:rPr lang="en-IN" sz="7200" dirty="0"/>
              <a:t>		   				 	          17311A1230(M.MOUNIKA)</a:t>
            </a:r>
          </a:p>
          <a:p>
            <a:r>
              <a:rPr lang="en-IN" sz="7200" dirty="0"/>
              <a:t>							</a:t>
            </a:r>
            <a:r>
              <a:rPr lang="en-IN" sz="7200" dirty="0" smtClean="0"/>
              <a:t>17311A1252(M.REVATHI)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29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2E18-C459-4CD8-B98D-74F17114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LOGIN/REGISTRATION </a:t>
            </a:r>
            <a:r>
              <a:rPr lang="en-IN" dirty="0"/>
              <a:t>MODULE :</a:t>
            </a:r>
            <a:br>
              <a:rPr lang="en-IN" dirty="0"/>
            </a:br>
            <a:r>
              <a:rPr lang="en-IN" dirty="0"/>
              <a:t>&gt;</a:t>
            </a:r>
            <a:r>
              <a:rPr lang="en-IN" sz="2700" dirty="0"/>
              <a:t>To enter into this site user has to register himself first</a:t>
            </a:r>
            <a:br>
              <a:rPr lang="en-IN" sz="2700" dirty="0"/>
            </a:br>
            <a:r>
              <a:rPr lang="en-IN" sz="2700" dirty="0"/>
              <a:t>input : user details</a:t>
            </a:r>
            <a:br>
              <a:rPr lang="en-IN" sz="2700" dirty="0"/>
            </a:br>
            <a:r>
              <a:rPr lang="en-IN" sz="2700" dirty="0"/>
              <a:t>output : registration is successful</a:t>
            </a:r>
            <a:br>
              <a:rPr lang="en-IN" sz="2700" dirty="0"/>
            </a:br>
            <a:endParaRPr lang="en-IN" sz="27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447D71-70A8-4996-81FB-3DD4723FB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552700"/>
            <a:ext cx="6903701" cy="4305300"/>
          </a:xfrm>
        </p:spPr>
      </p:pic>
    </p:spTree>
    <p:extLst>
      <p:ext uri="{BB962C8B-B14F-4D97-AF65-F5344CB8AC3E}">
        <p14:creationId xmlns:p14="http://schemas.microsoft.com/office/powerpoint/2010/main" val="293567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4A5B-C782-4FA6-BF4C-574186F8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100" dirty="0"/>
              <a:t>USER LOGIN :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2700" dirty="0"/>
              <a:t>&gt; The system provides facility to login into the system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>       </a:t>
            </a:r>
            <a:r>
              <a:rPr lang="en-IN" sz="2700" dirty="0"/>
              <a:t>Input : enter user Id and password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>       </a:t>
            </a:r>
            <a:r>
              <a:rPr lang="en-IN" sz="2700" dirty="0"/>
              <a:t>output : Branch selection page</a:t>
            </a:r>
            <a:r>
              <a:rPr lang="en-IN" sz="2400" dirty="0"/>
              <a:t/>
            </a:r>
            <a:br>
              <a:rPr lang="en-IN" sz="2400" dirty="0"/>
            </a:b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90AA00-89E2-483E-A50C-BAD35F168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6" y="2562225"/>
            <a:ext cx="8596668" cy="4419600"/>
          </a:xfrm>
        </p:spPr>
      </p:pic>
    </p:spTree>
    <p:extLst>
      <p:ext uri="{BB962C8B-B14F-4D97-AF65-F5344CB8AC3E}">
        <p14:creationId xmlns:p14="http://schemas.microsoft.com/office/powerpoint/2010/main" val="16142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0521-31F8-4E1C-B7A7-40415110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 smtClean="0"/>
              <a:t>BRANCH SELECTION </a:t>
            </a:r>
            <a:r>
              <a:rPr lang="en-IN" sz="3200" dirty="0"/>
              <a:t>MODULE :</a:t>
            </a:r>
            <a:br>
              <a:rPr lang="en-IN" sz="3200" dirty="0"/>
            </a:br>
            <a:r>
              <a:rPr lang="en-IN" sz="2700" dirty="0"/>
              <a:t> &gt;The user can select the appropriate branch</a:t>
            </a:r>
            <a:br>
              <a:rPr lang="en-IN" sz="2700" dirty="0"/>
            </a:br>
            <a:r>
              <a:rPr lang="en-IN" sz="2700" dirty="0"/>
              <a:t>     output : opens homepage of selected branch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7B18C0-98CE-475A-9DAB-B1E9F4674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17" y="2366963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86702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49C0-849B-43F3-B42D-E9868C4F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can select an option of their choice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93F550-0730-4641-9447-92E745AC9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2160588"/>
            <a:ext cx="6903701" cy="3881437"/>
          </a:xfrm>
        </p:spPr>
      </p:pic>
    </p:spTree>
    <p:extLst>
      <p:ext uri="{BB962C8B-B14F-4D97-AF65-F5344CB8AC3E}">
        <p14:creationId xmlns:p14="http://schemas.microsoft.com/office/powerpoint/2010/main" val="4973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9E13-7BF9-4B79-B470-5287BD231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54430" y="49148"/>
            <a:ext cx="8456566" cy="1646302"/>
          </a:xfrm>
        </p:spPr>
        <p:txBody>
          <a:bodyPr/>
          <a:lstStyle/>
          <a:p>
            <a:r>
              <a:rPr lang="en-IN" dirty="0" smtClean="0"/>
              <a:t>QUERY POSTING AND RESPONSE MODULE </a:t>
            </a:r>
            <a:r>
              <a:rPr lang="en-IN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9D7A5-281D-4EEA-A61B-978D51979E24}"/>
              </a:ext>
            </a:extLst>
          </p:cNvPr>
          <p:cNvSpPr txBox="1"/>
          <p:nvPr/>
        </p:nvSpPr>
        <p:spPr>
          <a:xfrm>
            <a:off x="1314450" y="1695450"/>
            <a:ext cx="5610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ASK – DOUBT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VIEW – DOUBT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REPLY- DOUBT</a:t>
            </a:r>
          </a:p>
        </p:txBody>
      </p:sp>
    </p:spTree>
    <p:extLst>
      <p:ext uri="{BB962C8B-B14F-4D97-AF65-F5344CB8AC3E}">
        <p14:creationId xmlns:p14="http://schemas.microsoft.com/office/powerpoint/2010/main" val="12833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FDD1-B04E-423E-AF99-F9800EFF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/>
              <a:t>ASK DOUBT:</a:t>
            </a:r>
            <a:br>
              <a:rPr lang="en-IN" sz="3600" dirty="0"/>
            </a:br>
            <a:r>
              <a:rPr lang="en-IN" sz="2800" dirty="0"/>
              <a:t>&gt;students can post their queries here .User has to select a subject.</a:t>
            </a:r>
            <a:br>
              <a:rPr lang="en-IN" sz="2800" dirty="0"/>
            </a:br>
            <a:r>
              <a:rPr lang="en-IN" sz="2800" dirty="0"/>
              <a:t> Input : Enter your queries in the rectangular box shown and press submit</a:t>
            </a:r>
            <a:br>
              <a:rPr lang="en-IN" sz="2800" dirty="0"/>
            </a:br>
            <a:r>
              <a:rPr lang="en-IN" sz="2800" dirty="0" err="1"/>
              <a:t>ouput</a:t>
            </a:r>
            <a:r>
              <a:rPr lang="en-IN" sz="2800" dirty="0"/>
              <a:t> : Query is submitted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758BB2-DFFB-424C-BB78-0B611D61B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68" y="3162300"/>
            <a:ext cx="8596668" cy="3894138"/>
          </a:xfrm>
        </p:spPr>
      </p:pic>
    </p:spTree>
    <p:extLst>
      <p:ext uri="{BB962C8B-B14F-4D97-AF65-F5344CB8AC3E}">
        <p14:creationId xmlns:p14="http://schemas.microsoft.com/office/powerpoint/2010/main" val="6012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4832-0EAC-47DC-9FA4-6A788B0E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VIEW DOUBT : </a:t>
            </a:r>
            <a:br>
              <a:rPr lang="en-IN" dirty="0"/>
            </a:br>
            <a:r>
              <a:rPr lang="en-IN" dirty="0"/>
              <a:t>&gt;To see the posted queries ,the user has to select a subject of his choice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2969F3-EA9C-4DA2-BDB0-F258EBC75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17" y="2343150"/>
            <a:ext cx="6903701" cy="4419600"/>
          </a:xfrm>
        </p:spPr>
      </p:pic>
    </p:spTree>
    <p:extLst>
      <p:ext uri="{BB962C8B-B14F-4D97-AF65-F5344CB8AC3E}">
        <p14:creationId xmlns:p14="http://schemas.microsoft.com/office/powerpoint/2010/main" val="21515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REPLY DOUBT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1961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&gt;Queries can be answered here by selecting the subject and query.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2" y="1674947"/>
            <a:ext cx="8976117" cy="504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1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DF28-EB37-4E0E-8A65-4F85BDE1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</a:t>
            </a:r>
            <a:br>
              <a:rPr lang="en-IN" dirty="0"/>
            </a:br>
            <a:r>
              <a:rPr lang="en-IN" dirty="0"/>
              <a:t>                   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D55D8-F130-48A3-84CD-5534D140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4" y="2238375"/>
            <a:ext cx="8369127" cy="3802987"/>
          </a:xfrm>
        </p:spPr>
        <p:txBody>
          <a:bodyPr>
            <a:normAutofit/>
          </a:bodyPr>
          <a:lstStyle/>
          <a:p>
            <a:r>
              <a:rPr lang="en-IN" sz="2800" dirty="0"/>
              <a:t>This project is expected to create a more convenient </a:t>
            </a:r>
            <a:r>
              <a:rPr lang="en-IN" sz="2800" dirty="0" smtClean="0"/>
              <a:t>system </a:t>
            </a:r>
            <a:r>
              <a:rPr lang="en-IN" sz="2800" dirty="0"/>
              <a:t>for use </a:t>
            </a:r>
            <a:r>
              <a:rPr lang="en-IN" sz="2800" dirty="0" smtClean="0"/>
              <a:t>by students to the existing one.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900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3847-7DAB-4610-898A-55139C77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5EC4-70BC-4852-B0A3-76579CF7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project aims at providing </a:t>
            </a:r>
            <a:r>
              <a:rPr lang="en-IN" dirty="0" smtClean="0"/>
              <a:t> convenient </a:t>
            </a:r>
            <a:r>
              <a:rPr lang="en-IN" dirty="0"/>
              <a:t>environment for college students to get their doubts clarified by posting their queries </a:t>
            </a:r>
            <a:r>
              <a:rPr lang="en-IN" dirty="0" smtClean="0"/>
              <a:t> at </a:t>
            </a:r>
            <a:r>
              <a:rPr lang="en-IN" dirty="0"/>
              <a:t>one platform.</a:t>
            </a:r>
          </a:p>
        </p:txBody>
      </p:sp>
    </p:spTree>
    <p:extLst>
      <p:ext uri="{BB962C8B-B14F-4D97-AF65-F5344CB8AC3E}">
        <p14:creationId xmlns:p14="http://schemas.microsoft.com/office/powerpoint/2010/main" val="213741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983110-C425-4238-89D7-AACC38B2A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914400"/>
            <a:ext cx="10934700" cy="579119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5E5638-8061-4EB1-BE96-302940C8CBA1}"/>
              </a:ext>
            </a:extLst>
          </p:cNvPr>
          <p:cNvSpPr txBox="1"/>
          <p:nvPr/>
        </p:nvSpPr>
        <p:spPr>
          <a:xfrm>
            <a:off x="4114799" y="152401"/>
            <a:ext cx="4352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ARCHITECTURE 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785CC1-A90E-4FD7-AA36-999DE0CF748F}"/>
              </a:ext>
            </a:extLst>
          </p:cNvPr>
          <p:cNvCxnSpPr>
            <a:cxnSpLocks/>
          </p:cNvCxnSpPr>
          <p:nvPr/>
        </p:nvCxnSpPr>
        <p:spPr>
          <a:xfrm flipV="1">
            <a:off x="1362075" y="2057400"/>
            <a:ext cx="0" cy="93345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50AFF9-E901-40BC-B915-E699F3F3F38B}"/>
              </a:ext>
            </a:extLst>
          </p:cNvPr>
          <p:cNvCxnSpPr>
            <a:cxnSpLocks/>
          </p:cNvCxnSpPr>
          <p:nvPr/>
        </p:nvCxnSpPr>
        <p:spPr>
          <a:xfrm flipV="1">
            <a:off x="4038599" y="3619500"/>
            <a:ext cx="0" cy="83820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F38145-885B-4E98-9667-4A6B91D6C138}"/>
              </a:ext>
            </a:extLst>
          </p:cNvPr>
          <p:cNvCxnSpPr/>
          <p:nvPr/>
        </p:nvCxnSpPr>
        <p:spPr>
          <a:xfrm flipV="1">
            <a:off x="10125075" y="3648075"/>
            <a:ext cx="0" cy="8572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7865A1-E237-4922-834D-8904510E53B6}"/>
              </a:ext>
            </a:extLst>
          </p:cNvPr>
          <p:cNvCxnSpPr/>
          <p:nvPr/>
        </p:nvCxnSpPr>
        <p:spPr>
          <a:xfrm>
            <a:off x="5238750" y="4362450"/>
            <a:ext cx="0" cy="9334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3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F0B5-14DE-47F5-814D-33401095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REQUIREMENTS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69EEC-318E-43B1-8F99-C6002A52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Hardware Requirements:</a:t>
            </a:r>
          </a:p>
          <a:p>
            <a:r>
              <a:rPr lang="en-IN" dirty="0" err="1" smtClean="0"/>
              <a:t>PROCCESSOR:Pentium</a:t>
            </a:r>
            <a:r>
              <a:rPr lang="en-IN" dirty="0" smtClean="0"/>
              <a:t> </a:t>
            </a:r>
            <a:r>
              <a:rPr lang="en-IN" dirty="0" smtClean="0"/>
              <a:t>or higher</a:t>
            </a:r>
          </a:p>
          <a:p>
            <a:r>
              <a:rPr lang="en-IN" dirty="0" smtClean="0"/>
              <a:t>RAM</a:t>
            </a:r>
            <a:r>
              <a:rPr lang="en-IN" dirty="0" smtClean="0"/>
              <a:t>:&gt;1GB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Software Requirements:</a:t>
            </a:r>
          </a:p>
          <a:p>
            <a:r>
              <a:rPr lang="en-IN" dirty="0" smtClean="0"/>
              <a:t>Front </a:t>
            </a:r>
            <a:r>
              <a:rPr lang="en-IN" dirty="0"/>
              <a:t>end tools : HTML , CSS , JSP</a:t>
            </a:r>
          </a:p>
          <a:p>
            <a:r>
              <a:rPr lang="en-IN" dirty="0" smtClean="0"/>
              <a:t>Back </a:t>
            </a:r>
            <a:r>
              <a:rPr lang="en-IN" dirty="0"/>
              <a:t>end tools : </a:t>
            </a:r>
            <a:r>
              <a:rPr lang="en-IN" dirty="0" err="1"/>
              <a:t>mysql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28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1E80-1C32-40A0-9ED2-62526F37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16147-710E-417E-978C-253E62ED1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LOGIN/REGISTRATION  </a:t>
            </a:r>
            <a:r>
              <a:rPr lang="en-IN" dirty="0"/>
              <a:t>MODULE</a:t>
            </a:r>
          </a:p>
          <a:p>
            <a:r>
              <a:rPr lang="en-IN" dirty="0"/>
              <a:t>SELECTION </a:t>
            </a:r>
            <a:r>
              <a:rPr lang="en-IN" dirty="0" smtClean="0"/>
              <a:t>and QUERY POSTING MODULE</a:t>
            </a:r>
            <a:endParaRPr lang="en-IN" dirty="0"/>
          </a:p>
          <a:p>
            <a:r>
              <a:rPr lang="en-IN" dirty="0" smtClean="0"/>
              <a:t>DATABASE INTERACTION 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6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INTERACTION MODULE 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2943"/>
            <a:ext cx="8596668" cy="527457"/>
          </a:xfrm>
        </p:spPr>
        <p:txBody>
          <a:bodyPr/>
          <a:lstStyle/>
          <a:p>
            <a:r>
              <a:rPr lang="en-IN" dirty="0" smtClean="0"/>
              <a:t>Registration table: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61945"/>
            <a:ext cx="5812312" cy="245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6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80" y="632236"/>
            <a:ext cx="8596668" cy="804680"/>
          </a:xfrm>
        </p:spPr>
        <p:txBody>
          <a:bodyPr/>
          <a:lstStyle/>
          <a:p>
            <a:r>
              <a:rPr lang="en-IN" dirty="0" smtClean="0"/>
              <a:t>Login table 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83" y="1722322"/>
            <a:ext cx="8026635" cy="315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4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65" y="266475"/>
            <a:ext cx="8596668" cy="883056"/>
          </a:xfrm>
        </p:spPr>
        <p:txBody>
          <a:bodyPr/>
          <a:lstStyle/>
          <a:p>
            <a:r>
              <a:rPr lang="en-IN" dirty="0" err="1" smtClean="0"/>
              <a:t>AskDoubt</a:t>
            </a:r>
            <a:r>
              <a:rPr lang="en-IN" dirty="0" smtClean="0"/>
              <a:t> 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4" y="1502228"/>
            <a:ext cx="10062281" cy="32526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843" y="3487783"/>
            <a:ext cx="1713534" cy="43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485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4" y="279538"/>
            <a:ext cx="8596668" cy="556485"/>
          </a:xfrm>
        </p:spPr>
        <p:txBody>
          <a:bodyPr/>
          <a:lstStyle/>
          <a:p>
            <a:r>
              <a:rPr lang="en-IN" dirty="0" err="1" smtClean="0"/>
              <a:t>ReplyDoubt</a:t>
            </a:r>
            <a:r>
              <a:rPr lang="en-IN" dirty="0" smtClean="0"/>
              <a:t>  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67" y="1285113"/>
            <a:ext cx="8340069" cy="315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4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5947</TotalTime>
  <Words>161</Words>
  <Application>Microsoft Office PowerPoint</Application>
  <PresentationFormat>Widescreen</PresentationFormat>
  <Paragraphs>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Trebuchet MS</vt:lpstr>
      <vt:lpstr>Wingdings</vt:lpstr>
      <vt:lpstr>Wingdings 3</vt:lpstr>
      <vt:lpstr>Facet</vt:lpstr>
      <vt:lpstr>SYSTEM-DESIGN PRESENTATION ON QUERY HANDLING SYSTEM </vt:lpstr>
      <vt:lpstr>OBJECTIVE:</vt:lpstr>
      <vt:lpstr>PowerPoint Presentation</vt:lpstr>
      <vt:lpstr>REQUIREMENTS:</vt:lpstr>
      <vt:lpstr>MODULES:</vt:lpstr>
      <vt:lpstr>DATABASE INTERACTION MODULE : </vt:lpstr>
      <vt:lpstr>PowerPoint Presentation</vt:lpstr>
      <vt:lpstr>PowerPoint Presentation</vt:lpstr>
      <vt:lpstr>PowerPoint Presentation</vt:lpstr>
      <vt:lpstr>LOGIN/REGISTRATION MODULE : &gt;To enter into this site user has to register himself first input : user details output : registration is successful </vt:lpstr>
      <vt:lpstr>USER LOGIN : &gt; The system provides facility to login into the system        Input : enter user Id and password        output : Branch selection page </vt:lpstr>
      <vt:lpstr>BRANCH SELECTION MODULE :  &gt;The user can select the appropriate branch      output : opens homepage of selected branch </vt:lpstr>
      <vt:lpstr>User can select an option of their choice</vt:lpstr>
      <vt:lpstr>QUERY POSTING AND RESPONSE MODULE :</vt:lpstr>
      <vt:lpstr>ASK DOUBT: &gt;students can post their queries here .User has to select a subject.  Input : Enter your queries in the rectangular box shown and press submit ouput : Query is submitted</vt:lpstr>
      <vt:lpstr>VIEW DOUBT :  &gt;To see the posted queries ,the user has to select a subject of his choice</vt:lpstr>
      <vt:lpstr>REPLY DOUBT :</vt:lpstr>
      <vt:lpstr>                                     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QUERY HANDLING SYSTEM</dc:title>
  <dc:creator>Revathi Martha</dc:creator>
  <cp:lastModifiedBy>ANIRUDH</cp:lastModifiedBy>
  <cp:revision>46</cp:revision>
  <dcterms:created xsi:type="dcterms:W3CDTF">2019-10-20T22:11:29Z</dcterms:created>
  <dcterms:modified xsi:type="dcterms:W3CDTF">2019-10-28T16:36:28Z</dcterms:modified>
</cp:coreProperties>
</file>