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DE11-EC82-695D-2FDB-443B3F5F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6946A-2953-1BA9-F4F1-56EA20263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17BA-8CD2-70B7-7030-E1B4ABAF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AC30-AD7C-8FE5-CD30-FACD3B3E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5F43-610B-0A5E-73AE-E8933C7D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74E6-4460-7EB8-2EC1-8E722EF2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220A1-FB3E-26D7-E111-C2CAFCED9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C1EF-8BF9-2C4F-FFCD-E55EF59A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6D38-A6A5-7E8F-9A32-563B2EF4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6D33-6FED-5A77-F093-E9A504AE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D2194-6017-5DF8-1C43-031244B81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8247C-8B5C-DC35-6B14-0BB499F01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832F-0A9F-D02B-A44A-B44E455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9779-9674-018B-F44D-C07E8CBC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1CBA-608E-7853-3496-ED5D94A5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49DE-B711-1A04-87A6-699068D0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A3C0-B0C3-F00F-111E-70BC849C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4EDE-EE92-4A8D-9A80-E003CE1E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2759-E4D2-8778-4B44-598DADC6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9294-1047-FD5A-50B6-6874844F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6774-1F4C-C335-44FD-A6A94C3A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BF431-5370-5E41-FF1E-9D657B5D3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274B-AC8B-061D-E503-F42FF5F6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7263-F3F7-BFCF-C523-807CAE7F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6882-D592-3B71-C44D-1C31CDEC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5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4F9A-0AAE-9CCE-9AD2-D2643C65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23F3-5548-1CB9-0E11-4C75806CF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DEB9B-19C7-C908-0BF6-5078E0203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E1BE-E6D4-1C6F-F962-D8483B1B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84E38-A749-1DA7-1558-A49AD618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425C2-C670-CC29-7A3B-62CCEB6D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1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0369-139F-39BC-5203-AEE0A8E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AFC7-57BD-05A4-34E8-B759FC90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FB429-7B5E-2F7A-B41F-FAC22D419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DBCF6-AE0C-C370-57A5-9DB8D0348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A3032-4903-6C6C-52B7-583E98E17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370C2-C261-E1CC-C364-74F1133D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25AF6-3433-2D51-B494-9ED0761E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61985-5E64-3C2B-9AE3-CDBB61DF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0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8E9E-078A-101F-FD13-B7325E91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9E09C-D73E-AF0A-574C-8810CA66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17052-D9AF-6058-3CA1-F2E99ECC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B55EF-BD9A-CCA6-C6F7-694E45EE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16190-6802-B099-DC7E-4C42DFE4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6FC4A-53AF-BBE8-B41E-7C48B38B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F479C-EDE9-1020-A4FB-CC49B00A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9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EE70-CEE3-1DE3-3DD1-DFE70306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3FE4-F3CC-196E-FFBA-93034EDC6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92FA9-B2A1-99AB-91D7-5CC7E3CAF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1E49-9EAE-6C8C-C965-7CB780AA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7483-2C9B-EF5A-6097-376F38E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4EF4D-2F82-FF1B-8E62-86E350A6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7996-9E81-CD55-640F-206B57CA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B78A5-0A36-8BE9-C12F-662C63C0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F6CB9-CE32-927E-402D-7DC23B88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8E0E0-308D-3939-8149-63A2CA3E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68B6-A9F2-748B-5B25-2DDE1A13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49693-9C9C-044C-197F-0BF5867A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09437-6D91-57D7-537D-33CD4091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20F1B-AA5E-6D4A-044A-3F9AF0FD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B4C53-8187-F39F-12A5-B59870ED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18D3-428E-4D71-A05B-864B7F1BD5F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6A9C-E497-FDB0-9D38-F5E4C54D2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F5C94-645F-3B01-8A03-0506E61B1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1999-9CFE-4625-A4FA-532B55F1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9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CB730E-B599-0312-B22C-AB11D556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88EF14-8668-F21E-F485-E568854A8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653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53F5-977F-3797-CF32-B719AB44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9241F-043B-48B5-8A14-136C8888A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86"/>
            <a:ext cx="12192000" cy="6889786"/>
          </a:xfrm>
        </p:spPr>
      </p:pic>
    </p:spTree>
    <p:extLst>
      <p:ext uri="{BB962C8B-B14F-4D97-AF65-F5344CB8AC3E}">
        <p14:creationId xmlns:p14="http://schemas.microsoft.com/office/powerpoint/2010/main" val="398318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4697-CA4E-3D02-4649-F7EBEC49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86A80-25DC-2210-BECF-C557FF6E6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9462" cy="6858000"/>
          </a:xfrm>
        </p:spPr>
      </p:pic>
    </p:spTree>
    <p:extLst>
      <p:ext uri="{BB962C8B-B14F-4D97-AF65-F5344CB8AC3E}">
        <p14:creationId xmlns:p14="http://schemas.microsoft.com/office/powerpoint/2010/main" val="401734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Madan</dc:creator>
  <cp:lastModifiedBy>Anirudh Madan</cp:lastModifiedBy>
  <cp:revision>1</cp:revision>
  <dcterms:created xsi:type="dcterms:W3CDTF">2024-01-05T17:49:30Z</dcterms:created>
  <dcterms:modified xsi:type="dcterms:W3CDTF">2024-01-05T17:49:36Z</dcterms:modified>
</cp:coreProperties>
</file>