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303" r:id="rId4"/>
    <p:sldId id="283" r:id="rId5"/>
    <p:sldId id="288" r:id="rId6"/>
    <p:sldId id="260" r:id="rId7"/>
    <p:sldId id="309" r:id="rId8"/>
    <p:sldId id="308" r:id="rId9"/>
    <p:sldId id="310" r:id="rId10"/>
    <p:sldId id="314" r:id="rId11"/>
    <p:sldId id="316" r:id="rId12"/>
    <p:sldId id="318" r:id="rId13"/>
    <p:sldId id="320" r:id="rId14"/>
    <p:sldId id="322" r:id="rId15"/>
    <p:sldId id="324" r:id="rId16"/>
    <p:sldId id="290" r:id="rId17"/>
    <p:sldId id="325" r:id="rId18"/>
    <p:sldId id="326" r:id="rId19"/>
    <p:sldId id="358" r:id="rId20"/>
    <p:sldId id="332" r:id="rId21"/>
    <p:sldId id="339" r:id="rId22"/>
    <p:sldId id="340" r:id="rId23"/>
    <p:sldId id="342" r:id="rId24"/>
    <p:sldId id="355" r:id="rId25"/>
    <p:sldId id="345" r:id="rId26"/>
    <p:sldId id="346" r:id="rId27"/>
    <p:sldId id="295" r:id="rId28"/>
    <p:sldId id="293" r:id="rId29"/>
    <p:sldId id="287" r:id="rId30"/>
    <p:sldId id="354" r:id="rId31"/>
    <p:sldId id="296" r:id="rId32"/>
    <p:sldId id="301" r:id="rId33"/>
    <p:sldId id="356" r:id="rId34"/>
    <p:sldId id="285" r:id="rId3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55555"/>
        </a:solidFill>
        <a:effectLst/>
        <a:uFillTx/>
        <a:latin typeface="Arial Narrow"/>
        <a:ea typeface="Arial Narrow"/>
        <a:cs typeface="Arial Narrow"/>
        <a:sym typeface="Arial Narrow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55555"/>
        </a:solidFill>
        <a:effectLst/>
        <a:uFillTx/>
        <a:latin typeface="Arial Narrow"/>
        <a:ea typeface="Arial Narrow"/>
        <a:cs typeface="Arial Narrow"/>
        <a:sym typeface="Arial Narrow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55555"/>
        </a:solidFill>
        <a:effectLst/>
        <a:uFillTx/>
        <a:latin typeface="Arial Narrow"/>
        <a:ea typeface="Arial Narrow"/>
        <a:cs typeface="Arial Narrow"/>
        <a:sym typeface="Arial Narrow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55555"/>
        </a:solidFill>
        <a:effectLst/>
        <a:uFillTx/>
        <a:latin typeface="Arial Narrow"/>
        <a:ea typeface="Arial Narrow"/>
        <a:cs typeface="Arial Narrow"/>
        <a:sym typeface="Arial Narrow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55555"/>
        </a:solidFill>
        <a:effectLst/>
        <a:uFillTx/>
        <a:latin typeface="Arial Narrow"/>
        <a:ea typeface="Arial Narrow"/>
        <a:cs typeface="Arial Narrow"/>
        <a:sym typeface="Arial Narrow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55555"/>
        </a:solidFill>
        <a:effectLst/>
        <a:uFillTx/>
        <a:latin typeface="Arial Narrow"/>
        <a:ea typeface="Arial Narrow"/>
        <a:cs typeface="Arial Narrow"/>
        <a:sym typeface="Arial Narrow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55555"/>
        </a:solidFill>
        <a:effectLst/>
        <a:uFillTx/>
        <a:latin typeface="Arial Narrow"/>
        <a:ea typeface="Arial Narrow"/>
        <a:cs typeface="Arial Narrow"/>
        <a:sym typeface="Arial Narrow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55555"/>
        </a:solidFill>
        <a:effectLst/>
        <a:uFillTx/>
        <a:latin typeface="Arial Narrow"/>
        <a:ea typeface="Arial Narrow"/>
        <a:cs typeface="Arial Narrow"/>
        <a:sym typeface="Arial Narrow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55555"/>
        </a:solidFill>
        <a:effectLst/>
        <a:uFillTx/>
        <a:latin typeface="Arial Narrow"/>
        <a:ea typeface="Arial Narrow"/>
        <a:cs typeface="Arial Narrow"/>
        <a:sym typeface="Arial Narrow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F187F-4555-4FFF-9C9E-72FDF748F448}" v="1400" dt="2022-08-27T21:54:06.267"/>
    <p1510:client id="{1D5351C7-694F-4000-B729-DA6DD900078A}" v="622" dt="2022-09-02T22:01:06.195"/>
    <p1510:client id="{4203D382-A5E6-47F8-A5D1-A050FB50D8F4}" v="3109" dt="2022-08-30T22:47:12.449"/>
    <p1510:client id="{4268F15C-FFE1-4629-8470-EE7D5248BE55}" v="903" dt="2022-08-27T22:32:02.851"/>
    <p1510:client id="{6A13FE40-3228-4ADF-9AEA-CCC0C81BEFF8}" v="633" dt="2022-08-28T16:08:34.762"/>
    <p1510:client id="{71E7F256-7905-4824-B5F6-31F0BA80E71A}" v="1432" dt="2022-09-01T22:54:41.281"/>
    <p1510:client id="{8B606FF0-B87C-428D-9F14-2E9F18CD9DE1}" v="2105" dt="2022-09-04T22:45:41.996"/>
    <p1510:client id="{97FA80E3-65D8-461D-8954-48B65D9CB015}" v="1645" dt="2022-09-05T13:10:31.724"/>
    <p1510:client id="{9FCF1943-EE1E-4B25-82F1-B1E572DBBDBE}" v="2641" dt="2022-09-03T12:46:57.170"/>
    <p1510:client id="{B5475801-C204-4A2B-B079-FDD1820DCCD7}" v="502" dt="2022-08-28T15:31:46.198"/>
    <p1510:client id="{BBD76193-6B7D-4C70-AD3B-72739C66C939}" v="13056" dt="2022-08-29T15:12:30.076"/>
    <p1510:client id="{CFACC658-1095-47DB-8823-620AB3F70E48}" v="2975" dt="2022-08-29T23:28:58.015"/>
    <p1510:client id="{E2615845-CD6B-41AA-88B1-423CD509F036}" v="985" dt="2022-09-04T17:04:46.803"/>
    <p1510:client id="{F8969268-9AE0-4BC3-ADF3-5B0B21E01DA4}" v="35" dt="2022-08-28T15:32:29.19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 Narrow"/>
          <a:ea typeface="Arial Narrow"/>
          <a:cs typeface="Arial Narrow"/>
        </a:font>
        <a:srgbClr val="55555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3F4"/>
          </a:solidFill>
        </a:fill>
      </a:tcStyle>
    </a:wholeTbl>
    <a:band2H>
      <a:tcTxStyle/>
      <a:tcStyle>
        <a:tcBdr/>
        <a:fill>
          <a:solidFill>
            <a:srgbClr val="E7F2FA"/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 Narrow"/>
          <a:ea typeface="Arial Narrow"/>
          <a:cs typeface="Arial Narrow"/>
        </a:font>
        <a:srgbClr val="55555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7E6"/>
          </a:solidFill>
        </a:fill>
      </a:tcStyle>
    </a:wholeTbl>
    <a:band2H>
      <a:tcTxStyle/>
      <a:tcStyle>
        <a:tcBdr/>
        <a:fill>
          <a:solidFill>
            <a:srgbClr val="E6ECF3"/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 Narrow"/>
          <a:ea typeface="Arial Narrow"/>
          <a:cs typeface="Arial Narrow"/>
        </a:font>
        <a:srgbClr val="55555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CD8"/>
          </a:solidFill>
        </a:fill>
      </a:tcStyle>
    </a:wholeTbl>
    <a:band2H>
      <a:tcTxStyle/>
      <a:tcStyle>
        <a:tcBdr/>
        <a:fill>
          <a:solidFill>
            <a:srgbClr val="F1E7EC"/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 Narrow"/>
          <a:ea typeface="Arial Narrow"/>
          <a:cs typeface="Arial Narrow"/>
        </a:font>
        <a:srgbClr val="55555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rgbClr val="55555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55555"/>
              </a:solidFill>
              <a:prstDash val="solid"/>
              <a:round/>
            </a:ln>
          </a:top>
          <a:bottom>
            <a:ln w="25400" cap="flat">
              <a:solidFill>
                <a:srgbClr val="55555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55555"/>
              </a:solidFill>
              <a:prstDash val="solid"/>
              <a:round/>
            </a:ln>
          </a:top>
          <a:bottom>
            <a:ln w="25400" cap="flat">
              <a:solidFill>
                <a:srgbClr val="55555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 Narrow"/>
          <a:ea typeface="Arial Narrow"/>
          <a:cs typeface="Arial Narrow"/>
        </a:font>
        <a:srgbClr val="55555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55555"/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55555"/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5555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 Narrow"/>
          <a:ea typeface="Arial Narrow"/>
          <a:cs typeface="Arial Narrow"/>
        </a:font>
        <a:srgbClr val="555555"/>
      </a:tcTxStyle>
      <a:tcStyle>
        <a:tcBdr>
          <a:left>
            <a:ln w="12700" cap="flat">
              <a:solidFill>
                <a:srgbClr val="555555"/>
              </a:solidFill>
              <a:prstDash val="solid"/>
              <a:round/>
            </a:ln>
          </a:left>
          <a:right>
            <a:ln w="12700" cap="flat">
              <a:solidFill>
                <a:srgbClr val="555555"/>
              </a:solidFill>
              <a:prstDash val="solid"/>
              <a:round/>
            </a:ln>
          </a:right>
          <a:top>
            <a:ln w="12700" cap="flat">
              <a:solidFill>
                <a:srgbClr val="555555"/>
              </a:solidFill>
              <a:prstDash val="solid"/>
              <a:round/>
            </a:ln>
          </a:top>
          <a:bottom>
            <a:ln w="12700" cap="flat">
              <a:solidFill>
                <a:srgbClr val="555555"/>
              </a:solidFill>
              <a:prstDash val="solid"/>
              <a:round/>
            </a:ln>
          </a:bottom>
          <a:insideH>
            <a:ln w="12700" cap="flat">
              <a:solidFill>
                <a:srgbClr val="555555"/>
              </a:solidFill>
              <a:prstDash val="solid"/>
              <a:round/>
            </a:ln>
          </a:insideH>
          <a:insideV>
            <a:ln w="12700" cap="flat">
              <a:solidFill>
                <a:srgbClr val="555555"/>
              </a:solidFill>
              <a:prstDash val="solid"/>
              <a:round/>
            </a:ln>
          </a:insideV>
        </a:tcBdr>
        <a:fill>
          <a:solidFill>
            <a:srgbClr val="555555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rgbClr val="555555"/>
      </a:tcTxStyle>
      <a:tcStyle>
        <a:tcBdr>
          <a:left>
            <a:ln w="12700" cap="flat">
              <a:solidFill>
                <a:srgbClr val="555555"/>
              </a:solidFill>
              <a:prstDash val="solid"/>
              <a:round/>
            </a:ln>
          </a:left>
          <a:right>
            <a:ln w="12700" cap="flat">
              <a:solidFill>
                <a:srgbClr val="555555"/>
              </a:solidFill>
              <a:prstDash val="solid"/>
              <a:round/>
            </a:ln>
          </a:right>
          <a:top>
            <a:ln w="12700" cap="flat">
              <a:solidFill>
                <a:srgbClr val="555555"/>
              </a:solidFill>
              <a:prstDash val="solid"/>
              <a:round/>
            </a:ln>
          </a:top>
          <a:bottom>
            <a:ln w="12700" cap="flat">
              <a:solidFill>
                <a:srgbClr val="555555"/>
              </a:solidFill>
              <a:prstDash val="solid"/>
              <a:round/>
            </a:ln>
          </a:bottom>
          <a:insideH>
            <a:ln w="12700" cap="flat">
              <a:solidFill>
                <a:srgbClr val="555555"/>
              </a:solidFill>
              <a:prstDash val="solid"/>
              <a:round/>
            </a:ln>
          </a:insideH>
          <a:insideV>
            <a:ln w="12700" cap="flat">
              <a:solidFill>
                <a:srgbClr val="555555"/>
              </a:solidFill>
              <a:prstDash val="solid"/>
              <a:round/>
            </a:ln>
          </a:insideV>
        </a:tcBdr>
        <a:fill>
          <a:solidFill>
            <a:srgbClr val="555555">
              <a:alpha val="20000"/>
            </a:srgbClr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rgbClr val="555555"/>
      </a:tcTxStyle>
      <a:tcStyle>
        <a:tcBdr>
          <a:left>
            <a:ln w="12700" cap="flat">
              <a:solidFill>
                <a:srgbClr val="555555"/>
              </a:solidFill>
              <a:prstDash val="solid"/>
              <a:round/>
            </a:ln>
          </a:left>
          <a:right>
            <a:ln w="12700" cap="flat">
              <a:solidFill>
                <a:srgbClr val="555555"/>
              </a:solidFill>
              <a:prstDash val="solid"/>
              <a:round/>
            </a:ln>
          </a:right>
          <a:top>
            <a:ln w="50800" cap="flat">
              <a:solidFill>
                <a:srgbClr val="555555"/>
              </a:solidFill>
              <a:prstDash val="solid"/>
              <a:round/>
            </a:ln>
          </a:top>
          <a:bottom>
            <a:ln w="12700" cap="flat">
              <a:solidFill>
                <a:srgbClr val="555555"/>
              </a:solidFill>
              <a:prstDash val="solid"/>
              <a:round/>
            </a:ln>
          </a:bottom>
          <a:insideH>
            <a:ln w="12700" cap="flat">
              <a:solidFill>
                <a:srgbClr val="555555"/>
              </a:solidFill>
              <a:prstDash val="solid"/>
              <a:round/>
            </a:ln>
          </a:insideH>
          <a:insideV>
            <a:ln w="12700" cap="flat">
              <a:solidFill>
                <a:srgbClr val="555555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rgbClr val="555555"/>
      </a:tcTxStyle>
      <a:tcStyle>
        <a:tcBdr>
          <a:left>
            <a:ln w="12700" cap="flat">
              <a:solidFill>
                <a:srgbClr val="555555"/>
              </a:solidFill>
              <a:prstDash val="solid"/>
              <a:round/>
            </a:ln>
          </a:left>
          <a:right>
            <a:ln w="12700" cap="flat">
              <a:solidFill>
                <a:srgbClr val="555555"/>
              </a:solidFill>
              <a:prstDash val="solid"/>
              <a:round/>
            </a:ln>
          </a:right>
          <a:top>
            <a:ln w="12700" cap="flat">
              <a:solidFill>
                <a:srgbClr val="555555"/>
              </a:solidFill>
              <a:prstDash val="solid"/>
              <a:round/>
            </a:ln>
          </a:top>
          <a:bottom>
            <a:ln w="25400" cap="flat">
              <a:solidFill>
                <a:srgbClr val="555555"/>
              </a:solidFill>
              <a:prstDash val="solid"/>
              <a:round/>
            </a:ln>
          </a:bottom>
          <a:insideH>
            <a:ln w="12700" cap="flat">
              <a:solidFill>
                <a:srgbClr val="555555"/>
              </a:solidFill>
              <a:prstDash val="solid"/>
              <a:round/>
            </a:ln>
          </a:insideH>
          <a:insideV>
            <a:ln w="12700" cap="flat">
              <a:solidFill>
                <a:srgbClr val="555555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242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514465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x-none"/>
              <a:t>Motivation -&gt; </a:t>
            </a:r>
            <a:r>
              <a:rPr lang="en-US"/>
              <a:t>Job characterization, cluster analysis, and </a:t>
            </a:r>
            <a:r>
              <a:rPr lang="en-US" baseline="0"/>
              <a:t>resource prediction.</a:t>
            </a:r>
            <a:endParaRPr lang="x-none"/>
          </a:p>
          <a:p>
            <a:pPr marL="228600" indent="-228600">
              <a:buAutoNum type="arabicParenR"/>
            </a:pPr>
            <a:r>
              <a:rPr lang="x-none"/>
              <a:t>Research Problem </a:t>
            </a:r>
          </a:p>
          <a:p>
            <a:pPr marL="228600" indent="-228600">
              <a:buAutoNum type="arabicParenR"/>
            </a:pPr>
            <a:r>
              <a:rPr lang="x-none"/>
              <a:t>Research Design </a:t>
            </a:r>
          </a:p>
          <a:p>
            <a:pPr marL="228600" indent="-228600">
              <a:buAutoNum type="arabicParenR"/>
            </a:pPr>
            <a:r>
              <a:rPr lang="en-GB"/>
              <a:t>F</a:t>
            </a:r>
            <a:r>
              <a:rPr lang="x-none"/>
              <a:t>inally discussion of results and conclude.</a:t>
            </a:r>
          </a:p>
        </p:txBody>
      </p:sp>
    </p:spTree>
    <p:extLst>
      <p:ext uri="{BB962C8B-B14F-4D97-AF65-F5344CB8AC3E}">
        <p14:creationId xmlns:p14="http://schemas.microsoft.com/office/powerpoint/2010/main" val="2516588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19182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74509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23320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00267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75444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  <a:p>
            <a:endParaRPr lang="x-none"/>
          </a:p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37199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  <a:p>
            <a:endParaRPr lang="x-none"/>
          </a:p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71613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  <a:p>
            <a:endParaRPr lang="x-none"/>
          </a:p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2357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  <a:p>
            <a:endParaRPr lang="x-none"/>
          </a:p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58374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  <a:p>
            <a:endParaRPr lang="x-none"/>
          </a:p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41931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/>
              <a:t>Users over or under estimate the resources required.</a:t>
            </a:r>
            <a:endParaRPr lang="x-none"/>
          </a:p>
          <a:p>
            <a:pPr marL="228600" indent="-228600">
              <a:buAutoNum type="arabicParenR"/>
            </a:pPr>
            <a:endParaRPr lang="x-none"/>
          </a:p>
          <a:p>
            <a:pPr marL="228600" indent="-228600">
              <a:buAutoNum type="arabicParenR"/>
            </a:pPr>
            <a:r>
              <a:rPr lang="en-US"/>
              <a:t>Characterization of jobs.</a:t>
            </a:r>
            <a:endParaRPr lang="x-none"/>
          </a:p>
          <a:p>
            <a:pPr marL="228600" indent="-228600">
              <a:buAutoNum type="arabicParenR"/>
            </a:pPr>
            <a:endParaRPr lang="x-none"/>
          </a:p>
          <a:p>
            <a:pPr marL="228600" indent="-228600">
              <a:buAutoNum type="arabicParenR"/>
            </a:pPr>
            <a:r>
              <a:rPr lang="en-US"/>
              <a:t>Analysis of </a:t>
            </a:r>
            <a:endParaRPr lang="x-none"/>
          </a:p>
          <a:p>
            <a:pPr marL="228600" indent="-228600">
              <a:buAutoNum type="arabicParenR"/>
            </a:pP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08309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  <a:p>
            <a:endParaRPr lang="x-none"/>
          </a:p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70834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  <a:p>
            <a:endParaRPr lang="x-none"/>
          </a:p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11189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  <a:p>
            <a:endParaRPr lang="x-none"/>
          </a:p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006897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220473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  <a:p>
            <a:endParaRPr lang="x-none"/>
          </a:p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646165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  <a:p>
            <a:endParaRPr lang="x-none"/>
          </a:p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943783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63624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pPr marL="228600" indent="-228600">
              <a:buAutoNum type="arabicParenR"/>
            </a:pP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9797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43368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54867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5811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48183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05908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15938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 2-zeilig Farbe opt. än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intergrundnetz"/>
          <p:cNvSpPr/>
          <p:nvPr/>
        </p:nvSpPr>
        <p:spPr>
          <a:xfrm>
            <a:off x="12700" y="0"/>
            <a:ext cx="9131300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89" y="17922"/>
                </a:moveTo>
                <a:cubicBezTo>
                  <a:pt x="18989" y="17807"/>
                  <a:pt x="18936" y="17711"/>
                  <a:pt x="18860" y="17672"/>
                </a:cubicBezTo>
                <a:lnTo>
                  <a:pt x="18873" y="17601"/>
                </a:lnTo>
                <a:lnTo>
                  <a:pt x="18840" y="17591"/>
                </a:lnTo>
                <a:lnTo>
                  <a:pt x="18829" y="17660"/>
                </a:lnTo>
                <a:cubicBezTo>
                  <a:pt x="18816" y="17656"/>
                  <a:pt x="18803" y="17655"/>
                  <a:pt x="18789" y="17655"/>
                </a:cubicBezTo>
                <a:cubicBezTo>
                  <a:pt x="18710" y="17655"/>
                  <a:pt x="18641" y="17718"/>
                  <a:pt x="18609" y="17807"/>
                </a:cubicBezTo>
                <a:lnTo>
                  <a:pt x="18543" y="17773"/>
                </a:lnTo>
                <a:lnTo>
                  <a:pt x="18531" y="17815"/>
                </a:lnTo>
                <a:lnTo>
                  <a:pt x="18597" y="17848"/>
                </a:lnTo>
                <a:cubicBezTo>
                  <a:pt x="18592" y="17872"/>
                  <a:pt x="18590" y="17896"/>
                  <a:pt x="18590" y="17922"/>
                </a:cubicBezTo>
                <a:cubicBezTo>
                  <a:pt x="18590" y="17947"/>
                  <a:pt x="18592" y="17972"/>
                  <a:pt x="18597" y="17995"/>
                </a:cubicBezTo>
                <a:lnTo>
                  <a:pt x="18534" y="18028"/>
                </a:lnTo>
                <a:lnTo>
                  <a:pt x="18546" y="18069"/>
                </a:lnTo>
                <a:lnTo>
                  <a:pt x="18609" y="18036"/>
                </a:lnTo>
                <a:cubicBezTo>
                  <a:pt x="18641" y="18126"/>
                  <a:pt x="18710" y="18188"/>
                  <a:pt x="18789" y="18188"/>
                </a:cubicBezTo>
                <a:cubicBezTo>
                  <a:pt x="18883" y="18188"/>
                  <a:pt x="18960" y="18103"/>
                  <a:pt x="18982" y="17988"/>
                </a:cubicBezTo>
                <a:lnTo>
                  <a:pt x="19043" y="18001"/>
                </a:lnTo>
                <a:lnTo>
                  <a:pt x="19048" y="17958"/>
                </a:lnTo>
                <a:lnTo>
                  <a:pt x="18988" y="17944"/>
                </a:lnTo>
                <a:cubicBezTo>
                  <a:pt x="18989" y="17937"/>
                  <a:pt x="18989" y="17929"/>
                  <a:pt x="18989" y="17922"/>
                </a:cubicBezTo>
                <a:close/>
                <a:moveTo>
                  <a:pt x="5884" y="5005"/>
                </a:moveTo>
                <a:lnTo>
                  <a:pt x="5871" y="4964"/>
                </a:lnTo>
                <a:lnTo>
                  <a:pt x="5780" y="5014"/>
                </a:lnTo>
                <a:lnTo>
                  <a:pt x="5793" y="5055"/>
                </a:lnTo>
                <a:lnTo>
                  <a:pt x="5884" y="5005"/>
                </a:lnTo>
                <a:close/>
                <a:moveTo>
                  <a:pt x="9904" y="3467"/>
                </a:moveTo>
                <a:lnTo>
                  <a:pt x="9833" y="3378"/>
                </a:lnTo>
                <a:lnTo>
                  <a:pt x="9810" y="3410"/>
                </a:lnTo>
                <a:lnTo>
                  <a:pt x="9881" y="3499"/>
                </a:lnTo>
                <a:lnTo>
                  <a:pt x="9904" y="3467"/>
                </a:lnTo>
                <a:close/>
                <a:moveTo>
                  <a:pt x="10022" y="3616"/>
                </a:moveTo>
                <a:lnTo>
                  <a:pt x="9950" y="3526"/>
                </a:lnTo>
                <a:lnTo>
                  <a:pt x="9928" y="3558"/>
                </a:lnTo>
                <a:lnTo>
                  <a:pt x="9999" y="3648"/>
                </a:lnTo>
                <a:lnTo>
                  <a:pt x="10022" y="3616"/>
                </a:lnTo>
                <a:close/>
                <a:moveTo>
                  <a:pt x="10139" y="3764"/>
                </a:moveTo>
                <a:lnTo>
                  <a:pt x="10069" y="3675"/>
                </a:lnTo>
                <a:lnTo>
                  <a:pt x="10046" y="3707"/>
                </a:lnTo>
                <a:lnTo>
                  <a:pt x="10117" y="3796"/>
                </a:lnTo>
                <a:lnTo>
                  <a:pt x="10139" y="3764"/>
                </a:lnTo>
                <a:close/>
                <a:moveTo>
                  <a:pt x="9715" y="3229"/>
                </a:moveTo>
                <a:lnTo>
                  <a:pt x="9692" y="3262"/>
                </a:lnTo>
                <a:lnTo>
                  <a:pt x="9763" y="3351"/>
                </a:lnTo>
                <a:lnTo>
                  <a:pt x="9785" y="3319"/>
                </a:lnTo>
                <a:lnTo>
                  <a:pt x="9715" y="3229"/>
                </a:lnTo>
                <a:close/>
                <a:moveTo>
                  <a:pt x="10588" y="4389"/>
                </a:moveTo>
                <a:lnTo>
                  <a:pt x="10611" y="4357"/>
                </a:lnTo>
                <a:lnTo>
                  <a:pt x="10540" y="4268"/>
                </a:lnTo>
                <a:lnTo>
                  <a:pt x="10518" y="4301"/>
                </a:lnTo>
                <a:lnTo>
                  <a:pt x="10588" y="4389"/>
                </a:lnTo>
                <a:close/>
                <a:moveTo>
                  <a:pt x="10164" y="3855"/>
                </a:moveTo>
                <a:lnTo>
                  <a:pt x="10234" y="3945"/>
                </a:lnTo>
                <a:lnTo>
                  <a:pt x="10257" y="3913"/>
                </a:lnTo>
                <a:lnTo>
                  <a:pt x="10186" y="3823"/>
                </a:lnTo>
                <a:lnTo>
                  <a:pt x="10164" y="3855"/>
                </a:lnTo>
                <a:close/>
                <a:moveTo>
                  <a:pt x="10353" y="4093"/>
                </a:moveTo>
                <a:lnTo>
                  <a:pt x="10375" y="4060"/>
                </a:lnTo>
                <a:lnTo>
                  <a:pt x="10304" y="3972"/>
                </a:lnTo>
                <a:lnTo>
                  <a:pt x="10281" y="4004"/>
                </a:lnTo>
                <a:lnTo>
                  <a:pt x="10353" y="4093"/>
                </a:lnTo>
                <a:close/>
                <a:moveTo>
                  <a:pt x="10399" y="4152"/>
                </a:moveTo>
                <a:lnTo>
                  <a:pt x="10470" y="4242"/>
                </a:lnTo>
                <a:lnTo>
                  <a:pt x="10493" y="4209"/>
                </a:lnTo>
                <a:lnTo>
                  <a:pt x="10422" y="4120"/>
                </a:lnTo>
                <a:lnTo>
                  <a:pt x="10399" y="4152"/>
                </a:lnTo>
                <a:close/>
                <a:moveTo>
                  <a:pt x="8705" y="5083"/>
                </a:moveTo>
                <a:lnTo>
                  <a:pt x="8676" y="5063"/>
                </a:lnTo>
                <a:lnTo>
                  <a:pt x="8630" y="5179"/>
                </a:lnTo>
                <a:lnTo>
                  <a:pt x="8660" y="5200"/>
                </a:lnTo>
                <a:lnTo>
                  <a:pt x="8705" y="5083"/>
                </a:lnTo>
                <a:close/>
                <a:moveTo>
                  <a:pt x="8554" y="5373"/>
                </a:moveTo>
                <a:lnTo>
                  <a:pt x="8583" y="5394"/>
                </a:lnTo>
                <a:lnTo>
                  <a:pt x="8629" y="5277"/>
                </a:lnTo>
                <a:lnTo>
                  <a:pt x="8599" y="5257"/>
                </a:lnTo>
                <a:lnTo>
                  <a:pt x="8554" y="5373"/>
                </a:lnTo>
                <a:close/>
                <a:moveTo>
                  <a:pt x="8250" y="6151"/>
                </a:moveTo>
                <a:lnTo>
                  <a:pt x="8279" y="6172"/>
                </a:lnTo>
                <a:lnTo>
                  <a:pt x="8325" y="6055"/>
                </a:lnTo>
                <a:lnTo>
                  <a:pt x="8296" y="6034"/>
                </a:lnTo>
                <a:lnTo>
                  <a:pt x="8250" y="6151"/>
                </a:lnTo>
                <a:close/>
                <a:moveTo>
                  <a:pt x="8553" y="5472"/>
                </a:moveTo>
                <a:lnTo>
                  <a:pt x="8523" y="5452"/>
                </a:lnTo>
                <a:lnTo>
                  <a:pt x="8478" y="5568"/>
                </a:lnTo>
                <a:lnTo>
                  <a:pt x="8507" y="5589"/>
                </a:lnTo>
                <a:lnTo>
                  <a:pt x="8553" y="5472"/>
                </a:lnTo>
                <a:close/>
                <a:moveTo>
                  <a:pt x="8857" y="4694"/>
                </a:moveTo>
                <a:lnTo>
                  <a:pt x="8827" y="4674"/>
                </a:lnTo>
                <a:lnTo>
                  <a:pt x="8782" y="4791"/>
                </a:lnTo>
                <a:lnTo>
                  <a:pt x="8811" y="4811"/>
                </a:lnTo>
                <a:lnTo>
                  <a:pt x="8857" y="4694"/>
                </a:lnTo>
                <a:close/>
                <a:moveTo>
                  <a:pt x="8371" y="5839"/>
                </a:moveTo>
                <a:lnTo>
                  <a:pt x="8326" y="5956"/>
                </a:lnTo>
                <a:lnTo>
                  <a:pt x="8355" y="5977"/>
                </a:lnTo>
                <a:lnTo>
                  <a:pt x="8401" y="5860"/>
                </a:lnTo>
                <a:lnTo>
                  <a:pt x="8371" y="5839"/>
                </a:lnTo>
                <a:close/>
                <a:moveTo>
                  <a:pt x="8751" y="4869"/>
                </a:moveTo>
                <a:lnTo>
                  <a:pt x="8706" y="4986"/>
                </a:lnTo>
                <a:lnTo>
                  <a:pt x="8735" y="5005"/>
                </a:lnTo>
                <a:lnTo>
                  <a:pt x="8781" y="4889"/>
                </a:lnTo>
                <a:lnTo>
                  <a:pt x="8751" y="4869"/>
                </a:lnTo>
                <a:close/>
                <a:moveTo>
                  <a:pt x="9284" y="3508"/>
                </a:moveTo>
                <a:lnTo>
                  <a:pt x="9238" y="3625"/>
                </a:lnTo>
                <a:lnTo>
                  <a:pt x="9267" y="3645"/>
                </a:lnTo>
                <a:lnTo>
                  <a:pt x="9313" y="3529"/>
                </a:lnTo>
                <a:lnTo>
                  <a:pt x="9284" y="3508"/>
                </a:lnTo>
                <a:close/>
                <a:moveTo>
                  <a:pt x="9359" y="3314"/>
                </a:moveTo>
                <a:lnTo>
                  <a:pt x="9314" y="3431"/>
                </a:lnTo>
                <a:lnTo>
                  <a:pt x="9343" y="3451"/>
                </a:lnTo>
                <a:lnTo>
                  <a:pt x="9388" y="3335"/>
                </a:lnTo>
                <a:lnTo>
                  <a:pt x="9359" y="3314"/>
                </a:lnTo>
                <a:close/>
                <a:moveTo>
                  <a:pt x="9009" y="4306"/>
                </a:moveTo>
                <a:lnTo>
                  <a:pt x="8979" y="4286"/>
                </a:lnTo>
                <a:lnTo>
                  <a:pt x="8934" y="4402"/>
                </a:lnTo>
                <a:lnTo>
                  <a:pt x="8963" y="4422"/>
                </a:lnTo>
                <a:lnTo>
                  <a:pt x="9009" y="4306"/>
                </a:lnTo>
                <a:close/>
                <a:moveTo>
                  <a:pt x="8904" y="4480"/>
                </a:moveTo>
                <a:lnTo>
                  <a:pt x="8858" y="4597"/>
                </a:lnTo>
                <a:lnTo>
                  <a:pt x="8887" y="4617"/>
                </a:lnTo>
                <a:lnTo>
                  <a:pt x="8933" y="4500"/>
                </a:lnTo>
                <a:lnTo>
                  <a:pt x="8904" y="4480"/>
                </a:lnTo>
                <a:close/>
                <a:moveTo>
                  <a:pt x="9207" y="3702"/>
                </a:moveTo>
                <a:lnTo>
                  <a:pt x="9162" y="3819"/>
                </a:lnTo>
                <a:lnTo>
                  <a:pt x="9191" y="3839"/>
                </a:lnTo>
                <a:lnTo>
                  <a:pt x="9237" y="3722"/>
                </a:lnTo>
                <a:lnTo>
                  <a:pt x="9207" y="3702"/>
                </a:lnTo>
                <a:close/>
                <a:moveTo>
                  <a:pt x="9132" y="3897"/>
                </a:moveTo>
                <a:lnTo>
                  <a:pt x="9086" y="4014"/>
                </a:lnTo>
                <a:lnTo>
                  <a:pt x="9115" y="4034"/>
                </a:lnTo>
                <a:lnTo>
                  <a:pt x="9160" y="3917"/>
                </a:lnTo>
                <a:lnTo>
                  <a:pt x="9132" y="3897"/>
                </a:lnTo>
                <a:close/>
                <a:moveTo>
                  <a:pt x="9055" y="4091"/>
                </a:moveTo>
                <a:lnTo>
                  <a:pt x="9010" y="4208"/>
                </a:lnTo>
                <a:lnTo>
                  <a:pt x="9039" y="4228"/>
                </a:lnTo>
                <a:lnTo>
                  <a:pt x="9085" y="4111"/>
                </a:lnTo>
                <a:lnTo>
                  <a:pt x="9055" y="4091"/>
                </a:lnTo>
                <a:close/>
                <a:moveTo>
                  <a:pt x="8402" y="5762"/>
                </a:moveTo>
                <a:lnTo>
                  <a:pt x="8432" y="5783"/>
                </a:lnTo>
                <a:lnTo>
                  <a:pt x="8477" y="5666"/>
                </a:lnTo>
                <a:lnTo>
                  <a:pt x="8448" y="5645"/>
                </a:lnTo>
                <a:lnTo>
                  <a:pt x="8402" y="5762"/>
                </a:lnTo>
                <a:close/>
                <a:moveTo>
                  <a:pt x="4721" y="6329"/>
                </a:moveTo>
                <a:lnTo>
                  <a:pt x="4621" y="6326"/>
                </a:lnTo>
                <a:lnTo>
                  <a:pt x="4620" y="6370"/>
                </a:lnTo>
                <a:lnTo>
                  <a:pt x="4720" y="6373"/>
                </a:lnTo>
                <a:lnTo>
                  <a:pt x="4721" y="6329"/>
                </a:lnTo>
                <a:close/>
                <a:moveTo>
                  <a:pt x="4886" y="6336"/>
                </a:moveTo>
                <a:lnTo>
                  <a:pt x="4786" y="6333"/>
                </a:lnTo>
                <a:lnTo>
                  <a:pt x="4785" y="6377"/>
                </a:lnTo>
                <a:lnTo>
                  <a:pt x="4885" y="6380"/>
                </a:lnTo>
                <a:lnTo>
                  <a:pt x="4886" y="6336"/>
                </a:lnTo>
                <a:close/>
                <a:moveTo>
                  <a:pt x="5050" y="6343"/>
                </a:moveTo>
                <a:lnTo>
                  <a:pt x="4952" y="6339"/>
                </a:lnTo>
                <a:lnTo>
                  <a:pt x="4950" y="6384"/>
                </a:lnTo>
                <a:lnTo>
                  <a:pt x="5050" y="6387"/>
                </a:lnTo>
                <a:lnTo>
                  <a:pt x="5050" y="6343"/>
                </a:lnTo>
                <a:close/>
                <a:moveTo>
                  <a:pt x="7756" y="6498"/>
                </a:moveTo>
                <a:lnTo>
                  <a:pt x="7855" y="6502"/>
                </a:lnTo>
                <a:lnTo>
                  <a:pt x="7856" y="6458"/>
                </a:lnTo>
                <a:lnTo>
                  <a:pt x="7757" y="6454"/>
                </a:lnTo>
                <a:lnTo>
                  <a:pt x="7756" y="6498"/>
                </a:lnTo>
                <a:close/>
                <a:moveTo>
                  <a:pt x="5215" y="6350"/>
                </a:moveTo>
                <a:lnTo>
                  <a:pt x="5117" y="6346"/>
                </a:lnTo>
                <a:lnTo>
                  <a:pt x="5115" y="6389"/>
                </a:lnTo>
                <a:lnTo>
                  <a:pt x="5215" y="6394"/>
                </a:lnTo>
                <a:lnTo>
                  <a:pt x="5215" y="6350"/>
                </a:lnTo>
                <a:close/>
                <a:moveTo>
                  <a:pt x="3960" y="6343"/>
                </a:moveTo>
                <a:lnTo>
                  <a:pt x="4059" y="6346"/>
                </a:lnTo>
                <a:lnTo>
                  <a:pt x="4060" y="6303"/>
                </a:lnTo>
                <a:lnTo>
                  <a:pt x="3961" y="6299"/>
                </a:lnTo>
                <a:lnTo>
                  <a:pt x="3960" y="6343"/>
                </a:lnTo>
                <a:close/>
                <a:moveTo>
                  <a:pt x="3795" y="6336"/>
                </a:moveTo>
                <a:lnTo>
                  <a:pt x="3894" y="6339"/>
                </a:lnTo>
                <a:lnTo>
                  <a:pt x="3895" y="6296"/>
                </a:lnTo>
                <a:lnTo>
                  <a:pt x="3796" y="6292"/>
                </a:lnTo>
                <a:lnTo>
                  <a:pt x="3795" y="6336"/>
                </a:lnTo>
                <a:close/>
                <a:moveTo>
                  <a:pt x="4226" y="6310"/>
                </a:moveTo>
                <a:lnTo>
                  <a:pt x="4126" y="6305"/>
                </a:lnTo>
                <a:lnTo>
                  <a:pt x="4125" y="6350"/>
                </a:lnTo>
                <a:lnTo>
                  <a:pt x="4224" y="6353"/>
                </a:lnTo>
                <a:lnTo>
                  <a:pt x="4226" y="6310"/>
                </a:lnTo>
                <a:close/>
                <a:moveTo>
                  <a:pt x="4391" y="6316"/>
                </a:moveTo>
                <a:lnTo>
                  <a:pt x="4291" y="6312"/>
                </a:lnTo>
                <a:lnTo>
                  <a:pt x="4290" y="6356"/>
                </a:lnTo>
                <a:lnTo>
                  <a:pt x="4389" y="6360"/>
                </a:lnTo>
                <a:lnTo>
                  <a:pt x="4391" y="6316"/>
                </a:lnTo>
                <a:close/>
                <a:moveTo>
                  <a:pt x="4556" y="6322"/>
                </a:moveTo>
                <a:lnTo>
                  <a:pt x="4456" y="6319"/>
                </a:lnTo>
                <a:lnTo>
                  <a:pt x="4455" y="6363"/>
                </a:lnTo>
                <a:lnTo>
                  <a:pt x="4555" y="6367"/>
                </a:lnTo>
                <a:lnTo>
                  <a:pt x="4556" y="6322"/>
                </a:lnTo>
                <a:close/>
                <a:moveTo>
                  <a:pt x="7591" y="6491"/>
                </a:moveTo>
                <a:lnTo>
                  <a:pt x="7690" y="6495"/>
                </a:lnTo>
                <a:lnTo>
                  <a:pt x="7691" y="6452"/>
                </a:lnTo>
                <a:lnTo>
                  <a:pt x="7592" y="6447"/>
                </a:lnTo>
                <a:lnTo>
                  <a:pt x="7591" y="6491"/>
                </a:lnTo>
                <a:close/>
                <a:moveTo>
                  <a:pt x="5710" y="6370"/>
                </a:moveTo>
                <a:lnTo>
                  <a:pt x="5612" y="6367"/>
                </a:lnTo>
                <a:lnTo>
                  <a:pt x="5611" y="6410"/>
                </a:lnTo>
                <a:lnTo>
                  <a:pt x="5710" y="6414"/>
                </a:lnTo>
                <a:lnTo>
                  <a:pt x="5710" y="6370"/>
                </a:lnTo>
                <a:close/>
                <a:moveTo>
                  <a:pt x="6371" y="6397"/>
                </a:moveTo>
                <a:lnTo>
                  <a:pt x="6272" y="6393"/>
                </a:lnTo>
                <a:lnTo>
                  <a:pt x="6271" y="6437"/>
                </a:lnTo>
                <a:lnTo>
                  <a:pt x="6369" y="6441"/>
                </a:lnTo>
                <a:lnTo>
                  <a:pt x="6371" y="6397"/>
                </a:lnTo>
                <a:close/>
                <a:moveTo>
                  <a:pt x="6205" y="6390"/>
                </a:moveTo>
                <a:lnTo>
                  <a:pt x="6107" y="6386"/>
                </a:lnTo>
                <a:lnTo>
                  <a:pt x="6106" y="6430"/>
                </a:lnTo>
                <a:lnTo>
                  <a:pt x="6204" y="6435"/>
                </a:lnTo>
                <a:lnTo>
                  <a:pt x="6205" y="6390"/>
                </a:lnTo>
                <a:close/>
                <a:moveTo>
                  <a:pt x="6040" y="6384"/>
                </a:moveTo>
                <a:lnTo>
                  <a:pt x="5942" y="6379"/>
                </a:lnTo>
                <a:lnTo>
                  <a:pt x="5941" y="6423"/>
                </a:lnTo>
                <a:lnTo>
                  <a:pt x="6039" y="6428"/>
                </a:lnTo>
                <a:lnTo>
                  <a:pt x="6040" y="6384"/>
                </a:lnTo>
                <a:close/>
                <a:moveTo>
                  <a:pt x="5545" y="6363"/>
                </a:moveTo>
                <a:lnTo>
                  <a:pt x="5447" y="6360"/>
                </a:lnTo>
                <a:lnTo>
                  <a:pt x="5446" y="6403"/>
                </a:lnTo>
                <a:lnTo>
                  <a:pt x="5545" y="6407"/>
                </a:lnTo>
                <a:lnTo>
                  <a:pt x="5545" y="6363"/>
                </a:lnTo>
                <a:close/>
                <a:moveTo>
                  <a:pt x="5380" y="6356"/>
                </a:moveTo>
                <a:lnTo>
                  <a:pt x="5282" y="6353"/>
                </a:lnTo>
                <a:lnTo>
                  <a:pt x="5281" y="6396"/>
                </a:lnTo>
                <a:lnTo>
                  <a:pt x="5380" y="6401"/>
                </a:lnTo>
                <a:lnTo>
                  <a:pt x="5380" y="6356"/>
                </a:lnTo>
                <a:close/>
                <a:moveTo>
                  <a:pt x="5875" y="6377"/>
                </a:moveTo>
                <a:lnTo>
                  <a:pt x="5777" y="6372"/>
                </a:lnTo>
                <a:lnTo>
                  <a:pt x="5776" y="6417"/>
                </a:lnTo>
                <a:lnTo>
                  <a:pt x="5875" y="6421"/>
                </a:lnTo>
                <a:lnTo>
                  <a:pt x="5875" y="6377"/>
                </a:lnTo>
                <a:close/>
                <a:moveTo>
                  <a:pt x="6536" y="6404"/>
                </a:moveTo>
                <a:lnTo>
                  <a:pt x="6437" y="6399"/>
                </a:lnTo>
                <a:lnTo>
                  <a:pt x="6436" y="6444"/>
                </a:lnTo>
                <a:lnTo>
                  <a:pt x="6534" y="6448"/>
                </a:lnTo>
                <a:lnTo>
                  <a:pt x="6536" y="6404"/>
                </a:lnTo>
                <a:close/>
                <a:moveTo>
                  <a:pt x="7261" y="6478"/>
                </a:moveTo>
                <a:lnTo>
                  <a:pt x="7360" y="6481"/>
                </a:lnTo>
                <a:lnTo>
                  <a:pt x="7361" y="6438"/>
                </a:lnTo>
                <a:lnTo>
                  <a:pt x="7262" y="6434"/>
                </a:lnTo>
                <a:lnTo>
                  <a:pt x="7261" y="6478"/>
                </a:lnTo>
                <a:close/>
                <a:moveTo>
                  <a:pt x="6931" y="6464"/>
                </a:moveTo>
                <a:lnTo>
                  <a:pt x="7030" y="6469"/>
                </a:lnTo>
                <a:lnTo>
                  <a:pt x="7031" y="6424"/>
                </a:lnTo>
                <a:lnTo>
                  <a:pt x="6932" y="6420"/>
                </a:lnTo>
                <a:lnTo>
                  <a:pt x="6931" y="6464"/>
                </a:lnTo>
                <a:close/>
                <a:moveTo>
                  <a:pt x="7096" y="6471"/>
                </a:moveTo>
                <a:lnTo>
                  <a:pt x="7195" y="6474"/>
                </a:lnTo>
                <a:lnTo>
                  <a:pt x="7196" y="6431"/>
                </a:lnTo>
                <a:lnTo>
                  <a:pt x="7097" y="6427"/>
                </a:lnTo>
                <a:lnTo>
                  <a:pt x="7096" y="6471"/>
                </a:lnTo>
                <a:close/>
                <a:moveTo>
                  <a:pt x="7426" y="6485"/>
                </a:moveTo>
                <a:lnTo>
                  <a:pt x="7525" y="6488"/>
                </a:lnTo>
                <a:lnTo>
                  <a:pt x="7526" y="6445"/>
                </a:lnTo>
                <a:lnTo>
                  <a:pt x="7427" y="6440"/>
                </a:lnTo>
                <a:lnTo>
                  <a:pt x="7426" y="6485"/>
                </a:lnTo>
                <a:close/>
                <a:moveTo>
                  <a:pt x="6701" y="6411"/>
                </a:moveTo>
                <a:lnTo>
                  <a:pt x="6602" y="6406"/>
                </a:lnTo>
                <a:lnTo>
                  <a:pt x="6601" y="6451"/>
                </a:lnTo>
                <a:lnTo>
                  <a:pt x="6700" y="6455"/>
                </a:lnTo>
                <a:lnTo>
                  <a:pt x="6701" y="6411"/>
                </a:lnTo>
                <a:close/>
                <a:moveTo>
                  <a:pt x="6866" y="6418"/>
                </a:moveTo>
                <a:lnTo>
                  <a:pt x="6767" y="6413"/>
                </a:lnTo>
                <a:lnTo>
                  <a:pt x="6766" y="6457"/>
                </a:lnTo>
                <a:lnTo>
                  <a:pt x="6865" y="6462"/>
                </a:lnTo>
                <a:lnTo>
                  <a:pt x="6866" y="6418"/>
                </a:lnTo>
                <a:close/>
                <a:moveTo>
                  <a:pt x="1507" y="5669"/>
                </a:moveTo>
                <a:lnTo>
                  <a:pt x="1604" y="5701"/>
                </a:lnTo>
                <a:lnTo>
                  <a:pt x="1611" y="5658"/>
                </a:lnTo>
                <a:lnTo>
                  <a:pt x="1515" y="5626"/>
                </a:lnTo>
                <a:lnTo>
                  <a:pt x="1507" y="5669"/>
                </a:lnTo>
                <a:close/>
                <a:moveTo>
                  <a:pt x="1669" y="5723"/>
                </a:moveTo>
                <a:lnTo>
                  <a:pt x="1767" y="5754"/>
                </a:lnTo>
                <a:lnTo>
                  <a:pt x="1775" y="5711"/>
                </a:lnTo>
                <a:lnTo>
                  <a:pt x="1677" y="5679"/>
                </a:lnTo>
                <a:lnTo>
                  <a:pt x="1669" y="5723"/>
                </a:lnTo>
                <a:close/>
                <a:moveTo>
                  <a:pt x="1180" y="5563"/>
                </a:moveTo>
                <a:lnTo>
                  <a:pt x="1278" y="5594"/>
                </a:lnTo>
                <a:lnTo>
                  <a:pt x="1286" y="5551"/>
                </a:lnTo>
                <a:lnTo>
                  <a:pt x="1188" y="5520"/>
                </a:lnTo>
                <a:lnTo>
                  <a:pt x="1180" y="5563"/>
                </a:lnTo>
                <a:close/>
                <a:moveTo>
                  <a:pt x="1344" y="5616"/>
                </a:moveTo>
                <a:lnTo>
                  <a:pt x="1441" y="5648"/>
                </a:lnTo>
                <a:lnTo>
                  <a:pt x="1449" y="5605"/>
                </a:lnTo>
                <a:lnTo>
                  <a:pt x="1351" y="5573"/>
                </a:lnTo>
                <a:lnTo>
                  <a:pt x="1344" y="5616"/>
                </a:lnTo>
                <a:close/>
                <a:moveTo>
                  <a:pt x="1018" y="5509"/>
                </a:moveTo>
                <a:lnTo>
                  <a:pt x="1115" y="5541"/>
                </a:lnTo>
                <a:lnTo>
                  <a:pt x="1123" y="5498"/>
                </a:lnTo>
                <a:lnTo>
                  <a:pt x="1026" y="5466"/>
                </a:lnTo>
                <a:lnTo>
                  <a:pt x="1018" y="5509"/>
                </a:lnTo>
                <a:close/>
                <a:moveTo>
                  <a:pt x="1996" y="5829"/>
                </a:moveTo>
                <a:lnTo>
                  <a:pt x="2093" y="5861"/>
                </a:lnTo>
                <a:lnTo>
                  <a:pt x="2100" y="5818"/>
                </a:lnTo>
                <a:lnTo>
                  <a:pt x="2004" y="5786"/>
                </a:lnTo>
                <a:lnTo>
                  <a:pt x="1996" y="5829"/>
                </a:lnTo>
                <a:close/>
                <a:moveTo>
                  <a:pt x="1833" y="5776"/>
                </a:moveTo>
                <a:lnTo>
                  <a:pt x="1930" y="5808"/>
                </a:lnTo>
                <a:lnTo>
                  <a:pt x="1938" y="5765"/>
                </a:lnTo>
                <a:lnTo>
                  <a:pt x="1840" y="5733"/>
                </a:lnTo>
                <a:lnTo>
                  <a:pt x="1833" y="5776"/>
                </a:lnTo>
                <a:close/>
                <a:moveTo>
                  <a:pt x="3136" y="6201"/>
                </a:moveTo>
                <a:lnTo>
                  <a:pt x="3234" y="6233"/>
                </a:lnTo>
                <a:lnTo>
                  <a:pt x="3242" y="6191"/>
                </a:lnTo>
                <a:lnTo>
                  <a:pt x="3145" y="6159"/>
                </a:lnTo>
                <a:lnTo>
                  <a:pt x="3136" y="6201"/>
                </a:lnTo>
                <a:close/>
                <a:moveTo>
                  <a:pt x="2974" y="6148"/>
                </a:moveTo>
                <a:lnTo>
                  <a:pt x="3071" y="6180"/>
                </a:lnTo>
                <a:lnTo>
                  <a:pt x="3079" y="6138"/>
                </a:lnTo>
                <a:lnTo>
                  <a:pt x="2981" y="6106"/>
                </a:lnTo>
                <a:lnTo>
                  <a:pt x="2974" y="6148"/>
                </a:lnTo>
                <a:close/>
                <a:moveTo>
                  <a:pt x="2485" y="5988"/>
                </a:moveTo>
                <a:lnTo>
                  <a:pt x="2582" y="6020"/>
                </a:lnTo>
                <a:lnTo>
                  <a:pt x="2590" y="5978"/>
                </a:lnTo>
                <a:lnTo>
                  <a:pt x="2493" y="5946"/>
                </a:lnTo>
                <a:lnTo>
                  <a:pt x="2485" y="5988"/>
                </a:lnTo>
                <a:close/>
                <a:moveTo>
                  <a:pt x="2811" y="6094"/>
                </a:moveTo>
                <a:lnTo>
                  <a:pt x="2908" y="6126"/>
                </a:lnTo>
                <a:lnTo>
                  <a:pt x="2916" y="6084"/>
                </a:lnTo>
                <a:lnTo>
                  <a:pt x="2818" y="6053"/>
                </a:lnTo>
                <a:lnTo>
                  <a:pt x="2811" y="6094"/>
                </a:lnTo>
                <a:close/>
                <a:moveTo>
                  <a:pt x="2322" y="5935"/>
                </a:moveTo>
                <a:lnTo>
                  <a:pt x="2419" y="5967"/>
                </a:lnTo>
                <a:lnTo>
                  <a:pt x="2427" y="5924"/>
                </a:lnTo>
                <a:lnTo>
                  <a:pt x="2329" y="5893"/>
                </a:lnTo>
                <a:lnTo>
                  <a:pt x="2322" y="5935"/>
                </a:lnTo>
                <a:close/>
                <a:moveTo>
                  <a:pt x="2158" y="5881"/>
                </a:moveTo>
                <a:lnTo>
                  <a:pt x="2256" y="5914"/>
                </a:lnTo>
                <a:lnTo>
                  <a:pt x="2264" y="5871"/>
                </a:lnTo>
                <a:lnTo>
                  <a:pt x="2166" y="5839"/>
                </a:lnTo>
                <a:lnTo>
                  <a:pt x="2158" y="5881"/>
                </a:lnTo>
                <a:close/>
                <a:moveTo>
                  <a:pt x="2647" y="6041"/>
                </a:moveTo>
                <a:lnTo>
                  <a:pt x="2745" y="6073"/>
                </a:lnTo>
                <a:lnTo>
                  <a:pt x="2753" y="6031"/>
                </a:lnTo>
                <a:lnTo>
                  <a:pt x="2656" y="5999"/>
                </a:lnTo>
                <a:lnTo>
                  <a:pt x="2647" y="6041"/>
                </a:lnTo>
                <a:close/>
                <a:moveTo>
                  <a:pt x="11769" y="9297"/>
                </a:moveTo>
                <a:lnTo>
                  <a:pt x="11854" y="9361"/>
                </a:lnTo>
                <a:lnTo>
                  <a:pt x="11871" y="9323"/>
                </a:lnTo>
                <a:lnTo>
                  <a:pt x="11785" y="9258"/>
                </a:lnTo>
                <a:lnTo>
                  <a:pt x="11769" y="9297"/>
                </a:lnTo>
                <a:close/>
                <a:moveTo>
                  <a:pt x="12296" y="9647"/>
                </a:moveTo>
                <a:lnTo>
                  <a:pt x="12211" y="9582"/>
                </a:lnTo>
                <a:lnTo>
                  <a:pt x="12195" y="9620"/>
                </a:lnTo>
                <a:lnTo>
                  <a:pt x="12280" y="9685"/>
                </a:lnTo>
                <a:lnTo>
                  <a:pt x="12296" y="9647"/>
                </a:lnTo>
                <a:close/>
                <a:moveTo>
                  <a:pt x="11644" y="9150"/>
                </a:moveTo>
                <a:lnTo>
                  <a:pt x="11627" y="9189"/>
                </a:lnTo>
                <a:lnTo>
                  <a:pt x="11712" y="9253"/>
                </a:lnTo>
                <a:lnTo>
                  <a:pt x="11729" y="9215"/>
                </a:lnTo>
                <a:lnTo>
                  <a:pt x="11644" y="9150"/>
                </a:lnTo>
                <a:close/>
                <a:moveTo>
                  <a:pt x="12053" y="9512"/>
                </a:moveTo>
                <a:lnTo>
                  <a:pt x="12138" y="9577"/>
                </a:lnTo>
                <a:lnTo>
                  <a:pt x="12154" y="9539"/>
                </a:lnTo>
                <a:lnTo>
                  <a:pt x="12069" y="9475"/>
                </a:lnTo>
                <a:lnTo>
                  <a:pt x="12053" y="9512"/>
                </a:lnTo>
                <a:close/>
                <a:moveTo>
                  <a:pt x="12013" y="9431"/>
                </a:moveTo>
                <a:lnTo>
                  <a:pt x="11927" y="9366"/>
                </a:lnTo>
                <a:lnTo>
                  <a:pt x="11911" y="9404"/>
                </a:lnTo>
                <a:lnTo>
                  <a:pt x="11996" y="9469"/>
                </a:lnTo>
                <a:lnTo>
                  <a:pt x="12013" y="9431"/>
                </a:lnTo>
                <a:close/>
                <a:moveTo>
                  <a:pt x="11076" y="8718"/>
                </a:moveTo>
                <a:lnTo>
                  <a:pt x="11059" y="8757"/>
                </a:lnTo>
                <a:lnTo>
                  <a:pt x="11144" y="8821"/>
                </a:lnTo>
                <a:lnTo>
                  <a:pt x="11161" y="8784"/>
                </a:lnTo>
                <a:lnTo>
                  <a:pt x="11076" y="8718"/>
                </a:lnTo>
                <a:close/>
                <a:moveTo>
                  <a:pt x="11587" y="9107"/>
                </a:moveTo>
                <a:lnTo>
                  <a:pt x="11502" y="9043"/>
                </a:lnTo>
                <a:lnTo>
                  <a:pt x="11485" y="9081"/>
                </a:lnTo>
                <a:lnTo>
                  <a:pt x="11570" y="9146"/>
                </a:lnTo>
                <a:lnTo>
                  <a:pt x="11587" y="9107"/>
                </a:lnTo>
                <a:close/>
                <a:moveTo>
                  <a:pt x="11201" y="8865"/>
                </a:moveTo>
                <a:lnTo>
                  <a:pt x="11286" y="8929"/>
                </a:lnTo>
                <a:lnTo>
                  <a:pt x="11303" y="8892"/>
                </a:lnTo>
                <a:lnTo>
                  <a:pt x="11218" y="8827"/>
                </a:lnTo>
                <a:lnTo>
                  <a:pt x="11201" y="8865"/>
                </a:lnTo>
                <a:close/>
                <a:moveTo>
                  <a:pt x="11428" y="9038"/>
                </a:moveTo>
                <a:lnTo>
                  <a:pt x="11445" y="8999"/>
                </a:lnTo>
                <a:lnTo>
                  <a:pt x="11360" y="8935"/>
                </a:lnTo>
                <a:lnTo>
                  <a:pt x="11343" y="8972"/>
                </a:lnTo>
                <a:lnTo>
                  <a:pt x="11428" y="9038"/>
                </a:lnTo>
                <a:close/>
                <a:moveTo>
                  <a:pt x="11019" y="8675"/>
                </a:moveTo>
                <a:lnTo>
                  <a:pt x="10934" y="8611"/>
                </a:lnTo>
                <a:lnTo>
                  <a:pt x="10917" y="8649"/>
                </a:lnTo>
                <a:lnTo>
                  <a:pt x="11002" y="8714"/>
                </a:lnTo>
                <a:lnTo>
                  <a:pt x="11019" y="8675"/>
                </a:lnTo>
                <a:close/>
                <a:moveTo>
                  <a:pt x="13204" y="10337"/>
                </a:moveTo>
                <a:lnTo>
                  <a:pt x="13188" y="10376"/>
                </a:lnTo>
                <a:lnTo>
                  <a:pt x="13273" y="10441"/>
                </a:lnTo>
                <a:lnTo>
                  <a:pt x="13289" y="10402"/>
                </a:lnTo>
                <a:lnTo>
                  <a:pt x="13204" y="10337"/>
                </a:lnTo>
                <a:close/>
                <a:moveTo>
                  <a:pt x="13330" y="10484"/>
                </a:moveTo>
                <a:lnTo>
                  <a:pt x="13415" y="10548"/>
                </a:lnTo>
                <a:lnTo>
                  <a:pt x="13431" y="10510"/>
                </a:lnTo>
                <a:lnTo>
                  <a:pt x="13346" y="10445"/>
                </a:lnTo>
                <a:lnTo>
                  <a:pt x="13330" y="10484"/>
                </a:lnTo>
                <a:close/>
                <a:moveTo>
                  <a:pt x="13659" y="10683"/>
                </a:moveTo>
                <a:lnTo>
                  <a:pt x="13630" y="10662"/>
                </a:lnTo>
                <a:lnTo>
                  <a:pt x="13613" y="10699"/>
                </a:lnTo>
                <a:lnTo>
                  <a:pt x="13696" y="10763"/>
                </a:lnTo>
                <a:lnTo>
                  <a:pt x="13659" y="10683"/>
                </a:lnTo>
                <a:close/>
                <a:moveTo>
                  <a:pt x="12438" y="9755"/>
                </a:moveTo>
                <a:lnTo>
                  <a:pt x="12353" y="9690"/>
                </a:lnTo>
                <a:lnTo>
                  <a:pt x="12337" y="9729"/>
                </a:lnTo>
                <a:lnTo>
                  <a:pt x="12422" y="9793"/>
                </a:lnTo>
                <a:lnTo>
                  <a:pt x="12438" y="9755"/>
                </a:lnTo>
                <a:close/>
                <a:moveTo>
                  <a:pt x="13471" y="10591"/>
                </a:moveTo>
                <a:lnTo>
                  <a:pt x="13557" y="10656"/>
                </a:lnTo>
                <a:lnTo>
                  <a:pt x="13573" y="10619"/>
                </a:lnTo>
                <a:lnTo>
                  <a:pt x="13488" y="10553"/>
                </a:lnTo>
                <a:lnTo>
                  <a:pt x="13471" y="10591"/>
                </a:lnTo>
                <a:close/>
                <a:moveTo>
                  <a:pt x="12580" y="9862"/>
                </a:moveTo>
                <a:lnTo>
                  <a:pt x="12495" y="9798"/>
                </a:lnTo>
                <a:lnTo>
                  <a:pt x="12478" y="9836"/>
                </a:lnTo>
                <a:lnTo>
                  <a:pt x="12564" y="9901"/>
                </a:lnTo>
                <a:lnTo>
                  <a:pt x="12580" y="9862"/>
                </a:lnTo>
                <a:close/>
                <a:moveTo>
                  <a:pt x="13147" y="10294"/>
                </a:moveTo>
                <a:lnTo>
                  <a:pt x="13062" y="10230"/>
                </a:lnTo>
                <a:lnTo>
                  <a:pt x="13046" y="10268"/>
                </a:lnTo>
                <a:lnTo>
                  <a:pt x="13131" y="10333"/>
                </a:lnTo>
                <a:lnTo>
                  <a:pt x="13147" y="10294"/>
                </a:lnTo>
                <a:close/>
                <a:moveTo>
                  <a:pt x="13006" y="10187"/>
                </a:moveTo>
                <a:lnTo>
                  <a:pt x="12920" y="10122"/>
                </a:lnTo>
                <a:lnTo>
                  <a:pt x="12904" y="10159"/>
                </a:lnTo>
                <a:lnTo>
                  <a:pt x="12989" y="10225"/>
                </a:lnTo>
                <a:lnTo>
                  <a:pt x="13006" y="10187"/>
                </a:lnTo>
                <a:close/>
                <a:moveTo>
                  <a:pt x="12722" y="9971"/>
                </a:moveTo>
                <a:lnTo>
                  <a:pt x="12637" y="9905"/>
                </a:lnTo>
                <a:lnTo>
                  <a:pt x="12620" y="9944"/>
                </a:lnTo>
                <a:lnTo>
                  <a:pt x="12706" y="10009"/>
                </a:lnTo>
                <a:lnTo>
                  <a:pt x="12722" y="9971"/>
                </a:lnTo>
                <a:close/>
                <a:moveTo>
                  <a:pt x="12864" y="10079"/>
                </a:moveTo>
                <a:lnTo>
                  <a:pt x="12778" y="10014"/>
                </a:lnTo>
                <a:lnTo>
                  <a:pt x="12762" y="10052"/>
                </a:lnTo>
                <a:lnTo>
                  <a:pt x="12848" y="10116"/>
                </a:lnTo>
                <a:lnTo>
                  <a:pt x="12864" y="10079"/>
                </a:lnTo>
                <a:close/>
                <a:moveTo>
                  <a:pt x="8789" y="7030"/>
                </a:moveTo>
                <a:lnTo>
                  <a:pt x="8875" y="7095"/>
                </a:lnTo>
                <a:lnTo>
                  <a:pt x="8891" y="7057"/>
                </a:lnTo>
                <a:lnTo>
                  <a:pt x="8806" y="6991"/>
                </a:lnTo>
                <a:lnTo>
                  <a:pt x="8789" y="7030"/>
                </a:lnTo>
                <a:close/>
                <a:moveTo>
                  <a:pt x="8749" y="6948"/>
                </a:moveTo>
                <a:lnTo>
                  <a:pt x="8664" y="6884"/>
                </a:lnTo>
                <a:lnTo>
                  <a:pt x="8647" y="6922"/>
                </a:lnTo>
                <a:lnTo>
                  <a:pt x="8733" y="6987"/>
                </a:lnTo>
                <a:lnTo>
                  <a:pt x="8749" y="6948"/>
                </a:lnTo>
                <a:close/>
                <a:moveTo>
                  <a:pt x="9073" y="7246"/>
                </a:moveTo>
                <a:lnTo>
                  <a:pt x="9158" y="7311"/>
                </a:lnTo>
                <a:lnTo>
                  <a:pt x="9175" y="7273"/>
                </a:lnTo>
                <a:lnTo>
                  <a:pt x="9089" y="7208"/>
                </a:lnTo>
                <a:lnTo>
                  <a:pt x="9073" y="7246"/>
                </a:lnTo>
                <a:close/>
                <a:moveTo>
                  <a:pt x="8947" y="7100"/>
                </a:moveTo>
                <a:lnTo>
                  <a:pt x="8931" y="7138"/>
                </a:lnTo>
                <a:lnTo>
                  <a:pt x="9016" y="7203"/>
                </a:lnTo>
                <a:lnTo>
                  <a:pt x="9033" y="7165"/>
                </a:lnTo>
                <a:lnTo>
                  <a:pt x="8947" y="7100"/>
                </a:lnTo>
                <a:close/>
                <a:moveTo>
                  <a:pt x="8465" y="6733"/>
                </a:moveTo>
                <a:lnTo>
                  <a:pt x="8380" y="6668"/>
                </a:lnTo>
                <a:lnTo>
                  <a:pt x="8364" y="6707"/>
                </a:lnTo>
                <a:lnTo>
                  <a:pt x="8449" y="6771"/>
                </a:lnTo>
                <a:lnTo>
                  <a:pt x="8465" y="6733"/>
                </a:lnTo>
                <a:close/>
                <a:moveTo>
                  <a:pt x="8607" y="6841"/>
                </a:moveTo>
                <a:lnTo>
                  <a:pt x="8522" y="6776"/>
                </a:lnTo>
                <a:lnTo>
                  <a:pt x="8506" y="6814"/>
                </a:lnTo>
                <a:lnTo>
                  <a:pt x="8591" y="6879"/>
                </a:lnTo>
                <a:lnTo>
                  <a:pt x="8607" y="6841"/>
                </a:lnTo>
                <a:close/>
                <a:moveTo>
                  <a:pt x="9215" y="7354"/>
                </a:moveTo>
                <a:lnTo>
                  <a:pt x="9300" y="7419"/>
                </a:lnTo>
                <a:lnTo>
                  <a:pt x="9316" y="7380"/>
                </a:lnTo>
                <a:lnTo>
                  <a:pt x="9231" y="7316"/>
                </a:lnTo>
                <a:lnTo>
                  <a:pt x="9215" y="7354"/>
                </a:lnTo>
                <a:close/>
                <a:moveTo>
                  <a:pt x="9600" y="7597"/>
                </a:moveTo>
                <a:lnTo>
                  <a:pt x="9515" y="7531"/>
                </a:lnTo>
                <a:lnTo>
                  <a:pt x="9499" y="7570"/>
                </a:lnTo>
                <a:lnTo>
                  <a:pt x="9584" y="7634"/>
                </a:lnTo>
                <a:lnTo>
                  <a:pt x="9600" y="7597"/>
                </a:lnTo>
                <a:close/>
                <a:moveTo>
                  <a:pt x="10309" y="8135"/>
                </a:moveTo>
                <a:lnTo>
                  <a:pt x="10224" y="8071"/>
                </a:lnTo>
                <a:lnTo>
                  <a:pt x="10208" y="8109"/>
                </a:lnTo>
                <a:lnTo>
                  <a:pt x="10293" y="8174"/>
                </a:lnTo>
                <a:lnTo>
                  <a:pt x="10309" y="8135"/>
                </a:lnTo>
                <a:close/>
                <a:moveTo>
                  <a:pt x="10593" y="8352"/>
                </a:moveTo>
                <a:lnTo>
                  <a:pt x="10508" y="8287"/>
                </a:lnTo>
                <a:lnTo>
                  <a:pt x="10492" y="8325"/>
                </a:lnTo>
                <a:lnTo>
                  <a:pt x="10577" y="8391"/>
                </a:lnTo>
                <a:lnTo>
                  <a:pt x="10593" y="8352"/>
                </a:lnTo>
                <a:close/>
                <a:moveTo>
                  <a:pt x="10082" y="7963"/>
                </a:moveTo>
                <a:lnTo>
                  <a:pt x="10066" y="8002"/>
                </a:lnTo>
                <a:lnTo>
                  <a:pt x="10151" y="8066"/>
                </a:lnTo>
                <a:lnTo>
                  <a:pt x="10167" y="8028"/>
                </a:lnTo>
                <a:lnTo>
                  <a:pt x="10082" y="7963"/>
                </a:lnTo>
                <a:close/>
                <a:moveTo>
                  <a:pt x="10633" y="8434"/>
                </a:moveTo>
                <a:lnTo>
                  <a:pt x="10719" y="8498"/>
                </a:lnTo>
                <a:lnTo>
                  <a:pt x="10735" y="8460"/>
                </a:lnTo>
                <a:lnTo>
                  <a:pt x="10650" y="8395"/>
                </a:lnTo>
                <a:lnTo>
                  <a:pt x="10633" y="8434"/>
                </a:lnTo>
                <a:close/>
                <a:moveTo>
                  <a:pt x="10451" y="8244"/>
                </a:moveTo>
                <a:lnTo>
                  <a:pt x="10366" y="8179"/>
                </a:lnTo>
                <a:lnTo>
                  <a:pt x="10350" y="8217"/>
                </a:lnTo>
                <a:lnTo>
                  <a:pt x="10435" y="8282"/>
                </a:lnTo>
                <a:lnTo>
                  <a:pt x="10451" y="8244"/>
                </a:lnTo>
                <a:close/>
                <a:moveTo>
                  <a:pt x="9742" y="7705"/>
                </a:moveTo>
                <a:lnTo>
                  <a:pt x="9657" y="7640"/>
                </a:lnTo>
                <a:lnTo>
                  <a:pt x="9640" y="7677"/>
                </a:lnTo>
                <a:lnTo>
                  <a:pt x="9726" y="7742"/>
                </a:lnTo>
                <a:lnTo>
                  <a:pt x="9742" y="7705"/>
                </a:lnTo>
                <a:close/>
                <a:moveTo>
                  <a:pt x="10775" y="8541"/>
                </a:moveTo>
                <a:lnTo>
                  <a:pt x="10861" y="8606"/>
                </a:lnTo>
                <a:lnTo>
                  <a:pt x="10877" y="8567"/>
                </a:lnTo>
                <a:lnTo>
                  <a:pt x="10791" y="8503"/>
                </a:lnTo>
                <a:lnTo>
                  <a:pt x="10775" y="8541"/>
                </a:lnTo>
                <a:close/>
                <a:moveTo>
                  <a:pt x="9884" y="7812"/>
                </a:moveTo>
                <a:lnTo>
                  <a:pt x="9799" y="7748"/>
                </a:lnTo>
                <a:lnTo>
                  <a:pt x="9782" y="7785"/>
                </a:lnTo>
                <a:lnTo>
                  <a:pt x="9868" y="7851"/>
                </a:lnTo>
                <a:lnTo>
                  <a:pt x="9884" y="7812"/>
                </a:lnTo>
                <a:close/>
                <a:moveTo>
                  <a:pt x="9357" y="7462"/>
                </a:moveTo>
                <a:lnTo>
                  <a:pt x="9442" y="7527"/>
                </a:lnTo>
                <a:lnTo>
                  <a:pt x="9458" y="7488"/>
                </a:lnTo>
                <a:lnTo>
                  <a:pt x="9373" y="7423"/>
                </a:lnTo>
                <a:lnTo>
                  <a:pt x="9357" y="7462"/>
                </a:lnTo>
                <a:close/>
                <a:moveTo>
                  <a:pt x="9924" y="7894"/>
                </a:moveTo>
                <a:lnTo>
                  <a:pt x="10009" y="7959"/>
                </a:lnTo>
                <a:lnTo>
                  <a:pt x="10026" y="7920"/>
                </a:lnTo>
                <a:lnTo>
                  <a:pt x="9940" y="7855"/>
                </a:lnTo>
                <a:lnTo>
                  <a:pt x="9924" y="7894"/>
                </a:lnTo>
                <a:close/>
                <a:moveTo>
                  <a:pt x="9360" y="5649"/>
                </a:moveTo>
                <a:lnTo>
                  <a:pt x="9345" y="5609"/>
                </a:lnTo>
                <a:lnTo>
                  <a:pt x="9257" y="5669"/>
                </a:lnTo>
                <a:lnTo>
                  <a:pt x="9273" y="5709"/>
                </a:lnTo>
                <a:lnTo>
                  <a:pt x="9360" y="5649"/>
                </a:lnTo>
                <a:close/>
                <a:moveTo>
                  <a:pt x="9215" y="5749"/>
                </a:moveTo>
                <a:lnTo>
                  <a:pt x="9200" y="5710"/>
                </a:lnTo>
                <a:lnTo>
                  <a:pt x="9113" y="5770"/>
                </a:lnTo>
                <a:lnTo>
                  <a:pt x="9128" y="5809"/>
                </a:lnTo>
                <a:lnTo>
                  <a:pt x="9215" y="5749"/>
                </a:lnTo>
                <a:close/>
                <a:moveTo>
                  <a:pt x="8910" y="5910"/>
                </a:moveTo>
                <a:lnTo>
                  <a:pt x="8824" y="5971"/>
                </a:lnTo>
                <a:lnTo>
                  <a:pt x="8838" y="6009"/>
                </a:lnTo>
                <a:lnTo>
                  <a:pt x="8926" y="5949"/>
                </a:lnTo>
                <a:lnTo>
                  <a:pt x="8910" y="5910"/>
                </a:lnTo>
                <a:close/>
                <a:moveTo>
                  <a:pt x="8984" y="5910"/>
                </a:moveTo>
                <a:lnTo>
                  <a:pt x="9070" y="5848"/>
                </a:lnTo>
                <a:lnTo>
                  <a:pt x="9055" y="5810"/>
                </a:lnTo>
                <a:lnTo>
                  <a:pt x="8968" y="5870"/>
                </a:lnTo>
                <a:lnTo>
                  <a:pt x="8984" y="5910"/>
                </a:lnTo>
                <a:close/>
                <a:moveTo>
                  <a:pt x="9547" y="5469"/>
                </a:moveTo>
                <a:lnTo>
                  <a:pt x="9563" y="5508"/>
                </a:lnTo>
                <a:lnTo>
                  <a:pt x="9649" y="5448"/>
                </a:lnTo>
                <a:lnTo>
                  <a:pt x="9634" y="5409"/>
                </a:lnTo>
                <a:lnTo>
                  <a:pt x="9547" y="5469"/>
                </a:lnTo>
                <a:close/>
                <a:moveTo>
                  <a:pt x="9852" y="5308"/>
                </a:moveTo>
                <a:lnTo>
                  <a:pt x="9939" y="5247"/>
                </a:lnTo>
                <a:lnTo>
                  <a:pt x="9924" y="5208"/>
                </a:lnTo>
                <a:lnTo>
                  <a:pt x="9837" y="5269"/>
                </a:lnTo>
                <a:lnTo>
                  <a:pt x="9852" y="5308"/>
                </a:lnTo>
                <a:close/>
                <a:moveTo>
                  <a:pt x="8331" y="6311"/>
                </a:moveTo>
                <a:lnTo>
                  <a:pt x="8273" y="6352"/>
                </a:lnTo>
                <a:cubicBezTo>
                  <a:pt x="8262" y="6329"/>
                  <a:pt x="8247" y="6310"/>
                  <a:pt x="8232" y="6293"/>
                </a:cubicBezTo>
                <a:lnTo>
                  <a:pt x="8249" y="6249"/>
                </a:lnTo>
                <a:lnTo>
                  <a:pt x="8220" y="6228"/>
                </a:lnTo>
                <a:lnTo>
                  <a:pt x="8204" y="6269"/>
                </a:lnTo>
                <a:cubicBezTo>
                  <a:pt x="8176" y="6248"/>
                  <a:pt x="8143" y="6236"/>
                  <a:pt x="8109" y="6236"/>
                </a:cubicBezTo>
                <a:cubicBezTo>
                  <a:pt x="7998" y="6236"/>
                  <a:pt x="7909" y="6355"/>
                  <a:pt x="7909" y="6503"/>
                </a:cubicBezTo>
                <a:cubicBezTo>
                  <a:pt x="7909" y="6650"/>
                  <a:pt x="7998" y="6769"/>
                  <a:pt x="8109" y="6769"/>
                </a:cubicBezTo>
                <a:cubicBezTo>
                  <a:pt x="8181" y="6769"/>
                  <a:pt x="8244" y="6718"/>
                  <a:pt x="8279" y="6642"/>
                </a:cubicBezTo>
                <a:lnTo>
                  <a:pt x="8307" y="6664"/>
                </a:lnTo>
                <a:lnTo>
                  <a:pt x="8323" y="6625"/>
                </a:lnTo>
                <a:lnTo>
                  <a:pt x="8294" y="6602"/>
                </a:lnTo>
                <a:cubicBezTo>
                  <a:pt x="8303" y="6572"/>
                  <a:pt x="8308" y="6538"/>
                  <a:pt x="8308" y="6503"/>
                </a:cubicBezTo>
                <a:cubicBezTo>
                  <a:pt x="8308" y="6462"/>
                  <a:pt x="8302" y="6424"/>
                  <a:pt x="8290" y="6390"/>
                </a:cubicBezTo>
                <a:lnTo>
                  <a:pt x="8347" y="6351"/>
                </a:lnTo>
                <a:lnTo>
                  <a:pt x="8331" y="6311"/>
                </a:lnTo>
                <a:close/>
                <a:moveTo>
                  <a:pt x="10358" y="4907"/>
                </a:moveTo>
                <a:lnTo>
                  <a:pt x="10271" y="4967"/>
                </a:lnTo>
                <a:lnTo>
                  <a:pt x="10286" y="5007"/>
                </a:lnTo>
                <a:lnTo>
                  <a:pt x="10373" y="4947"/>
                </a:lnTo>
                <a:lnTo>
                  <a:pt x="10358" y="4907"/>
                </a:lnTo>
                <a:close/>
                <a:moveTo>
                  <a:pt x="10069" y="5108"/>
                </a:moveTo>
                <a:lnTo>
                  <a:pt x="9982" y="5168"/>
                </a:lnTo>
                <a:lnTo>
                  <a:pt x="9996" y="5208"/>
                </a:lnTo>
                <a:lnTo>
                  <a:pt x="10084" y="5147"/>
                </a:lnTo>
                <a:lnTo>
                  <a:pt x="10069" y="5108"/>
                </a:lnTo>
                <a:close/>
                <a:moveTo>
                  <a:pt x="9707" y="5407"/>
                </a:moveTo>
                <a:lnTo>
                  <a:pt x="9794" y="5347"/>
                </a:lnTo>
                <a:lnTo>
                  <a:pt x="9779" y="5309"/>
                </a:lnTo>
                <a:lnTo>
                  <a:pt x="9692" y="5369"/>
                </a:lnTo>
                <a:lnTo>
                  <a:pt x="9707" y="5407"/>
                </a:lnTo>
                <a:close/>
                <a:moveTo>
                  <a:pt x="10229" y="5047"/>
                </a:moveTo>
                <a:lnTo>
                  <a:pt x="10213" y="5008"/>
                </a:lnTo>
                <a:lnTo>
                  <a:pt x="10126" y="5068"/>
                </a:lnTo>
                <a:lnTo>
                  <a:pt x="10142" y="5107"/>
                </a:lnTo>
                <a:lnTo>
                  <a:pt x="10229" y="5047"/>
                </a:lnTo>
                <a:close/>
                <a:moveTo>
                  <a:pt x="9403" y="5570"/>
                </a:moveTo>
                <a:lnTo>
                  <a:pt x="9417" y="5608"/>
                </a:lnTo>
                <a:lnTo>
                  <a:pt x="9505" y="5548"/>
                </a:lnTo>
                <a:lnTo>
                  <a:pt x="9490" y="5509"/>
                </a:lnTo>
                <a:lnTo>
                  <a:pt x="9403" y="5570"/>
                </a:lnTo>
                <a:close/>
                <a:moveTo>
                  <a:pt x="8694" y="6110"/>
                </a:moveTo>
                <a:lnTo>
                  <a:pt x="8781" y="6049"/>
                </a:lnTo>
                <a:lnTo>
                  <a:pt x="8766" y="6011"/>
                </a:lnTo>
                <a:lnTo>
                  <a:pt x="8678" y="6071"/>
                </a:lnTo>
                <a:lnTo>
                  <a:pt x="8694" y="6110"/>
                </a:lnTo>
                <a:close/>
                <a:moveTo>
                  <a:pt x="8534" y="6170"/>
                </a:moveTo>
                <a:lnTo>
                  <a:pt x="8549" y="6210"/>
                </a:lnTo>
                <a:lnTo>
                  <a:pt x="8636" y="6150"/>
                </a:lnTo>
                <a:lnTo>
                  <a:pt x="8620" y="6110"/>
                </a:lnTo>
                <a:lnTo>
                  <a:pt x="8534" y="6170"/>
                </a:lnTo>
                <a:close/>
                <a:moveTo>
                  <a:pt x="10503" y="4808"/>
                </a:moveTo>
                <a:lnTo>
                  <a:pt x="10416" y="4868"/>
                </a:lnTo>
                <a:lnTo>
                  <a:pt x="10431" y="4906"/>
                </a:lnTo>
                <a:lnTo>
                  <a:pt x="10518" y="4846"/>
                </a:lnTo>
                <a:lnTo>
                  <a:pt x="10503" y="4808"/>
                </a:lnTo>
                <a:close/>
                <a:moveTo>
                  <a:pt x="8389" y="6271"/>
                </a:moveTo>
                <a:lnTo>
                  <a:pt x="8404" y="6310"/>
                </a:lnTo>
                <a:lnTo>
                  <a:pt x="8491" y="6250"/>
                </a:lnTo>
                <a:lnTo>
                  <a:pt x="8476" y="6211"/>
                </a:lnTo>
                <a:lnTo>
                  <a:pt x="8389" y="6271"/>
                </a:lnTo>
                <a:close/>
                <a:moveTo>
                  <a:pt x="327" y="5553"/>
                </a:moveTo>
                <a:lnTo>
                  <a:pt x="338" y="5593"/>
                </a:lnTo>
                <a:lnTo>
                  <a:pt x="433" y="5543"/>
                </a:lnTo>
                <a:lnTo>
                  <a:pt x="421" y="5503"/>
                </a:lnTo>
                <a:lnTo>
                  <a:pt x="327" y="5553"/>
                </a:lnTo>
                <a:close/>
                <a:moveTo>
                  <a:pt x="9" y="5718"/>
                </a:moveTo>
                <a:lnTo>
                  <a:pt x="21" y="5759"/>
                </a:lnTo>
                <a:lnTo>
                  <a:pt x="117" y="5710"/>
                </a:lnTo>
                <a:lnTo>
                  <a:pt x="104" y="5668"/>
                </a:lnTo>
                <a:lnTo>
                  <a:pt x="9" y="5718"/>
                </a:lnTo>
                <a:close/>
                <a:moveTo>
                  <a:pt x="168" y="5635"/>
                </a:moveTo>
                <a:lnTo>
                  <a:pt x="180" y="5676"/>
                </a:lnTo>
                <a:lnTo>
                  <a:pt x="275" y="5626"/>
                </a:lnTo>
                <a:lnTo>
                  <a:pt x="263" y="5585"/>
                </a:lnTo>
                <a:lnTo>
                  <a:pt x="168" y="5635"/>
                </a:lnTo>
                <a:close/>
                <a:moveTo>
                  <a:pt x="4201" y="73"/>
                </a:moveTo>
                <a:lnTo>
                  <a:pt x="4171" y="0"/>
                </a:lnTo>
                <a:lnTo>
                  <a:pt x="4134" y="0"/>
                </a:lnTo>
                <a:lnTo>
                  <a:pt x="4171" y="94"/>
                </a:lnTo>
                <a:lnTo>
                  <a:pt x="4201" y="73"/>
                </a:lnTo>
                <a:close/>
                <a:moveTo>
                  <a:pt x="4443" y="674"/>
                </a:moveTo>
                <a:lnTo>
                  <a:pt x="4395" y="554"/>
                </a:lnTo>
                <a:lnTo>
                  <a:pt x="4366" y="575"/>
                </a:lnTo>
                <a:lnTo>
                  <a:pt x="4414" y="695"/>
                </a:lnTo>
                <a:lnTo>
                  <a:pt x="4443" y="674"/>
                </a:lnTo>
                <a:close/>
                <a:moveTo>
                  <a:pt x="4363" y="474"/>
                </a:moveTo>
                <a:lnTo>
                  <a:pt x="4314" y="354"/>
                </a:lnTo>
                <a:lnTo>
                  <a:pt x="4285" y="375"/>
                </a:lnTo>
                <a:lnTo>
                  <a:pt x="4334" y="494"/>
                </a:lnTo>
                <a:lnTo>
                  <a:pt x="4363" y="474"/>
                </a:lnTo>
                <a:close/>
                <a:moveTo>
                  <a:pt x="4282" y="273"/>
                </a:moveTo>
                <a:lnTo>
                  <a:pt x="4233" y="154"/>
                </a:lnTo>
                <a:lnTo>
                  <a:pt x="4204" y="175"/>
                </a:lnTo>
                <a:lnTo>
                  <a:pt x="4253" y="294"/>
                </a:lnTo>
                <a:lnTo>
                  <a:pt x="4282" y="273"/>
                </a:lnTo>
                <a:close/>
                <a:moveTo>
                  <a:pt x="10023" y="2253"/>
                </a:moveTo>
                <a:lnTo>
                  <a:pt x="9999" y="2223"/>
                </a:lnTo>
                <a:lnTo>
                  <a:pt x="9932" y="2322"/>
                </a:lnTo>
                <a:lnTo>
                  <a:pt x="9956" y="2352"/>
                </a:lnTo>
                <a:lnTo>
                  <a:pt x="10023" y="2253"/>
                </a:lnTo>
                <a:close/>
                <a:moveTo>
                  <a:pt x="10134" y="2089"/>
                </a:moveTo>
                <a:lnTo>
                  <a:pt x="10109" y="2059"/>
                </a:lnTo>
                <a:lnTo>
                  <a:pt x="10043" y="2158"/>
                </a:lnTo>
                <a:lnTo>
                  <a:pt x="10068" y="2187"/>
                </a:lnTo>
                <a:lnTo>
                  <a:pt x="10134" y="2089"/>
                </a:lnTo>
                <a:close/>
                <a:moveTo>
                  <a:pt x="9911" y="2417"/>
                </a:moveTo>
                <a:lnTo>
                  <a:pt x="9888" y="2388"/>
                </a:lnTo>
                <a:lnTo>
                  <a:pt x="9820" y="2487"/>
                </a:lnTo>
                <a:lnTo>
                  <a:pt x="9845" y="2516"/>
                </a:lnTo>
                <a:lnTo>
                  <a:pt x="9911" y="2417"/>
                </a:lnTo>
                <a:close/>
                <a:moveTo>
                  <a:pt x="10246" y="1924"/>
                </a:moveTo>
                <a:lnTo>
                  <a:pt x="10221" y="1895"/>
                </a:lnTo>
                <a:lnTo>
                  <a:pt x="10155" y="1993"/>
                </a:lnTo>
                <a:lnTo>
                  <a:pt x="10179" y="2023"/>
                </a:lnTo>
                <a:lnTo>
                  <a:pt x="10246" y="1924"/>
                </a:lnTo>
                <a:close/>
                <a:moveTo>
                  <a:pt x="11551" y="0"/>
                </a:moveTo>
                <a:lnTo>
                  <a:pt x="11507" y="0"/>
                </a:lnTo>
                <a:lnTo>
                  <a:pt x="11491" y="23"/>
                </a:lnTo>
                <a:lnTo>
                  <a:pt x="11515" y="52"/>
                </a:lnTo>
                <a:lnTo>
                  <a:pt x="11551" y="0"/>
                </a:lnTo>
                <a:close/>
                <a:moveTo>
                  <a:pt x="9800" y="2582"/>
                </a:moveTo>
                <a:lnTo>
                  <a:pt x="9776" y="2552"/>
                </a:lnTo>
                <a:lnTo>
                  <a:pt x="9709" y="2650"/>
                </a:lnTo>
                <a:lnTo>
                  <a:pt x="9734" y="2679"/>
                </a:lnTo>
                <a:lnTo>
                  <a:pt x="9800" y="2582"/>
                </a:lnTo>
                <a:close/>
                <a:moveTo>
                  <a:pt x="10468" y="1596"/>
                </a:moveTo>
                <a:lnTo>
                  <a:pt x="10444" y="1567"/>
                </a:lnTo>
                <a:lnTo>
                  <a:pt x="10377" y="1665"/>
                </a:lnTo>
                <a:lnTo>
                  <a:pt x="10402" y="1694"/>
                </a:lnTo>
                <a:lnTo>
                  <a:pt x="10468" y="1596"/>
                </a:lnTo>
                <a:close/>
                <a:moveTo>
                  <a:pt x="10357" y="1760"/>
                </a:moveTo>
                <a:lnTo>
                  <a:pt x="10332" y="1730"/>
                </a:lnTo>
                <a:lnTo>
                  <a:pt x="10266" y="1829"/>
                </a:lnTo>
                <a:lnTo>
                  <a:pt x="10291" y="1858"/>
                </a:lnTo>
                <a:lnTo>
                  <a:pt x="10357" y="1760"/>
                </a:lnTo>
                <a:close/>
                <a:moveTo>
                  <a:pt x="11137" y="611"/>
                </a:moveTo>
                <a:lnTo>
                  <a:pt x="11112" y="582"/>
                </a:lnTo>
                <a:lnTo>
                  <a:pt x="11046" y="680"/>
                </a:lnTo>
                <a:lnTo>
                  <a:pt x="11070" y="710"/>
                </a:lnTo>
                <a:lnTo>
                  <a:pt x="11137" y="611"/>
                </a:lnTo>
                <a:close/>
                <a:moveTo>
                  <a:pt x="11248" y="447"/>
                </a:moveTo>
                <a:lnTo>
                  <a:pt x="11223" y="417"/>
                </a:lnTo>
                <a:lnTo>
                  <a:pt x="11156" y="516"/>
                </a:lnTo>
                <a:lnTo>
                  <a:pt x="11181" y="545"/>
                </a:lnTo>
                <a:lnTo>
                  <a:pt x="11248" y="447"/>
                </a:lnTo>
                <a:close/>
                <a:moveTo>
                  <a:pt x="11471" y="118"/>
                </a:moveTo>
                <a:lnTo>
                  <a:pt x="11446" y="88"/>
                </a:lnTo>
                <a:lnTo>
                  <a:pt x="11379" y="187"/>
                </a:lnTo>
                <a:lnTo>
                  <a:pt x="11404" y="217"/>
                </a:lnTo>
                <a:lnTo>
                  <a:pt x="11471" y="118"/>
                </a:lnTo>
                <a:close/>
                <a:moveTo>
                  <a:pt x="11360" y="282"/>
                </a:moveTo>
                <a:lnTo>
                  <a:pt x="11335" y="253"/>
                </a:lnTo>
                <a:lnTo>
                  <a:pt x="11268" y="351"/>
                </a:lnTo>
                <a:lnTo>
                  <a:pt x="11292" y="381"/>
                </a:lnTo>
                <a:lnTo>
                  <a:pt x="11360" y="282"/>
                </a:lnTo>
                <a:close/>
                <a:moveTo>
                  <a:pt x="11025" y="776"/>
                </a:moveTo>
                <a:lnTo>
                  <a:pt x="11001" y="746"/>
                </a:lnTo>
                <a:lnTo>
                  <a:pt x="10934" y="844"/>
                </a:lnTo>
                <a:lnTo>
                  <a:pt x="10958" y="873"/>
                </a:lnTo>
                <a:lnTo>
                  <a:pt x="11025" y="776"/>
                </a:lnTo>
                <a:close/>
                <a:moveTo>
                  <a:pt x="10580" y="1432"/>
                </a:moveTo>
                <a:lnTo>
                  <a:pt x="10555" y="1403"/>
                </a:lnTo>
                <a:lnTo>
                  <a:pt x="10489" y="1501"/>
                </a:lnTo>
                <a:lnTo>
                  <a:pt x="10513" y="1531"/>
                </a:lnTo>
                <a:lnTo>
                  <a:pt x="10580" y="1432"/>
                </a:lnTo>
                <a:close/>
                <a:moveTo>
                  <a:pt x="10691" y="1268"/>
                </a:moveTo>
                <a:lnTo>
                  <a:pt x="10666" y="1238"/>
                </a:lnTo>
                <a:lnTo>
                  <a:pt x="10600" y="1337"/>
                </a:lnTo>
                <a:lnTo>
                  <a:pt x="10624" y="1366"/>
                </a:lnTo>
                <a:lnTo>
                  <a:pt x="10691" y="1268"/>
                </a:lnTo>
                <a:close/>
                <a:moveTo>
                  <a:pt x="10803" y="1103"/>
                </a:moveTo>
                <a:lnTo>
                  <a:pt x="10778" y="1074"/>
                </a:lnTo>
                <a:lnTo>
                  <a:pt x="10712" y="1172"/>
                </a:lnTo>
                <a:lnTo>
                  <a:pt x="10735" y="1202"/>
                </a:lnTo>
                <a:lnTo>
                  <a:pt x="10803" y="1103"/>
                </a:lnTo>
                <a:close/>
                <a:moveTo>
                  <a:pt x="10914" y="939"/>
                </a:moveTo>
                <a:lnTo>
                  <a:pt x="10889" y="909"/>
                </a:lnTo>
                <a:lnTo>
                  <a:pt x="10823" y="1008"/>
                </a:lnTo>
                <a:lnTo>
                  <a:pt x="10847" y="1037"/>
                </a:lnTo>
                <a:lnTo>
                  <a:pt x="10914" y="939"/>
                </a:lnTo>
                <a:close/>
                <a:moveTo>
                  <a:pt x="13375" y="1075"/>
                </a:moveTo>
                <a:lnTo>
                  <a:pt x="13310" y="976"/>
                </a:lnTo>
                <a:lnTo>
                  <a:pt x="13285" y="1006"/>
                </a:lnTo>
                <a:lnTo>
                  <a:pt x="13350" y="1104"/>
                </a:lnTo>
                <a:lnTo>
                  <a:pt x="13375" y="1075"/>
                </a:lnTo>
                <a:close/>
                <a:moveTo>
                  <a:pt x="12719" y="92"/>
                </a:moveTo>
                <a:lnTo>
                  <a:pt x="12659" y="0"/>
                </a:lnTo>
                <a:lnTo>
                  <a:pt x="12648" y="0"/>
                </a:lnTo>
                <a:lnTo>
                  <a:pt x="12629" y="23"/>
                </a:lnTo>
                <a:lnTo>
                  <a:pt x="12695" y="120"/>
                </a:lnTo>
                <a:lnTo>
                  <a:pt x="12719" y="92"/>
                </a:lnTo>
                <a:close/>
                <a:moveTo>
                  <a:pt x="12829" y="255"/>
                </a:moveTo>
                <a:lnTo>
                  <a:pt x="12764" y="156"/>
                </a:lnTo>
                <a:lnTo>
                  <a:pt x="12739" y="186"/>
                </a:lnTo>
                <a:lnTo>
                  <a:pt x="12804" y="285"/>
                </a:lnTo>
                <a:lnTo>
                  <a:pt x="12829" y="255"/>
                </a:lnTo>
                <a:close/>
                <a:moveTo>
                  <a:pt x="12938" y="420"/>
                </a:moveTo>
                <a:lnTo>
                  <a:pt x="12872" y="321"/>
                </a:lnTo>
                <a:lnTo>
                  <a:pt x="12848" y="350"/>
                </a:lnTo>
                <a:lnTo>
                  <a:pt x="12913" y="449"/>
                </a:lnTo>
                <a:lnTo>
                  <a:pt x="12938" y="420"/>
                </a:lnTo>
                <a:close/>
                <a:moveTo>
                  <a:pt x="13266" y="910"/>
                </a:moveTo>
                <a:lnTo>
                  <a:pt x="13201" y="813"/>
                </a:lnTo>
                <a:lnTo>
                  <a:pt x="13176" y="841"/>
                </a:lnTo>
                <a:lnTo>
                  <a:pt x="13241" y="940"/>
                </a:lnTo>
                <a:lnTo>
                  <a:pt x="13266" y="910"/>
                </a:lnTo>
                <a:close/>
                <a:moveTo>
                  <a:pt x="13048" y="583"/>
                </a:moveTo>
                <a:lnTo>
                  <a:pt x="12982" y="485"/>
                </a:lnTo>
                <a:lnTo>
                  <a:pt x="12957" y="514"/>
                </a:lnTo>
                <a:lnTo>
                  <a:pt x="13023" y="612"/>
                </a:lnTo>
                <a:lnTo>
                  <a:pt x="13048" y="583"/>
                </a:lnTo>
                <a:close/>
                <a:moveTo>
                  <a:pt x="13156" y="747"/>
                </a:moveTo>
                <a:lnTo>
                  <a:pt x="13091" y="649"/>
                </a:lnTo>
                <a:lnTo>
                  <a:pt x="13066" y="678"/>
                </a:lnTo>
                <a:lnTo>
                  <a:pt x="13132" y="777"/>
                </a:lnTo>
                <a:lnTo>
                  <a:pt x="13156" y="747"/>
                </a:lnTo>
                <a:close/>
                <a:moveTo>
                  <a:pt x="7622" y="1596"/>
                </a:moveTo>
                <a:lnTo>
                  <a:pt x="7710" y="1659"/>
                </a:lnTo>
                <a:lnTo>
                  <a:pt x="7726" y="1620"/>
                </a:lnTo>
                <a:lnTo>
                  <a:pt x="7638" y="1557"/>
                </a:lnTo>
                <a:lnTo>
                  <a:pt x="7622" y="1596"/>
                </a:lnTo>
                <a:close/>
                <a:moveTo>
                  <a:pt x="8455" y="2145"/>
                </a:moveTo>
                <a:lnTo>
                  <a:pt x="8367" y="2083"/>
                </a:lnTo>
                <a:lnTo>
                  <a:pt x="8352" y="2121"/>
                </a:lnTo>
                <a:lnTo>
                  <a:pt x="8439" y="2185"/>
                </a:lnTo>
                <a:lnTo>
                  <a:pt x="8455" y="2145"/>
                </a:lnTo>
                <a:close/>
                <a:moveTo>
                  <a:pt x="8601" y="2251"/>
                </a:moveTo>
                <a:lnTo>
                  <a:pt x="8513" y="2188"/>
                </a:lnTo>
                <a:lnTo>
                  <a:pt x="8497" y="2227"/>
                </a:lnTo>
                <a:lnTo>
                  <a:pt x="8585" y="2289"/>
                </a:lnTo>
                <a:lnTo>
                  <a:pt x="8601" y="2251"/>
                </a:lnTo>
                <a:close/>
                <a:moveTo>
                  <a:pt x="8163" y="1935"/>
                </a:moveTo>
                <a:lnTo>
                  <a:pt x="8075" y="1872"/>
                </a:lnTo>
                <a:lnTo>
                  <a:pt x="8060" y="1912"/>
                </a:lnTo>
                <a:lnTo>
                  <a:pt x="8148" y="1974"/>
                </a:lnTo>
                <a:lnTo>
                  <a:pt x="8163" y="1935"/>
                </a:lnTo>
                <a:close/>
                <a:moveTo>
                  <a:pt x="7768" y="1701"/>
                </a:moveTo>
                <a:lnTo>
                  <a:pt x="7856" y="1764"/>
                </a:lnTo>
                <a:lnTo>
                  <a:pt x="7871" y="1726"/>
                </a:lnTo>
                <a:lnTo>
                  <a:pt x="7784" y="1662"/>
                </a:lnTo>
                <a:lnTo>
                  <a:pt x="7768" y="1701"/>
                </a:lnTo>
                <a:close/>
                <a:moveTo>
                  <a:pt x="8018" y="1830"/>
                </a:moveTo>
                <a:lnTo>
                  <a:pt x="7930" y="1768"/>
                </a:lnTo>
                <a:lnTo>
                  <a:pt x="7914" y="1806"/>
                </a:lnTo>
                <a:lnTo>
                  <a:pt x="8001" y="1869"/>
                </a:lnTo>
                <a:lnTo>
                  <a:pt x="8018" y="1830"/>
                </a:lnTo>
                <a:close/>
                <a:moveTo>
                  <a:pt x="8309" y="2041"/>
                </a:moveTo>
                <a:lnTo>
                  <a:pt x="8222" y="1977"/>
                </a:lnTo>
                <a:lnTo>
                  <a:pt x="8205" y="2016"/>
                </a:lnTo>
                <a:lnTo>
                  <a:pt x="8293" y="2079"/>
                </a:lnTo>
                <a:lnTo>
                  <a:pt x="8309" y="2041"/>
                </a:lnTo>
                <a:close/>
                <a:moveTo>
                  <a:pt x="8746" y="2356"/>
                </a:moveTo>
                <a:lnTo>
                  <a:pt x="8659" y="2293"/>
                </a:lnTo>
                <a:lnTo>
                  <a:pt x="8643" y="2331"/>
                </a:lnTo>
                <a:lnTo>
                  <a:pt x="8731" y="2395"/>
                </a:lnTo>
                <a:lnTo>
                  <a:pt x="8746" y="2356"/>
                </a:lnTo>
                <a:close/>
                <a:moveTo>
                  <a:pt x="8893" y="2462"/>
                </a:moveTo>
                <a:lnTo>
                  <a:pt x="8805" y="2398"/>
                </a:lnTo>
                <a:lnTo>
                  <a:pt x="8789" y="2437"/>
                </a:lnTo>
                <a:lnTo>
                  <a:pt x="8876" y="2500"/>
                </a:lnTo>
                <a:lnTo>
                  <a:pt x="8893" y="2462"/>
                </a:lnTo>
                <a:close/>
                <a:moveTo>
                  <a:pt x="9038" y="2566"/>
                </a:moveTo>
                <a:lnTo>
                  <a:pt x="8950" y="2504"/>
                </a:lnTo>
                <a:lnTo>
                  <a:pt x="8935" y="2542"/>
                </a:lnTo>
                <a:lnTo>
                  <a:pt x="9023" y="2604"/>
                </a:lnTo>
                <a:lnTo>
                  <a:pt x="9038" y="2566"/>
                </a:lnTo>
                <a:close/>
                <a:moveTo>
                  <a:pt x="9184" y="2671"/>
                </a:moveTo>
                <a:lnTo>
                  <a:pt x="9097" y="2608"/>
                </a:lnTo>
                <a:lnTo>
                  <a:pt x="9081" y="2646"/>
                </a:lnTo>
                <a:lnTo>
                  <a:pt x="9168" y="2710"/>
                </a:lnTo>
                <a:lnTo>
                  <a:pt x="9184" y="2671"/>
                </a:lnTo>
                <a:close/>
                <a:moveTo>
                  <a:pt x="9330" y="2777"/>
                </a:moveTo>
                <a:lnTo>
                  <a:pt x="9242" y="2713"/>
                </a:lnTo>
                <a:lnTo>
                  <a:pt x="9227" y="2752"/>
                </a:lnTo>
                <a:lnTo>
                  <a:pt x="9314" y="2815"/>
                </a:lnTo>
                <a:lnTo>
                  <a:pt x="9330" y="2777"/>
                </a:lnTo>
                <a:close/>
                <a:moveTo>
                  <a:pt x="6267" y="569"/>
                </a:moveTo>
                <a:lnTo>
                  <a:pt x="6180" y="506"/>
                </a:lnTo>
                <a:lnTo>
                  <a:pt x="6164" y="545"/>
                </a:lnTo>
                <a:lnTo>
                  <a:pt x="6251" y="608"/>
                </a:lnTo>
                <a:lnTo>
                  <a:pt x="6267" y="569"/>
                </a:lnTo>
                <a:close/>
                <a:moveTo>
                  <a:pt x="6121" y="464"/>
                </a:moveTo>
                <a:lnTo>
                  <a:pt x="6034" y="401"/>
                </a:lnTo>
                <a:lnTo>
                  <a:pt x="6018" y="440"/>
                </a:lnTo>
                <a:lnTo>
                  <a:pt x="6106" y="502"/>
                </a:lnTo>
                <a:lnTo>
                  <a:pt x="6121" y="464"/>
                </a:lnTo>
                <a:close/>
                <a:moveTo>
                  <a:pt x="5976" y="359"/>
                </a:moveTo>
                <a:lnTo>
                  <a:pt x="5888" y="296"/>
                </a:lnTo>
                <a:lnTo>
                  <a:pt x="5872" y="334"/>
                </a:lnTo>
                <a:lnTo>
                  <a:pt x="5960" y="398"/>
                </a:lnTo>
                <a:lnTo>
                  <a:pt x="5976" y="359"/>
                </a:lnTo>
                <a:close/>
                <a:moveTo>
                  <a:pt x="6413" y="675"/>
                </a:moveTo>
                <a:lnTo>
                  <a:pt x="6325" y="611"/>
                </a:lnTo>
                <a:lnTo>
                  <a:pt x="6310" y="650"/>
                </a:lnTo>
                <a:lnTo>
                  <a:pt x="6398" y="713"/>
                </a:lnTo>
                <a:lnTo>
                  <a:pt x="6413" y="675"/>
                </a:lnTo>
                <a:close/>
                <a:moveTo>
                  <a:pt x="5829" y="254"/>
                </a:moveTo>
                <a:lnTo>
                  <a:pt x="5742" y="190"/>
                </a:lnTo>
                <a:lnTo>
                  <a:pt x="5727" y="229"/>
                </a:lnTo>
                <a:lnTo>
                  <a:pt x="5814" y="293"/>
                </a:lnTo>
                <a:lnTo>
                  <a:pt x="5829" y="254"/>
                </a:lnTo>
                <a:close/>
                <a:moveTo>
                  <a:pt x="6705" y="884"/>
                </a:moveTo>
                <a:lnTo>
                  <a:pt x="6617" y="822"/>
                </a:lnTo>
                <a:lnTo>
                  <a:pt x="6602" y="861"/>
                </a:lnTo>
                <a:lnTo>
                  <a:pt x="6689" y="923"/>
                </a:lnTo>
                <a:lnTo>
                  <a:pt x="6705" y="884"/>
                </a:lnTo>
                <a:close/>
                <a:moveTo>
                  <a:pt x="7288" y="1305"/>
                </a:moveTo>
                <a:lnTo>
                  <a:pt x="7200" y="1242"/>
                </a:lnTo>
                <a:lnTo>
                  <a:pt x="7185" y="1280"/>
                </a:lnTo>
                <a:lnTo>
                  <a:pt x="7273" y="1344"/>
                </a:lnTo>
                <a:lnTo>
                  <a:pt x="7288" y="1305"/>
                </a:lnTo>
                <a:close/>
                <a:moveTo>
                  <a:pt x="7434" y="1411"/>
                </a:moveTo>
                <a:lnTo>
                  <a:pt x="7347" y="1347"/>
                </a:lnTo>
                <a:lnTo>
                  <a:pt x="7330" y="1386"/>
                </a:lnTo>
                <a:lnTo>
                  <a:pt x="7418" y="1449"/>
                </a:lnTo>
                <a:lnTo>
                  <a:pt x="7434" y="1411"/>
                </a:lnTo>
                <a:close/>
                <a:moveTo>
                  <a:pt x="7142" y="1200"/>
                </a:moveTo>
                <a:lnTo>
                  <a:pt x="7055" y="1137"/>
                </a:lnTo>
                <a:lnTo>
                  <a:pt x="7039" y="1176"/>
                </a:lnTo>
                <a:lnTo>
                  <a:pt x="7126" y="1238"/>
                </a:lnTo>
                <a:lnTo>
                  <a:pt x="7142" y="1200"/>
                </a:lnTo>
                <a:close/>
                <a:moveTo>
                  <a:pt x="6851" y="990"/>
                </a:moveTo>
                <a:lnTo>
                  <a:pt x="6763" y="926"/>
                </a:lnTo>
                <a:lnTo>
                  <a:pt x="6747" y="965"/>
                </a:lnTo>
                <a:lnTo>
                  <a:pt x="6835" y="1028"/>
                </a:lnTo>
                <a:lnTo>
                  <a:pt x="6851" y="990"/>
                </a:lnTo>
                <a:close/>
                <a:moveTo>
                  <a:pt x="6559" y="779"/>
                </a:moveTo>
                <a:lnTo>
                  <a:pt x="6471" y="717"/>
                </a:lnTo>
                <a:lnTo>
                  <a:pt x="6455" y="755"/>
                </a:lnTo>
                <a:lnTo>
                  <a:pt x="6543" y="819"/>
                </a:lnTo>
                <a:lnTo>
                  <a:pt x="6559" y="779"/>
                </a:lnTo>
                <a:close/>
                <a:moveTo>
                  <a:pt x="7492" y="1452"/>
                </a:moveTo>
                <a:lnTo>
                  <a:pt x="7477" y="1491"/>
                </a:lnTo>
                <a:lnTo>
                  <a:pt x="7564" y="1553"/>
                </a:lnTo>
                <a:lnTo>
                  <a:pt x="7580" y="1515"/>
                </a:lnTo>
                <a:lnTo>
                  <a:pt x="7492" y="1452"/>
                </a:lnTo>
                <a:close/>
                <a:moveTo>
                  <a:pt x="6996" y="1094"/>
                </a:moveTo>
                <a:lnTo>
                  <a:pt x="6909" y="1032"/>
                </a:lnTo>
                <a:lnTo>
                  <a:pt x="6893" y="1070"/>
                </a:lnTo>
                <a:lnTo>
                  <a:pt x="6981" y="1134"/>
                </a:lnTo>
                <a:lnTo>
                  <a:pt x="6996" y="1094"/>
                </a:lnTo>
                <a:close/>
                <a:moveTo>
                  <a:pt x="4888" y="602"/>
                </a:moveTo>
                <a:lnTo>
                  <a:pt x="4869" y="566"/>
                </a:lnTo>
                <a:lnTo>
                  <a:pt x="4789" y="641"/>
                </a:lnTo>
                <a:lnTo>
                  <a:pt x="4809" y="677"/>
                </a:lnTo>
                <a:lnTo>
                  <a:pt x="4888" y="602"/>
                </a:lnTo>
                <a:close/>
                <a:moveTo>
                  <a:pt x="5020" y="478"/>
                </a:moveTo>
                <a:lnTo>
                  <a:pt x="5000" y="442"/>
                </a:lnTo>
                <a:lnTo>
                  <a:pt x="4921" y="517"/>
                </a:lnTo>
                <a:lnTo>
                  <a:pt x="4941" y="552"/>
                </a:lnTo>
                <a:lnTo>
                  <a:pt x="5020" y="478"/>
                </a:lnTo>
                <a:close/>
                <a:moveTo>
                  <a:pt x="5264" y="194"/>
                </a:moveTo>
                <a:lnTo>
                  <a:pt x="5185" y="269"/>
                </a:lnTo>
                <a:lnTo>
                  <a:pt x="5204" y="305"/>
                </a:lnTo>
                <a:lnTo>
                  <a:pt x="5283" y="230"/>
                </a:lnTo>
                <a:lnTo>
                  <a:pt x="5264" y="194"/>
                </a:lnTo>
                <a:close/>
                <a:moveTo>
                  <a:pt x="5152" y="354"/>
                </a:moveTo>
                <a:lnTo>
                  <a:pt x="5132" y="317"/>
                </a:lnTo>
                <a:lnTo>
                  <a:pt x="5053" y="392"/>
                </a:lnTo>
                <a:lnTo>
                  <a:pt x="5073" y="429"/>
                </a:lnTo>
                <a:lnTo>
                  <a:pt x="5152" y="354"/>
                </a:lnTo>
                <a:close/>
                <a:moveTo>
                  <a:pt x="304" y="3993"/>
                </a:moveTo>
                <a:lnTo>
                  <a:pt x="274" y="4010"/>
                </a:lnTo>
                <a:lnTo>
                  <a:pt x="312" y="4134"/>
                </a:lnTo>
                <a:lnTo>
                  <a:pt x="343" y="4117"/>
                </a:lnTo>
                <a:lnTo>
                  <a:pt x="304" y="3993"/>
                </a:lnTo>
                <a:close/>
                <a:moveTo>
                  <a:pt x="248" y="3929"/>
                </a:moveTo>
                <a:lnTo>
                  <a:pt x="279" y="3912"/>
                </a:lnTo>
                <a:lnTo>
                  <a:pt x="241" y="3788"/>
                </a:lnTo>
                <a:lnTo>
                  <a:pt x="210" y="3805"/>
                </a:lnTo>
                <a:lnTo>
                  <a:pt x="248" y="3929"/>
                </a:lnTo>
                <a:close/>
                <a:moveTo>
                  <a:pt x="113" y="3378"/>
                </a:moveTo>
                <a:lnTo>
                  <a:pt x="82" y="3395"/>
                </a:lnTo>
                <a:lnTo>
                  <a:pt x="121" y="3518"/>
                </a:lnTo>
                <a:lnTo>
                  <a:pt x="151" y="3501"/>
                </a:lnTo>
                <a:lnTo>
                  <a:pt x="113" y="3378"/>
                </a:lnTo>
                <a:close/>
                <a:moveTo>
                  <a:pt x="375" y="4339"/>
                </a:moveTo>
                <a:lnTo>
                  <a:pt x="406" y="4322"/>
                </a:lnTo>
                <a:lnTo>
                  <a:pt x="368" y="4200"/>
                </a:lnTo>
                <a:lnTo>
                  <a:pt x="338" y="4216"/>
                </a:lnTo>
                <a:lnTo>
                  <a:pt x="375" y="4339"/>
                </a:lnTo>
                <a:close/>
                <a:moveTo>
                  <a:pt x="215" y="3707"/>
                </a:moveTo>
                <a:lnTo>
                  <a:pt x="177" y="3583"/>
                </a:lnTo>
                <a:lnTo>
                  <a:pt x="146" y="3600"/>
                </a:lnTo>
                <a:lnTo>
                  <a:pt x="185" y="3724"/>
                </a:lnTo>
                <a:lnTo>
                  <a:pt x="215" y="3707"/>
                </a:lnTo>
                <a:close/>
                <a:moveTo>
                  <a:pt x="566" y="4955"/>
                </a:moveTo>
                <a:lnTo>
                  <a:pt x="597" y="4938"/>
                </a:lnTo>
                <a:lnTo>
                  <a:pt x="559" y="4815"/>
                </a:lnTo>
                <a:lnTo>
                  <a:pt x="528" y="4833"/>
                </a:lnTo>
                <a:lnTo>
                  <a:pt x="566" y="4955"/>
                </a:lnTo>
                <a:close/>
                <a:moveTo>
                  <a:pt x="431" y="4405"/>
                </a:moveTo>
                <a:lnTo>
                  <a:pt x="401" y="4422"/>
                </a:lnTo>
                <a:lnTo>
                  <a:pt x="439" y="4545"/>
                </a:lnTo>
                <a:lnTo>
                  <a:pt x="469" y="4527"/>
                </a:lnTo>
                <a:lnTo>
                  <a:pt x="431" y="4405"/>
                </a:lnTo>
                <a:close/>
                <a:moveTo>
                  <a:pt x="0" y="3012"/>
                </a:moveTo>
                <a:lnTo>
                  <a:pt x="0" y="3103"/>
                </a:lnTo>
                <a:lnTo>
                  <a:pt x="25" y="3090"/>
                </a:lnTo>
                <a:lnTo>
                  <a:pt x="0" y="3012"/>
                </a:lnTo>
                <a:close/>
                <a:moveTo>
                  <a:pt x="58" y="3312"/>
                </a:moveTo>
                <a:lnTo>
                  <a:pt x="88" y="3296"/>
                </a:lnTo>
                <a:lnTo>
                  <a:pt x="50" y="3173"/>
                </a:lnTo>
                <a:lnTo>
                  <a:pt x="20" y="3190"/>
                </a:lnTo>
                <a:lnTo>
                  <a:pt x="58" y="3312"/>
                </a:lnTo>
                <a:close/>
                <a:moveTo>
                  <a:pt x="533" y="4733"/>
                </a:moveTo>
                <a:lnTo>
                  <a:pt x="495" y="4610"/>
                </a:lnTo>
                <a:lnTo>
                  <a:pt x="464" y="4627"/>
                </a:lnTo>
                <a:lnTo>
                  <a:pt x="503" y="4750"/>
                </a:lnTo>
                <a:lnTo>
                  <a:pt x="533" y="4733"/>
                </a:lnTo>
                <a:close/>
                <a:moveTo>
                  <a:pt x="630" y="5160"/>
                </a:moveTo>
                <a:lnTo>
                  <a:pt x="660" y="5143"/>
                </a:lnTo>
                <a:lnTo>
                  <a:pt x="622" y="5021"/>
                </a:lnTo>
                <a:lnTo>
                  <a:pt x="592" y="5038"/>
                </a:lnTo>
                <a:lnTo>
                  <a:pt x="630" y="5160"/>
                </a:lnTo>
                <a:close/>
                <a:moveTo>
                  <a:pt x="11091" y="19981"/>
                </a:moveTo>
                <a:lnTo>
                  <a:pt x="11098" y="20024"/>
                </a:lnTo>
                <a:lnTo>
                  <a:pt x="11193" y="19997"/>
                </a:lnTo>
                <a:lnTo>
                  <a:pt x="11186" y="19954"/>
                </a:lnTo>
                <a:lnTo>
                  <a:pt x="11091" y="19981"/>
                </a:lnTo>
                <a:close/>
                <a:moveTo>
                  <a:pt x="10932" y="20026"/>
                </a:moveTo>
                <a:lnTo>
                  <a:pt x="10939" y="20069"/>
                </a:lnTo>
                <a:lnTo>
                  <a:pt x="11035" y="20042"/>
                </a:lnTo>
                <a:lnTo>
                  <a:pt x="11028" y="19999"/>
                </a:lnTo>
                <a:lnTo>
                  <a:pt x="10932" y="20026"/>
                </a:lnTo>
                <a:close/>
                <a:moveTo>
                  <a:pt x="10774" y="20072"/>
                </a:moveTo>
                <a:lnTo>
                  <a:pt x="10780" y="20115"/>
                </a:lnTo>
                <a:lnTo>
                  <a:pt x="10876" y="20087"/>
                </a:lnTo>
                <a:lnTo>
                  <a:pt x="10869" y="20044"/>
                </a:lnTo>
                <a:lnTo>
                  <a:pt x="10774" y="20072"/>
                </a:lnTo>
                <a:close/>
                <a:moveTo>
                  <a:pt x="10711" y="20089"/>
                </a:moveTo>
                <a:lnTo>
                  <a:pt x="10639" y="20109"/>
                </a:lnTo>
                <a:cubicBezTo>
                  <a:pt x="10623" y="20034"/>
                  <a:pt x="10583" y="19973"/>
                  <a:pt x="10530" y="19941"/>
                </a:cubicBezTo>
                <a:lnTo>
                  <a:pt x="10553" y="19895"/>
                </a:lnTo>
                <a:lnTo>
                  <a:pt x="10524" y="19871"/>
                </a:lnTo>
                <a:lnTo>
                  <a:pt x="10499" y="19925"/>
                </a:lnTo>
                <a:cubicBezTo>
                  <a:pt x="10482" y="19920"/>
                  <a:pt x="10465" y="19916"/>
                  <a:pt x="10447" y="19916"/>
                </a:cubicBezTo>
                <a:cubicBezTo>
                  <a:pt x="10337" y="19916"/>
                  <a:pt x="10247" y="20035"/>
                  <a:pt x="10247" y="20183"/>
                </a:cubicBezTo>
                <a:cubicBezTo>
                  <a:pt x="10247" y="20188"/>
                  <a:pt x="10247" y="20194"/>
                  <a:pt x="10248" y="20200"/>
                </a:cubicBezTo>
                <a:lnTo>
                  <a:pt x="10156" y="20220"/>
                </a:lnTo>
                <a:lnTo>
                  <a:pt x="10161" y="20264"/>
                </a:lnTo>
                <a:lnTo>
                  <a:pt x="10252" y="20243"/>
                </a:lnTo>
                <a:cubicBezTo>
                  <a:pt x="10273" y="20361"/>
                  <a:pt x="10352" y="20449"/>
                  <a:pt x="10447" y="20449"/>
                </a:cubicBezTo>
                <a:cubicBezTo>
                  <a:pt x="10558" y="20449"/>
                  <a:pt x="10647" y="20330"/>
                  <a:pt x="10647" y="20183"/>
                </a:cubicBezTo>
                <a:cubicBezTo>
                  <a:pt x="10647" y="20172"/>
                  <a:pt x="10646" y="20162"/>
                  <a:pt x="10645" y="20152"/>
                </a:cubicBezTo>
                <a:lnTo>
                  <a:pt x="10718" y="20132"/>
                </a:lnTo>
                <a:lnTo>
                  <a:pt x="10711" y="20089"/>
                </a:lnTo>
                <a:close/>
                <a:moveTo>
                  <a:pt x="11883" y="19756"/>
                </a:moveTo>
                <a:lnTo>
                  <a:pt x="11890" y="19799"/>
                </a:lnTo>
                <a:lnTo>
                  <a:pt x="11986" y="19772"/>
                </a:lnTo>
                <a:lnTo>
                  <a:pt x="11979" y="19729"/>
                </a:lnTo>
                <a:lnTo>
                  <a:pt x="11883" y="19756"/>
                </a:lnTo>
                <a:close/>
                <a:moveTo>
                  <a:pt x="12042" y="19711"/>
                </a:moveTo>
                <a:lnTo>
                  <a:pt x="12049" y="19754"/>
                </a:lnTo>
                <a:lnTo>
                  <a:pt x="12144" y="19727"/>
                </a:lnTo>
                <a:lnTo>
                  <a:pt x="12138" y="19684"/>
                </a:lnTo>
                <a:lnTo>
                  <a:pt x="12042" y="19711"/>
                </a:lnTo>
                <a:close/>
                <a:moveTo>
                  <a:pt x="11725" y="19802"/>
                </a:moveTo>
                <a:lnTo>
                  <a:pt x="11732" y="19845"/>
                </a:lnTo>
                <a:lnTo>
                  <a:pt x="11827" y="19818"/>
                </a:lnTo>
                <a:lnTo>
                  <a:pt x="11820" y="19774"/>
                </a:lnTo>
                <a:lnTo>
                  <a:pt x="11725" y="19802"/>
                </a:lnTo>
                <a:close/>
                <a:moveTo>
                  <a:pt x="11566" y="19846"/>
                </a:moveTo>
                <a:lnTo>
                  <a:pt x="11573" y="19889"/>
                </a:lnTo>
                <a:lnTo>
                  <a:pt x="11669" y="19862"/>
                </a:lnTo>
                <a:lnTo>
                  <a:pt x="11662" y="19819"/>
                </a:lnTo>
                <a:lnTo>
                  <a:pt x="11566" y="19846"/>
                </a:lnTo>
                <a:close/>
                <a:moveTo>
                  <a:pt x="11249" y="19937"/>
                </a:moveTo>
                <a:lnTo>
                  <a:pt x="11256" y="19980"/>
                </a:lnTo>
                <a:lnTo>
                  <a:pt x="11352" y="19953"/>
                </a:lnTo>
                <a:lnTo>
                  <a:pt x="11345" y="19909"/>
                </a:lnTo>
                <a:lnTo>
                  <a:pt x="11249" y="19937"/>
                </a:lnTo>
                <a:close/>
                <a:moveTo>
                  <a:pt x="11408" y="19891"/>
                </a:moveTo>
                <a:lnTo>
                  <a:pt x="11415" y="19934"/>
                </a:lnTo>
                <a:lnTo>
                  <a:pt x="11510" y="19907"/>
                </a:lnTo>
                <a:lnTo>
                  <a:pt x="11503" y="19864"/>
                </a:lnTo>
                <a:lnTo>
                  <a:pt x="11408" y="19891"/>
                </a:lnTo>
                <a:close/>
                <a:moveTo>
                  <a:pt x="13912" y="12748"/>
                </a:moveTo>
                <a:lnTo>
                  <a:pt x="13859" y="12860"/>
                </a:lnTo>
                <a:lnTo>
                  <a:pt x="13886" y="12884"/>
                </a:lnTo>
                <a:lnTo>
                  <a:pt x="13940" y="12771"/>
                </a:lnTo>
                <a:lnTo>
                  <a:pt x="13912" y="12748"/>
                </a:lnTo>
                <a:close/>
                <a:moveTo>
                  <a:pt x="12218" y="16309"/>
                </a:moveTo>
                <a:lnTo>
                  <a:pt x="12165" y="16422"/>
                </a:lnTo>
                <a:lnTo>
                  <a:pt x="12193" y="16445"/>
                </a:lnTo>
                <a:lnTo>
                  <a:pt x="12247" y="16333"/>
                </a:lnTo>
                <a:lnTo>
                  <a:pt x="12218" y="16309"/>
                </a:lnTo>
                <a:close/>
                <a:moveTo>
                  <a:pt x="13797" y="13071"/>
                </a:moveTo>
                <a:lnTo>
                  <a:pt x="13850" y="12959"/>
                </a:lnTo>
                <a:lnTo>
                  <a:pt x="13822" y="12935"/>
                </a:lnTo>
                <a:lnTo>
                  <a:pt x="13770" y="13047"/>
                </a:lnTo>
                <a:lnTo>
                  <a:pt x="13797" y="13071"/>
                </a:lnTo>
                <a:close/>
                <a:moveTo>
                  <a:pt x="12343" y="16046"/>
                </a:moveTo>
                <a:lnTo>
                  <a:pt x="12371" y="16070"/>
                </a:lnTo>
                <a:lnTo>
                  <a:pt x="12424" y="15958"/>
                </a:lnTo>
                <a:lnTo>
                  <a:pt x="12396" y="15934"/>
                </a:lnTo>
                <a:lnTo>
                  <a:pt x="12343" y="16046"/>
                </a:lnTo>
                <a:close/>
                <a:moveTo>
                  <a:pt x="12254" y="16235"/>
                </a:moveTo>
                <a:lnTo>
                  <a:pt x="12282" y="16257"/>
                </a:lnTo>
                <a:lnTo>
                  <a:pt x="12335" y="16145"/>
                </a:lnTo>
                <a:lnTo>
                  <a:pt x="12308" y="16122"/>
                </a:lnTo>
                <a:lnTo>
                  <a:pt x="12254" y="16235"/>
                </a:lnTo>
                <a:close/>
                <a:moveTo>
                  <a:pt x="12076" y="16609"/>
                </a:moveTo>
                <a:lnTo>
                  <a:pt x="12104" y="16633"/>
                </a:lnTo>
                <a:lnTo>
                  <a:pt x="12157" y="16520"/>
                </a:lnTo>
                <a:lnTo>
                  <a:pt x="12129" y="16497"/>
                </a:lnTo>
                <a:lnTo>
                  <a:pt x="12076" y="16609"/>
                </a:lnTo>
                <a:close/>
                <a:moveTo>
                  <a:pt x="14029" y="12584"/>
                </a:moveTo>
                <a:lnTo>
                  <a:pt x="14001" y="12560"/>
                </a:lnTo>
                <a:lnTo>
                  <a:pt x="13947" y="12672"/>
                </a:lnTo>
                <a:lnTo>
                  <a:pt x="13975" y="12696"/>
                </a:lnTo>
                <a:lnTo>
                  <a:pt x="14029" y="12584"/>
                </a:lnTo>
                <a:close/>
                <a:moveTo>
                  <a:pt x="12040" y="16685"/>
                </a:moveTo>
                <a:lnTo>
                  <a:pt x="11986" y="16797"/>
                </a:lnTo>
                <a:lnTo>
                  <a:pt x="12014" y="16820"/>
                </a:lnTo>
                <a:lnTo>
                  <a:pt x="12068" y="16707"/>
                </a:lnTo>
                <a:lnTo>
                  <a:pt x="12040" y="16685"/>
                </a:lnTo>
                <a:close/>
                <a:moveTo>
                  <a:pt x="13734" y="13122"/>
                </a:moveTo>
                <a:lnTo>
                  <a:pt x="13680" y="13234"/>
                </a:lnTo>
                <a:lnTo>
                  <a:pt x="13708" y="13258"/>
                </a:lnTo>
                <a:lnTo>
                  <a:pt x="13761" y="13146"/>
                </a:lnTo>
                <a:lnTo>
                  <a:pt x="13734" y="13122"/>
                </a:lnTo>
                <a:close/>
                <a:moveTo>
                  <a:pt x="14118" y="12396"/>
                </a:moveTo>
                <a:lnTo>
                  <a:pt x="14090" y="12373"/>
                </a:lnTo>
                <a:lnTo>
                  <a:pt x="14037" y="12485"/>
                </a:lnTo>
                <a:lnTo>
                  <a:pt x="14065" y="12509"/>
                </a:lnTo>
                <a:lnTo>
                  <a:pt x="14118" y="12396"/>
                </a:lnTo>
                <a:close/>
                <a:moveTo>
                  <a:pt x="13351" y="14008"/>
                </a:moveTo>
                <a:lnTo>
                  <a:pt x="13405" y="13895"/>
                </a:lnTo>
                <a:lnTo>
                  <a:pt x="13377" y="13873"/>
                </a:lnTo>
                <a:lnTo>
                  <a:pt x="13324" y="13985"/>
                </a:lnTo>
                <a:lnTo>
                  <a:pt x="13351" y="14008"/>
                </a:lnTo>
                <a:close/>
                <a:moveTo>
                  <a:pt x="13315" y="14084"/>
                </a:moveTo>
                <a:lnTo>
                  <a:pt x="13288" y="14060"/>
                </a:lnTo>
                <a:lnTo>
                  <a:pt x="13235" y="14172"/>
                </a:lnTo>
                <a:lnTo>
                  <a:pt x="13263" y="14196"/>
                </a:lnTo>
                <a:lnTo>
                  <a:pt x="13315" y="14084"/>
                </a:lnTo>
                <a:close/>
                <a:moveTo>
                  <a:pt x="12870" y="15020"/>
                </a:moveTo>
                <a:lnTo>
                  <a:pt x="12842" y="14998"/>
                </a:lnTo>
                <a:lnTo>
                  <a:pt x="12789" y="15110"/>
                </a:lnTo>
                <a:lnTo>
                  <a:pt x="12817" y="15132"/>
                </a:lnTo>
                <a:lnTo>
                  <a:pt x="12870" y="15020"/>
                </a:lnTo>
                <a:close/>
                <a:moveTo>
                  <a:pt x="12781" y="15208"/>
                </a:moveTo>
                <a:lnTo>
                  <a:pt x="12753" y="15185"/>
                </a:lnTo>
                <a:lnTo>
                  <a:pt x="12700" y="15297"/>
                </a:lnTo>
                <a:lnTo>
                  <a:pt x="12728" y="15321"/>
                </a:lnTo>
                <a:lnTo>
                  <a:pt x="12781" y="15208"/>
                </a:lnTo>
                <a:close/>
                <a:moveTo>
                  <a:pt x="13619" y="13445"/>
                </a:moveTo>
                <a:lnTo>
                  <a:pt x="13673" y="13333"/>
                </a:lnTo>
                <a:lnTo>
                  <a:pt x="13645" y="13310"/>
                </a:lnTo>
                <a:lnTo>
                  <a:pt x="13591" y="13423"/>
                </a:lnTo>
                <a:lnTo>
                  <a:pt x="13619" y="13445"/>
                </a:lnTo>
                <a:close/>
                <a:moveTo>
                  <a:pt x="12931" y="14809"/>
                </a:moveTo>
                <a:lnTo>
                  <a:pt x="12878" y="14922"/>
                </a:lnTo>
                <a:lnTo>
                  <a:pt x="12906" y="14945"/>
                </a:lnTo>
                <a:lnTo>
                  <a:pt x="12959" y="14833"/>
                </a:lnTo>
                <a:lnTo>
                  <a:pt x="12931" y="14809"/>
                </a:lnTo>
                <a:close/>
                <a:moveTo>
                  <a:pt x="13145" y="14359"/>
                </a:moveTo>
                <a:lnTo>
                  <a:pt x="13173" y="14383"/>
                </a:lnTo>
                <a:lnTo>
                  <a:pt x="13227" y="14271"/>
                </a:lnTo>
                <a:lnTo>
                  <a:pt x="13199" y="14247"/>
                </a:lnTo>
                <a:lnTo>
                  <a:pt x="13145" y="14359"/>
                </a:lnTo>
                <a:close/>
                <a:moveTo>
                  <a:pt x="12460" y="15883"/>
                </a:moveTo>
                <a:lnTo>
                  <a:pt x="12514" y="15771"/>
                </a:lnTo>
                <a:lnTo>
                  <a:pt x="12485" y="15747"/>
                </a:lnTo>
                <a:lnTo>
                  <a:pt x="12432" y="15859"/>
                </a:lnTo>
                <a:lnTo>
                  <a:pt x="12460" y="15883"/>
                </a:lnTo>
                <a:close/>
                <a:moveTo>
                  <a:pt x="13502" y="13610"/>
                </a:moveTo>
                <a:lnTo>
                  <a:pt x="13530" y="13634"/>
                </a:lnTo>
                <a:lnTo>
                  <a:pt x="13583" y="13521"/>
                </a:lnTo>
                <a:lnTo>
                  <a:pt x="13555" y="13497"/>
                </a:lnTo>
                <a:lnTo>
                  <a:pt x="13502" y="13610"/>
                </a:lnTo>
                <a:close/>
                <a:moveTo>
                  <a:pt x="12521" y="15672"/>
                </a:moveTo>
                <a:lnTo>
                  <a:pt x="12549" y="15695"/>
                </a:lnTo>
                <a:lnTo>
                  <a:pt x="12603" y="15583"/>
                </a:lnTo>
                <a:lnTo>
                  <a:pt x="12575" y="15560"/>
                </a:lnTo>
                <a:lnTo>
                  <a:pt x="12521" y="15672"/>
                </a:lnTo>
                <a:close/>
                <a:moveTo>
                  <a:pt x="12639" y="15508"/>
                </a:moveTo>
                <a:lnTo>
                  <a:pt x="12692" y="15396"/>
                </a:lnTo>
                <a:lnTo>
                  <a:pt x="12664" y="15372"/>
                </a:lnTo>
                <a:lnTo>
                  <a:pt x="12610" y="15484"/>
                </a:lnTo>
                <a:lnTo>
                  <a:pt x="12639" y="15508"/>
                </a:lnTo>
                <a:close/>
                <a:moveTo>
                  <a:pt x="13048" y="14646"/>
                </a:moveTo>
                <a:lnTo>
                  <a:pt x="13020" y="14622"/>
                </a:lnTo>
                <a:lnTo>
                  <a:pt x="12967" y="14734"/>
                </a:lnTo>
                <a:lnTo>
                  <a:pt x="12995" y="14758"/>
                </a:lnTo>
                <a:lnTo>
                  <a:pt x="13048" y="14646"/>
                </a:lnTo>
                <a:close/>
                <a:moveTo>
                  <a:pt x="13412" y="13797"/>
                </a:moveTo>
                <a:lnTo>
                  <a:pt x="13440" y="13821"/>
                </a:lnTo>
                <a:lnTo>
                  <a:pt x="13494" y="13708"/>
                </a:lnTo>
                <a:lnTo>
                  <a:pt x="13466" y="13685"/>
                </a:lnTo>
                <a:lnTo>
                  <a:pt x="13412" y="13797"/>
                </a:lnTo>
                <a:close/>
                <a:moveTo>
                  <a:pt x="13110" y="14435"/>
                </a:moveTo>
                <a:lnTo>
                  <a:pt x="13056" y="14547"/>
                </a:lnTo>
                <a:lnTo>
                  <a:pt x="13084" y="14570"/>
                </a:lnTo>
                <a:lnTo>
                  <a:pt x="13138" y="14458"/>
                </a:lnTo>
                <a:lnTo>
                  <a:pt x="13110" y="14435"/>
                </a:lnTo>
                <a:close/>
                <a:moveTo>
                  <a:pt x="10649" y="19609"/>
                </a:moveTo>
                <a:lnTo>
                  <a:pt x="10678" y="19632"/>
                </a:lnTo>
                <a:lnTo>
                  <a:pt x="10731" y="19519"/>
                </a:lnTo>
                <a:lnTo>
                  <a:pt x="10703" y="19497"/>
                </a:lnTo>
                <a:lnTo>
                  <a:pt x="10649" y="19609"/>
                </a:lnTo>
                <a:close/>
                <a:moveTo>
                  <a:pt x="10792" y="19308"/>
                </a:moveTo>
                <a:lnTo>
                  <a:pt x="10739" y="19421"/>
                </a:lnTo>
                <a:lnTo>
                  <a:pt x="10767" y="19445"/>
                </a:lnTo>
                <a:lnTo>
                  <a:pt x="10820" y="19332"/>
                </a:lnTo>
                <a:lnTo>
                  <a:pt x="10792" y="19308"/>
                </a:lnTo>
                <a:close/>
                <a:moveTo>
                  <a:pt x="10828" y="19234"/>
                </a:moveTo>
                <a:lnTo>
                  <a:pt x="10855" y="19257"/>
                </a:lnTo>
                <a:lnTo>
                  <a:pt x="10909" y="19145"/>
                </a:lnTo>
                <a:lnTo>
                  <a:pt x="10882" y="19121"/>
                </a:lnTo>
                <a:lnTo>
                  <a:pt x="10828" y="19234"/>
                </a:lnTo>
                <a:close/>
                <a:moveTo>
                  <a:pt x="10642" y="19708"/>
                </a:moveTo>
                <a:lnTo>
                  <a:pt x="10614" y="19684"/>
                </a:lnTo>
                <a:lnTo>
                  <a:pt x="10560" y="19796"/>
                </a:lnTo>
                <a:lnTo>
                  <a:pt x="10588" y="19820"/>
                </a:lnTo>
                <a:lnTo>
                  <a:pt x="10642" y="19708"/>
                </a:lnTo>
                <a:close/>
                <a:moveTo>
                  <a:pt x="11862" y="17059"/>
                </a:moveTo>
                <a:lnTo>
                  <a:pt x="11809" y="17171"/>
                </a:lnTo>
                <a:lnTo>
                  <a:pt x="11836" y="17195"/>
                </a:lnTo>
                <a:lnTo>
                  <a:pt x="11889" y="17083"/>
                </a:lnTo>
                <a:lnTo>
                  <a:pt x="11862" y="17059"/>
                </a:lnTo>
                <a:close/>
                <a:moveTo>
                  <a:pt x="11925" y="17008"/>
                </a:moveTo>
                <a:lnTo>
                  <a:pt x="11979" y="16896"/>
                </a:lnTo>
                <a:lnTo>
                  <a:pt x="11951" y="16872"/>
                </a:lnTo>
                <a:lnTo>
                  <a:pt x="11898" y="16984"/>
                </a:lnTo>
                <a:lnTo>
                  <a:pt x="11925" y="17008"/>
                </a:lnTo>
                <a:close/>
                <a:moveTo>
                  <a:pt x="11177" y="18583"/>
                </a:moveTo>
                <a:lnTo>
                  <a:pt x="11149" y="18559"/>
                </a:lnTo>
                <a:lnTo>
                  <a:pt x="11095" y="18671"/>
                </a:lnTo>
                <a:lnTo>
                  <a:pt x="11123" y="18695"/>
                </a:lnTo>
                <a:lnTo>
                  <a:pt x="11177" y="18583"/>
                </a:lnTo>
                <a:close/>
                <a:moveTo>
                  <a:pt x="11622" y="17645"/>
                </a:moveTo>
                <a:lnTo>
                  <a:pt x="11594" y="17621"/>
                </a:lnTo>
                <a:lnTo>
                  <a:pt x="11541" y="17734"/>
                </a:lnTo>
                <a:lnTo>
                  <a:pt x="11569" y="17757"/>
                </a:lnTo>
                <a:lnTo>
                  <a:pt x="11622" y="17645"/>
                </a:lnTo>
                <a:close/>
                <a:moveTo>
                  <a:pt x="11451" y="17922"/>
                </a:moveTo>
                <a:lnTo>
                  <a:pt x="11479" y="17944"/>
                </a:lnTo>
                <a:lnTo>
                  <a:pt x="11533" y="17832"/>
                </a:lnTo>
                <a:lnTo>
                  <a:pt x="11505" y="17810"/>
                </a:lnTo>
                <a:lnTo>
                  <a:pt x="11451" y="17922"/>
                </a:lnTo>
                <a:close/>
                <a:moveTo>
                  <a:pt x="11800" y="17270"/>
                </a:moveTo>
                <a:lnTo>
                  <a:pt x="11773" y="17247"/>
                </a:lnTo>
                <a:lnTo>
                  <a:pt x="11719" y="17359"/>
                </a:lnTo>
                <a:lnTo>
                  <a:pt x="11747" y="17382"/>
                </a:lnTo>
                <a:lnTo>
                  <a:pt x="11800" y="17270"/>
                </a:lnTo>
                <a:close/>
                <a:moveTo>
                  <a:pt x="11630" y="17546"/>
                </a:moveTo>
                <a:lnTo>
                  <a:pt x="11658" y="17570"/>
                </a:lnTo>
                <a:lnTo>
                  <a:pt x="11712" y="17458"/>
                </a:lnTo>
                <a:lnTo>
                  <a:pt x="11684" y="17434"/>
                </a:lnTo>
                <a:lnTo>
                  <a:pt x="11630" y="17546"/>
                </a:lnTo>
                <a:close/>
                <a:moveTo>
                  <a:pt x="11006" y="18858"/>
                </a:moveTo>
                <a:lnTo>
                  <a:pt x="11034" y="18882"/>
                </a:lnTo>
                <a:lnTo>
                  <a:pt x="11087" y="18770"/>
                </a:lnTo>
                <a:lnTo>
                  <a:pt x="11059" y="18746"/>
                </a:lnTo>
                <a:lnTo>
                  <a:pt x="11006" y="18858"/>
                </a:lnTo>
                <a:close/>
                <a:moveTo>
                  <a:pt x="11274" y="18296"/>
                </a:moveTo>
                <a:lnTo>
                  <a:pt x="11302" y="18320"/>
                </a:lnTo>
                <a:lnTo>
                  <a:pt x="11354" y="18207"/>
                </a:lnTo>
                <a:lnTo>
                  <a:pt x="11327" y="18184"/>
                </a:lnTo>
                <a:lnTo>
                  <a:pt x="11274" y="18296"/>
                </a:lnTo>
                <a:close/>
                <a:moveTo>
                  <a:pt x="10998" y="18957"/>
                </a:moveTo>
                <a:lnTo>
                  <a:pt x="10970" y="18934"/>
                </a:lnTo>
                <a:lnTo>
                  <a:pt x="10917" y="19047"/>
                </a:lnTo>
                <a:lnTo>
                  <a:pt x="10945" y="19069"/>
                </a:lnTo>
                <a:lnTo>
                  <a:pt x="10998" y="18957"/>
                </a:lnTo>
                <a:close/>
                <a:moveTo>
                  <a:pt x="11238" y="18372"/>
                </a:moveTo>
                <a:lnTo>
                  <a:pt x="11184" y="18484"/>
                </a:lnTo>
                <a:lnTo>
                  <a:pt x="11212" y="18507"/>
                </a:lnTo>
                <a:lnTo>
                  <a:pt x="11266" y="18395"/>
                </a:lnTo>
                <a:lnTo>
                  <a:pt x="11238" y="18372"/>
                </a:lnTo>
                <a:close/>
                <a:moveTo>
                  <a:pt x="11416" y="17997"/>
                </a:moveTo>
                <a:lnTo>
                  <a:pt x="11363" y="18109"/>
                </a:lnTo>
                <a:lnTo>
                  <a:pt x="11390" y="18133"/>
                </a:lnTo>
                <a:lnTo>
                  <a:pt x="11444" y="18020"/>
                </a:lnTo>
                <a:lnTo>
                  <a:pt x="11416" y="17997"/>
                </a:lnTo>
                <a:close/>
                <a:moveTo>
                  <a:pt x="19047" y="16424"/>
                </a:moveTo>
                <a:lnTo>
                  <a:pt x="19079" y="16434"/>
                </a:lnTo>
                <a:lnTo>
                  <a:pt x="19102" y="16305"/>
                </a:lnTo>
                <a:lnTo>
                  <a:pt x="19070" y="16295"/>
                </a:lnTo>
                <a:lnTo>
                  <a:pt x="19047" y="16424"/>
                </a:lnTo>
                <a:close/>
                <a:moveTo>
                  <a:pt x="19009" y="16641"/>
                </a:moveTo>
                <a:lnTo>
                  <a:pt x="19041" y="16650"/>
                </a:lnTo>
                <a:lnTo>
                  <a:pt x="19064" y="16520"/>
                </a:lnTo>
                <a:lnTo>
                  <a:pt x="19032" y="16510"/>
                </a:lnTo>
                <a:lnTo>
                  <a:pt x="19009" y="16641"/>
                </a:lnTo>
                <a:close/>
                <a:moveTo>
                  <a:pt x="19141" y="16088"/>
                </a:moveTo>
                <a:lnTo>
                  <a:pt x="19108" y="16078"/>
                </a:lnTo>
                <a:lnTo>
                  <a:pt x="19085" y="16207"/>
                </a:lnTo>
                <a:lnTo>
                  <a:pt x="19118" y="16218"/>
                </a:lnTo>
                <a:lnTo>
                  <a:pt x="19141" y="16088"/>
                </a:lnTo>
                <a:close/>
                <a:moveTo>
                  <a:pt x="19162" y="15775"/>
                </a:moveTo>
                <a:lnTo>
                  <a:pt x="19194" y="15786"/>
                </a:lnTo>
                <a:lnTo>
                  <a:pt x="19217" y="15656"/>
                </a:lnTo>
                <a:lnTo>
                  <a:pt x="19185" y="15646"/>
                </a:lnTo>
                <a:lnTo>
                  <a:pt x="19162" y="15775"/>
                </a:lnTo>
                <a:close/>
                <a:moveTo>
                  <a:pt x="19179" y="15872"/>
                </a:moveTo>
                <a:lnTo>
                  <a:pt x="19147" y="15862"/>
                </a:lnTo>
                <a:lnTo>
                  <a:pt x="19124" y="15992"/>
                </a:lnTo>
                <a:lnTo>
                  <a:pt x="19156" y="16002"/>
                </a:lnTo>
                <a:lnTo>
                  <a:pt x="19179" y="15872"/>
                </a:lnTo>
                <a:close/>
                <a:moveTo>
                  <a:pt x="19026" y="16737"/>
                </a:moveTo>
                <a:lnTo>
                  <a:pt x="18994" y="16727"/>
                </a:lnTo>
                <a:lnTo>
                  <a:pt x="18971" y="16856"/>
                </a:lnTo>
                <a:lnTo>
                  <a:pt x="19003" y="16866"/>
                </a:lnTo>
                <a:lnTo>
                  <a:pt x="19026" y="16737"/>
                </a:lnTo>
                <a:close/>
                <a:moveTo>
                  <a:pt x="19201" y="15559"/>
                </a:moveTo>
                <a:lnTo>
                  <a:pt x="19233" y="15569"/>
                </a:lnTo>
                <a:lnTo>
                  <a:pt x="19255" y="15440"/>
                </a:lnTo>
                <a:lnTo>
                  <a:pt x="19224" y="15430"/>
                </a:lnTo>
                <a:lnTo>
                  <a:pt x="19201" y="15559"/>
                </a:lnTo>
                <a:close/>
                <a:moveTo>
                  <a:pt x="18988" y="16952"/>
                </a:moveTo>
                <a:lnTo>
                  <a:pt x="18955" y="16943"/>
                </a:lnTo>
                <a:lnTo>
                  <a:pt x="18932" y="17073"/>
                </a:lnTo>
                <a:lnTo>
                  <a:pt x="18965" y="17083"/>
                </a:lnTo>
                <a:lnTo>
                  <a:pt x="18988" y="16952"/>
                </a:lnTo>
                <a:close/>
                <a:moveTo>
                  <a:pt x="18911" y="17385"/>
                </a:moveTo>
                <a:lnTo>
                  <a:pt x="18879" y="17375"/>
                </a:lnTo>
                <a:lnTo>
                  <a:pt x="18856" y="17505"/>
                </a:lnTo>
                <a:lnTo>
                  <a:pt x="18888" y="17515"/>
                </a:lnTo>
                <a:lnTo>
                  <a:pt x="18911" y="17385"/>
                </a:lnTo>
                <a:close/>
                <a:moveTo>
                  <a:pt x="18949" y="17169"/>
                </a:moveTo>
                <a:lnTo>
                  <a:pt x="18917" y="17159"/>
                </a:lnTo>
                <a:lnTo>
                  <a:pt x="18894" y="17288"/>
                </a:lnTo>
                <a:lnTo>
                  <a:pt x="18926" y="17298"/>
                </a:lnTo>
                <a:lnTo>
                  <a:pt x="18949" y="17169"/>
                </a:lnTo>
                <a:close/>
                <a:moveTo>
                  <a:pt x="19524" y="13927"/>
                </a:moveTo>
                <a:lnTo>
                  <a:pt x="19492" y="13917"/>
                </a:lnTo>
                <a:lnTo>
                  <a:pt x="19469" y="14046"/>
                </a:lnTo>
                <a:lnTo>
                  <a:pt x="19501" y="14056"/>
                </a:lnTo>
                <a:lnTo>
                  <a:pt x="19524" y="13927"/>
                </a:lnTo>
                <a:close/>
                <a:moveTo>
                  <a:pt x="19486" y="14143"/>
                </a:moveTo>
                <a:lnTo>
                  <a:pt x="19454" y="14132"/>
                </a:lnTo>
                <a:lnTo>
                  <a:pt x="19431" y="14263"/>
                </a:lnTo>
                <a:lnTo>
                  <a:pt x="19463" y="14273"/>
                </a:lnTo>
                <a:lnTo>
                  <a:pt x="19486" y="14143"/>
                </a:lnTo>
                <a:close/>
                <a:moveTo>
                  <a:pt x="19507" y="13830"/>
                </a:moveTo>
                <a:lnTo>
                  <a:pt x="19539" y="13840"/>
                </a:lnTo>
                <a:lnTo>
                  <a:pt x="19562" y="13711"/>
                </a:lnTo>
                <a:lnTo>
                  <a:pt x="19530" y="13700"/>
                </a:lnTo>
                <a:lnTo>
                  <a:pt x="19507" y="13830"/>
                </a:lnTo>
                <a:close/>
                <a:moveTo>
                  <a:pt x="19294" y="15223"/>
                </a:moveTo>
                <a:lnTo>
                  <a:pt x="19262" y="15214"/>
                </a:lnTo>
                <a:lnTo>
                  <a:pt x="19239" y="15343"/>
                </a:lnTo>
                <a:lnTo>
                  <a:pt x="19271" y="15354"/>
                </a:lnTo>
                <a:lnTo>
                  <a:pt x="19294" y="15223"/>
                </a:lnTo>
                <a:close/>
                <a:moveTo>
                  <a:pt x="19568" y="13484"/>
                </a:moveTo>
                <a:lnTo>
                  <a:pt x="19545" y="13614"/>
                </a:lnTo>
                <a:lnTo>
                  <a:pt x="19578" y="13624"/>
                </a:lnTo>
                <a:lnTo>
                  <a:pt x="19601" y="13494"/>
                </a:lnTo>
                <a:lnTo>
                  <a:pt x="19568" y="13484"/>
                </a:lnTo>
                <a:close/>
                <a:moveTo>
                  <a:pt x="19415" y="14349"/>
                </a:moveTo>
                <a:lnTo>
                  <a:pt x="19392" y="14478"/>
                </a:lnTo>
                <a:lnTo>
                  <a:pt x="19425" y="14488"/>
                </a:lnTo>
                <a:lnTo>
                  <a:pt x="19448" y="14359"/>
                </a:lnTo>
                <a:lnTo>
                  <a:pt x="19415" y="14349"/>
                </a:lnTo>
                <a:close/>
                <a:moveTo>
                  <a:pt x="19354" y="14695"/>
                </a:moveTo>
                <a:lnTo>
                  <a:pt x="19386" y="14705"/>
                </a:lnTo>
                <a:lnTo>
                  <a:pt x="19409" y="14576"/>
                </a:lnTo>
                <a:lnTo>
                  <a:pt x="19377" y="14566"/>
                </a:lnTo>
                <a:lnTo>
                  <a:pt x="19354" y="14695"/>
                </a:lnTo>
                <a:close/>
                <a:moveTo>
                  <a:pt x="19332" y="15008"/>
                </a:moveTo>
                <a:lnTo>
                  <a:pt x="19301" y="14998"/>
                </a:lnTo>
                <a:lnTo>
                  <a:pt x="19278" y="15127"/>
                </a:lnTo>
                <a:lnTo>
                  <a:pt x="19309" y="15137"/>
                </a:lnTo>
                <a:lnTo>
                  <a:pt x="19332" y="15008"/>
                </a:lnTo>
                <a:close/>
                <a:moveTo>
                  <a:pt x="19316" y="14911"/>
                </a:moveTo>
                <a:lnTo>
                  <a:pt x="19347" y="14920"/>
                </a:lnTo>
                <a:lnTo>
                  <a:pt x="19370" y="14791"/>
                </a:lnTo>
                <a:lnTo>
                  <a:pt x="19339" y="14781"/>
                </a:lnTo>
                <a:lnTo>
                  <a:pt x="19316" y="14911"/>
                </a:lnTo>
                <a:close/>
                <a:moveTo>
                  <a:pt x="19639" y="13279"/>
                </a:moveTo>
                <a:lnTo>
                  <a:pt x="19607" y="13268"/>
                </a:lnTo>
                <a:lnTo>
                  <a:pt x="19584" y="13398"/>
                </a:lnTo>
                <a:lnTo>
                  <a:pt x="19616" y="13408"/>
                </a:lnTo>
                <a:lnTo>
                  <a:pt x="19639" y="13279"/>
                </a:lnTo>
                <a:close/>
                <a:moveTo>
                  <a:pt x="16977" y="18822"/>
                </a:moveTo>
                <a:lnTo>
                  <a:pt x="16989" y="18864"/>
                </a:lnTo>
                <a:lnTo>
                  <a:pt x="17083" y="18816"/>
                </a:lnTo>
                <a:lnTo>
                  <a:pt x="17071" y="18774"/>
                </a:lnTo>
                <a:lnTo>
                  <a:pt x="16977" y="18822"/>
                </a:lnTo>
                <a:close/>
                <a:moveTo>
                  <a:pt x="17133" y="18743"/>
                </a:moveTo>
                <a:lnTo>
                  <a:pt x="17145" y="18785"/>
                </a:lnTo>
                <a:lnTo>
                  <a:pt x="17238" y="18737"/>
                </a:lnTo>
                <a:lnTo>
                  <a:pt x="17226" y="18695"/>
                </a:lnTo>
                <a:lnTo>
                  <a:pt x="17133" y="18743"/>
                </a:lnTo>
                <a:close/>
                <a:moveTo>
                  <a:pt x="17289" y="18663"/>
                </a:moveTo>
                <a:lnTo>
                  <a:pt x="17300" y="18704"/>
                </a:lnTo>
                <a:lnTo>
                  <a:pt x="17394" y="18657"/>
                </a:lnTo>
                <a:lnTo>
                  <a:pt x="17382" y="18616"/>
                </a:lnTo>
                <a:lnTo>
                  <a:pt x="17289" y="18663"/>
                </a:lnTo>
                <a:close/>
                <a:moveTo>
                  <a:pt x="16822" y="18901"/>
                </a:moveTo>
                <a:lnTo>
                  <a:pt x="16834" y="18943"/>
                </a:lnTo>
                <a:lnTo>
                  <a:pt x="16927" y="18896"/>
                </a:lnTo>
                <a:lnTo>
                  <a:pt x="16915" y="18854"/>
                </a:lnTo>
                <a:lnTo>
                  <a:pt x="16822" y="18901"/>
                </a:lnTo>
                <a:close/>
                <a:moveTo>
                  <a:pt x="17444" y="18584"/>
                </a:moveTo>
                <a:lnTo>
                  <a:pt x="17456" y="18625"/>
                </a:lnTo>
                <a:lnTo>
                  <a:pt x="17550" y="18577"/>
                </a:lnTo>
                <a:lnTo>
                  <a:pt x="17538" y="18536"/>
                </a:lnTo>
                <a:lnTo>
                  <a:pt x="17444" y="18584"/>
                </a:lnTo>
                <a:close/>
                <a:moveTo>
                  <a:pt x="16666" y="18982"/>
                </a:moveTo>
                <a:lnTo>
                  <a:pt x="16678" y="19023"/>
                </a:lnTo>
                <a:lnTo>
                  <a:pt x="16771" y="18975"/>
                </a:lnTo>
                <a:lnTo>
                  <a:pt x="16760" y="18934"/>
                </a:lnTo>
                <a:lnTo>
                  <a:pt x="16666" y="18982"/>
                </a:lnTo>
                <a:close/>
                <a:moveTo>
                  <a:pt x="16510" y="19061"/>
                </a:moveTo>
                <a:lnTo>
                  <a:pt x="16522" y="19102"/>
                </a:lnTo>
                <a:lnTo>
                  <a:pt x="16615" y="19054"/>
                </a:lnTo>
                <a:lnTo>
                  <a:pt x="16603" y="19014"/>
                </a:lnTo>
                <a:lnTo>
                  <a:pt x="16510" y="19061"/>
                </a:lnTo>
                <a:close/>
                <a:moveTo>
                  <a:pt x="16355" y="19141"/>
                </a:moveTo>
                <a:lnTo>
                  <a:pt x="16367" y="19181"/>
                </a:lnTo>
                <a:lnTo>
                  <a:pt x="16459" y="19134"/>
                </a:lnTo>
                <a:lnTo>
                  <a:pt x="16447" y="19093"/>
                </a:lnTo>
                <a:lnTo>
                  <a:pt x="16355" y="19141"/>
                </a:lnTo>
                <a:close/>
                <a:moveTo>
                  <a:pt x="18379" y="18108"/>
                </a:moveTo>
                <a:lnTo>
                  <a:pt x="18391" y="18149"/>
                </a:lnTo>
                <a:lnTo>
                  <a:pt x="18484" y="18101"/>
                </a:lnTo>
                <a:lnTo>
                  <a:pt x="18472" y="18060"/>
                </a:lnTo>
                <a:lnTo>
                  <a:pt x="18379" y="18108"/>
                </a:lnTo>
                <a:close/>
                <a:moveTo>
                  <a:pt x="17601" y="18505"/>
                </a:moveTo>
                <a:lnTo>
                  <a:pt x="17612" y="18545"/>
                </a:lnTo>
                <a:lnTo>
                  <a:pt x="17705" y="18498"/>
                </a:lnTo>
                <a:lnTo>
                  <a:pt x="17693" y="18457"/>
                </a:lnTo>
                <a:lnTo>
                  <a:pt x="17601" y="18505"/>
                </a:lnTo>
                <a:close/>
                <a:moveTo>
                  <a:pt x="18223" y="18187"/>
                </a:moveTo>
                <a:lnTo>
                  <a:pt x="18235" y="18228"/>
                </a:lnTo>
                <a:lnTo>
                  <a:pt x="18329" y="18180"/>
                </a:lnTo>
                <a:lnTo>
                  <a:pt x="18317" y="18139"/>
                </a:lnTo>
                <a:lnTo>
                  <a:pt x="18223" y="18187"/>
                </a:lnTo>
                <a:close/>
                <a:moveTo>
                  <a:pt x="17756" y="18425"/>
                </a:moveTo>
                <a:lnTo>
                  <a:pt x="17768" y="18466"/>
                </a:lnTo>
                <a:lnTo>
                  <a:pt x="17861" y="18418"/>
                </a:lnTo>
                <a:lnTo>
                  <a:pt x="17849" y="18378"/>
                </a:lnTo>
                <a:lnTo>
                  <a:pt x="17756" y="18425"/>
                </a:lnTo>
                <a:close/>
                <a:moveTo>
                  <a:pt x="17912" y="18346"/>
                </a:moveTo>
                <a:lnTo>
                  <a:pt x="17924" y="18387"/>
                </a:lnTo>
                <a:lnTo>
                  <a:pt x="18016" y="18339"/>
                </a:lnTo>
                <a:lnTo>
                  <a:pt x="18005" y="18298"/>
                </a:lnTo>
                <a:lnTo>
                  <a:pt x="17912" y="18346"/>
                </a:lnTo>
                <a:close/>
                <a:moveTo>
                  <a:pt x="18067" y="18266"/>
                </a:moveTo>
                <a:lnTo>
                  <a:pt x="18079" y="18307"/>
                </a:lnTo>
                <a:lnTo>
                  <a:pt x="18172" y="18260"/>
                </a:lnTo>
                <a:lnTo>
                  <a:pt x="18161" y="18219"/>
                </a:lnTo>
                <a:lnTo>
                  <a:pt x="18067" y="18266"/>
                </a:lnTo>
                <a:close/>
                <a:moveTo>
                  <a:pt x="14953" y="19855"/>
                </a:moveTo>
                <a:lnTo>
                  <a:pt x="14964" y="19897"/>
                </a:lnTo>
                <a:lnTo>
                  <a:pt x="15058" y="19849"/>
                </a:lnTo>
                <a:lnTo>
                  <a:pt x="15046" y="19807"/>
                </a:lnTo>
                <a:lnTo>
                  <a:pt x="14953" y="19855"/>
                </a:lnTo>
                <a:close/>
                <a:moveTo>
                  <a:pt x="14424" y="20126"/>
                </a:moveTo>
                <a:lnTo>
                  <a:pt x="14361" y="20158"/>
                </a:lnTo>
                <a:cubicBezTo>
                  <a:pt x="14346" y="20118"/>
                  <a:pt x="14324" y="20084"/>
                  <a:pt x="14298" y="20058"/>
                </a:cubicBezTo>
                <a:lnTo>
                  <a:pt x="14329" y="19985"/>
                </a:lnTo>
                <a:lnTo>
                  <a:pt x="14301" y="19963"/>
                </a:lnTo>
                <a:lnTo>
                  <a:pt x="14270" y="20035"/>
                </a:lnTo>
                <a:cubicBezTo>
                  <a:pt x="14242" y="20017"/>
                  <a:pt x="14213" y="20007"/>
                  <a:pt x="14180" y="20007"/>
                </a:cubicBezTo>
                <a:cubicBezTo>
                  <a:pt x="14094" y="20007"/>
                  <a:pt x="14021" y="20079"/>
                  <a:pt x="13993" y="20182"/>
                </a:cubicBezTo>
                <a:lnTo>
                  <a:pt x="13921" y="20154"/>
                </a:lnTo>
                <a:lnTo>
                  <a:pt x="13912" y="20197"/>
                </a:lnTo>
                <a:lnTo>
                  <a:pt x="13984" y="20223"/>
                </a:lnTo>
                <a:cubicBezTo>
                  <a:pt x="13982" y="20239"/>
                  <a:pt x="13980" y="20256"/>
                  <a:pt x="13980" y="20273"/>
                </a:cubicBezTo>
                <a:cubicBezTo>
                  <a:pt x="13980" y="20356"/>
                  <a:pt x="14009" y="20431"/>
                  <a:pt x="14054" y="20480"/>
                </a:cubicBezTo>
                <a:lnTo>
                  <a:pt x="13997" y="20564"/>
                </a:lnTo>
                <a:lnTo>
                  <a:pt x="14022" y="20592"/>
                </a:lnTo>
                <a:lnTo>
                  <a:pt x="14081" y="20505"/>
                </a:lnTo>
                <a:cubicBezTo>
                  <a:pt x="14111" y="20527"/>
                  <a:pt x="14144" y="20540"/>
                  <a:pt x="14180" y="20540"/>
                </a:cubicBezTo>
                <a:cubicBezTo>
                  <a:pt x="14291" y="20540"/>
                  <a:pt x="14380" y="20421"/>
                  <a:pt x="14380" y="20273"/>
                </a:cubicBezTo>
                <a:cubicBezTo>
                  <a:pt x="14380" y="20247"/>
                  <a:pt x="14378" y="20222"/>
                  <a:pt x="14373" y="20199"/>
                </a:cubicBezTo>
                <a:lnTo>
                  <a:pt x="14435" y="20167"/>
                </a:lnTo>
                <a:lnTo>
                  <a:pt x="14424" y="20126"/>
                </a:lnTo>
                <a:close/>
                <a:moveTo>
                  <a:pt x="15109" y="19776"/>
                </a:moveTo>
                <a:lnTo>
                  <a:pt x="15121" y="19818"/>
                </a:lnTo>
                <a:lnTo>
                  <a:pt x="15214" y="19770"/>
                </a:lnTo>
                <a:lnTo>
                  <a:pt x="15202" y="19728"/>
                </a:lnTo>
                <a:lnTo>
                  <a:pt x="15109" y="19776"/>
                </a:lnTo>
                <a:close/>
                <a:moveTo>
                  <a:pt x="15887" y="19379"/>
                </a:moveTo>
                <a:lnTo>
                  <a:pt x="15899" y="19420"/>
                </a:lnTo>
                <a:lnTo>
                  <a:pt x="15993" y="19372"/>
                </a:lnTo>
                <a:lnTo>
                  <a:pt x="15981" y="19331"/>
                </a:lnTo>
                <a:lnTo>
                  <a:pt x="15887" y="19379"/>
                </a:lnTo>
                <a:close/>
                <a:moveTo>
                  <a:pt x="15576" y="19538"/>
                </a:moveTo>
                <a:lnTo>
                  <a:pt x="15588" y="19578"/>
                </a:lnTo>
                <a:lnTo>
                  <a:pt x="15681" y="19531"/>
                </a:lnTo>
                <a:lnTo>
                  <a:pt x="15669" y="19490"/>
                </a:lnTo>
                <a:lnTo>
                  <a:pt x="15576" y="19538"/>
                </a:lnTo>
                <a:close/>
                <a:moveTo>
                  <a:pt x="15265" y="19696"/>
                </a:moveTo>
                <a:lnTo>
                  <a:pt x="15276" y="19738"/>
                </a:lnTo>
                <a:lnTo>
                  <a:pt x="15369" y="19691"/>
                </a:lnTo>
                <a:lnTo>
                  <a:pt x="15358" y="19649"/>
                </a:lnTo>
                <a:lnTo>
                  <a:pt x="15265" y="19696"/>
                </a:lnTo>
                <a:close/>
                <a:moveTo>
                  <a:pt x="15731" y="19458"/>
                </a:moveTo>
                <a:lnTo>
                  <a:pt x="15743" y="19499"/>
                </a:lnTo>
                <a:lnTo>
                  <a:pt x="15837" y="19451"/>
                </a:lnTo>
                <a:lnTo>
                  <a:pt x="15825" y="19411"/>
                </a:lnTo>
                <a:lnTo>
                  <a:pt x="15731" y="19458"/>
                </a:lnTo>
                <a:close/>
                <a:moveTo>
                  <a:pt x="15420" y="19617"/>
                </a:moveTo>
                <a:lnTo>
                  <a:pt x="15432" y="19658"/>
                </a:lnTo>
                <a:lnTo>
                  <a:pt x="15526" y="19611"/>
                </a:lnTo>
                <a:lnTo>
                  <a:pt x="15514" y="19569"/>
                </a:lnTo>
                <a:lnTo>
                  <a:pt x="15420" y="19617"/>
                </a:lnTo>
                <a:close/>
                <a:moveTo>
                  <a:pt x="14798" y="19935"/>
                </a:moveTo>
                <a:lnTo>
                  <a:pt x="14809" y="19976"/>
                </a:lnTo>
                <a:lnTo>
                  <a:pt x="14902" y="19929"/>
                </a:lnTo>
                <a:lnTo>
                  <a:pt x="14890" y="19888"/>
                </a:lnTo>
                <a:lnTo>
                  <a:pt x="14798" y="19935"/>
                </a:lnTo>
                <a:close/>
                <a:moveTo>
                  <a:pt x="14486" y="20094"/>
                </a:moveTo>
                <a:lnTo>
                  <a:pt x="14498" y="20135"/>
                </a:lnTo>
                <a:lnTo>
                  <a:pt x="14591" y="20087"/>
                </a:lnTo>
                <a:lnTo>
                  <a:pt x="14579" y="20047"/>
                </a:lnTo>
                <a:lnTo>
                  <a:pt x="14486" y="20094"/>
                </a:lnTo>
                <a:close/>
                <a:moveTo>
                  <a:pt x="16199" y="19220"/>
                </a:moveTo>
                <a:lnTo>
                  <a:pt x="16210" y="19261"/>
                </a:lnTo>
                <a:lnTo>
                  <a:pt x="16304" y="19213"/>
                </a:lnTo>
                <a:lnTo>
                  <a:pt x="16292" y="19172"/>
                </a:lnTo>
                <a:lnTo>
                  <a:pt x="16199" y="19220"/>
                </a:lnTo>
                <a:close/>
                <a:moveTo>
                  <a:pt x="14641" y="20015"/>
                </a:moveTo>
                <a:lnTo>
                  <a:pt x="14653" y="20056"/>
                </a:lnTo>
                <a:lnTo>
                  <a:pt x="14747" y="20008"/>
                </a:lnTo>
                <a:lnTo>
                  <a:pt x="14735" y="19967"/>
                </a:lnTo>
                <a:lnTo>
                  <a:pt x="14641" y="20015"/>
                </a:lnTo>
                <a:close/>
                <a:moveTo>
                  <a:pt x="16043" y="19299"/>
                </a:moveTo>
                <a:lnTo>
                  <a:pt x="16055" y="19340"/>
                </a:lnTo>
                <a:lnTo>
                  <a:pt x="16148" y="19293"/>
                </a:lnTo>
                <a:lnTo>
                  <a:pt x="16136" y="19252"/>
                </a:lnTo>
                <a:lnTo>
                  <a:pt x="16043" y="19299"/>
                </a:lnTo>
                <a:close/>
                <a:moveTo>
                  <a:pt x="18005" y="17502"/>
                </a:moveTo>
                <a:lnTo>
                  <a:pt x="17909" y="17455"/>
                </a:lnTo>
                <a:lnTo>
                  <a:pt x="17898" y="17497"/>
                </a:lnTo>
                <a:lnTo>
                  <a:pt x="17993" y="17544"/>
                </a:lnTo>
                <a:lnTo>
                  <a:pt x="18005" y="17502"/>
                </a:lnTo>
                <a:close/>
                <a:moveTo>
                  <a:pt x="18163" y="17583"/>
                </a:moveTo>
                <a:lnTo>
                  <a:pt x="18068" y="17535"/>
                </a:lnTo>
                <a:lnTo>
                  <a:pt x="18056" y="17576"/>
                </a:lnTo>
                <a:lnTo>
                  <a:pt x="18151" y="17624"/>
                </a:lnTo>
                <a:lnTo>
                  <a:pt x="18163" y="17583"/>
                </a:lnTo>
                <a:close/>
                <a:moveTo>
                  <a:pt x="18321" y="17662"/>
                </a:moveTo>
                <a:lnTo>
                  <a:pt x="18226" y="17614"/>
                </a:lnTo>
                <a:lnTo>
                  <a:pt x="18215" y="17655"/>
                </a:lnTo>
                <a:lnTo>
                  <a:pt x="18309" y="17703"/>
                </a:lnTo>
                <a:lnTo>
                  <a:pt x="18321" y="17662"/>
                </a:lnTo>
                <a:close/>
                <a:moveTo>
                  <a:pt x="18479" y="17741"/>
                </a:moveTo>
                <a:lnTo>
                  <a:pt x="18385" y="17694"/>
                </a:lnTo>
                <a:lnTo>
                  <a:pt x="18373" y="17735"/>
                </a:lnTo>
                <a:lnTo>
                  <a:pt x="18467" y="17782"/>
                </a:lnTo>
                <a:lnTo>
                  <a:pt x="18479" y="17741"/>
                </a:lnTo>
                <a:close/>
                <a:moveTo>
                  <a:pt x="16422" y="16706"/>
                </a:moveTo>
                <a:lnTo>
                  <a:pt x="16328" y="16659"/>
                </a:lnTo>
                <a:lnTo>
                  <a:pt x="16316" y="16701"/>
                </a:lnTo>
                <a:lnTo>
                  <a:pt x="16410" y="16748"/>
                </a:lnTo>
                <a:lnTo>
                  <a:pt x="16422" y="16706"/>
                </a:lnTo>
                <a:close/>
                <a:moveTo>
                  <a:pt x="17213" y="17104"/>
                </a:moveTo>
                <a:lnTo>
                  <a:pt x="17118" y="17057"/>
                </a:lnTo>
                <a:lnTo>
                  <a:pt x="17107" y="17099"/>
                </a:lnTo>
                <a:lnTo>
                  <a:pt x="17202" y="17146"/>
                </a:lnTo>
                <a:lnTo>
                  <a:pt x="17213" y="17104"/>
                </a:lnTo>
                <a:close/>
                <a:moveTo>
                  <a:pt x="17846" y="17423"/>
                </a:moveTo>
                <a:lnTo>
                  <a:pt x="17751" y="17375"/>
                </a:lnTo>
                <a:lnTo>
                  <a:pt x="17740" y="17417"/>
                </a:lnTo>
                <a:lnTo>
                  <a:pt x="17834" y="17465"/>
                </a:lnTo>
                <a:lnTo>
                  <a:pt x="17846" y="17423"/>
                </a:lnTo>
                <a:close/>
                <a:moveTo>
                  <a:pt x="17055" y="17025"/>
                </a:moveTo>
                <a:lnTo>
                  <a:pt x="16960" y="16977"/>
                </a:lnTo>
                <a:lnTo>
                  <a:pt x="16948" y="17019"/>
                </a:lnTo>
                <a:lnTo>
                  <a:pt x="17044" y="17067"/>
                </a:lnTo>
                <a:lnTo>
                  <a:pt x="17055" y="17025"/>
                </a:lnTo>
                <a:close/>
                <a:moveTo>
                  <a:pt x="16738" y="16866"/>
                </a:moveTo>
                <a:lnTo>
                  <a:pt x="16644" y="16819"/>
                </a:lnTo>
                <a:lnTo>
                  <a:pt x="16632" y="16859"/>
                </a:lnTo>
                <a:lnTo>
                  <a:pt x="16727" y="16907"/>
                </a:lnTo>
                <a:lnTo>
                  <a:pt x="16738" y="16866"/>
                </a:lnTo>
                <a:close/>
                <a:moveTo>
                  <a:pt x="16580" y="16787"/>
                </a:moveTo>
                <a:lnTo>
                  <a:pt x="16486" y="16739"/>
                </a:lnTo>
                <a:lnTo>
                  <a:pt x="16474" y="16780"/>
                </a:lnTo>
                <a:lnTo>
                  <a:pt x="16568" y="16828"/>
                </a:lnTo>
                <a:lnTo>
                  <a:pt x="16580" y="16787"/>
                </a:lnTo>
                <a:close/>
                <a:moveTo>
                  <a:pt x="16264" y="16627"/>
                </a:moveTo>
                <a:lnTo>
                  <a:pt x="16169" y="16579"/>
                </a:lnTo>
                <a:lnTo>
                  <a:pt x="16157" y="16621"/>
                </a:lnTo>
                <a:lnTo>
                  <a:pt x="16252" y="16669"/>
                </a:lnTo>
                <a:lnTo>
                  <a:pt x="16264" y="16627"/>
                </a:lnTo>
                <a:close/>
                <a:moveTo>
                  <a:pt x="16896" y="16946"/>
                </a:moveTo>
                <a:lnTo>
                  <a:pt x="16802" y="16898"/>
                </a:lnTo>
                <a:lnTo>
                  <a:pt x="16790" y="16939"/>
                </a:lnTo>
                <a:lnTo>
                  <a:pt x="16885" y="16986"/>
                </a:lnTo>
                <a:lnTo>
                  <a:pt x="16896" y="16946"/>
                </a:lnTo>
                <a:close/>
                <a:moveTo>
                  <a:pt x="17688" y="17343"/>
                </a:moveTo>
                <a:lnTo>
                  <a:pt x="17593" y="17296"/>
                </a:lnTo>
                <a:lnTo>
                  <a:pt x="17582" y="17337"/>
                </a:lnTo>
                <a:lnTo>
                  <a:pt x="17676" y="17384"/>
                </a:lnTo>
                <a:lnTo>
                  <a:pt x="17688" y="17343"/>
                </a:lnTo>
                <a:close/>
                <a:moveTo>
                  <a:pt x="17371" y="17185"/>
                </a:moveTo>
                <a:lnTo>
                  <a:pt x="17277" y="17137"/>
                </a:lnTo>
                <a:lnTo>
                  <a:pt x="17266" y="17178"/>
                </a:lnTo>
                <a:lnTo>
                  <a:pt x="17360" y="17226"/>
                </a:lnTo>
                <a:lnTo>
                  <a:pt x="17371" y="17185"/>
                </a:lnTo>
                <a:close/>
                <a:moveTo>
                  <a:pt x="17529" y="17264"/>
                </a:moveTo>
                <a:lnTo>
                  <a:pt x="17435" y="17217"/>
                </a:lnTo>
                <a:lnTo>
                  <a:pt x="17424" y="17257"/>
                </a:lnTo>
                <a:lnTo>
                  <a:pt x="17518" y="17305"/>
                </a:lnTo>
                <a:lnTo>
                  <a:pt x="17529" y="17264"/>
                </a:lnTo>
                <a:close/>
                <a:moveTo>
                  <a:pt x="15624" y="15864"/>
                </a:moveTo>
                <a:lnTo>
                  <a:pt x="15654" y="15845"/>
                </a:lnTo>
                <a:lnTo>
                  <a:pt x="15612" y="15727"/>
                </a:lnTo>
                <a:lnTo>
                  <a:pt x="15583" y="15746"/>
                </a:lnTo>
                <a:lnTo>
                  <a:pt x="15624" y="15864"/>
                </a:lnTo>
                <a:close/>
                <a:moveTo>
                  <a:pt x="15348" y="15080"/>
                </a:moveTo>
                <a:lnTo>
                  <a:pt x="15378" y="15062"/>
                </a:lnTo>
                <a:lnTo>
                  <a:pt x="15336" y="14944"/>
                </a:lnTo>
                <a:lnTo>
                  <a:pt x="15306" y="14964"/>
                </a:lnTo>
                <a:lnTo>
                  <a:pt x="15348" y="15080"/>
                </a:lnTo>
                <a:close/>
                <a:moveTo>
                  <a:pt x="15486" y="15473"/>
                </a:moveTo>
                <a:lnTo>
                  <a:pt x="15515" y="15453"/>
                </a:lnTo>
                <a:lnTo>
                  <a:pt x="15474" y="15335"/>
                </a:lnTo>
                <a:lnTo>
                  <a:pt x="15444" y="15355"/>
                </a:lnTo>
                <a:lnTo>
                  <a:pt x="15486" y="15473"/>
                </a:lnTo>
                <a:close/>
                <a:moveTo>
                  <a:pt x="14863" y="13712"/>
                </a:moveTo>
                <a:lnTo>
                  <a:pt x="14893" y="13692"/>
                </a:lnTo>
                <a:lnTo>
                  <a:pt x="14851" y="13575"/>
                </a:lnTo>
                <a:lnTo>
                  <a:pt x="14822" y="13594"/>
                </a:lnTo>
                <a:lnTo>
                  <a:pt x="14863" y="13712"/>
                </a:lnTo>
                <a:close/>
                <a:moveTo>
                  <a:pt x="15002" y="14103"/>
                </a:moveTo>
                <a:lnTo>
                  <a:pt x="15032" y="14084"/>
                </a:lnTo>
                <a:lnTo>
                  <a:pt x="14990" y="13966"/>
                </a:lnTo>
                <a:lnTo>
                  <a:pt x="14960" y="13985"/>
                </a:lnTo>
                <a:lnTo>
                  <a:pt x="15002" y="14103"/>
                </a:lnTo>
                <a:close/>
                <a:moveTo>
                  <a:pt x="14725" y="13319"/>
                </a:moveTo>
                <a:lnTo>
                  <a:pt x="14754" y="13301"/>
                </a:lnTo>
                <a:lnTo>
                  <a:pt x="14713" y="13183"/>
                </a:lnTo>
                <a:lnTo>
                  <a:pt x="14683" y="13203"/>
                </a:lnTo>
                <a:lnTo>
                  <a:pt x="14725" y="13319"/>
                </a:lnTo>
                <a:close/>
                <a:moveTo>
                  <a:pt x="15209" y="14689"/>
                </a:moveTo>
                <a:lnTo>
                  <a:pt x="15239" y="14671"/>
                </a:lnTo>
                <a:lnTo>
                  <a:pt x="15197" y="14553"/>
                </a:lnTo>
                <a:lnTo>
                  <a:pt x="15168" y="14571"/>
                </a:lnTo>
                <a:lnTo>
                  <a:pt x="15209" y="14689"/>
                </a:lnTo>
                <a:close/>
                <a:moveTo>
                  <a:pt x="14586" y="12928"/>
                </a:moveTo>
                <a:lnTo>
                  <a:pt x="14616" y="12910"/>
                </a:lnTo>
                <a:lnTo>
                  <a:pt x="14574" y="12792"/>
                </a:lnTo>
                <a:lnTo>
                  <a:pt x="14544" y="12810"/>
                </a:lnTo>
                <a:lnTo>
                  <a:pt x="14586" y="12928"/>
                </a:lnTo>
                <a:close/>
                <a:moveTo>
                  <a:pt x="14655" y="13124"/>
                </a:moveTo>
                <a:lnTo>
                  <a:pt x="14685" y="13105"/>
                </a:lnTo>
                <a:lnTo>
                  <a:pt x="14644" y="12987"/>
                </a:lnTo>
                <a:lnTo>
                  <a:pt x="14613" y="13006"/>
                </a:lnTo>
                <a:lnTo>
                  <a:pt x="14655" y="13124"/>
                </a:lnTo>
                <a:close/>
                <a:moveTo>
                  <a:pt x="15417" y="15276"/>
                </a:moveTo>
                <a:lnTo>
                  <a:pt x="15447" y="15257"/>
                </a:lnTo>
                <a:lnTo>
                  <a:pt x="15405" y="15140"/>
                </a:lnTo>
                <a:lnTo>
                  <a:pt x="15375" y="15159"/>
                </a:lnTo>
                <a:lnTo>
                  <a:pt x="15417" y="15276"/>
                </a:lnTo>
                <a:close/>
                <a:moveTo>
                  <a:pt x="15278" y="14885"/>
                </a:moveTo>
                <a:lnTo>
                  <a:pt x="15308" y="14866"/>
                </a:lnTo>
                <a:lnTo>
                  <a:pt x="15266" y="14748"/>
                </a:lnTo>
                <a:lnTo>
                  <a:pt x="15237" y="14767"/>
                </a:lnTo>
                <a:lnTo>
                  <a:pt x="15278" y="14885"/>
                </a:lnTo>
                <a:close/>
                <a:moveTo>
                  <a:pt x="15555" y="15668"/>
                </a:moveTo>
                <a:lnTo>
                  <a:pt x="15585" y="15650"/>
                </a:lnTo>
                <a:lnTo>
                  <a:pt x="15543" y="15532"/>
                </a:lnTo>
                <a:lnTo>
                  <a:pt x="15514" y="15550"/>
                </a:lnTo>
                <a:lnTo>
                  <a:pt x="15555" y="15668"/>
                </a:lnTo>
                <a:close/>
                <a:moveTo>
                  <a:pt x="15694" y="16059"/>
                </a:moveTo>
                <a:lnTo>
                  <a:pt x="15724" y="16041"/>
                </a:lnTo>
                <a:lnTo>
                  <a:pt x="15682" y="15923"/>
                </a:lnTo>
                <a:lnTo>
                  <a:pt x="15652" y="15941"/>
                </a:lnTo>
                <a:lnTo>
                  <a:pt x="15694" y="16059"/>
                </a:lnTo>
                <a:close/>
                <a:moveTo>
                  <a:pt x="14793" y="13516"/>
                </a:moveTo>
                <a:lnTo>
                  <a:pt x="14823" y="13496"/>
                </a:lnTo>
                <a:lnTo>
                  <a:pt x="14782" y="13380"/>
                </a:lnTo>
                <a:lnTo>
                  <a:pt x="14752" y="13398"/>
                </a:lnTo>
                <a:lnTo>
                  <a:pt x="14793" y="13516"/>
                </a:lnTo>
                <a:close/>
                <a:moveTo>
                  <a:pt x="14477" y="12519"/>
                </a:moveTo>
                <a:lnTo>
                  <a:pt x="14435" y="12401"/>
                </a:lnTo>
                <a:lnTo>
                  <a:pt x="14406" y="12419"/>
                </a:lnTo>
                <a:lnTo>
                  <a:pt x="14447" y="12537"/>
                </a:lnTo>
                <a:lnTo>
                  <a:pt x="14477" y="12519"/>
                </a:lnTo>
                <a:close/>
                <a:moveTo>
                  <a:pt x="14517" y="12733"/>
                </a:moveTo>
                <a:lnTo>
                  <a:pt x="14547" y="12714"/>
                </a:lnTo>
                <a:lnTo>
                  <a:pt x="14505" y="12596"/>
                </a:lnTo>
                <a:lnTo>
                  <a:pt x="14475" y="12615"/>
                </a:lnTo>
                <a:lnTo>
                  <a:pt x="14517" y="12733"/>
                </a:lnTo>
                <a:close/>
                <a:moveTo>
                  <a:pt x="15071" y="14298"/>
                </a:moveTo>
                <a:lnTo>
                  <a:pt x="15100" y="14280"/>
                </a:lnTo>
                <a:lnTo>
                  <a:pt x="15059" y="14162"/>
                </a:lnTo>
                <a:lnTo>
                  <a:pt x="15029" y="14180"/>
                </a:lnTo>
                <a:lnTo>
                  <a:pt x="15071" y="14298"/>
                </a:lnTo>
                <a:close/>
                <a:moveTo>
                  <a:pt x="15140" y="14494"/>
                </a:moveTo>
                <a:lnTo>
                  <a:pt x="15169" y="14475"/>
                </a:lnTo>
                <a:lnTo>
                  <a:pt x="15128" y="14357"/>
                </a:lnTo>
                <a:lnTo>
                  <a:pt x="15098" y="14376"/>
                </a:lnTo>
                <a:lnTo>
                  <a:pt x="15140" y="14494"/>
                </a:lnTo>
                <a:close/>
                <a:moveTo>
                  <a:pt x="14932" y="13907"/>
                </a:moveTo>
                <a:lnTo>
                  <a:pt x="14962" y="13889"/>
                </a:lnTo>
                <a:lnTo>
                  <a:pt x="14920" y="13771"/>
                </a:lnTo>
                <a:lnTo>
                  <a:pt x="14890" y="13789"/>
                </a:lnTo>
                <a:lnTo>
                  <a:pt x="14932" y="13907"/>
                </a:lnTo>
                <a:close/>
                <a:moveTo>
                  <a:pt x="19426" y="18088"/>
                </a:moveTo>
                <a:lnTo>
                  <a:pt x="19522" y="18111"/>
                </a:lnTo>
                <a:lnTo>
                  <a:pt x="19527" y="18067"/>
                </a:lnTo>
                <a:lnTo>
                  <a:pt x="19431" y="18045"/>
                </a:lnTo>
                <a:lnTo>
                  <a:pt x="19426" y="18088"/>
                </a:lnTo>
                <a:close/>
                <a:moveTo>
                  <a:pt x="19744" y="18161"/>
                </a:moveTo>
                <a:lnTo>
                  <a:pt x="19841" y="18184"/>
                </a:lnTo>
                <a:lnTo>
                  <a:pt x="19846" y="18141"/>
                </a:lnTo>
                <a:lnTo>
                  <a:pt x="19750" y="18118"/>
                </a:lnTo>
                <a:lnTo>
                  <a:pt x="19744" y="18161"/>
                </a:lnTo>
                <a:close/>
                <a:moveTo>
                  <a:pt x="19904" y="18198"/>
                </a:moveTo>
                <a:lnTo>
                  <a:pt x="20000" y="18220"/>
                </a:lnTo>
                <a:lnTo>
                  <a:pt x="20006" y="18177"/>
                </a:lnTo>
                <a:lnTo>
                  <a:pt x="19910" y="18154"/>
                </a:lnTo>
                <a:lnTo>
                  <a:pt x="19904" y="18198"/>
                </a:lnTo>
                <a:close/>
                <a:moveTo>
                  <a:pt x="19266" y="18052"/>
                </a:moveTo>
                <a:lnTo>
                  <a:pt x="19362" y="18074"/>
                </a:lnTo>
                <a:lnTo>
                  <a:pt x="19368" y="18031"/>
                </a:lnTo>
                <a:lnTo>
                  <a:pt x="19272" y="18009"/>
                </a:lnTo>
                <a:lnTo>
                  <a:pt x="19266" y="18052"/>
                </a:lnTo>
                <a:close/>
                <a:moveTo>
                  <a:pt x="19585" y="18125"/>
                </a:moveTo>
                <a:lnTo>
                  <a:pt x="19682" y="18147"/>
                </a:lnTo>
                <a:lnTo>
                  <a:pt x="19687" y="18103"/>
                </a:lnTo>
                <a:lnTo>
                  <a:pt x="19591" y="18082"/>
                </a:lnTo>
                <a:lnTo>
                  <a:pt x="19585" y="18125"/>
                </a:lnTo>
                <a:close/>
                <a:moveTo>
                  <a:pt x="19106" y="18016"/>
                </a:moveTo>
                <a:lnTo>
                  <a:pt x="19202" y="18037"/>
                </a:lnTo>
                <a:lnTo>
                  <a:pt x="19208" y="17994"/>
                </a:lnTo>
                <a:lnTo>
                  <a:pt x="19112" y="17973"/>
                </a:lnTo>
                <a:lnTo>
                  <a:pt x="19106" y="18016"/>
                </a:lnTo>
                <a:close/>
                <a:moveTo>
                  <a:pt x="21022" y="18454"/>
                </a:moveTo>
                <a:lnTo>
                  <a:pt x="21118" y="18475"/>
                </a:lnTo>
                <a:lnTo>
                  <a:pt x="21124" y="18432"/>
                </a:lnTo>
                <a:lnTo>
                  <a:pt x="21028" y="18409"/>
                </a:lnTo>
                <a:lnTo>
                  <a:pt x="21022" y="18454"/>
                </a:lnTo>
                <a:close/>
                <a:moveTo>
                  <a:pt x="20863" y="18416"/>
                </a:moveTo>
                <a:lnTo>
                  <a:pt x="20959" y="18439"/>
                </a:lnTo>
                <a:lnTo>
                  <a:pt x="20964" y="18396"/>
                </a:lnTo>
                <a:lnTo>
                  <a:pt x="20868" y="18373"/>
                </a:lnTo>
                <a:lnTo>
                  <a:pt x="20863" y="18416"/>
                </a:lnTo>
                <a:close/>
                <a:moveTo>
                  <a:pt x="21182" y="18490"/>
                </a:moveTo>
                <a:lnTo>
                  <a:pt x="21278" y="18511"/>
                </a:lnTo>
                <a:lnTo>
                  <a:pt x="21284" y="18468"/>
                </a:lnTo>
                <a:lnTo>
                  <a:pt x="21188" y="18446"/>
                </a:lnTo>
                <a:lnTo>
                  <a:pt x="21182" y="18490"/>
                </a:lnTo>
                <a:close/>
                <a:moveTo>
                  <a:pt x="20703" y="18380"/>
                </a:moveTo>
                <a:lnTo>
                  <a:pt x="20799" y="18403"/>
                </a:lnTo>
                <a:lnTo>
                  <a:pt x="20804" y="18358"/>
                </a:lnTo>
                <a:lnTo>
                  <a:pt x="20708" y="18337"/>
                </a:lnTo>
                <a:lnTo>
                  <a:pt x="20703" y="18380"/>
                </a:lnTo>
                <a:close/>
                <a:moveTo>
                  <a:pt x="20224" y="18271"/>
                </a:moveTo>
                <a:lnTo>
                  <a:pt x="20320" y="18293"/>
                </a:lnTo>
                <a:lnTo>
                  <a:pt x="20325" y="18249"/>
                </a:lnTo>
                <a:lnTo>
                  <a:pt x="20229" y="18228"/>
                </a:lnTo>
                <a:lnTo>
                  <a:pt x="20224" y="18271"/>
                </a:lnTo>
                <a:close/>
                <a:moveTo>
                  <a:pt x="20064" y="18235"/>
                </a:moveTo>
                <a:lnTo>
                  <a:pt x="20160" y="18256"/>
                </a:lnTo>
                <a:lnTo>
                  <a:pt x="20165" y="18213"/>
                </a:lnTo>
                <a:lnTo>
                  <a:pt x="20069" y="18190"/>
                </a:lnTo>
                <a:lnTo>
                  <a:pt x="20064" y="18235"/>
                </a:lnTo>
                <a:close/>
                <a:moveTo>
                  <a:pt x="20383" y="18307"/>
                </a:moveTo>
                <a:lnTo>
                  <a:pt x="20479" y="18329"/>
                </a:lnTo>
                <a:lnTo>
                  <a:pt x="20485" y="18286"/>
                </a:lnTo>
                <a:lnTo>
                  <a:pt x="20389" y="18264"/>
                </a:lnTo>
                <a:lnTo>
                  <a:pt x="20383" y="18307"/>
                </a:lnTo>
                <a:close/>
                <a:moveTo>
                  <a:pt x="20543" y="18344"/>
                </a:moveTo>
                <a:lnTo>
                  <a:pt x="20639" y="18365"/>
                </a:lnTo>
                <a:lnTo>
                  <a:pt x="20645" y="18322"/>
                </a:lnTo>
                <a:lnTo>
                  <a:pt x="20549" y="18300"/>
                </a:lnTo>
                <a:lnTo>
                  <a:pt x="20543" y="18344"/>
                </a:lnTo>
                <a:close/>
                <a:moveTo>
                  <a:pt x="13358" y="19946"/>
                </a:moveTo>
                <a:lnTo>
                  <a:pt x="13259" y="19909"/>
                </a:lnTo>
                <a:lnTo>
                  <a:pt x="13251" y="19953"/>
                </a:lnTo>
                <a:lnTo>
                  <a:pt x="13349" y="19989"/>
                </a:lnTo>
                <a:lnTo>
                  <a:pt x="13358" y="19946"/>
                </a:lnTo>
                <a:close/>
                <a:moveTo>
                  <a:pt x="13085" y="19891"/>
                </a:moveTo>
                <a:lnTo>
                  <a:pt x="13184" y="19928"/>
                </a:lnTo>
                <a:lnTo>
                  <a:pt x="13193" y="19886"/>
                </a:lnTo>
                <a:lnTo>
                  <a:pt x="13094" y="19848"/>
                </a:lnTo>
                <a:lnTo>
                  <a:pt x="13085" y="19891"/>
                </a:lnTo>
                <a:close/>
                <a:moveTo>
                  <a:pt x="12755" y="19769"/>
                </a:moveTo>
                <a:lnTo>
                  <a:pt x="12853" y="19805"/>
                </a:lnTo>
                <a:lnTo>
                  <a:pt x="12862" y="19763"/>
                </a:lnTo>
                <a:lnTo>
                  <a:pt x="12764" y="19726"/>
                </a:lnTo>
                <a:lnTo>
                  <a:pt x="12755" y="19769"/>
                </a:lnTo>
                <a:close/>
                <a:moveTo>
                  <a:pt x="12920" y="19830"/>
                </a:moveTo>
                <a:lnTo>
                  <a:pt x="13019" y="19866"/>
                </a:lnTo>
                <a:lnTo>
                  <a:pt x="13027" y="19824"/>
                </a:lnTo>
                <a:lnTo>
                  <a:pt x="12929" y="19787"/>
                </a:lnTo>
                <a:lnTo>
                  <a:pt x="12920" y="19830"/>
                </a:lnTo>
                <a:close/>
                <a:moveTo>
                  <a:pt x="13524" y="20007"/>
                </a:moveTo>
                <a:lnTo>
                  <a:pt x="13425" y="19971"/>
                </a:lnTo>
                <a:lnTo>
                  <a:pt x="13416" y="20014"/>
                </a:lnTo>
                <a:lnTo>
                  <a:pt x="13514" y="20050"/>
                </a:lnTo>
                <a:lnTo>
                  <a:pt x="13524" y="20007"/>
                </a:lnTo>
                <a:close/>
                <a:moveTo>
                  <a:pt x="13854" y="20129"/>
                </a:moveTo>
                <a:lnTo>
                  <a:pt x="13756" y="20093"/>
                </a:lnTo>
                <a:lnTo>
                  <a:pt x="13747" y="20136"/>
                </a:lnTo>
                <a:lnTo>
                  <a:pt x="13845" y="20172"/>
                </a:lnTo>
                <a:lnTo>
                  <a:pt x="13854" y="20129"/>
                </a:lnTo>
                <a:close/>
                <a:moveTo>
                  <a:pt x="13689" y="20068"/>
                </a:moveTo>
                <a:lnTo>
                  <a:pt x="13590" y="20032"/>
                </a:lnTo>
                <a:lnTo>
                  <a:pt x="13582" y="20075"/>
                </a:lnTo>
                <a:lnTo>
                  <a:pt x="13680" y="20111"/>
                </a:lnTo>
                <a:lnTo>
                  <a:pt x="13689" y="20068"/>
                </a:lnTo>
                <a:close/>
                <a:moveTo>
                  <a:pt x="8003" y="3821"/>
                </a:moveTo>
                <a:lnTo>
                  <a:pt x="7990" y="3780"/>
                </a:lnTo>
                <a:lnTo>
                  <a:pt x="7899" y="3831"/>
                </a:lnTo>
                <a:lnTo>
                  <a:pt x="7912" y="3872"/>
                </a:lnTo>
                <a:lnTo>
                  <a:pt x="8003" y="3821"/>
                </a:lnTo>
                <a:close/>
                <a:moveTo>
                  <a:pt x="7597" y="4000"/>
                </a:moveTo>
                <a:lnTo>
                  <a:pt x="7609" y="4041"/>
                </a:lnTo>
                <a:lnTo>
                  <a:pt x="7700" y="3990"/>
                </a:lnTo>
                <a:lnTo>
                  <a:pt x="7688" y="3949"/>
                </a:lnTo>
                <a:lnTo>
                  <a:pt x="7597" y="4000"/>
                </a:lnTo>
                <a:close/>
                <a:moveTo>
                  <a:pt x="8154" y="3737"/>
                </a:moveTo>
                <a:lnTo>
                  <a:pt x="8142" y="3696"/>
                </a:lnTo>
                <a:lnTo>
                  <a:pt x="8052" y="3746"/>
                </a:lnTo>
                <a:lnTo>
                  <a:pt x="8063" y="3787"/>
                </a:lnTo>
                <a:lnTo>
                  <a:pt x="8154" y="3737"/>
                </a:lnTo>
                <a:close/>
                <a:moveTo>
                  <a:pt x="8307" y="3652"/>
                </a:moveTo>
                <a:lnTo>
                  <a:pt x="8294" y="3611"/>
                </a:lnTo>
                <a:lnTo>
                  <a:pt x="8203" y="3662"/>
                </a:lnTo>
                <a:lnTo>
                  <a:pt x="8216" y="3703"/>
                </a:lnTo>
                <a:lnTo>
                  <a:pt x="8307" y="3652"/>
                </a:lnTo>
                <a:close/>
                <a:moveTo>
                  <a:pt x="8354" y="3577"/>
                </a:moveTo>
                <a:lnTo>
                  <a:pt x="8367" y="3618"/>
                </a:lnTo>
                <a:lnTo>
                  <a:pt x="8458" y="3567"/>
                </a:lnTo>
                <a:lnTo>
                  <a:pt x="8445" y="3527"/>
                </a:lnTo>
                <a:lnTo>
                  <a:pt x="8354" y="3577"/>
                </a:lnTo>
                <a:close/>
                <a:moveTo>
                  <a:pt x="7142" y="4254"/>
                </a:moveTo>
                <a:lnTo>
                  <a:pt x="7155" y="4294"/>
                </a:lnTo>
                <a:lnTo>
                  <a:pt x="7246" y="4244"/>
                </a:lnTo>
                <a:lnTo>
                  <a:pt x="7233" y="4203"/>
                </a:lnTo>
                <a:lnTo>
                  <a:pt x="7142" y="4254"/>
                </a:lnTo>
                <a:close/>
                <a:moveTo>
                  <a:pt x="8670" y="3449"/>
                </a:moveTo>
                <a:lnTo>
                  <a:pt x="8761" y="3398"/>
                </a:lnTo>
                <a:lnTo>
                  <a:pt x="8748" y="3358"/>
                </a:lnTo>
                <a:lnTo>
                  <a:pt x="8657" y="3408"/>
                </a:lnTo>
                <a:lnTo>
                  <a:pt x="8670" y="3449"/>
                </a:lnTo>
                <a:close/>
                <a:moveTo>
                  <a:pt x="8506" y="3493"/>
                </a:moveTo>
                <a:lnTo>
                  <a:pt x="8518" y="3534"/>
                </a:lnTo>
                <a:lnTo>
                  <a:pt x="8609" y="3483"/>
                </a:lnTo>
                <a:lnTo>
                  <a:pt x="8597" y="3442"/>
                </a:lnTo>
                <a:lnTo>
                  <a:pt x="8506" y="3493"/>
                </a:lnTo>
                <a:close/>
                <a:moveTo>
                  <a:pt x="4581" y="5731"/>
                </a:moveTo>
                <a:lnTo>
                  <a:pt x="4672" y="5681"/>
                </a:lnTo>
                <a:lnTo>
                  <a:pt x="4659" y="5640"/>
                </a:lnTo>
                <a:lnTo>
                  <a:pt x="4568" y="5691"/>
                </a:lnTo>
                <a:lnTo>
                  <a:pt x="4581" y="5731"/>
                </a:lnTo>
                <a:close/>
                <a:moveTo>
                  <a:pt x="5642" y="5140"/>
                </a:moveTo>
                <a:lnTo>
                  <a:pt x="5733" y="5089"/>
                </a:lnTo>
                <a:lnTo>
                  <a:pt x="5720" y="5048"/>
                </a:lnTo>
                <a:lnTo>
                  <a:pt x="5629" y="5099"/>
                </a:lnTo>
                <a:lnTo>
                  <a:pt x="5642" y="5140"/>
                </a:lnTo>
                <a:close/>
                <a:moveTo>
                  <a:pt x="5126" y="5427"/>
                </a:moveTo>
                <a:lnTo>
                  <a:pt x="5113" y="5386"/>
                </a:lnTo>
                <a:lnTo>
                  <a:pt x="5022" y="5437"/>
                </a:lnTo>
                <a:lnTo>
                  <a:pt x="5035" y="5478"/>
                </a:lnTo>
                <a:lnTo>
                  <a:pt x="5126" y="5427"/>
                </a:lnTo>
                <a:close/>
                <a:moveTo>
                  <a:pt x="5174" y="5353"/>
                </a:moveTo>
                <a:lnTo>
                  <a:pt x="5187" y="5393"/>
                </a:lnTo>
                <a:lnTo>
                  <a:pt x="5278" y="5343"/>
                </a:lnTo>
                <a:lnTo>
                  <a:pt x="5265" y="5302"/>
                </a:lnTo>
                <a:lnTo>
                  <a:pt x="5174" y="5353"/>
                </a:lnTo>
                <a:close/>
                <a:moveTo>
                  <a:pt x="5477" y="5184"/>
                </a:moveTo>
                <a:lnTo>
                  <a:pt x="5490" y="5224"/>
                </a:lnTo>
                <a:lnTo>
                  <a:pt x="5580" y="5174"/>
                </a:lnTo>
                <a:lnTo>
                  <a:pt x="5568" y="5133"/>
                </a:lnTo>
                <a:lnTo>
                  <a:pt x="5477" y="5184"/>
                </a:lnTo>
                <a:close/>
                <a:moveTo>
                  <a:pt x="9124" y="3196"/>
                </a:moveTo>
                <a:lnTo>
                  <a:pt x="9215" y="3145"/>
                </a:lnTo>
                <a:lnTo>
                  <a:pt x="9202" y="3105"/>
                </a:lnTo>
                <a:lnTo>
                  <a:pt x="9111" y="3156"/>
                </a:lnTo>
                <a:lnTo>
                  <a:pt x="9124" y="3196"/>
                </a:lnTo>
                <a:close/>
                <a:moveTo>
                  <a:pt x="5326" y="5268"/>
                </a:moveTo>
                <a:lnTo>
                  <a:pt x="5338" y="5309"/>
                </a:lnTo>
                <a:lnTo>
                  <a:pt x="5429" y="5258"/>
                </a:lnTo>
                <a:lnTo>
                  <a:pt x="5416" y="5217"/>
                </a:lnTo>
                <a:lnTo>
                  <a:pt x="5326" y="5268"/>
                </a:lnTo>
                <a:close/>
                <a:moveTo>
                  <a:pt x="6779" y="4457"/>
                </a:moveTo>
                <a:lnTo>
                  <a:pt x="6688" y="4507"/>
                </a:lnTo>
                <a:lnTo>
                  <a:pt x="6701" y="4548"/>
                </a:lnTo>
                <a:lnTo>
                  <a:pt x="6792" y="4497"/>
                </a:lnTo>
                <a:lnTo>
                  <a:pt x="6779" y="4457"/>
                </a:lnTo>
                <a:close/>
                <a:moveTo>
                  <a:pt x="6931" y="4372"/>
                </a:moveTo>
                <a:lnTo>
                  <a:pt x="6840" y="4423"/>
                </a:lnTo>
                <a:lnTo>
                  <a:pt x="6852" y="4464"/>
                </a:lnTo>
                <a:lnTo>
                  <a:pt x="6943" y="4413"/>
                </a:lnTo>
                <a:lnTo>
                  <a:pt x="6931" y="4372"/>
                </a:lnTo>
                <a:close/>
                <a:moveTo>
                  <a:pt x="6628" y="4541"/>
                </a:moveTo>
                <a:lnTo>
                  <a:pt x="6537" y="4592"/>
                </a:lnTo>
                <a:lnTo>
                  <a:pt x="6550" y="4633"/>
                </a:lnTo>
                <a:lnTo>
                  <a:pt x="6641" y="4582"/>
                </a:lnTo>
                <a:lnTo>
                  <a:pt x="6628" y="4541"/>
                </a:lnTo>
                <a:close/>
                <a:moveTo>
                  <a:pt x="6325" y="4710"/>
                </a:moveTo>
                <a:lnTo>
                  <a:pt x="6234" y="4761"/>
                </a:lnTo>
                <a:lnTo>
                  <a:pt x="6247" y="4802"/>
                </a:lnTo>
                <a:lnTo>
                  <a:pt x="6338" y="4751"/>
                </a:lnTo>
                <a:lnTo>
                  <a:pt x="6325" y="4710"/>
                </a:lnTo>
                <a:close/>
                <a:moveTo>
                  <a:pt x="7852" y="3906"/>
                </a:moveTo>
                <a:lnTo>
                  <a:pt x="7839" y="3865"/>
                </a:lnTo>
                <a:lnTo>
                  <a:pt x="7748" y="3916"/>
                </a:lnTo>
                <a:lnTo>
                  <a:pt x="7761" y="3956"/>
                </a:lnTo>
                <a:lnTo>
                  <a:pt x="7852" y="3906"/>
                </a:lnTo>
                <a:close/>
                <a:moveTo>
                  <a:pt x="6477" y="4626"/>
                </a:moveTo>
                <a:lnTo>
                  <a:pt x="6386" y="4676"/>
                </a:lnTo>
                <a:lnTo>
                  <a:pt x="6398" y="4717"/>
                </a:lnTo>
                <a:lnTo>
                  <a:pt x="6489" y="4666"/>
                </a:lnTo>
                <a:lnTo>
                  <a:pt x="6477" y="4626"/>
                </a:lnTo>
                <a:close/>
                <a:moveTo>
                  <a:pt x="6174" y="4795"/>
                </a:moveTo>
                <a:lnTo>
                  <a:pt x="6083" y="4845"/>
                </a:lnTo>
                <a:lnTo>
                  <a:pt x="6096" y="4886"/>
                </a:lnTo>
                <a:lnTo>
                  <a:pt x="6187" y="4835"/>
                </a:lnTo>
                <a:lnTo>
                  <a:pt x="6174" y="4795"/>
                </a:lnTo>
                <a:close/>
                <a:moveTo>
                  <a:pt x="6035" y="4920"/>
                </a:moveTo>
                <a:lnTo>
                  <a:pt x="6022" y="4879"/>
                </a:lnTo>
                <a:lnTo>
                  <a:pt x="5931" y="4930"/>
                </a:lnTo>
                <a:lnTo>
                  <a:pt x="5944" y="4971"/>
                </a:lnTo>
                <a:lnTo>
                  <a:pt x="6035" y="4920"/>
                </a:lnTo>
                <a:close/>
                <a:moveTo>
                  <a:pt x="3811" y="6113"/>
                </a:moveTo>
                <a:lnTo>
                  <a:pt x="3824" y="6153"/>
                </a:lnTo>
                <a:lnTo>
                  <a:pt x="3915" y="6102"/>
                </a:lnTo>
                <a:lnTo>
                  <a:pt x="3902" y="6063"/>
                </a:lnTo>
                <a:lnTo>
                  <a:pt x="3811" y="6113"/>
                </a:lnTo>
                <a:close/>
                <a:moveTo>
                  <a:pt x="8821" y="3365"/>
                </a:moveTo>
                <a:lnTo>
                  <a:pt x="8912" y="3314"/>
                </a:lnTo>
                <a:lnTo>
                  <a:pt x="8899" y="3273"/>
                </a:lnTo>
                <a:lnTo>
                  <a:pt x="8808" y="3324"/>
                </a:lnTo>
                <a:lnTo>
                  <a:pt x="8821" y="3365"/>
                </a:lnTo>
                <a:close/>
                <a:moveTo>
                  <a:pt x="3764" y="6187"/>
                </a:moveTo>
                <a:lnTo>
                  <a:pt x="3751" y="6147"/>
                </a:lnTo>
                <a:lnTo>
                  <a:pt x="3682" y="6185"/>
                </a:lnTo>
                <a:cubicBezTo>
                  <a:pt x="3646" y="6119"/>
                  <a:pt x="3587" y="6075"/>
                  <a:pt x="3521" y="6075"/>
                </a:cubicBezTo>
                <a:cubicBezTo>
                  <a:pt x="3442" y="6075"/>
                  <a:pt x="3374" y="6135"/>
                  <a:pt x="3342" y="6223"/>
                </a:cubicBezTo>
                <a:lnTo>
                  <a:pt x="3307" y="6212"/>
                </a:lnTo>
                <a:lnTo>
                  <a:pt x="3300" y="6254"/>
                </a:lnTo>
                <a:lnTo>
                  <a:pt x="3329" y="6265"/>
                </a:lnTo>
                <a:cubicBezTo>
                  <a:pt x="3324" y="6288"/>
                  <a:pt x="3321" y="6314"/>
                  <a:pt x="3321" y="6342"/>
                </a:cubicBezTo>
                <a:cubicBezTo>
                  <a:pt x="3321" y="6489"/>
                  <a:pt x="3410" y="6608"/>
                  <a:pt x="3521" y="6608"/>
                </a:cubicBezTo>
                <a:cubicBezTo>
                  <a:pt x="3631" y="6608"/>
                  <a:pt x="3720" y="6489"/>
                  <a:pt x="3720" y="6342"/>
                </a:cubicBezTo>
                <a:cubicBezTo>
                  <a:pt x="3720" y="6339"/>
                  <a:pt x="3720" y="6336"/>
                  <a:pt x="3720" y="6333"/>
                </a:cubicBezTo>
                <a:lnTo>
                  <a:pt x="3729" y="6333"/>
                </a:lnTo>
                <a:lnTo>
                  <a:pt x="3730" y="6290"/>
                </a:lnTo>
                <a:lnTo>
                  <a:pt x="3716" y="6288"/>
                </a:lnTo>
                <a:cubicBezTo>
                  <a:pt x="3712" y="6266"/>
                  <a:pt x="3707" y="6244"/>
                  <a:pt x="3699" y="6224"/>
                </a:cubicBezTo>
                <a:lnTo>
                  <a:pt x="3764" y="6187"/>
                </a:lnTo>
                <a:close/>
                <a:moveTo>
                  <a:pt x="8973" y="3280"/>
                </a:moveTo>
                <a:lnTo>
                  <a:pt x="9063" y="3229"/>
                </a:lnTo>
                <a:lnTo>
                  <a:pt x="9051" y="3190"/>
                </a:lnTo>
                <a:lnTo>
                  <a:pt x="8960" y="3239"/>
                </a:lnTo>
                <a:lnTo>
                  <a:pt x="8973" y="3280"/>
                </a:lnTo>
                <a:close/>
                <a:moveTo>
                  <a:pt x="7294" y="4169"/>
                </a:moveTo>
                <a:lnTo>
                  <a:pt x="7307" y="4210"/>
                </a:lnTo>
                <a:lnTo>
                  <a:pt x="7398" y="4159"/>
                </a:lnTo>
                <a:lnTo>
                  <a:pt x="7385" y="4118"/>
                </a:lnTo>
                <a:lnTo>
                  <a:pt x="7294" y="4169"/>
                </a:lnTo>
                <a:close/>
                <a:moveTo>
                  <a:pt x="7445" y="4085"/>
                </a:moveTo>
                <a:lnTo>
                  <a:pt x="7458" y="4125"/>
                </a:lnTo>
                <a:lnTo>
                  <a:pt x="7549" y="4075"/>
                </a:lnTo>
                <a:lnTo>
                  <a:pt x="7536" y="4034"/>
                </a:lnTo>
                <a:lnTo>
                  <a:pt x="7445" y="4085"/>
                </a:lnTo>
                <a:close/>
                <a:moveTo>
                  <a:pt x="4266" y="5860"/>
                </a:moveTo>
                <a:lnTo>
                  <a:pt x="4278" y="5901"/>
                </a:lnTo>
                <a:lnTo>
                  <a:pt x="4369" y="5850"/>
                </a:lnTo>
                <a:lnTo>
                  <a:pt x="4357" y="5809"/>
                </a:lnTo>
                <a:lnTo>
                  <a:pt x="4266" y="5860"/>
                </a:lnTo>
                <a:close/>
                <a:moveTo>
                  <a:pt x="4732" y="5647"/>
                </a:moveTo>
                <a:lnTo>
                  <a:pt x="4823" y="5596"/>
                </a:lnTo>
                <a:lnTo>
                  <a:pt x="4811" y="5555"/>
                </a:lnTo>
                <a:lnTo>
                  <a:pt x="4720" y="5606"/>
                </a:lnTo>
                <a:lnTo>
                  <a:pt x="4732" y="5647"/>
                </a:lnTo>
                <a:close/>
                <a:moveTo>
                  <a:pt x="4430" y="5816"/>
                </a:moveTo>
                <a:lnTo>
                  <a:pt x="4521" y="5765"/>
                </a:lnTo>
                <a:lnTo>
                  <a:pt x="4508" y="5724"/>
                </a:lnTo>
                <a:lnTo>
                  <a:pt x="4417" y="5775"/>
                </a:lnTo>
                <a:lnTo>
                  <a:pt x="4430" y="5816"/>
                </a:lnTo>
                <a:close/>
                <a:moveTo>
                  <a:pt x="7004" y="4379"/>
                </a:moveTo>
                <a:lnTo>
                  <a:pt x="7095" y="4328"/>
                </a:lnTo>
                <a:lnTo>
                  <a:pt x="7082" y="4287"/>
                </a:lnTo>
                <a:lnTo>
                  <a:pt x="6991" y="4338"/>
                </a:lnTo>
                <a:lnTo>
                  <a:pt x="7004" y="4379"/>
                </a:lnTo>
                <a:close/>
                <a:moveTo>
                  <a:pt x="4218" y="5933"/>
                </a:moveTo>
                <a:lnTo>
                  <a:pt x="4205" y="5894"/>
                </a:lnTo>
                <a:lnTo>
                  <a:pt x="4114" y="5944"/>
                </a:lnTo>
                <a:lnTo>
                  <a:pt x="4127" y="5985"/>
                </a:lnTo>
                <a:lnTo>
                  <a:pt x="4218" y="5933"/>
                </a:lnTo>
                <a:close/>
                <a:moveTo>
                  <a:pt x="4884" y="5562"/>
                </a:moveTo>
                <a:lnTo>
                  <a:pt x="4975" y="5512"/>
                </a:lnTo>
                <a:lnTo>
                  <a:pt x="4962" y="5471"/>
                </a:lnTo>
                <a:lnTo>
                  <a:pt x="4871" y="5522"/>
                </a:lnTo>
                <a:lnTo>
                  <a:pt x="4884" y="5562"/>
                </a:lnTo>
                <a:close/>
                <a:moveTo>
                  <a:pt x="3963" y="6029"/>
                </a:moveTo>
                <a:lnTo>
                  <a:pt x="3976" y="6070"/>
                </a:lnTo>
                <a:lnTo>
                  <a:pt x="4067" y="6019"/>
                </a:lnTo>
                <a:lnTo>
                  <a:pt x="4054" y="5978"/>
                </a:lnTo>
                <a:lnTo>
                  <a:pt x="3963" y="6029"/>
                </a:lnTo>
                <a:close/>
                <a:moveTo>
                  <a:pt x="944" y="5404"/>
                </a:moveTo>
                <a:lnTo>
                  <a:pt x="941" y="5360"/>
                </a:lnTo>
                <a:cubicBezTo>
                  <a:pt x="928" y="5230"/>
                  <a:pt x="845" y="5131"/>
                  <a:pt x="744" y="5131"/>
                </a:cubicBezTo>
                <a:cubicBezTo>
                  <a:pt x="634" y="5131"/>
                  <a:pt x="544" y="5250"/>
                  <a:pt x="544" y="5397"/>
                </a:cubicBezTo>
                <a:cubicBezTo>
                  <a:pt x="544" y="5411"/>
                  <a:pt x="545" y="5424"/>
                  <a:pt x="547" y="5437"/>
                </a:cubicBezTo>
                <a:lnTo>
                  <a:pt x="485" y="5470"/>
                </a:lnTo>
                <a:lnTo>
                  <a:pt x="497" y="5511"/>
                </a:lnTo>
                <a:lnTo>
                  <a:pt x="554" y="5480"/>
                </a:lnTo>
                <a:cubicBezTo>
                  <a:pt x="581" y="5587"/>
                  <a:pt x="656" y="5664"/>
                  <a:pt x="744" y="5664"/>
                </a:cubicBezTo>
                <a:cubicBezTo>
                  <a:pt x="833" y="5664"/>
                  <a:pt x="907" y="5588"/>
                  <a:pt x="934" y="5482"/>
                </a:cubicBezTo>
                <a:lnTo>
                  <a:pt x="952" y="5488"/>
                </a:lnTo>
                <a:lnTo>
                  <a:pt x="960" y="5445"/>
                </a:lnTo>
                <a:lnTo>
                  <a:pt x="941" y="5439"/>
                </a:lnTo>
                <a:cubicBezTo>
                  <a:pt x="942" y="5428"/>
                  <a:pt x="943" y="5415"/>
                  <a:pt x="944" y="5404"/>
                </a:cubicBezTo>
                <a:close/>
                <a:moveTo>
                  <a:pt x="11672" y="2177"/>
                </a:moveTo>
                <a:lnTo>
                  <a:pt x="11662" y="2135"/>
                </a:lnTo>
                <a:lnTo>
                  <a:pt x="11567" y="2172"/>
                </a:lnTo>
                <a:lnTo>
                  <a:pt x="11576" y="2214"/>
                </a:lnTo>
                <a:lnTo>
                  <a:pt x="11672" y="2177"/>
                </a:lnTo>
                <a:close/>
                <a:moveTo>
                  <a:pt x="12308" y="1931"/>
                </a:moveTo>
                <a:lnTo>
                  <a:pt x="12299" y="1889"/>
                </a:lnTo>
                <a:lnTo>
                  <a:pt x="12203" y="1925"/>
                </a:lnTo>
                <a:lnTo>
                  <a:pt x="12213" y="1968"/>
                </a:lnTo>
                <a:lnTo>
                  <a:pt x="12308" y="1931"/>
                </a:lnTo>
                <a:close/>
                <a:moveTo>
                  <a:pt x="11990" y="2055"/>
                </a:moveTo>
                <a:lnTo>
                  <a:pt x="11980" y="2011"/>
                </a:lnTo>
                <a:lnTo>
                  <a:pt x="11885" y="2049"/>
                </a:lnTo>
                <a:lnTo>
                  <a:pt x="11894" y="2091"/>
                </a:lnTo>
                <a:lnTo>
                  <a:pt x="11990" y="2055"/>
                </a:lnTo>
                <a:close/>
                <a:moveTo>
                  <a:pt x="12149" y="1992"/>
                </a:moveTo>
                <a:lnTo>
                  <a:pt x="12140" y="1950"/>
                </a:lnTo>
                <a:lnTo>
                  <a:pt x="12044" y="1988"/>
                </a:lnTo>
                <a:lnTo>
                  <a:pt x="12053" y="2030"/>
                </a:lnTo>
                <a:lnTo>
                  <a:pt x="12149" y="1992"/>
                </a:lnTo>
                <a:close/>
                <a:moveTo>
                  <a:pt x="11831" y="2116"/>
                </a:moveTo>
                <a:lnTo>
                  <a:pt x="11821" y="2074"/>
                </a:lnTo>
                <a:lnTo>
                  <a:pt x="11726" y="2110"/>
                </a:lnTo>
                <a:lnTo>
                  <a:pt x="11735" y="2152"/>
                </a:lnTo>
                <a:lnTo>
                  <a:pt x="11831" y="2116"/>
                </a:lnTo>
                <a:close/>
                <a:moveTo>
                  <a:pt x="13263" y="1561"/>
                </a:moveTo>
                <a:lnTo>
                  <a:pt x="13253" y="1519"/>
                </a:lnTo>
                <a:lnTo>
                  <a:pt x="13158" y="1557"/>
                </a:lnTo>
                <a:lnTo>
                  <a:pt x="13167" y="1599"/>
                </a:lnTo>
                <a:lnTo>
                  <a:pt x="13263" y="1561"/>
                </a:lnTo>
                <a:close/>
                <a:moveTo>
                  <a:pt x="13104" y="1624"/>
                </a:moveTo>
                <a:lnTo>
                  <a:pt x="13094" y="1581"/>
                </a:lnTo>
                <a:lnTo>
                  <a:pt x="12999" y="1618"/>
                </a:lnTo>
                <a:lnTo>
                  <a:pt x="13008" y="1660"/>
                </a:lnTo>
                <a:lnTo>
                  <a:pt x="13104" y="1624"/>
                </a:lnTo>
                <a:close/>
                <a:moveTo>
                  <a:pt x="12776" y="1704"/>
                </a:moveTo>
                <a:lnTo>
                  <a:pt x="12681" y="1740"/>
                </a:lnTo>
                <a:lnTo>
                  <a:pt x="12690" y="1784"/>
                </a:lnTo>
                <a:lnTo>
                  <a:pt x="12786" y="1746"/>
                </a:lnTo>
                <a:lnTo>
                  <a:pt x="12776" y="1704"/>
                </a:lnTo>
                <a:close/>
                <a:moveTo>
                  <a:pt x="12627" y="1807"/>
                </a:moveTo>
                <a:lnTo>
                  <a:pt x="12617" y="1765"/>
                </a:lnTo>
                <a:lnTo>
                  <a:pt x="12522" y="1803"/>
                </a:lnTo>
                <a:lnTo>
                  <a:pt x="12531" y="1845"/>
                </a:lnTo>
                <a:lnTo>
                  <a:pt x="12627" y="1807"/>
                </a:lnTo>
                <a:close/>
                <a:moveTo>
                  <a:pt x="12945" y="1685"/>
                </a:moveTo>
                <a:lnTo>
                  <a:pt x="12935" y="1643"/>
                </a:lnTo>
                <a:lnTo>
                  <a:pt x="12840" y="1679"/>
                </a:lnTo>
                <a:lnTo>
                  <a:pt x="12849" y="1721"/>
                </a:lnTo>
                <a:lnTo>
                  <a:pt x="12945" y="1685"/>
                </a:lnTo>
                <a:close/>
                <a:moveTo>
                  <a:pt x="12468" y="1870"/>
                </a:moveTo>
                <a:lnTo>
                  <a:pt x="12458" y="1827"/>
                </a:lnTo>
                <a:lnTo>
                  <a:pt x="12363" y="1864"/>
                </a:lnTo>
                <a:lnTo>
                  <a:pt x="12372" y="1906"/>
                </a:lnTo>
                <a:lnTo>
                  <a:pt x="12468" y="1870"/>
                </a:lnTo>
                <a:close/>
                <a:moveTo>
                  <a:pt x="11503" y="2196"/>
                </a:moveTo>
                <a:lnTo>
                  <a:pt x="11408" y="2234"/>
                </a:lnTo>
                <a:lnTo>
                  <a:pt x="11417" y="2276"/>
                </a:lnTo>
                <a:lnTo>
                  <a:pt x="11513" y="2239"/>
                </a:lnTo>
                <a:lnTo>
                  <a:pt x="11503" y="2196"/>
                </a:lnTo>
                <a:close/>
                <a:moveTo>
                  <a:pt x="10071" y="2751"/>
                </a:moveTo>
                <a:lnTo>
                  <a:pt x="9976" y="2787"/>
                </a:lnTo>
                <a:lnTo>
                  <a:pt x="9985" y="2830"/>
                </a:lnTo>
                <a:lnTo>
                  <a:pt x="10081" y="2793"/>
                </a:lnTo>
                <a:lnTo>
                  <a:pt x="10071" y="2751"/>
                </a:lnTo>
                <a:close/>
                <a:moveTo>
                  <a:pt x="9922" y="2854"/>
                </a:moveTo>
                <a:lnTo>
                  <a:pt x="9912" y="2812"/>
                </a:lnTo>
                <a:lnTo>
                  <a:pt x="9817" y="2849"/>
                </a:lnTo>
                <a:lnTo>
                  <a:pt x="9826" y="2891"/>
                </a:lnTo>
                <a:lnTo>
                  <a:pt x="9922" y="2854"/>
                </a:lnTo>
                <a:close/>
                <a:moveTo>
                  <a:pt x="11185" y="2320"/>
                </a:moveTo>
                <a:lnTo>
                  <a:pt x="11090" y="2356"/>
                </a:lnTo>
                <a:lnTo>
                  <a:pt x="11099" y="2399"/>
                </a:lnTo>
                <a:lnTo>
                  <a:pt x="11195" y="2362"/>
                </a:lnTo>
                <a:lnTo>
                  <a:pt x="11185" y="2320"/>
                </a:lnTo>
                <a:close/>
                <a:moveTo>
                  <a:pt x="10240" y="2731"/>
                </a:moveTo>
                <a:lnTo>
                  <a:pt x="10230" y="2690"/>
                </a:lnTo>
                <a:lnTo>
                  <a:pt x="10135" y="2726"/>
                </a:lnTo>
                <a:lnTo>
                  <a:pt x="10144" y="2768"/>
                </a:lnTo>
                <a:lnTo>
                  <a:pt x="10240" y="2731"/>
                </a:lnTo>
                <a:close/>
                <a:moveTo>
                  <a:pt x="11036" y="2423"/>
                </a:moveTo>
                <a:lnTo>
                  <a:pt x="11026" y="2381"/>
                </a:lnTo>
                <a:lnTo>
                  <a:pt x="10931" y="2419"/>
                </a:lnTo>
                <a:lnTo>
                  <a:pt x="10939" y="2460"/>
                </a:lnTo>
                <a:lnTo>
                  <a:pt x="11036" y="2423"/>
                </a:lnTo>
                <a:close/>
                <a:moveTo>
                  <a:pt x="10389" y="2627"/>
                </a:moveTo>
                <a:lnTo>
                  <a:pt x="10294" y="2665"/>
                </a:lnTo>
                <a:lnTo>
                  <a:pt x="10303" y="2707"/>
                </a:lnTo>
                <a:lnTo>
                  <a:pt x="10399" y="2670"/>
                </a:lnTo>
                <a:lnTo>
                  <a:pt x="10389" y="2627"/>
                </a:lnTo>
                <a:close/>
                <a:moveTo>
                  <a:pt x="10867" y="2442"/>
                </a:moveTo>
                <a:lnTo>
                  <a:pt x="10771" y="2480"/>
                </a:lnTo>
                <a:lnTo>
                  <a:pt x="10780" y="2522"/>
                </a:lnTo>
                <a:lnTo>
                  <a:pt x="10876" y="2485"/>
                </a:lnTo>
                <a:lnTo>
                  <a:pt x="10867" y="2442"/>
                </a:lnTo>
                <a:close/>
                <a:moveTo>
                  <a:pt x="11354" y="2301"/>
                </a:moveTo>
                <a:lnTo>
                  <a:pt x="11344" y="2259"/>
                </a:lnTo>
                <a:lnTo>
                  <a:pt x="11249" y="2295"/>
                </a:lnTo>
                <a:lnTo>
                  <a:pt x="11258" y="2337"/>
                </a:lnTo>
                <a:lnTo>
                  <a:pt x="11354" y="2301"/>
                </a:lnTo>
                <a:close/>
                <a:moveTo>
                  <a:pt x="10621" y="2584"/>
                </a:moveTo>
                <a:lnTo>
                  <a:pt x="10717" y="2547"/>
                </a:lnTo>
                <a:lnTo>
                  <a:pt x="10708" y="2505"/>
                </a:lnTo>
                <a:lnTo>
                  <a:pt x="10612" y="2541"/>
                </a:lnTo>
                <a:lnTo>
                  <a:pt x="10621" y="2584"/>
                </a:lnTo>
                <a:close/>
                <a:moveTo>
                  <a:pt x="10453" y="2603"/>
                </a:moveTo>
                <a:lnTo>
                  <a:pt x="10462" y="2645"/>
                </a:lnTo>
                <a:lnTo>
                  <a:pt x="10558" y="2608"/>
                </a:lnTo>
                <a:lnTo>
                  <a:pt x="10548" y="2566"/>
                </a:lnTo>
                <a:lnTo>
                  <a:pt x="10453" y="2603"/>
                </a:lnTo>
                <a:close/>
                <a:moveTo>
                  <a:pt x="12928" y="19179"/>
                </a:moveTo>
                <a:lnTo>
                  <a:pt x="12909" y="19143"/>
                </a:lnTo>
                <a:lnTo>
                  <a:pt x="12828" y="19219"/>
                </a:lnTo>
                <a:lnTo>
                  <a:pt x="12848" y="19255"/>
                </a:lnTo>
                <a:lnTo>
                  <a:pt x="12928" y="19179"/>
                </a:lnTo>
                <a:close/>
                <a:moveTo>
                  <a:pt x="13577" y="18513"/>
                </a:moveTo>
                <a:lnTo>
                  <a:pt x="13497" y="18588"/>
                </a:lnTo>
                <a:lnTo>
                  <a:pt x="13516" y="18624"/>
                </a:lnTo>
                <a:lnTo>
                  <a:pt x="13596" y="18548"/>
                </a:lnTo>
                <a:lnTo>
                  <a:pt x="13577" y="18513"/>
                </a:lnTo>
                <a:close/>
                <a:moveTo>
                  <a:pt x="14185" y="17993"/>
                </a:moveTo>
                <a:lnTo>
                  <a:pt x="14265" y="17917"/>
                </a:lnTo>
                <a:lnTo>
                  <a:pt x="14246" y="17881"/>
                </a:lnTo>
                <a:lnTo>
                  <a:pt x="14166" y="17957"/>
                </a:lnTo>
                <a:lnTo>
                  <a:pt x="14185" y="17993"/>
                </a:lnTo>
                <a:close/>
                <a:moveTo>
                  <a:pt x="15521" y="16730"/>
                </a:moveTo>
                <a:lnTo>
                  <a:pt x="15602" y="16655"/>
                </a:lnTo>
                <a:lnTo>
                  <a:pt x="15583" y="16619"/>
                </a:lnTo>
                <a:lnTo>
                  <a:pt x="15503" y="16695"/>
                </a:lnTo>
                <a:lnTo>
                  <a:pt x="15521" y="16730"/>
                </a:lnTo>
                <a:close/>
                <a:moveTo>
                  <a:pt x="14781" y="17376"/>
                </a:moveTo>
                <a:lnTo>
                  <a:pt x="14701" y="17452"/>
                </a:lnTo>
                <a:lnTo>
                  <a:pt x="14719" y="17487"/>
                </a:lnTo>
                <a:lnTo>
                  <a:pt x="14799" y="17412"/>
                </a:lnTo>
                <a:lnTo>
                  <a:pt x="14781" y="17376"/>
                </a:lnTo>
                <a:close/>
                <a:moveTo>
                  <a:pt x="14666" y="17539"/>
                </a:moveTo>
                <a:lnTo>
                  <a:pt x="14647" y="17502"/>
                </a:lnTo>
                <a:lnTo>
                  <a:pt x="14566" y="17578"/>
                </a:lnTo>
                <a:lnTo>
                  <a:pt x="14586" y="17614"/>
                </a:lnTo>
                <a:lnTo>
                  <a:pt x="14666" y="17539"/>
                </a:lnTo>
                <a:close/>
                <a:moveTo>
                  <a:pt x="14379" y="17755"/>
                </a:moveTo>
                <a:lnTo>
                  <a:pt x="14299" y="17831"/>
                </a:lnTo>
                <a:lnTo>
                  <a:pt x="14318" y="17866"/>
                </a:lnTo>
                <a:lnTo>
                  <a:pt x="14399" y="17790"/>
                </a:lnTo>
                <a:lnTo>
                  <a:pt x="14379" y="17755"/>
                </a:lnTo>
                <a:close/>
                <a:moveTo>
                  <a:pt x="13310" y="18764"/>
                </a:moveTo>
                <a:lnTo>
                  <a:pt x="13230" y="18840"/>
                </a:lnTo>
                <a:lnTo>
                  <a:pt x="13249" y="18876"/>
                </a:lnTo>
                <a:lnTo>
                  <a:pt x="13329" y="18801"/>
                </a:lnTo>
                <a:lnTo>
                  <a:pt x="13310" y="18764"/>
                </a:lnTo>
                <a:close/>
                <a:moveTo>
                  <a:pt x="15254" y="16983"/>
                </a:moveTo>
                <a:lnTo>
                  <a:pt x="15334" y="16907"/>
                </a:lnTo>
                <a:lnTo>
                  <a:pt x="15316" y="16871"/>
                </a:lnTo>
                <a:lnTo>
                  <a:pt x="15235" y="16947"/>
                </a:lnTo>
                <a:lnTo>
                  <a:pt x="15254" y="16983"/>
                </a:lnTo>
                <a:close/>
                <a:moveTo>
                  <a:pt x="13918" y="18245"/>
                </a:moveTo>
                <a:lnTo>
                  <a:pt x="13997" y="18169"/>
                </a:lnTo>
                <a:lnTo>
                  <a:pt x="13979" y="18134"/>
                </a:lnTo>
                <a:lnTo>
                  <a:pt x="13898" y="18210"/>
                </a:lnTo>
                <a:lnTo>
                  <a:pt x="13918" y="18245"/>
                </a:lnTo>
                <a:close/>
                <a:moveTo>
                  <a:pt x="15449" y="16745"/>
                </a:moveTo>
                <a:lnTo>
                  <a:pt x="15369" y="16821"/>
                </a:lnTo>
                <a:lnTo>
                  <a:pt x="15388" y="16857"/>
                </a:lnTo>
                <a:lnTo>
                  <a:pt x="15469" y="16781"/>
                </a:lnTo>
                <a:lnTo>
                  <a:pt x="15449" y="16745"/>
                </a:lnTo>
                <a:close/>
                <a:moveTo>
                  <a:pt x="12775" y="19270"/>
                </a:moveTo>
                <a:lnTo>
                  <a:pt x="12695" y="19346"/>
                </a:lnTo>
                <a:lnTo>
                  <a:pt x="12714" y="19381"/>
                </a:lnTo>
                <a:lnTo>
                  <a:pt x="12794" y="19305"/>
                </a:lnTo>
                <a:lnTo>
                  <a:pt x="12775" y="19270"/>
                </a:lnTo>
                <a:close/>
                <a:moveTo>
                  <a:pt x="12963" y="19093"/>
                </a:moveTo>
                <a:lnTo>
                  <a:pt x="12981" y="19129"/>
                </a:lnTo>
                <a:lnTo>
                  <a:pt x="13062" y="19053"/>
                </a:lnTo>
                <a:lnTo>
                  <a:pt x="13042" y="19017"/>
                </a:lnTo>
                <a:lnTo>
                  <a:pt x="12963" y="19093"/>
                </a:lnTo>
                <a:close/>
                <a:moveTo>
                  <a:pt x="15121" y="17109"/>
                </a:moveTo>
                <a:lnTo>
                  <a:pt x="15201" y="17033"/>
                </a:lnTo>
                <a:lnTo>
                  <a:pt x="15182" y="16998"/>
                </a:lnTo>
                <a:lnTo>
                  <a:pt x="15101" y="17074"/>
                </a:lnTo>
                <a:lnTo>
                  <a:pt x="15121" y="17109"/>
                </a:lnTo>
                <a:close/>
                <a:moveTo>
                  <a:pt x="13711" y="18386"/>
                </a:moveTo>
                <a:lnTo>
                  <a:pt x="13631" y="18461"/>
                </a:lnTo>
                <a:lnTo>
                  <a:pt x="13650" y="18498"/>
                </a:lnTo>
                <a:lnTo>
                  <a:pt x="13730" y="18422"/>
                </a:lnTo>
                <a:lnTo>
                  <a:pt x="13711" y="18386"/>
                </a:lnTo>
                <a:close/>
                <a:moveTo>
                  <a:pt x="13096" y="18967"/>
                </a:moveTo>
                <a:lnTo>
                  <a:pt x="13115" y="19002"/>
                </a:lnTo>
                <a:lnTo>
                  <a:pt x="13196" y="18926"/>
                </a:lnTo>
                <a:lnTo>
                  <a:pt x="13176" y="18891"/>
                </a:lnTo>
                <a:lnTo>
                  <a:pt x="13096" y="18967"/>
                </a:lnTo>
                <a:close/>
                <a:moveTo>
                  <a:pt x="14131" y="18043"/>
                </a:moveTo>
                <a:lnTo>
                  <a:pt x="14112" y="18007"/>
                </a:lnTo>
                <a:lnTo>
                  <a:pt x="14031" y="18083"/>
                </a:lnTo>
                <a:lnTo>
                  <a:pt x="14051" y="18119"/>
                </a:lnTo>
                <a:lnTo>
                  <a:pt x="14131" y="18043"/>
                </a:lnTo>
                <a:close/>
                <a:moveTo>
                  <a:pt x="13463" y="18675"/>
                </a:moveTo>
                <a:lnTo>
                  <a:pt x="13444" y="18638"/>
                </a:lnTo>
                <a:lnTo>
                  <a:pt x="13363" y="18714"/>
                </a:lnTo>
                <a:lnTo>
                  <a:pt x="13383" y="18751"/>
                </a:lnTo>
                <a:lnTo>
                  <a:pt x="13463" y="18675"/>
                </a:lnTo>
                <a:close/>
                <a:moveTo>
                  <a:pt x="14914" y="17249"/>
                </a:moveTo>
                <a:lnTo>
                  <a:pt x="14834" y="17325"/>
                </a:lnTo>
                <a:lnTo>
                  <a:pt x="14853" y="17362"/>
                </a:lnTo>
                <a:lnTo>
                  <a:pt x="14934" y="17286"/>
                </a:lnTo>
                <a:lnTo>
                  <a:pt x="14914" y="17249"/>
                </a:lnTo>
                <a:close/>
                <a:moveTo>
                  <a:pt x="14532" y="17664"/>
                </a:moveTo>
                <a:lnTo>
                  <a:pt x="14514" y="17628"/>
                </a:lnTo>
                <a:lnTo>
                  <a:pt x="14433" y="17704"/>
                </a:lnTo>
                <a:lnTo>
                  <a:pt x="14452" y="17740"/>
                </a:lnTo>
                <a:lnTo>
                  <a:pt x="14532" y="17664"/>
                </a:lnTo>
                <a:close/>
                <a:moveTo>
                  <a:pt x="13844" y="18260"/>
                </a:moveTo>
                <a:lnTo>
                  <a:pt x="13764" y="18336"/>
                </a:lnTo>
                <a:lnTo>
                  <a:pt x="13783" y="18372"/>
                </a:lnTo>
                <a:lnTo>
                  <a:pt x="13864" y="18296"/>
                </a:lnTo>
                <a:lnTo>
                  <a:pt x="13844" y="18260"/>
                </a:lnTo>
                <a:close/>
                <a:moveTo>
                  <a:pt x="14986" y="17236"/>
                </a:moveTo>
                <a:lnTo>
                  <a:pt x="15067" y="17160"/>
                </a:lnTo>
                <a:lnTo>
                  <a:pt x="15048" y="17124"/>
                </a:lnTo>
                <a:lnTo>
                  <a:pt x="14968" y="17199"/>
                </a:lnTo>
                <a:lnTo>
                  <a:pt x="14986" y="17236"/>
                </a:lnTo>
                <a:close/>
                <a:moveTo>
                  <a:pt x="14952" y="18466"/>
                </a:moveTo>
                <a:lnTo>
                  <a:pt x="14903" y="18579"/>
                </a:lnTo>
                <a:lnTo>
                  <a:pt x="14932" y="18601"/>
                </a:lnTo>
                <a:lnTo>
                  <a:pt x="14981" y="18489"/>
                </a:lnTo>
                <a:lnTo>
                  <a:pt x="14952" y="18466"/>
                </a:lnTo>
                <a:close/>
                <a:moveTo>
                  <a:pt x="14985" y="18392"/>
                </a:moveTo>
                <a:lnTo>
                  <a:pt x="15013" y="18414"/>
                </a:lnTo>
                <a:lnTo>
                  <a:pt x="15062" y="18302"/>
                </a:lnTo>
                <a:lnTo>
                  <a:pt x="15033" y="18280"/>
                </a:lnTo>
                <a:lnTo>
                  <a:pt x="14985" y="18392"/>
                </a:lnTo>
                <a:close/>
                <a:moveTo>
                  <a:pt x="14789" y="18840"/>
                </a:moveTo>
                <a:lnTo>
                  <a:pt x="14741" y="18954"/>
                </a:lnTo>
                <a:lnTo>
                  <a:pt x="14769" y="18975"/>
                </a:lnTo>
                <a:lnTo>
                  <a:pt x="14818" y="18863"/>
                </a:lnTo>
                <a:lnTo>
                  <a:pt x="14789" y="18840"/>
                </a:lnTo>
                <a:close/>
                <a:moveTo>
                  <a:pt x="14411" y="19798"/>
                </a:moveTo>
                <a:lnTo>
                  <a:pt x="14382" y="19776"/>
                </a:lnTo>
                <a:lnTo>
                  <a:pt x="14333" y="19888"/>
                </a:lnTo>
                <a:lnTo>
                  <a:pt x="14361" y="19911"/>
                </a:lnTo>
                <a:lnTo>
                  <a:pt x="14411" y="19798"/>
                </a:lnTo>
                <a:close/>
                <a:moveTo>
                  <a:pt x="14627" y="19214"/>
                </a:moveTo>
                <a:lnTo>
                  <a:pt x="14577" y="19328"/>
                </a:lnTo>
                <a:lnTo>
                  <a:pt x="14606" y="19349"/>
                </a:lnTo>
                <a:lnTo>
                  <a:pt x="14655" y="19237"/>
                </a:lnTo>
                <a:lnTo>
                  <a:pt x="14627" y="19214"/>
                </a:lnTo>
                <a:close/>
                <a:moveTo>
                  <a:pt x="15115" y="18093"/>
                </a:moveTo>
                <a:lnTo>
                  <a:pt x="15066" y="18205"/>
                </a:lnTo>
                <a:lnTo>
                  <a:pt x="15094" y="18227"/>
                </a:lnTo>
                <a:lnTo>
                  <a:pt x="15144" y="18115"/>
                </a:lnTo>
                <a:lnTo>
                  <a:pt x="15115" y="18093"/>
                </a:lnTo>
                <a:close/>
                <a:moveTo>
                  <a:pt x="14463" y="19589"/>
                </a:moveTo>
                <a:lnTo>
                  <a:pt x="14415" y="19701"/>
                </a:lnTo>
                <a:lnTo>
                  <a:pt x="14443" y="19723"/>
                </a:lnTo>
                <a:lnTo>
                  <a:pt x="14492" y="19611"/>
                </a:lnTo>
                <a:lnTo>
                  <a:pt x="14463" y="19589"/>
                </a:lnTo>
                <a:close/>
                <a:moveTo>
                  <a:pt x="14850" y="18788"/>
                </a:moveTo>
                <a:lnTo>
                  <a:pt x="14900" y="18676"/>
                </a:lnTo>
                <a:lnTo>
                  <a:pt x="14871" y="18653"/>
                </a:lnTo>
                <a:lnTo>
                  <a:pt x="14822" y="18766"/>
                </a:lnTo>
                <a:lnTo>
                  <a:pt x="14850" y="18788"/>
                </a:lnTo>
                <a:close/>
                <a:moveTo>
                  <a:pt x="15632" y="16992"/>
                </a:moveTo>
                <a:lnTo>
                  <a:pt x="15604" y="16970"/>
                </a:lnTo>
                <a:lnTo>
                  <a:pt x="15555" y="17083"/>
                </a:lnTo>
                <a:lnTo>
                  <a:pt x="15583" y="17105"/>
                </a:lnTo>
                <a:lnTo>
                  <a:pt x="15632" y="16992"/>
                </a:lnTo>
                <a:close/>
                <a:moveTo>
                  <a:pt x="15636" y="16896"/>
                </a:moveTo>
                <a:lnTo>
                  <a:pt x="15664" y="16918"/>
                </a:lnTo>
                <a:lnTo>
                  <a:pt x="15714" y="16806"/>
                </a:lnTo>
                <a:lnTo>
                  <a:pt x="15685" y="16783"/>
                </a:lnTo>
                <a:lnTo>
                  <a:pt x="15636" y="16896"/>
                </a:lnTo>
                <a:close/>
                <a:moveTo>
                  <a:pt x="14736" y="19050"/>
                </a:moveTo>
                <a:lnTo>
                  <a:pt x="14708" y="19027"/>
                </a:lnTo>
                <a:lnTo>
                  <a:pt x="14659" y="19141"/>
                </a:lnTo>
                <a:lnTo>
                  <a:pt x="14687" y="19162"/>
                </a:lnTo>
                <a:lnTo>
                  <a:pt x="14736" y="19050"/>
                </a:lnTo>
                <a:close/>
                <a:moveTo>
                  <a:pt x="14574" y="19424"/>
                </a:moveTo>
                <a:lnTo>
                  <a:pt x="14545" y="19401"/>
                </a:lnTo>
                <a:lnTo>
                  <a:pt x="14496" y="19514"/>
                </a:lnTo>
                <a:lnTo>
                  <a:pt x="14525" y="19536"/>
                </a:lnTo>
                <a:lnTo>
                  <a:pt x="14574" y="19424"/>
                </a:lnTo>
                <a:close/>
                <a:moveTo>
                  <a:pt x="15147" y="18018"/>
                </a:moveTo>
                <a:lnTo>
                  <a:pt x="15176" y="18040"/>
                </a:lnTo>
                <a:lnTo>
                  <a:pt x="15225" y="17927"/>
                </a:lnTo>
                <a:lnTo>
                  <a:pt x="15197" y="17906"/>
                </a:lnTo>
                <a:lnTo>
                  <a:pt x="15147" y="18018"/>
                </a:lnTo>
                <a:close/>
                <a:moveTo>
                  <a:pt x="15310" y="17644"/>
                </a:moveTo>
                <a:lnTo>
                  <a:pt x="15339" y="17667"/>
                </a:lnTo>
                <a:lnTo>
                  <a:pt x="15388" y="17553"/>
                </a:lnTo>
                <a:lnTo>
                  <a:pt x="15359" y="17532"/>
                </a:lnTo>
                <a:lnTo>
                  <a:pt x="15310" y="17644"/>
                </a:lnTo>
                <a:close/>
                <a:moveTo>
                  <a:pt x="15473" y="17270"/>
                </a:moveTo>
                <a:lnTo>
                  <a:pt x="15502" y="17292"/>
                </a:lnTo>
                <a:lnTo>
                  <a:pt x="15550" y="17179"/>
                </a:lnTo>
                <a:lnTo>
                  <a:pt x="15522" y="17158"/>
                </a:lnTo>
                <a:lnTo>
                  <a:pt x="15473" y="17270"/>
                </a:lnTo>
                <a:close/>
                <a:moveTo>
                  <a:pt x="15278" y="17719"/>
                </a:moveTo>
                <a:lnTo>
                  <a:pt x="15229" y="17831"/>
                </a:lnTo>
                <a:lnTo>
                  <a:pt x="15258" y="17853"/>
                </a:lnTo>
                <a:lnTo>
                  <a:pt x="15306" y="17740"/>
                </a:lnTo>
                <a:lnTo>
                  <a:pt x="15278" y="17719"/>
                </a:lnTo>
                <a:close/>
                <a:moveTo>
                  <a:pt x="15470" y="17366"/>
                </a:moveTo>
                <a:lnTo>
                  <a:pt x="15441" y="17345"/>
                </a:lnTo>
                <a:lnTo>
                  <a:pt x="15391" y="17457"/>
                </a:lnTo>
                <a:lnTo>
                  <a:pt x="15420" y="17480"/>
                </a:lnTo>
                <a:lnTo>
                  <a:pt x="15470" y="17366"/>
                </a:lnTo>
                <a:close/>
                <a:moveTo>
                  <a:pt x="8218" y="20666"/>
                </a:moveTo>
                <a:lnTo>
                  <a:pt x="8223" y="20709"/>
                </a:lnTo>
                <a:lnTo>
                  <a:pt x="8320" y="20687"/>
                </a:lnTo>
                <a:lnTo>
                  <a:pt x="8315" y="20643"/>
                </a:lnTo>
                <a:lnTo>
                  <a:pt x="8218" y="20666"/>
                </a:lnTo>
                <a:close/>
                <a:moveTo>
                  <a:pt x="8380" y="20628"/>
                </a:moveTo>
                <a:lnTo>
                  <a:pt x="8385" y="20671"/>
                </a:lnTo>
                <a:lnTo>
                  <a:pt x="8482" y="20650"/>
                </a:lnTo>
                <a:lnTo>
                  <a:pt x="8477" y="20607"/>
                </a:lnTo>
                <a:lnTo>
                  <a:pt x="8380" y="20628"/>
                </a:lnTo>
                <a:close/>
                <a:moveTo>
                  <a:pt x="7410" y="20852"/>
                </a:moveTo>
                <a:lnTo>
                  <a:pt x="7416" y="20895"/>
                </a:lnTo>
                <a:lnTo>
                  <a:pt x="7513" y="20872"/>
                </a:lnTo>
                <a:lnTo>
                  <a:pt x="7507" y="20829"/>
                </a:lnTo>
                <a:lnTo>
                  <a:pt x="7410" y="20852"/>
                </a:lnTo>
                <a:close/>
                <a:moveTo>
                  <a:pt x="8864" y="20517"/>
                </a:moveTo>
                <a:lnTo>
                  <a:pt x="8870" y="20560"/>
                </a:lnTo>
                <a:lnTo>
                  <a:pt x="8967" y="20539"/>
                </a:lnTo>
                <a:lnTo>
                  <a:pt x="8961" y="20494"/>
                </a:lnTo>
                <a:lnTo>
                  <a:pt x="8864" y="20517"/>
                </a:lnTo>
                <a:close/>
                <a:moveTo>
                  <a:pt x="8541" y="20592"/>
                </a:moveTo>
                <a:lnTo>
                  <a:pt x="8546" y="20635"/>
                </a:lnTo>
                <a:lnTo>
                  <a:pt x="8643" y="20612"/>
                </a:lnTo>
                <a:lnTo>
                  <a:pt x="8638" y="20569"/>
                </a:lnTo>
                <a:lnTo>
                  <a:pt x="8541" y="20592"/>
                </a:lnTo>
                <a:close/>
                <a:moveTo>
                  <a:pt x="7572" y="20814"/>
                </a:moveTo>
                <a:lnTo>
                  <a:pt x="7578" y="20857"/>
                </a:lnTo>
                <a:lnTo>
                  <a:pt x="7675" y="20835"/>
                </a:lnTo>
                <a:lnTo>
                  <a:pt x="7669" y="20792"/>
                </a:lnTo>
                <a:lnTo>
                  <a:pt x="7572" y="20814"/>
                </a:lnTo>
                <a:close/>
                <a:moveTo>
                  <a:pt x="7895" y="20739"/>
                </a:moveTo>
                <a:lnTo>
                  <a:pt x="7901" y="20784"/>
                </a:lnTo>
                <a:lnTo>
                  <a:pt x="7998" y="20761"/>
                </a:lnTo>
                <a:lnTo>
                  <a:pt x="7992" y="20718"/>
                </a:lnTo>
                <a:lnTo>
                  <a:pt x="7895" y="20739"/>
                </a:lnTo>
                <a:close/>
                <a:moveTo>
                  <a:pt x="7733" y="20777"/>
                </a:moveTo>
                <a:lnTo>
                  <a:pt x="7739" y="20820"/>
                </a:lnTo>
                <a:lnTo>
                  <a:pt x="7836" y="20798"/>
                </a:lnTo>
                <a:lnTo>
                  <a:pt x="7830" y="20754"/>
                </a:lnTo>
                <a:lnTo>
                  <a:pt x="7733" y="20777"/>
                </a:lnTo>
                <a:close/>
                <a:moveTo>
                  <a:pt x="8057" y="20703"/>
                </a:moveTo>
                <a:lnTo>
                  <a:pt x="8062" y="20746"/>
                </a:lnTo>
                <a:lnTo>
                  <a:pt x="8160" y="20724"/>
                </a:lnTo>
                <a:lnTo>
                  <a:pt x="8154" y="20680"/>
                </a:lnTo>
                <a:lnTo>
                  <a:pt x="8057" y="20703"/>
                </a:lnTo>
                <a:close/>
                <a:moveTo>
                  <a:pt x="8703" y="20555"/>
                </a:moveTo>
                <a:lnTo>
                  <a:pt x="8708" y="20598"/>
                </a:lnTo>
                <a:lnTo>
                  <a:pt x="8805" y="20575"/>
                </a:lnTo>
                <a:lnTo>
                  <a:pt x="8800" y="20532"/>
                </a:lnTo>
                <a:lnTo>
                  <a:pt x="8703" y="20555"/>
                </a:lnTo>
                <a:close/>
                <a:moveTo>
                  <a:pt x="9995" y="20258"/>
                </a:moveTo>
                <a:lnTo>
                  <a:pt x="10000" y="20301"/>
                </a:lnTo>
                <a:lnTo>
                  <a:pt x="10097" y="20279"/>
                </a:lnTo>
                <a:lnTo>
                  <a:pt x="10092" y="20235"/>
                </a:lnTo>
                <a:lnTo>
                  <a:pt x="9995" y="20258"/>
                </a:lnTo>
                <a:close/>
                <a:moveTo>
                  <a:pt x="9833" y="20295"/>
                </a:moveTo>
                <a:lnTo>
                  <a:pt x="9838" y="20338"/>
                </a:lnTo>
                <a:lnTo>
                  <a:pt x="9936" y="20315"/>
                </a:lnTo>
                <a:lnTo>
                  <a:pt x="9930" y="20272"/>
                </a:lnTo>
                <a:lnTo>
                  <a:pt x="9833" y="20295"/>
                </a:lnTo>
                <a:close/>
                <a:moveTo>
                  <a:pt x="9510" y="20369"/>
                </a:moveTo>
                <a:lnTo>
                  <a:pt x="9516" y="20412"/>
                </a:lnTo>
                <a:lnTo>
                  <a:pt x="9613" y="20390"/>
                </a:lnTo>
                <a:lnTo>
                  <a:pt x="9607" y="20347"/>
                </a:lnTo>
                <a:lnTo>
                  <a:pt x="9510" y="20369"/>
                </a:lnTo>
                <a:close/>
                <a:moveTo>
                  <a:pt x="9187" y="20443"/>
                </a:moveTo>
                <a:lnTo>
                  <a:pt x="9193" y="20487"/>
                </a:lnTo>
                <a:lnTo>
                  <a:pt x="9290" y="20464"/>
                </a:lnTo>
                <a:lnTo>
                  <a:pt x="9284" y="20421"/>
                </a:lnTo>
                <a:lnTo>
                  <a:pt x="9187" y="20443"/>
                </a:lnTo>
                <a:close/>
                <a:moveTo>
                  <a:pt x="9672" y="20331"/>
                </a:moveTo>
                <a:lnTo>
                  <a:pt x="9677" y="20375"/>
                </a:lnTo>
                <a:lnTo>
                  <a:pt x="9774" y="20353"/>
                </a:lnTo>
                <a:lnTo>
                  <a:pt x="9768" y="20310"/>
                </a:lnTo>
                <a:lnTo>
                  <a:pt x="9672" y="20331"/>
                </a:lnTo>
                <a:close/>
                <a:moveTo>
                  <a:pt x="9025" y="20480"/>
                </a:moveTo>
                <a:lnTo>
                  <a:pt x="9031" y="20524"/>
                </a:lnTo>
                <a:lnTo>
                  <a:pt x="9128" y="20501"/>
                </a:lnTo>
                <a:lnTo>
                  <a:pt x="9122" y="20458"/>
                </a:lnTo>
                <a:lnTo>
                  <a:pt x="9025" y="20480"/>
                </a:lnTo>
                <a:close/>
                <a:moveTo>
                  <a:pt x="9348" y="20406"/>
                </a:moveTo>
                <a:lnTo>
                  <a:pt x="9354" y="20449"/>
                </a:lnTo>
                <a:lnTo>
                  <a:pt x="9451" y="20426"/>
                </a:lnTo>
                <a:lnTo>
                  <a:pt x="9445" y="20383"/>
                </a:lnTo>
                <a:lnTo>
                  <a:pt x="9348" y="20406"/>
                </a:lnTo>
                <a:close/>
                <a:moveTo>
                  <a:pt x="6280" y="21111"/>
                </a:moveTo>
                <a:lnTo>
                  <a:pt x="6285" y="21154"/>
                </a:lnTo>
                <a:lnTo>
                  <a:pt x="6382" y="21132"/>
                </a:lnTo>
                <a:lnTo>
                  <a:pt x="6377" y="21089"/>
                </a:lnTo>
                <a:lnTo>
                  <a:pt x="6280" y="21111"/>
                </a:lnTo>
                <a:close/>
                <a:moveTo>
                  <a:pt x="4827" y="21445"/>
                </a:moveTo>
                <a:lnTo>
                  <a:pt x="4832" y="21488"/>
                </a:lnTo>
                <a:lnTo>
                  <a:pt x="4929" y="21466"/>
                </a:lnTo>
                <a:lnTo>
                  <a:pt x="4924" y="21423"/>
                </a:lnTo>
                <a:lnTo>
                  <a:pt x="4827" y="21445"/>
                </a:lnTo>
                <a:close/>
                <a:moveTo>
                  <a:pt x="4988" y="21407"/>
                </a:moveTo>
                <a:lnTo>
                  <a:pt x="4994" y="21451"/>
                </a:lnTo>
                <a:lnTo>
                  <a:pt x="5090" y="21429"/>
                </a:lnTo>
                <a:lnTo>
                  <a:pt x="5085" y="21386"/>
                </a:lnTo>
                <a:lnTo>
                  <a:pt x="4988" y="21407"/>
                </a:lnTo>
                <a:close/>
                <a:moveTo>
                  <a:pt x="5311" y="21334"/>
                </a:moveTo>
                <a:lnTo>
                  <a:pt x="5317" y="21377"/>
                </a:lnTo>
                <a:lnTo>
                  <a:pt x="5414" y="21355"/>
                </a:lnTo>
                <a:lnTo>
                  <a:pt x="5408" y="21311"/>
                </a:lnTo>
                <a:lnTo>
                  <a:pt x="5311" y="21334"/>
                </a:lnTo>
                <a:close/>
                <a:moveTo>
                  <a:pt x="5149" y="21371"/>
                </a:moveTo>
                <a:lnTo>
                  <a:pt x="5155" y="21414"/>
                </a:lnTo>
                <a:lnTo>
                  <a:pt x="5252" y="21391"/>
                </a:lnTo>
                <a:lnTo>
                  <a:pt x="5247" y="21348"/>
                </a:lnTo>
                <a:lnTo>
                  <a:pt x="5149" y="21371"/>
                </a:lnTo>
                <a:close/>
                <a:moveTo>
                  <a:pt x="4665" y="21482"/>
                </a:moveTo>
                <a:lnTo>
                  <a:pt x="4670" y="21525"/>
                </a:lnTo>
                <a:lnTo>
                  <a:pt x="4767" y="21502"/>
                </a:lnTo>
                <a:lnTo>
                  <a:pt x="4762" y="21459"/>
                </a:lnTo>
                <a:lnTo>
                  <a:pt x="4665" y="21482"/>
                </a:lnTo>
                <a:close/>
                <a:moveTo>
                  <a:pt x="7249" y="20888"/>
                </a:moveTo>
                <a:lnTo>
                  <a:pt x="7255" y="20932"/>
                </a:lnTo>
                <a:lnTo>
                  <a:pt x="7352" y="20909"/>
                </a:lnTo>
                <a:lnTo>
                  <a:pt x="7346" y="20866"/>
                </a:lnTo>
                <a:lnTo>
                  <a:pt x="7249" y="20888"/>
                </a:lnTo>
                <a:close/>
                <a:moveTo>
                  <a:pt x="4181" y="21593"/>
                </a:moveTo>
                <a:lnTo>
                  <a:pt x="4181" y="21600"/>
                </a:lnTo>
                <a:lnTo>
                  <a:pt x="4281" y="21600"/>
                </a:lnTo>
                <a:lnTo>
                  <a:pt x="4277" y="21571"/>
                </a:lnTo>
                <a:lnTo>
                  <a:pt x="4181" y="21593"/>
                </a:lnTo>
                <a:close/>
                <a:moveTo>
                  <a:pt x="4504" y="21519"/>
                </a:moveTo>
                <a:lnTo>
                  <a:pt x="4509" y="21563"/>
                </a:lnTo>
                <a:lnTo>
                  <a:pt x="4606" y="21540"/>
                </a:lnTo>
                <a:lnTo>
                  <a:pt x="4601" y="21497"/>
                </a:lnTo>
                <a:lnTo>
                  <a:pt x="4504" y="21519"/>
                </a:lnTo>
                <a:close/>
                <a:moveTo>
                  <a:pt x="4342" y="21556"/>
                </a:moveTo>
                <a:lnTo>
                  <a:pt x="4347" y="21600"/>
                </a:lnTo>
                <a:lnTo>
                  <a:pt x="4445" y="21577"/>
                </a:lnTo>
                <a:lnTo>
                  <a:pt x="4439" y="21534"/>
                </a:lnTo>
                <a:lnTo>
                  <a:pt x="4342" y="21556"/>
                </a:lnTo>
                <a:close/>
                <a:moveTo>
                  <a:pt x="5472" y="21296"/>
                </a:moveTo>
                <a:lnTo>
                  <a:pt x="5478" y="21340"/>
                </a:lnTo>
                <a:lnTo>
                  <a:pt x="5575" y="21318"/>
                </a:lnTo>
                <a:lnTo>
                  <a:pt x="5569" y="21275"/>
                </a:lnTo>
                <a:lnTo>
                  <a:pt x="5472" y="21296"/>
                </a:lnTo>
                <a:close/>
                <a:moveTo>
                  <a:pt x="6603" y="21036"/>
                </a:moveTo>
                <a:lnTo>
                  <a:pt x="6608" y="21080"/>
                </a:lnTo>
                <a:lnTo>
                  <a:pt x="6705" y="21058"/>
                </a:lnTo>
                <a:lnTo>
                  <a:pt x="6700" y="21015"/>
                </a:lnTo>
                <a:lnTo>
                  <a:pt x="6603" y="21036"/>
                </a:lnTo>
                <a:close/>
                <a:moveTo>
                  <a:pt x="6765" y="20999"/>
                </a:moveTo>
                <a:lnTo>
                  <a:pt x="6770" y="21043"/>
                </a:lnTo>
                <a:lnTo>
                  <a:pt x="6867" y="21021"/>
                </a:lnTo>
                <a:lnTo>
                  <a:pt x="6862" y="20978"/>
                </a:lnTo>
                <a:lnTo>
                  <a:pt x="6765" y="20999"/>
                </a:lnTo>
                <a:close/>
                <a:moveTo>
                  <a:pt x="6926" y="20963"/>
                </a:moveTo>
                <a:lnTo>
                  <a:pt x="6932" y="21006"/>
                </a:lnTo>
                <a:lnTo>
                  <a:pt x="7029" y="20983"/>
                </a:lnTo>
                <a:lnTo>
                  <a:pt x="7023" y="20940"/>
                </a:lnTo>
                <a:lnTo>
                  <a:pt x="6926" y="20963"/>
                </a:lnTo>
                <a:close/>
                <a:moveTo>
                  <a:pt x="7087" y="20925"/>
                </a:moveTo>
                <a:lnTo>
                  <a:pt x="7093" y="20968"/>
                </a:lnTo>
                <a:lnTo>
                  <a:pt x="7190" y="20947"/>
                </a:lnTo>
                <a:lnTo>
                  <a:pt x="7184" y="20903"/>
                </a:lnTo>
                <a:lnTo>
                  <a:pt x="7087" y="20925"/>
                </a:lnTo>
                <a:close/>
                <a:moveTo>
                  <a:pt x="6119" y="21148"/>
                </a:moveTo>
                <a:lnTo>
                  <a:pt x="6125" y="21192"/>
                </a:lnTo>
                <a:lnTo>
                  <a:pt x="6221" y="21169"/>
                </a:lnTo>
                <a:lnTo>
                  <a:pt x="6216" y="21126"/>
                </a:lnTo>
                <a:lnTo>
                  <a:pt x="6119" y="21148"/>
                </a:lnTo>
                <a:close/>
                <a:moveTo>
                  <a:pt x="5957" y="21185"/>
                </a:moveTo>
                <a:lnTo>
                  <a:pt x="5963" y="21228"/>
                </a:lnTo>
                <a:lnTo>
                  <a:pt x="6060" y="21207"/>
                </a:lnTo>
                <a:lnTo>
                  <a:pt x="6054" y="21162"/>
                </a:lnTo>
                <a:lnTo>
                  <a:pt x="5957" y="21185"/>
                </a:lnTo>
                <a:close/>
                <a:moveTo>
                  <a:pt x="5795" y="21222"/>
                </a:moveTo>
                <a:lnTo>
                  <a:pt x="5801" y="21266"/>
                </a:lnTo>
                <a:lnTo>
                  <a:pt x="5898" y="21243"/>
                </a:lnTo>
                <a:lnTo>
                  <a:pt x="5892" y="21200"/>
                </a:lnTo>
                <a:lnTo>
                  <a:pt x="5795" y="21222"/>
                </a:lnTo>
                <a:close/>
                <a:moveTo>
                  <a:pt x="5634" y="21260"/>
                </a:moveTo>
                <a:lnTo>
                  <a:pt x="5640" y="21303"/>
                </a:lnTo>
                <a:lnTo>
                  <a:pt x="5737" y="21280"/>
                </a:lnTo>
                <a:lnTo>
                  <a:pt x="5731" y="21237"/>
                </a:lnTo>
                <a:lnTo>
                  <a:pt x="5634" y="21260"/>
                </a:lnTo>
                <a:close/>
                <a:moveTo>
                  <a:pt x="6442" y="21074"/>
                </a:moveTo>
                <a:lnTo>
                  <a:pt x="6447" y="21117"/>
                </a:lnTo>
                <a:lnTo>
                  <a:pt x="6544" y="21095"/>
                </a:lnTo>
                <a:lnTo>
                  <a:pt x="6539" y="21051"/>
                </a:lnTo>
                <a:lnTo>
                  <a:pt x="6442" y="21074"/>
                </a:lnTo>
                <a:close/>
                <a:moveTo>
                  <a:pt x="13889" y="20727"/>
                </a:moveTo>
                <a:lnTo>
                  <a:pt x="13913" y="20756"/>
                </a:lnTo>
                <a:lnTo>
                  <a:pt x="13979" y="20658"/>
                </a:lnTo>
                <a:lnTo>
                  <a:pt x="13954" y="20628"/>
                </a:lnTo>
                <a:lnTo>
                  <a:pt x="13889" y="20727"/>
                </a:lnTo>
                <a:close/>
                <a:moveTo>
                  <a:pt x="13779" y="20891"/>
                </a:moveTo>
                <a:lnTo>
                  <a:pt x="13804" y="20921"/>
                </a:lnTo>
                <a:lnTo>
                  <a:pt x="13869" y="20822"/>
                </a:lnTo>
                <a:lnTo>
                  <a:pt x="13844" y="20793"/>
                </a:lnTo>
                <a:lnTo>
                  <a:pt x="13779" y="20891"/>
                </a:lnTo>
                <a:close/>
                <a:moveTo>
                  <a:pt x="13452" y="21382"/>
                </a:moveTo>
                <a:lnTo>
                  <a:pt x="13476" y="21412"/>
                </a:lnTo>
                <a:lnTo>
                  <a:pt x="13542" y="21313"/>
                </a:lnTo>
                <a:lnTo>
                  <a:pt x="13517" y="21285"/>
                </a:lnTo>
                <a:lnTo>
                  <a:pt x="13452" y="21382"/>
                </a:lnTo>
                <a:close/>
                <a:moveTo>
                  <a:pt x="13670" y="21055"/>
                </a:moveTo>
                <a:lnTo>
                  <a:pt x="13695" y="21084"/>
                </a:lnTo>
                <a:lnTo>
                  <a:pt x="13760" y="20985"/>
                </a:lnTo>
                <a:lnTo>
                  <a:pt x="13736" y="20957"/>
                </a:lnTo>
                <a:lnTo>
                  <a:pt x="13670" y="21055"/>
                </a:lnTo>
                <a:close/>
                <a:moveTo>
                  <a:pt x="13560" y="21219"/>
                </a:moveTo>
                <a:lnTo>
                  <a:pt x="13585" y="21249"/>
                </a:lnTo>
                <a:lnTo>
                  <a:pt x="13651" y="21150"/>
                </a:lnTo>
                <a:lnTo>
                  <a:pt x="13627" y="21120"/>
                </a:lnTo>
                <a:lnTo>
                  <a:pt x="13560" y="21219"/>
                </a:lnTo>
                <a:close/>
                <a:moveTo>
                  <a:pt x="13343" y="21547"/>
                </a:moveTo>
                <a:lnTo>
                  <a:pt x="13367" y="21576"/>
                </a:lnTo>
                <a:lnTo>
                  <a:pt x="13433" y="21478"/>
                </a:lnTo>
                <a:lnTo>
                  <a:pt x="13408" y="21448"/>
                </a:lnTo>
                <a:lnTo>
                  <a:pt x="13343" y="21547"/>
                </a:lnTo>
                <a:close/>
                <a:moveTo>
                  <a:pt x="12511" y="20042"/>
                </a:moveTo>
                <a:lnTo>
                  <a:pt x="12479" y="20047"/>
                </a:lnTo>
                <a:lnTo>
                  <a:pt x="12490" y="20179"/>
                </a:lnTo>
                <a:lnTo>
                  <a:pt x="12523" y="20174"/>
                </a:lnTo>
                <a:lnTo>
                  <a:pt x="12511" y="20042"/>
                </a:lnTo>
                <a:close/>
                <a:moveTo>
                  <a:pt x="12611" y="21589"/>
                </a:moveTo>
                <a:lnTo>
                  <a:pt x="12613" y="21600"/>
                </a:lnTo>
                <a:lnTo>
                  <a:pt x="12646" y="21600"/>
                </a:lnTo>
                <a:lnTo>
                  <a:pt x="12645" y="21583"/>
                </a:lnTo>
                <a:lnTo>
                  <a:pt x="12611" y="21589"/>
                </a:lnTo>
                <a:close/>
                <a:moveTo>
                  <a:pt x="12531" y="20262"/>
                </a:moveTo>
                <a:lnTo>
                  <a:pt x="12497" y="20267"/>
                </a:lnTo>
                <a:lnTo>
                  <a:pt x="12509" y="20399"/>
                </a:lnTo>
                <a:lnTo>
                  <a:pt x="12542" y="20394"/>
                </a:lnTo>
                <a:lnTo>
                  <a:pt x="12531" y="20262"/>
                </a:lnTo>
                <a:close/>
                <a:moveTo>
                  <a:pt x="12549" y="20482"/>
                </a:moveTo>
                <a:lnTo>
                  <a:pt x="12516" y="20488"/>
                </a:lnTo>
                <a:lnTo>
                  <a:pt x="12528" y="20619"/>
                </a:lnTo>
                <a:lnTo>
                  <a:pt x="12560" y="20615"/>
                </a:lnTo>
                <a:lnTo>
                  <a:pt x="12549" y="20482"/>
                </a:lnTo>
                <a:close/>
                <a:moveTo>
                  <a:pt x="12626" y="21363"/>
                </a:moveTo>
                <a:lnTo>
                  <a:pt x="12593" y="21369"/>
                </a:lnTo>
                <a:lnTo>
                  <a:pt x="12604" y="21500"/>
                </a:lnTo>
                <a:lnTo>
                  <a:pt x="12637" y="21495"/>
                </a:lnTo>
                <a:lnTo>
                  <a:pt x="12626" y="21363"/>
                </a:lnTo>
                <a:close/>
                <a:moveTo>
                  <a:pt x="12606" y="21143"/>
                </a:moveTo>
                <a:lnTo>
                  <a:pt x="12574" y="21148"/>
                </a:lnTo>
                <a:lnTo>
                  <a:pt x="12585" y="21280"/>
                </a:lnTo>
                <a:lnTo>
                  <a:pt x="12618" y="21275"/>
                </a:lnTo>
                <a:lnTo>
                  <a:pt x="12606" y="21143"/>
                </a:lnTo>
                <a:close/>
                <a:moveTo>
                  <a:pt x="12588" y="20923"/>
                </a:moveTo>
                <a:lnTo>
                  <a:pt x="12554" y="20928"/>
                </a:lnTo>
                <a:lnTo>
                  <a:pt x="12566" y="21059"/>
                </a:lnTo>
                <a:lnTo>
                  <a:pt x="12599" y="21055"/>
                </a:lnTo>
                <a:lnTo>
                  <a:pt x="12588" y="20923"/>
                </a:lnTo>
                <a:close/>
                <a:moveTo>
                  <a:pt x="12568" y="20702"/>
                </a:moveTo>
                <a:lnTo>
                  <a:pt x="12536" y="20708"/>
                </a:lnTo>
                <a:lnTo>
                  <a:pt x="12547" y="20839"/>
                </a:lnTo>
                <a:lnTo>
                  <a:pt x="12580" y="20835"/>
                </a:lnTo>
                <a:lnTo>
                  <a:pt x="12568" y="20702"/>
                </a:lnTo>
                <a:close/>
                <a:moveTo>
                  <a:pt x="19699" y="12574"/>
                </a:moveTo>
                <a:cubicBezTo>
                  <a:pt x="19589" y="12574"/>
                  <a:pt x="19500" y="12694"/>
                  <a:pt x="19500" y="12841"/>
                </a:cubicBezTo>
                <a:cubicBezTo>
                  <a:pt x="19500" y="12959"/>
                  <a:pt x="19557" y="13060"/>
                  <a:pt x="19637" y="13094"/>
                </a:cubicBezTo>
                <a:lnTo>
                  <a:pt x="19622" y="13181"/>
                </a:lnTo>
                <a:lnTo>
                  <a:pt x="19654" y="13191"/>
                </a:lnTo>
                <a:lnTo>
                  <a:pt x="19670" y="13104"/>
                </a:lnTo>
                <a:cubicBezTo>
                  <a:pt x="19679" y="13106"/>
                  <a:pt x="19689" y="13107"/>
                  <a:pt x="19699" y="13107"/>
                </a:cubicBezTo>
                <a:cubicBezTo>
                  <a:pt x="19810" y="13107"/>
                  <a:pt x="19899" y="12988"/>
                  <a:pt x="19899" y="12841"/>
                </a:cubicBezTo>
                <a:cubicBezTo>
                  <a:pt x="19899" y="12694"/>
                  <a:pt x="19810" y="12574"/>
                  <a:pt x="19699" y="12574"/>
                </a:cubicBezTo>
                <a:close/>
                <a:moveTo>
                  <a:pt x="14159" y="12229"/>
                </a:moveTo>
                <a:lnTo>
                  <a:pt x="14126" y="12298"/>
                </a:lnTo>
                <a:lnTo>
                  <a:pt x="14154" y="12321"/>
                </a:lnTo>
                <a:lnTo>
                  <a:pt x="14186" y="12252"/>
                </a:lnTo>
                <a:cubicBezTo>
                  <a:pt x="14215" y="12273"/>
                  <a:pt x="14247" y="12285"/>
                  <a:pt x="14282" y="12285"/>
                </a:cubicBezTo>
                <a:cubicBezTo>
                  <a:pt x="14307" y="12285"/>
                  <a:pt x="14331" y="12280"/>
                  <a:pt x="14352" y="12268"/>
                </a:cubicBezTo>
                <a:lnTo>
                  <a:pt x="14378" y="12342"/>
                </a:lnTo>
                <a:lnTo>
                  <a:pt x="14408" y="12323"/>
                </a:lnTo>
                <a:lnTo>
                  <a:pt x="14382" y="12249"/>
                </a:lnTo>
                <a:cubicBezTo>
                  <a:pt x="14442" y="12204"/>
                  <a:pt x="14482" y="12118"/>
                  <a:pt x="14482" y="12019"/>
                </a:cubicBezTo>
                <a:cubicBezTo>
                  <a:pt x="14482" y="11871"/>
                  <a:pt x="14393" y="11752"/>
                  <a:pt x="14282" y="11752"/>
                </a:cubicBezTo>
                <a:cubicBezTo>
                  <a:pt x="14172" y="11752"/>
                  <a:pt x="14083" y="11871"/>
                  <a:pt x="14083" y="12019"/>
                </a:cubicBezTo>
                <a:cubicBezTo>
                  <a:pt x="14083" y="12104"/>
                  <a:pt x="14112" y="12179"/>
                  <a:pt x="14159" y="12229"/>
                </a:cubicBezTo>
                <a:close/>
                <a:moveTo>
                  <a:pt x="13381" y="1471"/>
                </a:moveTo>
                <a:lnTo>
                  <a:pt x="13317" y="1494"/>
                </a:lnTo>
                <a:lnTo>
                  <a:pt x="13327" y="1536"/>
                </a:lnTo>
                <a:lnTo>
                  <a:pt x="13390" y="1513"/>
                </a:lnTo>
                <a:cubicBezTo>
                  <a:pt x="13418" y="1612"/>
                  <a:pt x="13491" y="1684"/>
                  <a:pt x="13577" y="1684"/>
                </a:cubicBezTo>
                <a:cubicBezTo>
                  <a:pt x="13687" y="1684"/>
                  <a:pt x="13776" y="1565"/>
                  <a:pt x="13776" y="1417"/>
                </a:cubicBezTo>
                <a:cubicBezTo>
                  <a:pt x="13776" y="1270"/>
                  <a:pt x="13687" y="1151"/>
                  <a:pt x="13577" y="1151"/>
                </a:cubicBezTo>
                <a:cubicBezTo>
                  <a:pt x="13533" y="1151"/>
                  <a:pt x="13492" y="1170"/>
                  <a:pt x="13459" y="1202"/>
                </a:cubicBezTo>
                <a:lnTo>
                  <a:pt x="13418" y="1141"/>
                </a:lnTo>
                <a:lnTo>
                  <a:pt x="13394" y="1170"/>
                </a:lnTo>
                <a:lnTo>
                  <a:pt x="13435" y="1230"/>
                </a:lnTo>
                <a:cubicBezTo>
                  <a:pt x="13399" y="1278"/>
                  <a:pt x="13377" y="1345"/>
                  <a:pt x="13377" y="1417"/>
                </a:cubicBezTo>
                <a:cubicBezTo>
                  <a:pt x="13377" y="1435"/>
                  <a:pt x="13378" y="1454"/>
                  <a:pt x="13381" y="1471"/>
                </a:cubicBezTo>
                <a:close/>
                <a:moveTo>
                  <a:pt x="11000" y="4626"/>
                </a:moveTo>
                <a:cubicBezTo>
                  <a:pt x="11000" y="4479"/>
                  <a:pt x="10911" y="4360"/>
                  <a:pt x="10800" y="4360"/>
                </a:cubicBezTo>
                <a:cubicBezTo>
                  <a:pt x="10749" y="4360"/>
                  <a:pt x="10702" y="4386"/>
                  <a:pt x="10666" y="4428"/>
                </a:cubicBezTo>
                <a:lnTo>
                  <a:pt x="10658" y="4416"/>
                </a:lnTo>
                <a:lnTo>
                  <a:pt x="10635" y="4449"/>
                </a:lnTo>
                <a:lnTo>
                  <a:pt x="10644" y="4459"/>
                </a:lnTo>
                <a:cubicBezTo>
                  <a:pt x="10618" y="4504"/>
                  <a:pt x="10602" y="4559"/>
                  <a:pt x="10600" y="4619"/>
                </a:cubicBezTo>
                <a:lnTo>
                  <a:pt x="10603" y="4664"/>
                </a:lnTo>
                <a:cubicBezTo>
                  <a:pt x="10604" y="4686"/>
                  <a:pt x="10610" y="4708"/>
                  <a:pt x="10616" y="4729"/>
                </a:cubicBezTo>
                <a:lnTo>
                  <a:pt x="10560" y="4767"/>
                </a:lnTo>
                <a:lnTo>
                  <a:pt x="10575" y="4806"/>
                </a:lnTo>
                <a:lnTo>
                  <a:pt x="10631" y="4768"/>
                </a:lnTo>
                <a:cubicBezTo>
                  <a:pt x="10666" y="4843"/>
                  <a:pt x="10729" y="4893"/>
                  <a:pt x="10800" y="4893"/>
                </a:cubicBezTo>
                <a:cubicBezTo>
                  <a:pt x="10911" y="4893"/>
                  <a:pt x="11000" y="4774"/>
                  <a:pt x="11000" y="4626"/>
                </a:cubicBezTo>
                <a:close/>
                <a:moveTo>
                  <a:pt x="21407" y="18497"/>
                </a:moveTo>
                <a:lnTo>
                  <a:pt x="21347" y="18483"/>
                </a:lnTo>
                <a:lnTo>
                  <a:pt x="21341" y="18526"/>
                </a:lnTo>
                <a:lnTo>
                  <a:pt x="21401" y="18540"/>
                </a:lnTo>
                <a:cubicBezTo>
                  <a:pt x="21400" y="18547"/>
                  <a:pt x="21400" y="18554"/>
                  <a:pt x="21400" y="18562"/>
                </a:cubicBezTo>
                <a:cubicBezTo>
                  <a:pt x="21400" y="18710"/>
                  <a:pt x="21489" y="18829"/>
                  <a:pt x="21600" y="18829"/>
                </a:cubicBezTo>
                <a:lnTo>
                  <a:pt x="21600" y="18296"/>
                </a:lnTo>
                <a:cubicBezTo>
                  <a:pt x="21506" y="18296"/>
                  <a:pt x="21429" y="18381"/>
                  <a:pt x="21407" y="18497"/>
                </a:cubicBezTo>
                <a:close/>
                <a:moveTo>
                  <a:pt x="4371" y="884"/>
                </a:moveTo>
                <a:cubicBezTo>
                  <a:pt x="4371" y="1032"/>
                  <a:pt x="4460" y="1151"/>
                  <a:pt x="4571" y="1151"/>
                </a:cubicBezTo>
                <a:cubicBezTo>
                  <a:pt x="4681" y="1151"/>
                  <a:pt x="4771" y="1032"/>
                  <a:pt x="4771" y="884"/>
                </a:cubicBezTo>
                <a:cubicBezTo>
                  <a:pt x="4771" y="832"/>
                  <a:pt x="4759" y="783"/>
                  <a:pt x="4739" y="742"/>
                </a:cubicBezTo>
                <a:lnTo>
                  <a:pt x="4756" y="726"/>
                </a:lnTo>
                <a:lnTo>
                  <a:pt x="4737" y="691"/>
                </a:lnTo>
                <a:lnTo>
                  <a:pt x="4720" y="706"/>
                </a:lnTo>
                <a:cubicBezTo>
                  <a:pt x="4683" y="652"/>
                  <a:pt x="4630" y="618"/>
                  <a:pt x="4571" y="618"/>
                </a:cubicBezTo>
                <a:cubicBezTo>
                  <a:pt x="4460" y="618"/>
                  <a:pt x="4371" y="737"/>
                  <a:pt x="4371" y="884"/>
                </a:cubicBezTo>
                <a:close/>
                <a:moveTo>
                  <a:pt x="5684" y="149"/>
                </a:moveTo>
                <a:lnTo>
                  <a:pt x="5622" y="104"/>
                </a:lnTo>
                <a:cubicBezTo>
                  <a:pt x="5632" y="73"/>
                  <a:pt x="5638" y="37"/>
                  <a:pt x="5638" y="0"/>
                </a:cubicBezTo>
                <a:lnTo>
                  <a:pt x="5238" y="0"/>
                </a:lnTo>
                <a:cubicBezTo>
                  <a:pt x="5238" y="147"/>
                  <a:pt x="5328" y="266"/>
                  <a:pt x="5438" y="266"/>
                </a:cubicBezTo>
                <a:cubicBezTo>
                  <a:pt x="5509" y="266"/>
                  <a:pt x="5571" y="218"/>
                  <a:pt x="5607" y="143"/>
                </a:cubicBezTo>
                <a:lnTo>
                  <a:pt x="5668" y="187"/>
                </a:lnTo>
                <a:lnTo>
                  <a:pt x="5684" y="149"/>
                </a:lnTo>
                <a:close/>
                <a:moveTo>
                  <a:pt x="9308" y="3046"/>
                </a:moveTo>
                <a:lnTo>
                  <a:pt x="9262" y="3070"/>
                </a:lnTo>
                <a:lnTo>
                  <a:pt x="9275" y="3111"/>
                </a:lnTo>
                <a:lnTo>
                  <a:pt x="9317" y="3089"/>
                </a:lnTo>
                <a:cubicBezTo>
                  <a:pt x="9332" y="3142"/>
                  <a:pt x="9360" y="3187"/>
                  <a:pt x="9397" y="3218"/>
                </a:cubicBezTo>
                <a:lnTo>
                  <a:pt x="9390" y="3236"/>
                </a:lnTo>
                <a:lnTo>
                  <a:pt x="9419" y="3256"/>
                </a:lnTo>
                <a:lnTo>
                  <a:pt x="9426" y="3238"/>
                </a:lnTo>
                <a:cubicBezTo>
                  <a:pt x="9450" y="3252"/>
                  <a:pt x="9476" y="3260"/>
                  <a:pt x="9503" y="3260"/>
                </a:cubicBezTo>
                <a:cubicBezTo>
                  <a:pt x="9554" y="3260"/>
                  <a:pt x="9601" y="3234"/>
                  <a:pt x="9637" y="3192"/>
                </a:cubicBezTo>
                <a:lnTo>
                  <a:pt x="9645" y="3202"/>
                </a:lnTo>
                <a:lnTo>
                  <a:pt x="9668" y="3170"/>
                </a:lnTo>
                <a:lnTo>
                  <a:pt x="9660" y="3160"/>
                </a:lnTo>
                <a:cubicBezTo>
                  <a:pt x="9687" y="3114"/>
                  <a:pt x="9703" y="3056"/>
                  <a:pt x="9703" y="2993"/>
                </a:cubicBezTo>
                <a:cubicBezTo>
                  <a:pt x="9703" y="2975"/>
                  <a:pt x="9701" y="2957"/>
                  <a:pt x="9699" y="2940"/>
                </a:cubicBezTo>
                <a:lnTo>
                  <a:pt x="9763" y="2916"/>
                </a:lnTo>
                <a:lnTo>
                  <a:pt x="9753" y="2874"/>
                </a:lnTo>
                <a:lnTo>
                  <a:pt x="9689" y="2898"/>
                </a:lnTo>
                <a:cubicBezTo>
                  <a:pt x="9680" y="2864"/>
                  <a:pt x="9666" y="2834"/>
                  <a:pt x="9647" y="2809"/>
                </a:cubicBezTo>
                <a:lnTo>
                  <a:pt x="9689" y="2745"/>
                </a:lnTo>
                <a:lnTo>
                  <a:pt x="9665" y="2716"/>
                </a:lnTo>
                <a:lnTo>
                  <a:pt x="9621" y="2779"/>
                </a:lnTo>
                <a:cubicBezTo>
                  <a:pt x="9588" y="2746"/>
                  <a:pt x="9547" y="2727"/>
                  <a:pt x="9503" y="2727"/>
                </a:cubicBezTo>
                <a:cubicBezTo>
                  <a:pt x="9393" y="2727"/>
                  <a:pt x="9303" y="2846"/>
                  <a:pt x="9303" y="2993"/>
                </a:cubicBezTo>
                <a:cubicBezTo>
                  <a:pt x="9303" y="3012"/>
                  <a:pt x="9305" y="3029"/>
                  <a:pt x="9308" y="3046"/>
                </a:cubicBezTo>
                <a:close/>
                <a:moveTo>
                  <a:pt x="16106" y="16548"/>
                </a:moveTo>
                <a:lnTo>
                  <a:pt x="16039" y="16515"/>
                </a:lnTo>
                <a:cubicBezTo>
                  <a:pt x="16044" y="16491"/>
                  <a:pt x="16047" y="16466"/>
                  <a:pt x="16047" y="16441"/>
                </a:cubicBezTo>
                <a:cubicBezTo>
                  <a:pt x="16047" y="16294"/>
                  <a:pt x="15958" y="16174"/>
                  <a:pt x="15847" y="16174"/>
                </a:cubicBezTo>
                <a:cubicBezTo>
                  <a:pt x="15822" y="16174"/>
                  <a:pt x="15799" y="16181"/>
                  <a:pt x="15777" y="16191"/>
                </a:cubicBezTo>
                <a:lnTo>
                  <a:pt x="15751" y="16118"/>
                </a:lnTo>
                <a:lnTo>
                  <a:pt x="15721" y="16137"/>
                </a:lnTo>
                <a:lnTo>
                  <a:pt x="15748" y="16211"/>
                </a:lnTo>
                <a:cubicBezTo>
                  <a:pt x="15687" y="16256"/>
                  <a:pt x="15647" y="16342"/>
                  <a:pt x="15647" y="16441"/>
                </a:cubicBezTo>
                <a:cubicBezTo>
                  <a:pt x="15647" y="16477"/>
                  <a:pt x="15652" y="16512"/>
                  <a:pt x="15663" y="16543"/>
                </a:cubicBezTo>
                <a:lnTo>
                  <a:pt x="15636" y="16568"/>
                </a:lnTo>
                <a:lnTo>
                  <a:pt x="15656" y="16604"/>
                </a:lnTo>
                <a:lnTo>
                  <a:pt x="15678" y="16583"/>
                </a:lnTo>
                <a:cubicBezTo>
                  <a:pt x="15693" y="16614"/>
                  <a:pt x="15714" y="16643"/>
                  <a:pt x="15737" y="16663"/>
                </a:cubicBezTo>
                <a:lnTo>
                  <a:pt x="15717" y="16709"/>
                </a:lnTo>
                <a:lnTo>
                  <a:pt x="15746" y="16731"/>
                </a:lnTo>
                <a:lnTo>
                  <a:pt x="15766" y="16685"/>
                </a:lnTo>
                <a:cubicBezTo>
                  <a:pt x="15791" y="16699"/>
                  <a:pt x="15818" y="16707"/>
                  <a:pt x="15847" y="16707"/>
                </a:cubicBezTo>
                <a:cubicBezTo>
                  <a:pt x="15927" y="16707"/>
                  <a:pt x="15995" y="16645"/>
                  <a:pt x="16027" y="16555"/>
                </a:cubicBezTo>
                <a:lnTo>
                  <a:pt x="16094" y="16588"/>
                </a:lnTo>
                <a:lnTo>
                  <a:pt x="16106" y="16548"/>
                </a:lnTo>
                <a:close/>
                <a:moveTo>
                  <a:pt x="12628" y="19625"/>
                </a:moveTo>
                <a:cubicBezTo>
                  <a:pt x="12628" y="19575"/>
                  <a:pt x="12618" y="19528"/>
                  <a:pt x="12600" y="19489"/>
                </a:cubicBezTo>
                <a:lnTo>
                  <a:pt x="12661" y="19432"/>
                </a:lnTo>
                <a:lnTo>
                  <a:pt x="12641" y="19396"/>
                </a:lnTo>
                <a:lnTo>
                  <a:pt x="12581" y="19452"/>
                </a:lnTo>
                <a:cubicBezTo>
                  <a:pt x="12544" y="19396"/>
                  <a:pt x="12490" y="19358"/>
                  <a:pt x="12429" y="19358"/>
                </a:cubicBezTo>
                <a:cubicBezTo>
                  <a:pt x="12318" y="19358"/>
                  <a:pt x="12229" y="19477"/>
                  <a:pt x="12229" y="19625"/>
                </a:cubicBezTo>
                <a:cubicBezTo>
                  <a:pt x="12229" y="19636"/>
                  <a:pt x="12230" y="19647"/>
                  <a:pt x="12230" y="19658"/>
                </a:cubicBezTo>
                <a:lnTo>
                  <a:pt x="12201" y="19667"/>
                </a:lnTo>
                <a:lnTo>
                  <a:pt x="12207" y="19710"/>
                </a:lnTo>
                <a:lnTo>
                  <a:pt x="12237" y="19701"/>
                </a:lnTo>
                <a:cubicBezTo>
                  <a:pt x="12262" y="19811"/>
                  <a:pt x="12338" y="19891"/>
                  <a:pt x="12429" y="19891"/>
                </a:cubicBezTo>
                <a:cubicBezTo>
                  <a:pt x="12440" y="19891"/>
                  <a:pt x="12453" y="19890"/>
                  <a:pt x="12464" y="19887"/>
                </a:cubicBezTo>
                <a:lnTo>
                  <a:pt x="12471" y="19958"/>
                </a:lnTo>
                <a:lnTo>
                  <a:pt x="12503" y="19954"/>
                </a:lnTo>
                <a:lnTo>
                  <a:pt x="12497" y="19875"/>
                </a:lnTo>
                <a:cubicBezTo>
                  <a:pt x="12552" y="19848"/>
                  <a:pt x="12595" y="19790"/>
                  <a:pt x="12616" y="19718"/>
                </a:cubicBezTo>
                <a:lnTo>
                  <a:pt x="12688" y="19744"/>
                </a:lnTo>
                <a:lnTo>
                  <a:pt x="12697" y="19702"/>
                </a:lnTo>
                <a:lnTo>
                  <a:pt x="12625" y="19675"/>
                </a:lnTo>
                <a:cubicBezTo>
                  <a:pt x="12627" y="19659"/>
                  <a:pt x="12628" y="19642"/>
                  <a:pt x="12628" y="19625"/>
                </a:cubicBezTo>
                <a:close/>
              </a:path>
            </a:pathLst>
          </a:custGeom>
          <a:solidFill>
            <a:srgbClr val="EBEBE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Logo UPD"/>
          <p:cNvSpPr/>
          <p:nvPr/>
        </p:nvSpPr>
        <p:spPr>
          <a:xfrm>
            <a:off x="450849" y="450000"/>
            <a:ext cx="2080802" cy="716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367" y="17906"/>
                </a:moveTo>
                <a:cubicBezTo>
                  <a:pt x="8367" y="17339"/>
                  <a:pt x="8281" y="16881"/>
                  <a:pt x="8124" y="16609"/>
                </a:cubicBezTo>
                <a:cubicBezTo>
                  <a:pt x="8027" y="16434"/>
                  <a:pt x="7934" y="16358"/>
                  <a:pt x="7676" y="16358"/>
                </a:cubicBezTo>
                <a:lnTo>
                  <a:pt x="7205" y="16358"/>
                </a:lnTo>
                <a:lnTo>
                  <a:pt x="7205" y="21524"/>
                </a:lnTo>
                <a:lnTo>
                  <a:pt x="7496" y="21524"/>
                </a:lnTo>
                <a:lnTo>
                  <a:pt x="7496" y="19551"/>
                </a:lnTo>
                <a:lnTo>
                  <a:pt x="7795" y="19551"/>
                </a:lnTo>
                <a:cubicBezTo>
                  <a:pt x="8113" y="19551"/>
                  <a:pt x="8367" y="18919"/>
                  <a:pt x="8367" y="17906"/>
                </a:cubicBezTo>
                <a:close/>
                <a:moveTo>
                  <a:pt x="5344" y="21567"/>
                </a:moveTo>
                <a:lnTo>
                  <a:pt x="0" y="21567"/>
                </a:lnTo>
                <a:lnTo>
                  <a:pt x="0" y="15225"/>
                </a:lnTo>
                <a:lnTo>
                  <a:pt x="1117" y="12685"/>
                </a:lnTo>
                <a:lnTo>
                  <a:pt x="1117" y="19039"/>
                </a:lnTo>
                <a:lnTo>
                  <a:pt x="5344" y="21567"/>
                </a:lnTo>
                <a:close/>
                <a:moveTo>
                  <a:pt x="2616" y="6354"/>
                </a:moveTo>
                <a:lnTo>
                  <a:pt x="1543" y="8882"/>
                </a:lnTo>
                <a:lnTo>
                  <a:pt x="1543" y="17884"/>
                </a:lnTo>
                <a:lnTo>
                  <a:pt x="5374" y="21197"/>
                </a:lnTo>
                <a:lnTo>
                  <a:pt x="2616" y="15355"/>
                </a:lnTo>
                <a:lnTo>
                  <a:pt x="2616" y="6354"/>
                </a:lnTo>
                <a:close/>
                <a:moveTo>
                  <a:pt x="5613" y="8882"/>
                </a:moveTo>
                <a:lnTo>
                  <a:pt x="4585" y="6473"/>
                </a:lnTo>
                <a:lnTo>
                  <a:pt x="4585" y="11171"/>
                </a:lnTo>
                <a:lnTo>
                  <a:pt x="5613" y="20772"/>
                </a:lnTo>
                <a:lnTo>
                  <a:pt x="5613" y="8882"/>
                </a:lnTo>
                <a:close/>
                <a:moveTo>
                  <a:pt x="4156" y="0"/>
                </a:moveTo>
                <a:lnTo>
                  <a:pt x="3046" y="2539"/>
                </a:lnTo>
                <a:lnTo>
                  <a:pt x="3046" y="14342"/>
                </a:lnTo>
                <a:lnTo>
                  <a:pt x="5471" y="20913"/>
                </a:lnTo>
                <a:lnTo>
                  <a:pt x="4156" y="12064"/>
                </a:lnTo>
                <a:lnTo>
                  <a:pt x="4156" y="0"/>
                </a:lnTo>
                <a:close/>
                <a:moveTo>
                  <a:pt x="21600" y="8915"/>
                </a:moveTo>
                <a:lnTo>
                  <a:pt x="20374" y="8915"/>
                </a:lnTo>
                <a:lnTo>
                  <a:pt x="20374" y="9623"/>
                </a:lnTo>
                <a:lnTo>
                  <a:pt x="20823" y="9623"/>
                </a:lnTo>
                <a:lnTo>
                  <a:pt x="20823" y="14069"/>
                </a:lnTo>
                <a:lnTo>
                  <a:pt x="21114" y="14069"/>
                </a:lnTo>
                <a:lnTo>
                  <a:pt x="21114" y="9623"/>
                </a:lnTo>
                <a:lnTo>
                  <a:pt x="21559" y="9623"/>
                </a:lnTo>
                <a:lnTo>
                  <a:pt x="21600" y="8915"/>
                </a:lnTo>
                <a:close/>
                <a:moveTo>
                  <a:pt x="20412" y="14069"/>
                </a:moveTo>
                <a:lnTo>
                  <a:pt x="19847" y="8904"/>
                </a:lnTo>
                <a:lnTo>
                  <a:pt x="19507" y="8904"/>
                </a:lnTo>
                <a:lnTo>
                  <a:pt x="18928" y="14069"/>
                </a:lnTo>
                <a:lnTo>
                  <a:pt x="19231" y="14069"/>
                </a:lnTo>
                <a:lnTo>
                  <a:pt x="19373" y="12707"/>
                </a:lnTo>
                <a:lnTo>
                  <a:pt x="19948" y="12707"/>
                </a:lnTo>
                <a:lnTo>
                  <a:pt x="20090" y="14069"/>
                </a:lnTo>
                <a:lnTo>
                  <a:pt x="20412" y="14069"/>
                </a:lnTo>
                <a:close/>
                <a:moveTo>
                  <a:pt x="19881" y="11999"/>
                </a:moveTo>
                <a:lnTo>
                  <a:pt x="19447" y="11999"/>
                </a:lnTo>
                <a:cubicBezTo>
                  <a:pt x="19485" y="11650"/>
                  <a:pt x="19668" y="9754"/>
                  <a:pt x="19668" y="9754"/>
                </a:cubicBezTo>
                <a:lnTo>
                  <a:pt x="19672" y="9754"/>
                </a:lnTo>
                <a:cubicBezTo>
                  <a:pt x="19683" y="9961"/>
                  <a:pt x="19862" y="11879"/>
                  <a:pt x="19881" y="11999"/>
                </a:cubicBezTo>
                <a:close/>
                <a:moveTo>
                  <a:pt x="20116" y="8184"/>
                </a:moveTo>
                <a:cubicBezTo>
                  <a:pt x="20116" y="7890"/>
                  <a:pt x="20038" y="7661"/>
                  <a:pt x="19948" y="7661"/>
                </a:cubicBezTo>
                <a:cubicBezTo>
                  <a:pt x="19851" y="7661"/>
                  <a:pt x="19773" y="7890"/>
                  <a:pt x="19773" y="8184"/>
                </a:cubicBezTo>
                <a:cubicBezTo>
                  <a:pt x="19773" y="8468"/>
                  <a:pt x="19851" y="8697"/>
                  <a:pt x="19944" y="8697"/>
                </a:cubicBezTo>
                <a:cubicBezTo>
                  <a:pt x="20038" y="8697"/>
                  <a:pt x="20116" y="8468"/>
                  <a:pt x="20116" y="8184"/>
                </a:cubicBezTo>
                <a:close/>
                <a:moveTo>
                  <a:pt x="19582" y="8184"/>
                </a:moveTo>
                <a:cubicBezTo>
                  <a:pt x="19582" y="7890"/>
                  <a:pt x="19504" y="7661"/>
                  <a:pt x="19410" y="7661"/>
                </a:cubicBezTo>
                <a:cubicBezTo>
                  <a:pt x="19317" y="7661"/>
                  <a:pt x="19238" y="7890"/>
                  <a:pt x="19238" y="8184"/>
                </a:cubicBezTo>
                <a:cubicBezTo>
                  <a:pt x="19238" y="8468"/>
                  <a:pt x="19317" y="8697"/>
                  <a:pt x="19410" y="8697"/>
                </a:cubicBezTo>
                <a:cubicBezTo>
                  <a:pt x="19504" y="8697"/>
                  <a:pt x="19582" y="8468"/>
                  <a:pt x="19582" y="8184"/>
                </a:cubicBezTo>
                <a:close/>
                <a:moveTo>
                  <a:pt x="19029" y="8915"/>
                </a:moveTo>
                <a:lnTo>
                  <a:pt x="17803" y="8915"/>
                </a:lnTo>
                <a:lnTo>
                  <a:pt x="17803" y="9623"/>
                </a:lnTo>
                <a:lnTo>
                  <a:pt x="18252" y="9623"/>
                </a:lnTo>
                <a:lnTo>
                  <a:pt x="18252" y="14069"/>
                </a:lnTo>
                <a:lnTo>
                  <a:pt x="18543" y="14069"/>
                </a:lnTo>
                <a:lnTo>
                  <a:pt x="18543" y="9623"/>
                </a:lnTo>
                <a:lnTo>
                  <a:pt x="18988" y="9623"/>
                </a:lnTo>
                <a:lnTo>
                  <a:pt x="19029" y="8915"/>
                </a:lnTo>
                <a:close/>
                <a:moveTo>
                  <a:pt x="17202" y="14069"/>
                </a:moveTo>
                <a:lnTo>
                  <a:pt x="17504" y="14069"/>
                </a:lnTo>
                <a:lnTo>
                  <a:pt x="17504" y="8915"/>
                </a:lnTo>
                <a:lnTo>
                  <a:pt x="17202" y="8915"/>
                </a:lnTo>
                <a:lnTo>
                  <a:pt x="17202" y="14069"/>
                </a:lnTo>
                <a:close/>
                <a:moveTo>
                  <a:pt x="16824" y="12511"/>
                </a:moveTo>
                <a:cubicBezTo>
                  <a:pt x="16824" y="11737"/>
                  <a:pt x="16645" y="11258"/>
                  <a:pt x="16391" y="11040"/>
                </a:cubicBezTo>
                <a:lnTo>
                  <a:pt x="16181" y="10865"/>
                </a:lnTo>
                <a:cubicBezTo>
                  <a:pt x="16006" y="10713"/>
                  <a:pt x="15946" y="10549"/>
                  <a:pt x="15946" y="10233"/>
                </a:cubicBezTo>
                <a:cubicBezTo>
                  <a:pt x="15946" y="9808"/>
                  <a:pt x="16058" y="9525"/>
                  <a:pt x="16234" y="9525"/>
                </a:cubicBezTo>
                <a:cubicBezTo>
                  <a:pt x="16376" y="9525"/>
                  <a:pt x="16488" y="9645"/>
                  <a:pt x="16648" y="9928"/>
                </a:cubicBezTo>
                <a:lnTo>
                  <a:pt x="16783" y="9318"/>
                </a:lnTo>
                <a:cubicBezTo>
                  <a:pt x="16626" y="9002"/>
                  <a:pt x="16424" y="8827"/>
                  <a:pt x="16222" y="8827"/>
                </a:cubicBezTo>
                <a:cubicBezTo>
                  <a:pt x="15867" y="8827"/>
                  <a:pt x="15621" y="9449"/>
                  <a:pt x="15621" y="10353"/>
                </a:cubicBezTo>
                <a:cubicBezTo>
                  <a:pt x="15621" y="10658"/>
                  <a:pt x="15647" y="10898"/>
                  <a:pt x="15696" y="11105"/>
                </a:cubicBezTo>
                <a:cubicBezTo>
                  <a:pt x="15763" y="11399"/>
                  <a:pt x="15879" y="11596"/>
                  <a:pt x="16039" y="11726"/>
                </a:cubicBezTo>
                <a:lnTo>
                  <a:pt x="16230" y="11879"/>
                </a:lnTo>
                <a:cubicBezTo>
                  <a:pt x="16409" y="12031"/>
                  <a:pt x="16491" y="12271"/>
                  <a:pt x="16491" y="12653"/>
                </a:cubicBezTo>
                <a:cubicBezTo>
                  <a:pt x="16491" y="13165"/>
                  <a:pt x="16361" y="13470"/>
                  <a:pt x="16144" y="13470"/>
                </a:cubicBezTo>
                <a:cubicBezTo>
                  <a:pt x="15965" y="13470"/>
                  <a:pt x="15823" y="13317"/>
                  <a:pt x="15666" y="13045"/>
                </a:cubicBezTo>
                <a:lnTo>
                  <a:pt x="15553" y="13699"/>
                </a:lnTo>
                <a:cubicBezTo>
                  <a:pt x="15729" y="14004"/>
                  <a:pt x="15931" y="14168"/>
                  <a:pt x="16133" y="14168"/>
                </a:cubicBezTo>
                <a:cubicBezTo>
                  <a:pt x="16585" y="14168"/>
                  <a:pt x="16824" y="13372"/>
                  <a:pt x="16824" y="12511"/>
                </a:cubicBezTo>
                <a:close/>
                <a:moveTo>
                  <a:pt x="15329" y="14069"/>
                </a:moveTo>
                <a:lnTo>
                  <a:pt x="15068" y="12827"/>
                </a:lnTo>
                <a:cubicBezTo>
                  <a:pt x="14978" y="12402"/>
                  <a:pt x="14858" y="11901"/>
                  <a:pt x="14795" y="11803"/>
                </a:cubicBezTo>
                <a:cubicBezTo>
                  <a:pt x="15071" y="11803"/>
                  <a:pt x="15236" y="11127"/>
                  <a:pt x="15236" y="10386"/>
                </a:cubicBezTo>
                <a:cubicBezTo>
                  <a:pt x="15236" y="9579"/>
                  <a:pt x="15056" y="8915"/>
                  <a:pt x="14660" y="8915"/>
                </a:cubicBezTo>
                <a:lnTo>
                  <a:pt x="14122" y="8915"/>
                </a:lnTo>
                <a:lnTo>
                  <a:pt x="14122" y="14069"/>
                </a:lnTo>
                <a:lnTo>
                  <a:pt x="14410" y="14069"/>
                </a:lnTo>
                <a:lnTo>
                  <a:pt x="14410" y="11835"/>
                </a:lnTo>
                <a:cubicBezTo>
                  <a:pt x="14466" y="11846"/>
                  <a:pt x="14492" y="11901"/>
                  <a:pt x="14526" y="11999"/>
                </a:cubicBezTo>
                <a:cubicBezTo>
                  <a:pt x="14623" y="12282"/>
                  <a:pt x="14705" y="12631"/>
                  <a:pt x="14825" y="13274"/>
                </a:cubicBezTo>
                <a:lnTo>
                  <a:pt x="14978" y="14069"/>
                </a:lnTo>
                <a:lnTo>
                  <a:pt x="15329" y="14069"/>
                </a:lnTo>
                <a:close/>
                <a:moveTo>
                  <a:pt x="14929" y="10397"/>
                </a:moveTo>
                <a:cubicBezTo>
                  <a:pt x="14929" y="10658"/>
                  <a:pt x="14896" y="10876"/>
                  <a:pt x="14851" y="11018"/>
                </a:cubicBezTo>
                <a:cubicBezTo>
                  <a:pt x="14795" y="11171"/>
                  <a:pt x="14713" y="11236"/>
                  <a:pt x="14559" y="11236"/>
                </a:cubicBezTo>
                <a:lnTo>
                  <a:pt x="14410" y="11236"/>
                </a:lnTo>
                <a:lnTo>
                  <a:pt x="14410" y="9601"/>
                </a:lnTo>
                <a:lnTo>
                  <a:pt x="14571" y="9601"/>
                </a:lnTo>
                <a:cubicBezTo>
                  <a:pt x="14832" y="9601"/>
                  <a:pt x="14929" y="9874"/>
                  <a:pt x="14929" y="10397"/>
                </a:cubicBezTo>
                <a:close/>
                <a:moveTo>
                  <a:pt x="13793" y="14069"/>
                </a:moveTo>
                <a:lnTo>
                  <a:pt x="13793" y="13339"/>
                </a:lnTo>
                <a:lnTo>
                  <a:pt x="13087" y="13339"/>
                </a:lnTo>
                <a:lnTo>
                  <a:pt x="13087" y="11726"/>
                </a:lnTo>
                <a:lnTo>
                  <a:pt x="13625" y="11726"/>
                </a:lnTo>
                <a:lnTo>
                  <a:pt x="13625" y="11018"/>
                </a:lnTo>
                <a:lnTo>
                  <a:pt x="13080" y="11018"/>
                </a:lnTo>
                <a:lnTo>
                  <a:pt x="13080" y="9612"/>
                </a:lnTo>
                <a:lnTo>
                  <a:pt x="13730" y="9612"/>
                </a:lnTo>
                <a:lnTo>
                  <a:pt x="13767" y="8915"/>
                </a:lnTo>
                <a:lnTo>
                  <a:pt x="12788" y="8915"/>
                </a:lnTo>
                <a:lnTo>
                  <a:pt x="12788" y="14069"/>
                </a:lnTo>
                <a:lnTo>
                  <a:pt x="13793" y="14069"/>
                </a:lnTo>
                <a:close/>
                <a:moveTo>
                  <a:pt x="12549" y="8915"/>
                </a:moveTo>
                <a:lnTo>
                  <a:pt x="12242" y="8915"/>
                </a:lnTo>
                <a:lnTo>
                  <a:pt x="11917" y="11792"/>
                </a:lnTo>
                <a:cubicBezTo>
                  <a:pt x="11831" y="12555"/>
                  <a:pt x="11813" y="12871"/>
                  <a:pt x="11813" y="12871"/>
                </a:cubicBezTo>
                <a:lnTo>
                  <a:pt x="11805" y="12871"/>
                </a:lnTo>
                <a:cubicBezTo>
                  <a:pt x="11805" y="12871"/>
                  <a:pt x="11787" y="12489"/>
                  <a:pt x="11716" y="11835"/>
                </a:cubicBezTo>
                <a:lnTo>
                  <a:pt x="11394" y="8915"/>
                </a:lnTo>
                <a:lnTo>
                  <a:pt x="11073" y="8915"/>
                </a:lnTo>
                <a:lnTo>
                  <a:pt x="11667" y="14091"/>
                </a:lnTo>
                <a:lnTo>
                  <a:pt x="11944" y="14091"/>
                </a:lnTo>
                <a:lnTo>
                  <a:pt x="12549" y="8915"/>
                </a:lnTo>
                <a:close/>
                <a:moveTo>
                  <a:pt x="10535" y="14069"/>
                </a:moveTo>
                <a:lnTo>
                  <a:pt x="10837" y="14069"/>
                </a:lnTo>
                <a:lnTo>
                  <a:pt x="10837" y="8915"/>
                </a:lnTo>
                <a:lnTo>
                  <a:pt x="10535" y="8915"/>
                </a:lnTo>
                <a:lnTo>
                  <a:pt x="10535" y="14069"/>
                </a:lnTo>
                <a:close/>
                <a:moveTo>
                  <a:pt x="10068" y="14069"/>
                </a:moveTo>
                <a:lnTo>
                  <a:pt x="10068" y="8915"/>
                </a:lnTo>
                <a:lnTo>
                  <a:pt x="9791" y="8915"/>
                </a:lnTo>
                <a:lnTo>
                  <a:pt x="9795" y="11269"/>
                </a:lnTo>
                <a:cubicBezTo>
                  <a:pt x="9795" y="11737"/>
                  <a:pt x="9813" y="12467"/>
                  <a:pt x="9821" y="12729"/>
                </a:cubicBezTo>
                <a:lnTo>
                  <a:pt x="9813" y="12751"/>
                </a:lnTo>
                <a:cubicBezTo>
                  <a:pt x="9791" y="12522"/>
                  <a:pt x="9713" y="11901"/>
                  <a:pt x="9630" y="11432"/>
                </a:cubicBezTo>
                <a:lnTo>
                  <a:pt x="9201" y="8915"/>
                </a:lnTo>
                <a:lnTo>
                  <a:pt x="8868" y="8915"/>
                </a:lnTo>
                <a:lnTo>
                  <a:pt x="8868" y="14069"/>
                </a:lnTo>
                <a:lnTo>
                  <a:pt x="9159" y="14069"/>
                </a:lnTo>
                <a:lnTo>
                  <a:pt x="9148" y="11574"/>
                </a:lnTo>
                <a:cubicBezTo>
                  <a:pt x="9144" y="11116"/>
                  <a:pt x="9144" y="10571"/>
                  <a:pt x="9130" y="10135"/>
                </a:cubicBezTo>
                <a:lnTo>
                  <a:pt x="9137" y="10113"/>
                </a:lnTo>
                <a:cubicBezTo>
                  <a:pt x="9171" y="10419"/>
                  <a:pt x="9268" y="11072"/>
                  <a:pt x="9361" y="11639"/>
                </a:cubicBezTo>
                <a:lnTo>
                  <a:pt x="9757" y="14069"/>
                </a:lnTo>
                <a:lnTo>
                  <a:pt x="10068" y="14069"/>
                </a:lnTo>
                <a:close/>
                <a:moveTo>
                  <a:pt x="8416" y="12620"/>
                </a:moveTo>
                <a:lnTo>
                  <a:pt x="8416" y="8915"/>
                </a:lnTo>
                <a:lnTo>
                  <a:pt x="8121" y="8915"/>
                </a:lnTo>
                <a:lnTo>
                  <a:pt x="8121" y="12380"/>
                </a:lnTo>
                <a:cubicBezTo>
                  <a:pt x="8121" y="13056"/>
                  <a:pt x="8016" y="13426"/>
                  <a:pt x="7803" y="13426"/>
                </a:cubicBezTo>
                <a:cubicBezTo>
                  <a:pt x="7586" y="13426"/>
                  <a:pt x="7489" y="13165"/>
                  <a:pt x="7489" y="12380"/>
                </a:cubicBezTo>
                <a:lnTo>
                  <a:pt x="7489" y="8915"/>
                </a:lnTo>
                <a:lnTo>
                  <a:pt x="7190" y="8915"/>
                </a:lnTo>
                <a:lnTo>
                  <a:pt x="7190" y="12631"/>
                </a:lnTo>
                <a:cubicBezTo>
                  <a:pt x="7190" y="13459"/>
                  <a:pt x="7336" y="14157"/>
                  <a:pt x="7803" y="14157"/>
                </a:cubicBezTo>
                <a:cubicBezTo>
                  <a:pt x="8192" y="14157"/>
                  <a:pt x="8416" y="13568"/>
                  <a:pt x="8416" y="12620"/>
                </a:cubicBezTo>
                <a:close/>
                <a:moveTo>
                  <a:pt x="21342" y="21524"/>
                </a:moveTo>
                <a:lnTo>
                  <a:pt x="21342" y="16358"/>
                </a:lnTo>
                <a:lnTo>
                  <a:pt x="21066" y="16358"/>
                </a:lnTo>
                <a:lnTo>
                  <a:pt x="21069" y="18723"/>
                </a:lnTo>
                <a:cubicBezTo>
                  <a:pt x="21069" y="19192"/>
                  <a:pt x="21088" y="19922"/>
                  <a:pt x="21096" y="20183"/>
                </a:cubicBezTo>
                <a:lnTo>
                  <a:pt x="21088" y="20205"/>
                </a:lnTo>
                <a:cubicBezTo>
                  <a:pt x="21066" y="19965"/>
                  <a:pt x="20987" y="19355"/>
                  <a:pt x="20909" y="18886"/>
                </a:cubicBezTo>
                <a:lnTo>
                  <a:pt x="20479" y="16358"/>
                </a:lnTo>
                <a:lnTo>
                  <a:pt x="20146" y="16358"/>
                </a:lnTo>
                <a:lnTo>
                  <a:pt x="20146" y="21524"/>
                </a:lnTo>
                <a:lnTo>
                  <a:pt x="20434" y="21524"/>
                </a:lnTo>
                <a:lnTo>
                  <a:pt x="20423" y="19028"/>
                </a:lnTo>
                <a:cubicBezTo>
                  <a:pt x="20423" y="18570"/>
                  <a:pt x="20419" y="18025"/>
                  <a:pt x="20404" y="17590"/>
                </a:cubicBezTo>
                <a:lnTo>
                  <a:pt x="20415" y="17568"/>
                </a:lnTo>
                <a:cubicBezTo>
                  <a:pt x="20445" y="17873"/>
                  <a:pt x="20542" y="18527"/>
                  <a:pt x="20640" y="19093"/>
                </a:cubicBezTo>
                <a:lnTo>
                  <a:pt x="21036" y="21524"/>
                </a:lnTo>
                <a:lnTo>
                  <a:pt x="21342" y="21524"/>
                </a:lnTo>
                <a:close/>
                <a:moveTo>
                  <a:pt x="19754" y="21524"/>
                </a:moveTo>
                <a:lnTo>
                  <a:pt x="19492" y="20281"/>
                </a:lnTo>
                <a:cubicBezTo>
                  <a:pt x="19403" y="19856"/>
                  <a:pt x="19283" y="19355"/>
                  <a:pt x="19220" y="19257"/>
                </a:cubicBezTo>
                <a:cubicBezTo>
                  <a:pt x="19496" y="19257"/>
                  <a:pt x="19660" y="18581"/>
                  <a:pt x="19660" y="17840"/>
                </a:cubicBezTo>
                <a:cubicBezTo>
                  <a:pt x="19660" y="17034"/>
                  <a:pt x="19481" y="16358"/>
                  <a:pt x="19085" y="16358"/>
                </a:cubicBezTo>
                <a:lnTo>
                  <a:pt x="18543" y="16358"/>
                </a:lnTo>
                <a:lnTo>
                  <a:pt x="18543" y="21524"/>
                </a:lnTo>
                <a:lnTo>
                  <a:pt x="18835" y="21524"/>
                </a:lnTo>
                <a:lnTo>
                  <a:pt x="18835" y="19290"/>
                </a:lnTo>
                <a:cubicBezTo>
                  <a:pt x="18891" y="19301"/>
                  <a:pt x="18917" y="19355"/>
                  <a:pt x="18947" y="19453"/>
                </a:cubicBezTo>
                <a:cubicBezTo>
                  <a:pt x="19044" y="19736"/>
                  <a:pt x="19126" y="20085"/>
                  <a:pt x="19249" y="20728"/>
                </a:cubicBezTo>
                <a:lnTo>
                  <a:pt x="19403" y="21524"/>
                </a:lnTo>
                <a:lnTo>
                  <a:pt x="19754" y="21524"/>
                </a:lnTo>
                <a:close/>
                <a:moveTo>
                  <a:pt x="19354" y="17851"/>
                </a:moveTo>
                <a:cubicBezTo>
                  <a:pt x="19354" y="18113"/>
                  <a:pt x="19320" y="18331"/>
                  <a:pt x="19272" y="18472"/>
                </a:cubicBezTo>
                <a:cubicBezTo>
                  <a:pt x="19220" y="18625"/>
                  <a:pt x="19137" y="18690"/>
                  <a:pt x="18984" y="18690"/>
                </a:cubicBezTo>
                <a:lnTo>
                  <a:pt x="18835" y="18690"/>
                </a:lnTo>
                <a:lnTo>
                  <a:pt x="18835" y="17055"/>
                </a:lnTo>
                <a:lnTo>
                  <a:pt x="18995" y="17055"/>
                </a:lnTo>
                <a:cubicBezTo>
                  <a:pt x="19257" y="17055"/>
                  <a:pt x="19354" y="17328"/>
                  <a:pt x="19354" y="17851"/>
                </a:cubicBezTo>
                <a:close/>
                <a:moveTo>
                  <a:pt x="18076" y="18952"/>
                </a:moveTo>
                <a:cubicBezTo>
                  <a:pt x="18076" y="17448"/>
                  <a:pt x="17837" y="16293"/>
                  <a:pt x="17336" y="16293"/>
                </a:cubicBezTo>
                <a:cubicBezTo>
                  <a:pt x="16895" y="16293"/>
                  <a:pt x="16600" y="17241"/>
                  <a:pt x="16600" y="18941"/>
                </a:cubicBezTo>
                <a:cubicBezTo>
                  <a:pt x="16600" y="20467"/>
                  <a:pt x="16847" y="21600"/>
                  <a:pt x="17351" y="21600"/>
                </a:cubicBezTo>
                <a:cubicBezTo>
                  <a:pt x="17811" y="21600"/>
                  <a:pt x="18076" y="20554"/>
                  <a:pt x="18076" y="18952"/>
                </a:cubicBezTo>
                <a:close/>
                <a:moveTo>
                  <a:pt x="17740" y="19006"/>
                </a:moveTo>
                <a:cubicBezTo>
                  <a:pt x="17740" y="20390"/>
                  <a:pt x="17605" y="20957"/>
                  <a:pt x="17344" y="20957"/>
                </a:cubicBezTo>
                <a:cubicBezTo>
                  <a:pt x="17041" y="20957"/>
                  <a:pt x="16925" y="20216"/>
                  <a:pt x="16925" y="18886"/>
                </a:cubicBezTo>
                <a:cubicBezTo>
                  <a:pt x="16925" y="17655"/>
                  <a:pt x="17037" y="16947"/>
                  <a:pt x="17336" y="16947"/>
                </a:cubicBezTo>
                <a:cubicBezTo>
                  <a:pt x="17654" y="16947"/>
                  <a:pt x="17740" y="17742"/>
                  <a:pt x="17740" y="19006"/>
                </a:cubicBezTo>
                <a:close/>
                <a:moveTo>
                  <a:pt x="16207" y="20063"/>
                </a:moveTo>
                <a:cubicBezTo>
                  <a:pt x="16207" y="19540"/>
                  <a:pt x="16125" y="18963"/>
                  <a:pt x="15830" y="18756"/>
                </a:cubicBezTo>
                <a:cubicBezTo>
                  <a:pt x="16028" y="18592"/>
                  <a:pt x="16136" y="18178"/>
                  <a:pt x="16136" y="17633"/>
                </a:cubicBezTo>
                <a:cubicBezTo>
                  <a:pt x="16136" y="17197"/>
                  <a:pt x="16069" y="16859"/>
                  <a:pt x="15935" y="16620"/>
                </a:cubicBezTo>
                <a:cubicBezTo>
                  <a:pt x="15826" y="16413"/>
                  <a:pt x="15733" y="16358"/>
                  <a:pt x="15471" y="16358"/>
                </a:cubicBezTo>
                <a:lnTo>
                  <a:pt x="15004" y="16358"/>
                </a:lnTo>
                <a:lnTo>
                  <a:pt x="15004" y="21524"/>
                </a:lnTo>
                <a:lnTo>
                  <a:pt x="15516" y="21524"/>
                </a:lnTo>
                <a:cubicBezTo>
                  <a:pt x="15965" y="21524"/>
                  <a:pt x="16207" y="21077"/>
                  <a:pt x="16207" y="20063"/>
                </a:cubicBezTo>
                <a:close/>
                <a:moveTo>
                  <a:pt x="15882" y="19976"/>
                </a:moveTo>
                <a:cubicBezTo>
                  <a:pt x="15882" y="20445"/>
                  <a:pt x="15785" y="20815"/>
                  <a:pt x="15561" y="20815"/>
                </a:cubicBezTo>
                <a:lnTo>
                  <a:pt x="15296" y="20815"/>
                </a:lnTo>
                <a:lnTo>
                  <a:pt x="15296" y="19181"/>
                </a:lnTo>
                <a:lnTo>
                  <a:pt x="15553" y="19181"/>
                </a:lnTo>
                <a:cubicBezTo>
                  <a:pt x="15636" y="19181"/>
                  <a:pt x="15673" y="19192"/>
                  <a:pt x="15718" y="19224"/>
                </a:cubicBezTo>
                <a:cubicBezTo>
                  <a:pt x="15815" y="19311"/>
                  <a:pt x="15882" y="19617"/>
                  <a:pt x="15882" y="19976"/>
                </a:cubicBezTo>
                <a:close/>
                <a:moveTo>
                  <a:pt x="15826" y="17764"/>
                </a:moveTo>
                <a:cubicBezTo>
                  <a:pt x="15826" y="17895"/>
                  <a:pt x="15811" y="18113"/>
                  <a:pt x="15755" y="18276"/>
                </a:cubicBezTo>
                <a:cubicBezTo>
                  <a:pt x="15699" y="18450"/>
                  <a:pt x="15647" y="18472"/>
                  <a:pt x="15539" y="18472"/>
                </a:cubicBezTo>
                <a:lnTo>
                  <a:pt x="15288" y="18472"/>
                </a:lnTo>
                <a:lnTo>
                  <a:pt x="15288" y="17066"/>
                </a:lnTo>
                <a:lnTo>
                  <a:pt x="15516" y="17066"/>
                </a:lnTo>
                <a:cubicBezTo>
                  <a:pt x="15602" y="17066"/>
                  <a:pt x="15647" y="17088"/>
                  <a:pt x="15684" y="17121"/>
                </a:cubicBezTo>
                <a:cubicBezTo>
                  <a:pt x="15767" y="17208"/>
                  <a:pt x="15826" y="17470"/>
                  <a:pt x="15826" y="17764"/>
                </a:cubicBezTo>
                <a:close/>
                <a:moveTo>
                  <a:pt x="14612" y="21524"/>
                </a:moveTo>
                <a:lnTo>
                  <a:pt x="14350" y="20281"/>
                </a:lnTo>
                <a:cubicBezTo>
                  <a:pt x="14257" y="19856"/>
                  <a:pt x="14141" y="19355"/>
                  <a:pt x="14077" y="19257"/>
                </a:cubicBezTo>
                <a:cubicBezTo>
                  <a:pt x="14354" y="19257"/>
                  <a:pt x="14518" y="18581"/>
                  <a:pt x="14518" y="17840"/>
                </a:cubicBezTo>
                <a:cubicBezTo>
                  <a:pt x="14518" y="17034"/>
                  <a:pt x="14339" y="16358"/>
                  <a:pt x="13943" y="16358"/>
                </a:cubicBezTo>
                <a:lnTo>
                  <a:pt x="13401" y="16358"/>
                </a:lnTo>
                <a:lnTo>
                  <a:pt x="13401" y="21524"/>
                </a:lnTo>
                <a:lnTo>
                  <a:pt x="13692" y="21524"/>
                </a:lnTo>
                <a:lnTo>
                  <a:pt x="13692" y="19290"/>
                </a:lnTo>
                <a:cubicBezTo>
                  <a:pt x="13749" y="19301"/>
                  <a:pt x="13775" y="19355"/>
                  <a:pt x="13805" y="19453"/>
                </a:cubicBezTo>
                <a:cubicBezTo>
                  <a:pt x="13902" y="19736"/>
                  <a:pt x="13984" y="20085"/>
                  <a:pt x="14107" y="20728"/>
                </a:cubicBezTo>
                <a:lnTo>
                  <a:pt x="14260" y="21524"/>
                </a:lnTo>
                <a:lnTo>
                  <a:pt x="14612" y="21524"/>
                </a:lnTo>
                <a:close/>
                <a:moveTo>
                  <a:pt x="14208" y="17851"/>
                </a:moveTo>
                <a:cubicBezTo>
                  <a:pt x="14208" y="18113"/>
                  <a:pt x="14178" y="18331"/>
                  <a:pt x="14130" y="18472"/>
                </a:cubicBezTo>
                <a:cubicBezTo>
                  <a:pt x="14077" y="18625"/>
                  <a:pt x="13995" y="18690"/>
                  <a:pt x="13842" y="18690"/>
                </a:cubicBezTo>
                <a:lnTo>
                  <a:pt x="13692" y="18690"/>
                </a:lnTo>
                <a:lnTo>
                  <a:pt x="13692" y="17055"/>
                </a:lnTo>
                <a:lnTo>
                  <a:pt x="13853" y="17055"/>
                </a:lnTo>
                <a:cubicBezTo>
                  <a:pt x="14115" y="17055"/>
                  <a:pt x="14208" y="17328"/>
                  <a:pt x="14208" y="17851"/>
                </a:cubicBezTo>
                <a:close/>
                <a:moveTo>
                  <a:pt x="12997" y="21524"/>
                </a:moveTo>
                <a:lnTo>
                  <a:pt x="12997" y="20794"/>
                </a:lnTo>
                <a:lnTo>
                  <a:pt x="12291" y="20794"/>
                </a:lnTo>
                <a:lnTo>
                  <a:pt x="12291" y="19181"/>
                </a:lnTo>
                <a:lnTo>
                  <a:pt x="12829" y="19181"/>
                </a:lnTo>
                <a:lnTo>
                  <a:pt x="12829" y="18472"/>
                </a:lnTo>
                <a:lnTo>
                  <a:pt x="12284" y="18472"/>
                </a:lnTo>
                <a:lnTo>
                  <a:pt x="12284" y="17066"/>
                </a:lnTo>
                <a:lnTo>
                  <a:pt x="12934" y="17066"/>
                </a:lnTo>
                <a:lnTo>
                  <a:pt x="12971" y="16358"/>
                </a:lnTo>
                <a:lnTo>
                  <a:pt x="11992" y="16358"/>
                </a:lnTo>
                <a:lnTo>
                  <a:pt x="11992" y="21524"/>
                </a:lnTo>
                <a:lnTo>
                  <a:pt x="12997" y="21524"/>
                </a:lnTo>
                <a:close/>
                <a:moveTo>
                  <a:pt x="11521" y="18952"/>
                </a:moveTo>
                <a:cubicBezTo>
                  <a:pt x="11521" y="18156"/>
                  <a:pt x="11461" y="17535"/>
                  <a:pt x="11331" y="17088"/>
                </a:cubicBezTo>
                <a:cubicBezTo>
                  <a:pt x="11162" y="16543"/>
                  <a:pt x="10968" y="16358"/>
                  <a:pt x="10636" y="16358"/>
                </a:cubicBezTo>
                <a:lnTo>
                  <a:pt x="10266" y="16358"/>
                </a:lnTo>
                <a:lnTo>
                  <a:pt x="10266" y="21524"/>
                </a:lnTo>
                <a:lnTo>
                  <a:pt x="10703" y="21524"/>
                </a:lnTo>
                <a:cubicBezTo>
                  <a:pt x="11035" y="21524"/>
                  <a:pt x="11189" y="21349"/>
                  <a:pt x="11334" y="20794"/>
                </a:cubicBezTo>
                <a:cubicBezTo>
                  <a:pt x="11454" y="20347"/>
                  <a:pt x="11521" y="19736"/>
                  <a:pt x="11521" y="18952"/>
                </a:cubicBezTo>
                <a:close/>
                <a:moveTo>
                  <a:pt x="11196" y="19050"/>
                </a:moveTo>
                <a:cubicBezTo>
                  <a:pt x="11196" y="20216"/>
                  <a:pt x="11069" y="20815"/>
                  <a:pt x="10759" y="20815"/>
                </a:cubicBezTo>
                <a:lnTo>
                  <a:pt x="10565" y="20815"/>
                </a:lnTo>
                <a:lnTo>
                  <a:pt x="10565" y="17045"/>
                </a:lnTo>
                <a:lnTo>
                  <a:pt x="10751" y="17045"/>
                </a:lnTo>
                <a:cubicBezTo>
                  <a:pt x="10908" y="17045"/>
                  <a:pt x="11002" y="17164"/>
                  <a:pt x="11084" y="17491"/>
                </a:cubicBezTo>
                <a:cubicBezTo>
                  <a:pt x="11174" y="17851"/>
                  <a:pt x="11196" y="18385"/>
                  <a:pt x="11196" y="19050"/>
                </a:cubicBezTo>
                <a:close/>
                <a:moveTo>
                  <a:pt x="9933" y="21524"/>
                </a:moveTo>
                <a:lnTo>
                  <a:pt x="9369" y="16358"/>
                </a:lnTo>
                <a:lnTo>
                  <a:pt x="9029" y="16358"/>
                </a:lnTo>
                <a:lnTo>
                  <a:pt x="8446" y="21524"/>
                </a:lnTo>
                <a:lnTo>
                  <a:pt x="8752" y="21524"/>
                </a:lnTo>
                <a:lnTo>
                  <a:pt x="8894" y="20161"/>
                </a:lnTo>
                <a:lnTo>
                  <a:pt x="9466" y="20161"/>
                </a:lnTo>
                <a:lnTo>
                  <a:pt x="9612" y="21524"/>
                </a:lnTo>
                <a:lnTo>
                  <a:pt x="9933" y="21524"/>
                </a:lnTo>
                <a:close/>
                <a:moveTo>
                  <a:pt x="9399" y="19453"/>
                </a:moveTo>
                <a:lnTo>
                  <a:pt x="8965" y="19453"/>
                </a:lnTo>
                <a:cubicBezTo>
                  <a:pt x="9006" y="19104"/>
                  <a:pt x="9189" y="17208"/>
                  <a:pt x="9189" y="17208"/>
                </a:cubicBezTo>
                <a:cubicBezTo>
                  <a:pt x="9204" y="17415"/>
                  <a:pt x="9384" y="19333"/>
                  <a:pt x="9399" y="19453"/>
                </a:cubicBezTo>
                <a:close/>
                <a:moveTo>
                  <a:pt x="8042" y="17960"/>
                </a:moveTo>
                <a:cubicBezTo>
                  <a:pt x="8042" y="18570"/>
                  <a:pt x="7941" y="18865"/>
                  <a:pt x="7724" y="18865"/>
                </a:cubicBezTo>
                <a:lnTo>
                  <a:pt x="7496" y="18865"/>
                </a:lnTo>
                <a:lnTo>
                  <a:pt x="7496" y="17055"/>
                </a:lnTo>
                <a:lnTo>
                  <a:pt x="7724" y="17055"/>
                </a:lnTo>
                <a:cubicBezTo>
                  <a:pt x="7840" y="17055"/>
                  <a:pt x="7919" y="17143"/>
                  <a:pt x="7971" y="17306"/>
                </a:cubicBezTo>
                <a:cubicBezTo>
                  <a:pt x="8020" y="17459"/>
                  <a:pt x="8042" y="17677"/>
                  <a:pt x="8042" y="17960"/>
                </a:cubicBezTo>
                <a:close/>
              </a:path>
            </a:pathLst>
          </a:custGeom>
          <a:solidFill>
            <a:srgbClr val="00205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Freihandform: Form 37"/>
          <p:cNvSpPr>
            <a:spLocks noGrp="1"/>
          </p:cNvSpPr>
          <p:nvPr>
            <p:ph type="pic" sz="half" idx="21"/>
          </p:nvPr>
        </p:nvSpPr>
        <p:spPr>
          <a:xfrm>
            <a:off x="4625976" y="0"/>
            <a:ext cx="4518026" cy="40687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5" name="NAME Fachbereich oder Institution"/>
          <p:cNvSpPr txBox="1">
            <a:spLocks noGrp="1"/>
          </p:cNvSpPr>
          <p:nvPr>
            <p:ph type="title" hasCustomPrompt="1"/>
          </p:nvPr>
        </p:nvSpPr>
        <p:spPr>
          <a:xfrm>
            <a:off x="450851" y="3636000"/>
            <a:ext cx="5040001" cy="648001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00205B"/>
                </a:solidFill>
              </a:defRPr>
            </a:lvl1pPr>
          </a:lstStyle>
          <a:p>
            <a:r>
              <a:t>NAME Fachbereich oder Institution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0850" y="5849620"/>
            <a:ext cx="5040001" cy="32400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cap="all">
                <a:solidFill>
                  <a:srgbClr val="00205B"/>
                </a:solidFill>
              </a:defRPr>
            </a:lvl1pPr>
            <a:lvl2pPr marL="0" indent="0">
              <a:buSzTx/>
              <a:buFontTx/>
              <a:buNone/>
              <a:defRPr cap="all">
                <a:solidFill>
                  <a:srgbClr val="00205B"/>
                </a:solidFill>
              </a:defRPr>
            </a:lvl2pPr>
            <a:lvl3pPr marL="0" indent="0">
              <a:buSzTx/>
              <a:buFontTx/>
              <a:buNone/>
              <a:defRPr cap="all">
                <a:solidFill>
                  <a:srgbClr val="00205B"/>
                </a:solidFill>
              </a:defRPr>
            </a:lvl3pPr>
            <a:lvl4pPr marL="0" indent="0">
              <a:buSzTx/>
              <a:buFontTx/>
              <a:buNone/>
              <a:defRPr cap="all">
                <a:solidFill>
                  <a:srgbClr val="00205B"/>
                </a:solidFill>
              </a:defRPr>
            </a:lvl4pPr>
            <a:lvl5pPr marL="0" indent="0">
              <a:buSzTx/>
              <a:buFontTx/>
              <a:buNone/>
              <a:defRPr cap="all">
                <a:solidFill>
                  <a:srgbClr val="00205B"/>
                </a:solidFill>
              </a:defRPr>
            </a:lvl5pPr>
          </a:lstStyle>
          <a:p>
            <a:r>
              <a:t>Untertitel der Präsentation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96697" y="6244047"/>
            <a:ext cx="198042" cy="2286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8" name="Vertikaler Textplatzhalter 2"/>
          <p:cNvSpPr>
            <a:spLocks noGrp="1"/>
          </p:cNvSpPr>
          <p:nvPr>
            <p:ph type="body" sz="quarter" idx="22" hasCustomPrompt="1"/>
          </p:nvPr>
        </p:nvSpPr>
        <p:spPr>
          <a:xfrm>
            <a:off x="-1" y="5075999"/>
            <a:ext cx="6320352" cy="644793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SzTx/>
              <a:buFontTx/>
              <a:buNone/>
              <a:defRPr sz="4100" cap="all">
                <a:solidFill>
                  <a:srgbClr val="FFFFFF"/>
                </a:solidFill>
              </a:defRPr>
            </a:lvl1pPr>
          </a:lstStyle>
          <a:p>
            <a:r>
              <a:t>Titel der Präsentation</a:t>
            </a:r>
          </a:p>
        </p:txBody>
      </p:sp>
      <p:sp>
        <p:nvSpPr>
          <p:cNvPr id="29" name="Vertikaler 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4392493"/>
            <a:ext cx="4191562" cy="644793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SzTx/>
              <a:buFontTx/>
              <a:buNone/>
              <a:defRPr sz="4100" cap="all">
                <a:solidFill>
                  <a:srgbClr val="FFFFFF"/>
                </a:solidFill>
              </a:defRPr>
            </a:lvl1pPr>
          </a:lstStyle>
          <a:p>
            <a:r>
              <a:t>hier steht der</a:t>
            </a:r>
          </a:p>
        </p:txBody>
      </p:sp>
      <p:grpSp>
        <p:nvGrpSpPr>
          <p:cNvPr id="38" name="Regieanweisung"/>
          <p:cNvGrpSpPr/>
          <p:nvPr/>
        </p:nvGrpSpPr>
        <p:grpSpPr>
          <a:xfrm>
            <a:off x="449260" y="-1"/>
            <a:ext cx="10746741" cy="7125801"/>
            <a:chOff x="0" y="0"/>
            <a:chExt cx="10746739" cy="7125799"/>
          </a:xfrm>
        </p:grpSpPr>
        <p:sp>
          <p:nvSpPr>
            <p:cNvPr id="30" name="Regieanweisung"/>
            <p:cNvSpPr txBox="1"/>
            <p:nvPr/>
          </p:nvSpPr>
          <p:spPr>
            <a:xfrm>
              <a:off x="8802739" y="0"/>
              <a:ext cx="1944001" cy="2311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1043056">
                <a:defRPr sz="1200"/>
              </a:pPr>
              <a:r>
                <a:t>Folie in Ursprungsform </a:t>
              </a:r>
              <a:endParaRPr sz="2100"/>
            </a:p>
            <a:p>
              <a:pPr defTabSz="1043056">
                <a:defRPr sz="1200"/>
              </a:pPr>
              <a:r>
                <a:t>bringen über Menu:</a:t>
              </a:r>
              <a:endParaRPr sz="2100"/>
            </a:p>
            <a:p>
              <a:pPr defTabSz="1043056">
                <a:defRPr sz="1200" b="1"/>
              </a:pPr>
              <a:r>
                <a:t>Start &gt; Folien &gt; Zurücksetzen</a:t>
              </a:r>
              <a:endParaRPr sz="2100"/>
            </a:p>
            <a:p>
              <a:pPr defTabSz="1043056">
                <a:defRPr sz="1200" b="1"/>
              </a:pPr>
              <a:endParaRPr sz="2100"/>
            </a:p>
            <a:p>
              <a:pPr defTabSz="1043056">
                <a:defRPr sz="1200"/>
              </a:pPr>
              <a:r>
                <a:t>Wechsel des Folienlayouts </a:t>
              </a:r>
              <a:r>
                <a:rPr/>
                <a:t/>
              </a:r>
              <a:br>
                <a:rPr/>
              </a:br>
              <a:r>
                <a:t>im Menü über:</a:t>
              </a:r>
              <a:endParaRPr sz="2100"/>
            </a:p>
            <a:p>
              <a:pPr defTabSz="2517234">
                <a:defRPr sz="1200" b="1"/>
              </a:pPr>
              <a:r>
                <a:t>Start &gt; Folien &gt; Layout</a:t>
              </a:r>
              <a:endParaRPr sz="2100"/>
            </a:p>
            <a:p>
              <a:pPr defTabSz="2517234">
                <a:defRPr sz="1200" b="1"/>
              </a:pPr>
              <a:endParaRPr sz="2100"/>
            </a:p>
            <a:p>
              <a:pPr defTabSz="2871411">
                <a:defRPr sz="1200"/>
              </a:pPr>
              <a:r>
                <a:t>Hilfslinien anzeigen über Menu: </a:t>
              </a:r>
              <a:endParaRPr sz="2100"/>
            </a:p>
            <a:p>
              <a:pPr defTabSz="2871411">
                <a:defRPr sz="1200" b="1"/>
              </a:pPr>
              <a:r>
                <a:t>Ansicht &gt; Anzeigen &gt; </a:t>
              </a:r>
              <a:r>
                <a:rPr b="0"/>
                <a:t>Haken</a:t>
              </a:r>
              <a:r>
                <a:t> </a:t>
              </a:r>
              <a:r>
                <a:rPr b="0"/>
                <a:t>bei</a:t>
              </a:r>
              <a:r>
                <a:t> Führungslinien </a:t>
              </a:r>
              <a:r>
                <a:rPr b="0"/>
                <a:t>setzen</a:t>
              </a:r>
              <a:endParaRPr sz="2100"/>
            </a:p>
            <a:p>
              <a:pPr defTabSz="2517234">
                <a:defRPr sz="1200" b="1"/>
              </a:pPr>
              <a:endParaRPr sz="2100"/>
            </a:p>
          </p:txBody>
        </p:sp>
        <p:grpSp>
          <p:nvGrpSpPr>
            <p:cNvPr id="36" name="Regieanweisung"/>
            <p:cNvGrpSpPr/>
            <p:nvPr/>
          </p:nvGrpSpPr>
          <p:grpSpPr>
            <a:xfrm>
              <a:off x="8802739" y="2579687"/>
              <a:ext cx="1800002" cy="1530575"/>
              <a:chOff x="0" y="0"/>
              <a:chExt cx="1800001" cy="1530574"/>
            </a:xfrm>
          </p:grpSpPr>
          <p:sp>
            <p:nvSpPr>
              <p:cNvPr id="31" name="Text // Listenebene erhöhen"/>
              <p:cNvSpPr txBox="1"/>
              <p:nvPr/>
            </p:nvSpPr>
            <p:spPr>
              <a:xfrm>
                <a:off x="684000" y="850874"/>
                <a:ext cx="898414" cy="27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defTabSz="2517234">
                  <a:defRPr sz="1000" b="1"/>
                </a:pPr>
                <a:r>
                  <a:t>Listenebene</a:t>
                </a:r>
              </a:p>
              <a:p>
                <a:pPr defTabSz="2517234">
                  <a:defRPr sz="1000" b="1"/>
                </a:pPr>
                <a:r>
                  <a:t>erhöhen</a:t>
                </a:r>
              </a:p>
            </p:txBody>
          </p:sp>
          <p:sp>
            <p:nvSpPr>
              <p:cNvPr id="32" name="Text // Listenebene verringern"/>
              <p:cNvSpPr txBox="1"/>
              <p:nvPr/>
            </p:nvSpPr>
            <p:spPr>
              <a:xfrm>
                <a:off x="684000" y="1246873"/>
                <a:ext cx="898414" cy="27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defTabSz="2517234">
                  <a:defRPr sz="1000" b="1"/>
                </a:pPr>
                <a:r>
                  <a:t>Listenebene</a:t>
                </a:r>
              </a:p>
              <a:p>
                <a:pPr defTabSz="2517234">
                  <a:defRPr sz="1000" b="1"/>
                </a:pPr>
                <a:r>
                  <a:t>verringern</a:t>
                </a:r>
              </a:p>
            </p:txBody>
          </p:sp>
          <p:sp>
            <p:nvSpPr>
              <p:cNvPr id="33" name="Listenebenen"/>
              <p:cNvSpPr txBox="1"/>
              <p:nvPr/>
            </p:nvSpPr>
            <p:spPr>
              <a:xfrm>
                <a:off x="0" y="0"/>
                <a:ext cx="1800002" cy="711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2517234">
                  <a:defRPr sz="1200"/>
                </a:pPr>
                <a:r>
                  <a:t>Wechsel der Textebene</a:t>
                </a:r>
                <a:endParaRPr sz="2100"/>
              </a:p>
              <a:p>
                <a:pPr defTabSz="2517234">
                  <a:defRPr sz="1200"/>
                </a:pPr>
                <a:r>
                  <a:t>im Menü über: </a:t>
                </a:r>
                <a:r>
                  <a:rPr/>
                  <a:t/>
                </a:r>
                <a:br>
                  <a:rPr/>
                </a:br>
                <a:r>
                  <a:rPr b="1"/>
                  <a:t>Start &gt; Absatz &gt; Listenebene erhöhen/verringern</a:t>
                </a:r>
              </a:p>
            </p:txBody>
          </p:sp>
          <p:pic>
            <p:nvPicPr>
              <p:cNvPr id="34" name="Bild // Listenebene verringern" descr="Bild // Listenebene verringern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242574"/>
                <a:ext cx="622082" cy="2880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5" name="Bild // Listenebene erhöhen" descr="Bild // Listenebene erhöhen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846574"/>
                <a:ext cx="622082" cy="2880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37" name="Fußzeile"/>
            <p:cNvSpPr txBox="1"/>
            <p:nvPr/>
          </p:nvSpPr>
          <p:spPr>
            <a:xfrm>
              <a:off x="0" y="6947999"/>
              <a:ext cx="68040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1377787">
                <a:defRPr sz="1200"/>
              </a:pPr>
              <a:r>
                <a:t>Fußzeile anpassen: </a:t>
              </a:r>
              <a:r>
                <a:rPr b="1"/>
                <a:t>Einfügen &gt; Text &gt; Kopf- und Fußzeile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 3-zeilig Farbe opt. än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Hintergrundnetz"/>
          <p:cNvSpPr/>
          <p:nvPr/>
        </p:nvSpPr>
        <p:spPr>
          <a:xfrm>
            <a:off x="12700" y="0"/>
            <a:ext cx="9131300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89" y="17922"/>
                </a:moveTo>
                <a:cubicBezTo>
                  <a:pt x="18989" y="17807"/>
                  <a:pt x="18936" y="17711"/>
                  <a:pt x="18860" y="17672"/>
                </a:cubicBezTo>
                <a:lnTo>
                  <a:pt x="18873" y="17601"/>
                </a:lnTo>
                <a:lnTo>
                  <a:pt x="18840" y="17591"/>
                </a:lnTo>
                <a:lnTo>
                  <a:pt x="18829" y="17660"/>
                </a:lnTo>
                <a:cubicBezTo>
                  <a:pt x="18816" y="17656"/>
                  <a:pt x="18803" y="17655"/>
                  <a:pt x="18789" y="17655"/>
                </a:cubicBezTo>
                <a:cubicBezTo>
                  <a:pt x="18710" y="17655"/>
                  <a:pt x="18641" y="17718"/>
                  <a:pt x="18609" y="17807"/>
                </a:cubicBezTo>
                <a:lnTo>
                  <a:pt x="18543" y="17773"/>
                </a:lnTo>
                <a:lnTo>
                  <a:pt x="18531" y="17815"/>
                </a:lnTo>
                <a:lnTo>
                  <a:pt x="18597" y="17848"/>
                </a:lnTo>
                <a:cubicBezTo>
                  <a:pt x="18592" y="17872"/>
                  <a:pt x="18590" y="17896"/>
                  <a:pt x="18590" y="17922"/>
                </a:cubicBezTo>
                <a:cubicBezTo>
                  <a:pt x="18590" y="17947"/>
                  <a:pt x="18592" y="17972"/>
                  <a:pt x="18597" y="17995"/>
                </a:cubicBezTo>
                <a:lnTo>
                  <a:pt x="18534" y="18028"/>
                </a:lnTo>
                <a:lnTo>
                  <a:pt x="18546" y="18069"/>
                </a:lnTo>
                <a:lnTo>
                  <a:pt x="18609" y="18036"/>
                </a:lnTo>
                <a:cubicBezTo>
                  <a:pt x="18641" y="18126"/>
                  <a:pt x="18710" y="18188"/>
                  <a:pt x="18789" y="18188"/>
                </a:cubicBezTo>
                <a:cubicBezTo>
                  <a:pt x="18883" y="18188"/>
                  <a:pt x="18960" y="18103"/>
                  <a:pt x="18982" y="17988"/>
                </a:cubicBezTo>
                <a:lnTo>
                  <a:pt x="19043" y="18001"/>
                </a:lnTo>
                <a:lnTo>
                  <a:pt x="19048" y="17958"/>
                </a:lnTo>
                <a:lnTo>
                  <a:pt x="18988" y="17944"/>
                </a:lnTo>
                <a:cubicBezTo>
                  <a:pt x="18989" y="17937"/>
                  <a:pt x="18989" y="17929"/>
                  <a:pt x="18989" y="17922"/>
                </a:cubicBezTo>
                <a:close/>
                <a:moveTo>
                  <a:pt x="5884" y="5005"/>
                </a:moveTo>
                <a:lnTo>
                  <a:pt x="5871" y="4964"/>
                </a:lnTo>
                <a:lnTo>
                  <a:pt x="5780" y="5014"/>
                </a:lnTo>
                <a:lnTo>
                  <a:pt x="5793" y="5055"/>
                </a:lnTo>
                <a:lnTo>
                  <a:pt x="5884" y="5005"/>
                </a:lnTo>
                <a:close/>
                <a:moveTo>
                  <a:pt x="9904" y="3467"/>
                </a:moveTo>
                <a:lnTo>
                  <a:pt x="9833" y="3378"/>
                </a:lnTo>
                <a:lnTo>
                  <a:pt x="9810" y="3410"/>
                </a:lnTo>
                <a:lnTo>
                  <a:pt x="9881" y="3499"/>
                </a:lnTo>
                <a:lnTo>
                  <a:pt x="9904" y="3467"/>
                </a:lnTo>
                <a:close/>
                <a:moveTo>
                  <a:pt x="10022" y="3616"/>
                </a:moveTo>
                <a:lnTo>
                  <a:pt x="9950" y="3526"/>
                </a:lnTo>
                <a:lnTo>
                  <a:pt x="9928" y="3558"/>
                </a:lnTo>
                <a:lnTo>
                  <a:pt x="9999" y="3648"/>
                </a:lnTo>
                <a:lnTo>
                  <a:pt x="10022" y="3616"/>
                </a:lnTo>
                <a:close/>
                <a:moveTo>
                  <a:pt x="10139" y="3764"/>
                </a:moveTo>
                <a:lnTo>
                  <a:pt x="10069" y="3675"/>
                </a:lnTo>
                <a:lnTo>
                  <a:pt x="10046" y="3707"/>
                </a:lnTo>
                <a:lnTo>
                  <a:pt x="10117" y="3796"/>
                </a:lnTo>
                <a:lnTo>
                  <a:pt x="10139" y="3764"/>
                </a:lnTo>
                <a:close/>
                <a:moveTo>
                  <a:pt x="9715" y="3229"/>
                </a:moveTo>
                <a:lnTo>
                  <a:pt x="9692" y="3262"/>
                </a:lnTo>
                <a:lnTo>
                  <a:pt x="9763" y="3351"/>
                </a:lnTo>
                <a:lnTo>
                  <a:pt x="9785" y="3319"/>
                </a:lnTo>
                <a:lnTo>
                  <a:pt x="9715" y="3229"/>
                </a:lnTo>
                <a:close/>
                <a:moveTo>
                  <a:pt x="10588" y="4389"/>
                </a:moveTo>
                <a:lnTo>
                  <a:pt x="10611" y="4357"/>
                </a:lnTo>
                <a:lnTo>
                  <a:pt x="10540" y="4268"/>
                </a:lnTo>
                <a:lnTo>
                  <a:pt x="10518" y="4301"/>
                </a:lnTo>
                <a:lnTo>
                  <a:pt x="10588" y="4389"/>
                </a:lnTo>
                <a:close/>
                <a:moveTo>
                  <a:pt x="10164" y="3855"/>
                </a:moveTo>
                <a:lnTo>
                  <a:pt x="10234" y="3945"/>
                </a:lnTo>
                <a:lnTo>
                  <a:pt x="10257" y="3913"/>
                </a:lnTo>
                <a:lnTo>
                  <a:pt x="10186" y="3823"/>
                </a:lnTo>
                <a:lnTo>
                  <a:pt x="10164" y="3855"/>
                </a:lnTo>
                <a:close/>
                <a:moveTo>
                  <a:pt x="10353" y="4093"/>
                </a:moveTo>
                <a:lnTo>
                  <a:pt x="10375" y="4060"/>
                </a:lnTo>
                <a:lnTo>
                  <a:pt x="10304" y="3972"/>
                </a:lnTo>
                <a:lnTo>
                  <a:pt x="10281" y="4004"/>
                </a:lnTo>
                <a:lnTo>
                  <a:pt x="10353" y="4093"/>
                </a:lnTo>
                <a:close/>
                <a:moveTo>
                  <a:pt x="10399" y="4152"/>
                </a:moveTo>
                <a:lnTo>
                  <a:pt x="10470" y="4242"/>
                </a:lnTo>
                <a:lnTo>
                  <a:pt x="10493" y="4209"/>
                </a:lnTo>
                <a:lnTo>
                  <a:pt x="10422" y="4120"/>
                </a:lnTo>
                <a:lnTo>
                  <a:pt x="10399" y="4152"/>
                </a:lnTo>
                <a:close/>
                <a:moveTo>
                  <a:pt x="8705" y="5083"/>
                </a:moveTo>
                <a:lnTo>
                  <a:pt x="8676" y="5063"/>
                </a:lnTo>
                <a:lnTo>
                  <a:pt x="8630" y="5179"/>
                </a:lnTo>
                <a:lnTo>
                  <a:pt x="8660" y="5200"/>
                </a:lnTo>
                <a:lnTo>
                  <a:pt x="8705" y="5083"/>
                </a:lnTo>
                <a:close/>
                <a:moveTo>
                  <a:pt x="8554" y="5373"/>
                </a:moveTo>
                <a:lnTo>
                  <a:pt x="8583" y="5394"/>
                </a:lnTo>
                <a:lnTo>
                  <a:pt x="8629" y="5277"/>
                </a:lnTo>
                <a:lnTo>
                  <a:pt x="8599" y="5257"/>
                </a:lnTo>
                <a:lnTo>
                  <a:pt x="8554" y="5373"/>
                </a:lnTo>
                <a:close/>
                <a:moveTo>
                  <a:pt x="8250" y="6151"/>
                </a:moveTo>
                <a:lnTo>
                  <a:pt x="8279" y="6172"/>
                </a:lnTo>
                <a:lnTo>
                  <a:pt x="8325" y="6055"/>
                </a:lnTo>
                <a:lnTo>
                  <a:pt x="8296" y="6034"/>
                </a:lnTo>
                <a:lnTo>
                  <a:pt x="8250" y="6151"/>
                </a:lnTo>
                <a:close/>
                <a:moveTo>
                  <a:pt x="8553" y="5472"/>
                </a:moveTo>
                <a:lnTo>
                  <a:pt x="8523" y="5452"/>
                </a:lnTo>
                <a:lnTo>
                  <a:pt x="8478" y="5568"/>
                </a:lnTo>
                <a:lnTo>
                  <a:pt x="8507" y="5589"/>
                </a:lnTo>
                <a:lnTo>
                  <a:pt x="8553" y="5472"/>
                </a:lnTo>
                <a:close/>
                <a:moveTo>
                  <a:pt x="8857" y="4694"/>
                </a:moveTo>
                <a:lnTo>
                  <a:pt x="8827" y="4674"/>
                </a:lnTo>
                <a:lnTo>
                  <a:pt x="8782" y="4791"/>
                </a:lnTo>
                <a:lnTo>
                  <a:pt x="8811" y="4811"/>
                </a:lnTo>
                <a:lnTo>
                  <a:pt x="8857" y="4694"/>
                </a:lnTo>
                <a:close/>
                <a:moveTo>
                  <a:pt x="8371" y="5839"/>
                </a:moveTo>
                <a:lnTo>
                  <a:pt x="8326" y="5956"/>
                </a:lnTo>
                <a:lnTo>
                  <a:pt x="8355" y="5977"/>
                </a:lnTo>
                <a:lnTo>
                  <a:pt x="8401" y="5860"/>
                </a:lnTo>
                <a:lnTo>
                  <a:pt x="8371" y="5839"/>
                </a:lnTo>
                <a:close/>
                <a:moveTo>
                  <a:pt x="8751" y="4869"/>
                </a:moveTo>
                <a:lnTo>
                  <a:pt x="8706" y="4986"/>
                </a:lnTo>
                <a:lnTo>
                  <a:pt x="8735" y="5005"/>
                </a:lnTo>
                <a:lnTo>
                  <a:pt x="8781" y="4889"/>
                </a:lnTo>
                <a:lnTo>
                  <a:pt x="8751" y="4869"/>
                </a:lnTo>
                <a:close/>
                <a:moveTo>
                  <a:pt x="9284" y="3508"/>
                </a:moveTo>
                <a:lnTo>
                  <a:pt x="9238" y="3625"/>
                </a:lnTo>
                <a:lnTo>
                  <a:pt x="9267" y="3645"/>
                </a:lnTo>
                <a:lnTo>
                  <a:pt x="9313" y="3529"/>
                </a:lnTo>
                <a:lnTo>
                  <a:pt x="9284" y="3508"/>
                </a:lnTo>
                <a:close/>
                <a:moveTo>
                  <a:pt x="9359" y="3314"/>
                </a:moveTo>
                <a:lnTo>
                  <a:pt x="9314" y="3431"/>
                </a:lnTo>
                <a:lnTo>
                  <a:pt x="9343" y="3451"/>
                </a:lnTo>
                <a:lnTo>
                  <a:pt x="9388" y="3335"/>
                </a:lnTo>
                <a:lnTo>
                  <a:pt x="9359" y="3314"/>
                </a:lnTo>
                <a:close/>
                <a:moveTo>
                  <a:pt x="9009" y="4306"/>
                </a:moveTo>
                <a:lnTo>
                  <a:pt x="8979" y="4286"/>
                </a:lnTo>
                <a:lnTo>
                  <a:pt x="8934" y="4402"/>
                </a:lnTo>
                <a:lnTo>
                  <a:pt x="8963" y="4422"/>
                </a:lnTo>
                <a:lnTo>
                  <a:pt x="9009" y="4306"/>
                </a:lnTo>
                <a:close/>
                <a:moveTo>
                  <a:pt x="8904" y="4480"/>
                </a:moveTo>
                <a:lnTo>
                  <a:pt x="8858" y="4597"/>
                </a:lnTo>
                <a:lnTo>
                  <a:pt x="8887" y="4617"/>
                </a:lnTo>
                <a:lnTo>
                  <a:pt x="8933" y="4500"/>
                </a:lnTo>
                <a:lnTo>
                  <a:pt x="8904" y="4480"/>
                </a:lnTo>
                <a:close/>
                <a:moveTo>
                  <a:pt x="9207" y="3702"/>
                </a:moveTo>
                <a:lnTo>
                  <a:pt x="9162" y="3819"/>
                </a:lnTo>
                <a:lnTo>
                  <a:pt x="9191" y="3839"/>
                </a:lnTo>
                <a:lnTo>
                  <a:pt x="9237" y="3722"/>
                </a:lnTo>
                <a:lnTo>
                  <a:pt x="9207" y="3702"/>
                </a:lnTo>
                <a:close/>
                <a:moveTo>
                  <a:pt x="9132" y="3897"/>
                </a:moveTo>
                <a:lnTo>
                  <a:pt x="9086" y="4014"/>
                </a:lnTo>
                <a:lnTo>
                  <a:pt x="9115" y="4034"/>
                </a:lnTo>
                <a:lnTo>
                  <a:pt x="9160" y="3917"/>
                </a:lnTo>
                <a:lnTo>
                  <a:pt x="9132" y="3897"/>
                </a:lnTo>
                <a:close/>
                <a:moveTo>
                  <a:pt x="9055" y="4091"/>
                </a:moveTo>
                <a:lnTo>
                  <a:pt x="9010" y="4208"/>
                </a:lnTo>
                <a:lnTo>
                  <a:pt x="9039" y="4228"/>
                </a:lnTo>
                <a:lnTo>
                  <a:pt x="9085" y="4111"/>
                </a:lnTo>
                <a:lnTo>
                  <a:pt x="9055" y="4091"/>
                </a:lnTo>
                <a:close/>
                <a:moveTo>
                  <a:pt x="8402" y="5762"/>
                </a:moveTo>
                <a:lnTo>
                  <a:pt x="8432" y="5783"/>
                </a:lnTo>
                <a:lnTo>
                  <a:pt x="8477" y="5666"/>
                </a:lnTo>
                <a:lnTo>
                  <a:pt x="8448" y="5645"/>
                </a:lnTo>
                <a:lnTo>
                  <a:pt x="8402" y="5762"/>
                </a:lnTo>
                <a:close/>
                <a:moveTo>
                  <a:pt x="4721" y="6329"/>
                </a:moveTo>
                <a:lnTo>
                  <a:pt x="4621" y="6326"/>
                </a:lnTo>
                <a:lnTo>
                  <a:pt x="4620" y="6370"/>
                </a:lnTo>
                <a:lnTo>
                  <a:pt x="4720" y="6373"/>
                </a:lnTo>
                <a:lnTo>
                  <a:pt x="4721" y="6329"/>
                </a:lnTo>
                <a:close/>
                <a:moveTo>
                  <a:pt x="4886" y="6336"/>
                </a:moveTo>
                <a:lnTo>
                  <a:pt x="4786" y="6333"/>
                </a:lnTo>
                <a:lnTo>
                  <a:pt x="4785" y="6377"/>
                </a:lnTo>
                <a:lnTo>
                  <a:pt x="4885" y="6380"/>
                </a:lnTo>
                <a:lnTo>
                  <a:pt x="4886" y="6336"/>
                </a:lnTo>
                <a:close/>
                <a:moveTo>
                  <a:pt x="5050" y="6343"/>
                </a:moveTo>
                <a:lnTo>
                  <a:pt x="4952" y="6339"/>
                </a:lnTo>
                <a:lnTo>
                  <a:pt x="4950" y="6384"/>
                </a:lnTo>
                <a:lnTo>
                  <a:pt x="5050" y="6387"/>
                </a:lnTo>
                <a:lnTo>
                  <a:pt x="5050" y="6343"/>
                </a:lnTo>
                <a:close/>
                <a:moveTo>
                  <a:pt x="7756" y="6498"/>
                </a:moveTo>
                <a:lnTo>
                  <a:pt x="7855" y="6502"/>
                </a:lnTo>
                <a:lnTo>
                  <a:pt x="7856" y="6458"/>
                </a:lnTo>
                <a:lnTo>
                  <a:pt x="7757" y="6454"/>
                </a:lnTo>
                <a:lnTo>
                  <a:pt x="7756" y="6498"/>
                </a:lnTo>
                <a:close/>
                <a:moveTo>
                  <a:pt x="5215" y="6350"/>
                </a:moveTo>
                <a:lnTo>
                  <a:pt x="5117" y="6346"/>
                </a:lnTo>
                <a:lnTo>
                  <a:pt x="5115" y="6389"/>
                </a:lnTo>
                <a:lnTo>
                  <a:pt x="5215" y="6394"/>
                </a:lnTo>
                <a:lnTo>
                  <a:pt x="5215" y="6350"/>
                </a:lnTo>
                <a:close/>
                <a:moveTo>
                  <a:pt x="3960" y="6343"/>
                </a:moveTo>
                <a:lnTo>
                  <a:pt x="4059" y="6346"/>
                </a:lnTo>
                <a:lnTo>
                  <a:pt x="4060" y="6303"/>
                </a:lnTo>
                <a:lnTo>
                  <a:pt x="3961" y="6299"/>
                </a:lnTo>
                <a:lnTo>
                  <a:pt x="3960" y="6343"/>
                </a:lnTo>
                <a:close/>
                <a:moveTo>
                  <a:pt x="3795" y="6336"/>
                </a:moveTo>
                <a:lnTo>
                  <a:pt x="3894" y="6339"/>
                </a:lnTo>
                <a:lnTo>
                  <a:pt x="3895" y="6296"/>
                </a:lnTo>
                <a:lnTo>
                  <a:pt x="3796" y="6292"/>
                </a:lnTo>
                <a:lnTo>
                  <a:pt x="3795" y="6336"/>
                </a:lnTo>
                <a:close/>
                <a:moveTo>
                  <a:pt x="4226" y="6310"/>
                </a:moveTo>
                <a:lnTo>
                  <a:pt x="4126" y="6305"/>
                </a:lnTo>
                <a:lnTo>
                  <a:pt x="4125" y="6350"/>
                </a:lnTo>
                <a:lnTo>
                  <a:pt x="4224" y="6353"/>
                </a:lnTo>
                <a:lnTo>
                  <a:pt x="4226" y="6310"/>
                </a:lnTo>
                <a:close/>
                <a:moveTo>
                  <a:pt x="4391" y="6316"/>
                </a:moveTo>
                <a:lnTo>
                  <a:pt x="4291" y="6312"/>
                </a:lnTo>
                <a:lnTo>
                  <a:pt x="4290" y="6356"/>
                </a:lnTo>
                <a:lnTo>
                  <a:pt x="4389" y="6360"/>
                </a:lnTo>
                <a:lnTo>
                  <a:pt x="4391" y="6316"/>
                </a:lnTo>
                <a:close/>
                <a:moveTo>
                  <a:pt x="4556" y="6322"/>
                </a:moveTo>
                <a:lnTo>
                  <a:pt x="4456" y="6319"/>
                </a:lnTo>
                <a:lnTo>
                  <a:pt x="4455" y="6363"/>
                </a:lnTo>
                <a:lnTo>
                  <a:pt x="4555" y="6367"/>
                </a:lnTo>
                <a:lnTo>
                  <a:pt x="4556" y="6322"/>
                </a:lnTo>
                <a:close/>
                <a:moveTo>
                  <a:pt x="7591" y="6491"/>
                </a:moveTo>
                <a:lnTo>
                  <a:pt x="7690" y="6495"/>
                </a:lnTo>
                <a:lnTo>
                  <a:pt x="7691" y="6452"/>
                </a:lnTo>
                <a:lnTo>
                  <a:pt x="7592" y="6447"/>
                </a:lnTo>
                <a:lnTo>
                  <a:pt x="7591" y="6491"/>
                </a:lnTo>
                <a:close/>
                <a:moveTo>
                  <a:pt x="5710" y="6370"/>
                </a:moveTo>
                <a:lnTo>
                  <a:pt x="5612" y="6367"/>
                </a:lnTo>
                <a:lnTo>
                  <a:pt x="5611" y="6410"/>
                </a:lnTo>
                <a:lnTo>
                  <a:pt x="5710" y="6414"/>
                </a:lnTo>
                <a:lnTo>
                  <a:pt x="5710" y="6370"/>
                </a:lnTo>
                <a:close/>
                <a:moveTo>
                  <a:pt x="6371" y="6397"/>
                </a:moveTo>
                <a:lnTo>
                  <a:pt x="6272" y="6393"/>
                </a:lnTo>
                <a:lnTo>
                  <a:pt x="6271" y="6437"/>
                </a:lnTo>
                <a:lnTo>
                  <a:pt x="6369" y="6441"/>
                </a:lnTo>
                <a:lnTo>
                  <a:pt x="6371" y="6397"/>
                </a:lnTo>
                <a:close/>
                <a:moveTo>
                  <a:pt x="6205" y="6390"/>
                </a:moveTo>
                <a:lnTo>
                  <a:pt x="6107" y="6386"/>
                </a:lnTo>
                <a:lnTo>
                  <a:pt x="6106" y="6430"/>
                </a:lnTo>
                <a:lnTo>
                  <a:pt x="6204" y="6435"/>
                </a:lnTo>
                <a:lnTo>
                  <a:pt x="6205" y="6390"/>
                </a:lnTo>
                <a:close/>
                <a:moveTo>
                  <a:pt x="6040" y="6384"/>
                </a:moveTo>
                <a:lnTo>
                  <a:pt x="5942" y="6379"/>
                </a:lnTo>
                <a:lnTo>
                  <a:pt x="5941" y="6423"/>
                </a:lnTo>
                <a:lnTo>
                  <a:pt x="6039" y="6428"/>
                </a:lnTo>
                <a:lnTo>
                  <a:pt x="6040" y="6384"/>
                </a:lnTo>
                <a:close/>
                <a:moveTo>
                  <a:pt x="5545" y="6363"/>
                </a:moveTo>
                <a:lnTo>
                  <a:pt x="5447" y="6360"/>
                </a:lnTo>
                <a:lnTo>
                  <a:pt x="5446" y="6403"/>
                </a:lnTo>
                <a:lnTo>
                  <a:pt x="5545" y="6407"/>
                </a:lnTo>
                <a:lnTo>
                  <a:pt x="5545" y="6363"/>
                </a:lnTo>
                <a:close/>
                <a:moveTo>
                  <a:pt x="5380" y="6356"/>
                </a:moveTo>
                <a:lnTo>
                  <a:pt x="5282" y="6353"/>
                </a:lnTo>
                <a:lnTo>
                  <a:pt x="5281" y="6396"/>
                </a:lnTo>
                <a:lnTo>
                  <a:pt x="5380" y="6401"/>
                </a:lnTo>
                <a:lnTo>
                  <a:pt x="5380" y="6356"/>
                </a:lnTo>
                <a:close/>
                <a:moveTo>
                  <a:pt x="5875" y="6377"/>
                </a:moveTo>
                <a:lnTo>
                  <a:pt x="5777" y="6372"/>
                </a:lnTo>
                <a:lnTo>
                  <a:pt x="5776" y="6417"/>
                </a:lnTo>
                <a:lnTo>
                  <a:pt x="5875" y="6421"/>
                </a:lnTo>
                <a:lnTo>
                  <a:pt x="5875" y="6377"/>
                </a:lnTo>
                <a:close/>
                <a:moveTo>
                  <a:pt x="6536" y="6404"/>
                </a:moveTo>
                <a:lnTo>
                  <a:pt x="6437" y="6399"/>
                </a:lnTo>
                <a:lnTo>
                  <a:pt x="6436" y="6444"/>
                </a:lnTo>
                <a:lnTo>
                  <a:pt x="6534" y="6448"/>
                </a:lnTo>
                <a:lnTo>
                  <a:pt x="6536" y="6404"/>
                </a:lnTo>
                <a:close/>
                <a:moveTo>
                  <a:pt x="7261" y="6478"/>
                </a:moveTo>
                <a:lnTo>
                  <a:pt x="7360" y="6481"/>
                </a:lnTo>
                <a:lnTo>
                  <a:pt x="7361" y="6438"/>
                </a:lnTo>
                <a:lnTo>
                  <a:pt x="7262" y="6434"/>
                </a:lnTo>
                <a:lnTo>
                  <a:pt x="7261" y="6478"/>
                </a:lnTo>
                <a:close/>
                <a:moveTo>
                  <a:pt x="6931" y="6464"/>
                </a:moveTo>
                <a:lnTo>
                  <a:pt x="7030" y="6469"/>
                </a:lnTo>
                <a:lnTo>
                  <a:pt x="7031" y="6424"/>
                </a:lnTo>
                <a:lnTo>
                  <a:pt x="6932" y="6420"/>
                </a:lnTo>
                <a:lnTo>
                  <a:pt x="6931" y="6464"/>
                </a:lnTo>
                <a:close/>
                <a:moveTo>
                  <a:pt x="7096" y="6471"/>
                </a:moveTo>
                <a:lnTo>
                  <a:pt x="7195" y="6474"/>
                </a:lnTo>
                <a:lnTo>
                  <a:pt x="7196" y="6431"/>
                </a:lnTo>
                <a:lnTo>
                  <a:pt x="7097" y="6427"/>
                </a:lnTo>
                <a:lnTo>
                  <a:pt x="7096" y="6471"/>
                </a:lnTo>
                <a:close/>
                <a:moveTo>
                  <a:pt x="7426" y="6485"/>
                </a:moveTo>
                <a:lnTo>
                  <a:pt x="7525" y="6488"/>
                </a:lnTo>
                <a:lnTo>
                  <a:pt x="7526" y="6445"/>
                </a:lnTo>
                <a:lnTo>
                  <a:pt x="7427" y="6440"/>
                </a:lnTo>
                <a:lnTo>
                  <a:pt x="7426" y="6485"/>
                </a:lnTo>
                <a:close/>
                <a:moveTo>
                  <a:pt x="6701" y="6411"/>
                </a:moveTo>
                <a:lnTo>
                  <a:pt x="6602" y="6406"/>
                </a:lnTo>
                <a:lnTo>
                  <a:pt x="6601" y="6451"/>
                </a:lnTo>
                <a:lnTo>
                  <a:pt x="6700" y="6455"/>
                </a:lnTo>
                <a:lnTo>
                  <a:pt x="6701" y="6411"/>
                </a:lnTo>
                <a:close/>
                <a:moveTo>
                  <a:pt x="6866" y="6418"/>
                </a:moveTo>
                <a:lnTo>
                  <a:pt x="6767" y="6413"/>
                </a:lnTo>
                <a:lnTo>
                  <a:pt x="6766" y="6457"/>
                </a:lnTo>
                <a:lnTo>
                  <a:pt x="6865" y="6462"/>
                </a:lnTo>
                <a:lnTo>
                  <a:pt x="6866" y="6418"/>
                </a:lnTo>
                <a:close/>
                <a:moveTo>
                  <a:pt x="1507" y="5669"/>
                </a:moveTo>
                <a:lnTo>
                  <a:pt x="1604" y="5701"/>
                </a:lnTo>
                <a:lnTo>
                  <a:pt x="1611" y="5658"/>
                </a:lnTo>
                <a:lnTo>
                  <a:pt x="1515" y="5626"/>
                </a:lnTo>
                <a:lnTo>
                  <a:pt x="1507" y="5669"/>
                </a:lnTo>
                <a:close/>
                <a:moveTo>
                  <a:pt x="1669" y="5723"/>
                </a:moveTo>
                <a:lnTo>
                  <a:pt x="1767" y="5754"/>
                </a:lnTo>
                <a:lnTo>
                  <a:pt x="1775" y="5711"/>
                </a:lnTo>
                <a:lnTo>
                  <a:pt x="1677" y="5679"/>
                </a:lnTo>
                <a:lnTo>
                  <a:pt x="1669" y="5723"/>
                </a:lnTo>
                <a:close/>
                <a:moveTo>
                  <a:pt x="1180" y="5563"/>
                </a:moveTo>
                <a:lnTo>
                  <a:pt x="1278" y="5594"/>
                </a:lnTo>
                <a:lnTo>
                  <a:pt x="1286" y="5551"/>
                </a:lnTo>
                <a:lnTo>
                  <a:pt x="1188" y="5520"/>
                </a:lnTo>
                <a:lnTo>
                  <a:pt x="1180" y="5563"/>
                </a:lnTo>
                <a:close/>
                <a:moveTo>
                  <a:pt x="1344" y="5616"/>
                </a:moveTo>
                <a:lnTo>
                  <a:pt x="1441" y="5648"/>
                </a:lnTo>
                <a:lnTo>
                  <a:pt x="1449" y="5605"/>
                </a:lnTo>
                <a:lnTo>
                  <a:pt x="1351" y="5573"/>
                </a:lnTo>
                <a:lnTo>
                  <a:pt x="1344" y="5616"/>
                </a:lnTo>
                <a:close/>
                <a:moveTo>
                  <a:pt x="1018" y="5509"/>
                </a:moveTo>
                <a:lnTo>
                  <a:pt x="1115" y="5541"/>
                </a:lnTo>
                <a:lnTo>
                  <a:pt x="1123" y="5498"/>
                </a:lnTo>
                <a:lnTo>
                  <a:pt x="1026" y="5466"/>
                </a:lnTo>
                <a:lnTo>
                  <a:pt x="1018" y="5509"/>
                </a:lnTo>
                <a:close/>
                <a:moveTo>
                  <a:pt x="1996" y="5829"/>
                </a:moveTo>
                <a:lnTo>
                  <a:pt x="2093" y="5861"/>
                </a:lnTo>
                <a:lnTo>
                  <a:pt x="2100" y="5818"/>
                </a:lnTo>
                <a:lnTo>
                  <a:pt x="2004" y="5786"/>
                </a:lnTo>
                <a:lnTo>
                  <a:pt x="1996" y="5829"/>
                </a:lnTo>
                <a:close/>
                <a:moveTo>
                  <a:pt x="1833" y="5776"/>
                </a:moveTo>
                <a:lnTo>
                  <a:pt x="1930" y="5808"/>
                </a:lnTo>
                <a:lnTo>
                  <a:pt x="1938" y="5765"/>
                </a:lnTo>
                <a:lnTo>
                  <a:pt x="1840" y="5733"/>
                </a:lnTo>
                <a:lnTo>
                  <a:pt x="1833" y="5776"/>
                </a:lnTo>
                <a:close/>
                <a:moveTo>
                  <a:pt x="3136" y="6201"/>
                </a:moveTo>
                <a:lnTo>
                  <a:pt x="3234" y="6233"/>
                </a:lnTo>
                <a:lnTo>
                  <a:pt x="3242" y="6191"/>
                </a:lnTo>
                <a:lnTo>
                  <a:pt x="3145" y="6159"/>
                </a:lnTo>
                <a:lnTo>
                  <a:pt x="3136" y="6201"/>
                </a:lnTo>
                <a:close/>
                <a:moveTo>
                  <a:pt x="2974" y="6148"/>
                </a:moveTo>
                <a:lnTo>
                  <a:pt x="3071" y="6180"/>
                </a:lnTo>
                <a:lnTo>
                  <a:pt x="3079" y="6138"/>
                </a:lnTo>
                <a:lnTo>
                  <a:pt x="2981" y="6106"/>
                </a:lnTo>
                <a:lnTo>
                  <a:pt x="2974" y="6148"/>
                </a:lnTo>
                <a:close/>
                <a:moveTo>
                  <a:pt x="2485" y="5988"/>
                </a:moveTo>
                <a:lnTo>
                  <a:pt x="2582" y="6020"/>
                </a:lnTo>
                <a:lnTo>
                  <a:pt x="2590" y="5978"/>
                </a:lnTo>
                <a:lnTo>
                  <a:pt x="2493" y="5946"/>
                </a:lnTo>
                <a:lnTo>
                  <a:pt x="2485" y="5988"/>
                </a:lnTo>
                <a:close/>
                <a:moveTo>
                  <a:pt x="2811" y="6094"/>
                </a:moveTo>
                <a:lnTo>
                  <a:pt x="2908" y="6126"/>
                </a:lnTo>
                <a:lnTo>
                  <a:pt x="2916" y="6084"/>
                </a:lnTo>
                <a:lnTo>
                  <a:pt x="2818" y="6053"/>
                </a:lnTo>
                <a:lnTo>
                  <a:pt x="2811" y="6094"/>
                </a:lnTo>
                <a:close/>
                <a:moveTo>
                  <a:pt x="2322" y="5935"/>
                </a:moveTo>
                <a:lnTo>
                  <a:pt x="2419" y="5967"/>
                </a:lnTo>
                <a:lnTo>
                  <a:pt x="2427" y="5924"/>
                </a:lnTo>
                <a:lnTo>
                  <a:pt x="2329" y="5893"/>
                </a:lnTo>
                <a:lnTo>
                  <a:pt x="2322" y="5935"/>
                </a:lnTo>
                <a:close/>
                <a:moveTo>
                  <a:pt x="2158" y="5881"/>
                </a:moveTo>
                <a:lnTo>
                  <a:pt x="2256" y="5914"/>
                </a:lnTo>
                <a:lnTo>
                  <a:pt x="2264" y="5871"/>
                </a:lnTo>
                <a:lnTo>
                  <a:pt x="2166" y="5839"/>
                </a:lnTo>
                <a:lnTo>
                  <a:pt x="2158" y="5881"/>
                </a:lnTo>
                <a:close/>
                <a:moveTo>
                  <a:pt x="2647" y="6041"/>
                </a:moveTo>
                <a:lnTo>
                  <a:pt x="2745" y="6073"/>
                </a:lnTo>
                <a:lnTo>
                  <a:pt x="2753" y="6031"/>
                </a:lnTo>
                <a:lnTo>
                  <a:pt x="2656" y="5999"/>
                </a:lnTo>
                <a:lnTo>
                  <a:pt x="2647" y="6041"/>
                </a:lnTo>
                <a:close/>
                <a:moveTo>
                  <a:pt x="11769" y="9297"/>
                </a:moveTo>
                <a:lnTo>
                  <a:pt x="11854" y="9361"/>
                </a:lnTo>
                <a:lnTo>
                  <a:pt x="11871" y="9323"/>
                </a:lnTo>
                <a:lnTo>
                  <a:pt x="11785" y="9258"/>
                </a:lnTo>
                <a:lnTo>
                  <a:pt x="11769" y="9297"/>
                </a:lnTo>
                <a:close/>
                <a:moveTo>
                  <a:pt x="12296" y="9647"/>
                </a:moveTo>
                <a:lnTo>
                  <a:pt x="12211" y="9582"/>
                </a:lnTo>
                <a:lnTo>
                  <a:pt x="12195" y="9620"/>
                </a:lnTo>
                <a:lnTo>
                  <a:pt x="12280" y="9685"/>
                </a:lnTo>
                <a:lnTo>
                  <a:pt x="12296" y="9647"/>
                </a:lnTo>
                <a:close/>
                <a:moveTo>
                  <a:pt x="11644" y="9150"/>
                </a:moveTo>
                <a:lnTo>
                  <a:pt x="11627" y="9189"/>
                </a:lnTo>
                <a:lnTo>
                  <a:pt x="11712" y="9253"/>
                </a:lnTo>
                <a:lnTo>
                  <a:pt x="11729" y="9215"/>
                </a:lnTo>
                <a:lnTo>
                  <a:pt x="11644" y="9150"/>
                </a:lnTo>
                <a:close/>
                <a:moveTo>
                  <a:pt x="12053" y="9512"/>
                </a:moveTo>
                <a:lnTo>
                  <a:pt x="12138" y="9577"/>
                </a:lnTo>
                <a:lnTo>
                  <a:pt x="12154" y="9539"/>
                </a:lnTo>
                <a:lnTo>
                  <a:pt x="12069" y="9475"/>
                </a:lnTo>
                <a:lnTo>
                  <a:pt x="12053" y="9512"/>
                </a:lnTo>
                <a:close/>
                <a:moveTo>
                  <a:pt x="12013" y="9431"/>
                </a:moveTo>
                <a:lnTo>
                  <a:pt x="11927" y="9366"/>
                </a:lnTo>
                <a:lnTo>
                  <a:pt x="11911" y="9404"/>
                </a:lnTo>
                <a:lnTo>
                  <a:pt x="11996" y="9469"/>
                </a:lnTo>
                <a:lnTo>
                  <a:pt x="12013" y="9431"/>
                </a:lnTo>
                <a:close/>
                <a:moveTo>
                  <a:pt x="11076" y="8718"/>
                </a:moveTo>
                <a:lnTo>
                  <a:pt x="11059" y="8757"/>
                </a:lnTo>
                <a:lnTo>
                  <a:pt x="11144" y="8821"/>
                </a:lnTo>
                <a:lnTo>
                  <a:pt x="11161" y="8784"/>
                </a:lnTo>
                <a:lnTo>
                  <a:pt x="11076" y="8718"/>
                </a:lnTo>
                <a:close/>
                <a:moveTo>
                  <a:pt x="11587" y="9107"/>
                </a:moveTo>
                <a:lnTo>
                  <a:pt x="11502" y="9043"/>
                </a:lnTo>
                <a:lnTo>
                  <a:pt x="11485" y="9081"/>
                </a:lnTo>
                <a:lnTo>
                  <a:pt x="11570" y="9146"/>
                </a:lnTo>
                <a:lnTo>
                  <a:pt x="11587" y="9107"/>
                </a:lnTo>
                <a:close/>
                <a:moveTo>
                  <a:pt x="11201" y="8865"/>
                </a:moveTo>
                <a:lnTo>
                  <a:pt x="11286" y="8929"/>
                </a:lnTo>
                <a:lnTo>
                  <a:pt x="11303" y="8892"/>
                </a:lnTo>
                <a:lnTo>
                  <a:pt x="11218" y="8827"/>
                </a:lnTo>
                <a:lnTo>
                  <a:pt x="11201" y="8865"/>
                </a:lnTo>
                <a:close/>
                <a:moveTo>
                  <a:pt x="11428" y="9038"/>
                </a:moveTo>
                <a:lnTo>
                  <a:pt x="11445" y="8999"/>
                </a:lnTo>
                <a:lnTo>
                  <a:pt x="11360" y="8935"/>
                </a:lnTo>
                <a:lnTo>
                  <a:pt x="11343" y="8972"/>
                </a:lnTo>
                <a:lnTo>
                  <a:pt x="11428" y="9038"/>
                </a:lnTo>
                <a:close/>
                <a:moveTo>
                  <a:pt x="11019" y="8675"/>
                </a:moveTo>
                <a:lnTo>
                  <a:pt x="10934" y="8611"/>
                </a:lnTo>
                <a:lnTo>
                  <a:pt x="10917" y="8649"/>
                </a:lnTo>
                <a:lnTo>
                  <a:pt x="11002" y="8714"/>
                </a:lnTo>
                <a:lnTo>
                  <a:pt x="11019" y="8675"/>
                </a:lnTo>
                <a:close/>
                <a:moveTo>
                  <a:pt x="13204" y="10337"/>
                </a:moveTo>
                <a:lnTo>
                  <a:pt x="13188" y="10376"/>
                </a:lnTo>
                <a:lnTo>
                  <a:pt x="13273" y="10441"/>
                </a:lnTo>
                <a:lnTo>
                  <a:pt x="13289" y="10402"/>
                </a:lnTo>
                <a:lnTo>
                  <a:pt x="13204" y="10337"/>
                </a:lnTo>
                <a:close/>
                <a:moveTo>
                  <a:pt x="13330" y="10484"/>
                </a:moveTo>
                <a:lnTo>
                  <a:pt x="13415" y="10548"/>
                </a:lnTo>
                <a:lnTo>
                  <a:pt x="13431" y="10510"/>
                </a:lnTo>
                <a:lnTo>
                  <a:pt x="13346" y="10445"/>
                </a:lnTo>
                <a:lnTo>
                  <a:pt x="13330" y="10484"/>
                </a:lnTo>
                <a:close/>
                <a:moveTo>
                  <a:pt x="13659" y="10683"/>
                </a:moveTo>
                <a:lnTo>
                  <a:pt x="13630" y="10662"/>
                </a:lnTo>
                <a:lnTo>
                  <a:pt x="13613" y="10699"/>
                </a:lnTo>
                <a:lnTo>
                  <a:pt x="13696" y="10763"/>
                </a:lnTo>
                <a:lnTo>
                  <a:pt x="13659" y="10683"/>
                </a:lnTo>
                <a:close/>
                <a:moveTo>
                  <a:pt x="12438" y="9755"/>
                </a:moveTo>
                <a:lnTo>
                  <a:pt x="12353" y="9690"/>
                </a:lnTo>
                <a:lnTo>
                  <a:pt x="12337" y="9729"/>
                </a:lnTo>
                <a:lnTo>
                  <a:pt x="12422" y="9793"/>
                </a:lnTo>
                <a:lnTo>
                  <a:pt x="12438" y="9755"/>
                </a:lnTo>
                <a:close/>
                <a:moveTo>
                  <a:pt x="13471" y="10591"/>
                </a:moveTo>
                <a:lnTo>
                  <a:pt x="13557" y="10656"/>
                </a:lnTo>
                <a:lnTo>
                  <a:pt x="13573" y="10619"/>
                </a:lnTo>
                <a:lnTo>
                  <a:pt x="13488" y="10553"/>
                </a:lnTo>
                <a:lnTo>
                  <a:pt x="13471" y="10591"/>
                </a:lnTo>
                <a:close/>
                <a:moveTo>
                  <a:pt x="12580" y="9862"/>
                </a:moveTo>
                <a:lnTo>
                  <a:pt x="12495" y="9798"/>
                </a:lnTo>
                <a:lnTo>
                  <a:pt x="12478" y="9836"/>
                </a:lnTo>
                <a:lnTo>
                  <a:pt x="12564" y="9901"/>
                </a:lnTo>
                <a:lnTo>
                  <a:pt x="12580" y="9862"/>
                </a:lnTo>
                <a:close/>
                <a:moveTo>
                  <a:pt x="13147" y="10294"/>
                </a:moveTo>
                <a:lnTo>
                  <a:pt x="13062" y="10230"/>
                </a:lnTo>
                <a:lnTo>
                  <a:pt x="13046" y="10268"/>
                </a:lnTo>
                <a:lnTo>
                  <a:pt x="13131" y="10333"/>
                </a:lnTo>
                <a:lnTo>
                  <a:pt x="13147" y="10294"/>
                </a:lnTo>
                <a:close/>
                <a:moveTo>
                  <a:pt x="13006" y="10187"/>
                </a:moveTo>
                <a:lnTo>
                  <a:pt x="12920" y="10122"/>
                </a:lnTo>
                <a:lnTo>
                  <a:pt x="12904" y="10159"/>
                </a:lnTo>
                <a:lnTo>
                  <a:pt x="12989" y="10225"/>
                </a:lnTo>
                <a:lnTo>
                  <a:pt x="13006" y="10187"/>
                </a:lnTo>
                <a:close/>
                <a:moveTo>
                  <a:pt x="12722" y="9971"/>
                </a:moveTo>
                <a:lnTo>
                  <a:pt x="12637" y="9905"/>
                </a:lnTo>
                <a:lnTo>
                  <a:pt x="12620" y="9944"/>
                </a:lnTo>
                <a:lnTo>
                  <a:pt x="12706" y="10009"/>
                </a:lnTo>
                <a:lnTo>
                  <a:pt x="12722" y="9971"/>
                </a:lnTo>
                <a:close/>
                <a:moveTo>
                  <a:pt x="12864" y="10079"/>
                </a:moveTo>
                <a:lnTo>
                  <a:pt x="12778" y="10014"/>
                </a:lnTo>
                <a:lnTo>
                  <a:pt x="12762" y="10052"/>
                </a:lnTo>
                <a:lnTo>
                  <a:pt x="12848" y="10116"/>
                </a:lnTo>
                <a:lnTo>
                  <a:pt x="12864" y="10079"/>
                </a:lnTo>
                <a:close/>
                <a:moveTo>
                  <a:pt x="8789" y="7030"/>
                </a:moveTo>
                <a:lnTo>
                  <a:pt x="8875" y="7095"/>
                </a:lnTo>
                <a:lnTo>
                  <a:pt x="8891" y="7057"/>
                </a:lnTo>
                <a:lnTo>
                  <a:pt x="8806" y="6991"/>
                </a:lnTo>
                <a:lnTo>
                  <a:pt x="8789" y="7030"/>
                </a:lnTo>
                <a:close/>
                <a:moveTo>
                  <a:pt x="8749" y="6948"/>
                </a:moveTo>
                <a:lnTo>
                  <a:pt x="8664" y="6884"/>
                </a:lnTo>
                <a:lnTo>
                  <a:pt x="8647" y="6922"/>
                </a:lnTo>
                <a:lnTo>
                  <a:pt x="8733" y="6987"/>
                </a:lnTo>
                <a:lnTo>
                  <a:pt x="8749" y="6948"/>
                </a:lnTo>
                <a:close/>
                <a:moveTo>
                  <a:pt x="9073" y="7246"/>
                </a:moveTo>
                <a:lnTo>
                  <a:pt x="9158" y="7311"/>
                </a:lnTo>
                <a:lnTo>
                  <a:pt x="9175" y="7273"/>
                </a:lnTo>
                <a:lnTo>
                  <a:pt x="9089" y="7208"/>
                </a:lnTo>
                <a:lnTo>
                  <a:pt x="9073" y="7246"/>
                </a:lnTo>
                <a:close/>
                <a:moveTo>
                  <a:pt x="8947" y="7100"/>
                </a:moveTo>
                <a:lnTo>
                  <a:pt x="8931" y="7138"/>
                </a:lnTo>
                <a:lnTo>
                  <a:pt x="9016" y="7203"/>
                </a:lnTo>
                <a:lnTo>
                  <a:pt x="9033" y="7165"/>
                </a:lnTo>
                <a:lnTo>
                  <a:pt x="8947" y="7100"/>
                </a:lnTo>
                <a:close/>
                <a:moveTo>
                  <a:pt x="8465" y="6733"/>
                </a:moveTo>
                <a:lnTo>
                  <a:pt x="8380" y="6668"/>
                </a:lnTo>
                <a:lnTo>
                  <a:pt x="8364" y="6707"/>
                </a:lnTo>
                <a:lnTo>
                  <a:pt x="8449" y="6771"/>
                </a:lnTo>
                <a:lnTo>
                  <a:pt x="8465" y="6733"/>
                </a:lnTo>
                <a:close/>
                <a:moveTo>
                  <a:pt x="8607" y="6841"/>
                </a:moveTo>
                <a:lnTo>
                  <a:pt x="8522" y="6776"/>
                </a:lnTo>
                <a:lnTo>
                  <a:pt x="8506" y="6814"/>
                </a:lnTo>
                <a:lnTo>
                  <a:pt x="8591" y="6879"/>
                </a:lnTo>
                <a:lnTo>
                  <a:pt x="8607" y="6841"/>
                </a:lnTo>
                <a:close/>
                <a:moveTo>
                  <a:pt x="9215" y="7354"/>
                </a:moveTo>
                <a:lnTo>
                  <a:pt x="9300" y="7419"/>
                </a:lnTo>
                <a:lnTo>
                  <a:pt x="9316" y="7380"/>
                </a:lnTo>
                <a:lnTo>
                  <a:pt x="9231" y="7316"/>
                </a:lnTo>
                <a:lnTo>
                  <a:pt x="9215" y="7354"/>
                </a:lnTo>
                <a:close/>
                <a:moveTo>
                  <a:pt x="9600" y="7597"/>
                </a:moveTo>
                <a:lnTo>
                  <a:pt x="9515" y="7531"/>
                </a:lnTo>
                <a:lnTo>
                  <a:pt x="9499" y="7570"/>
                </a:lnTo>
                <a:lnTo>
                  <a:pt x="9584" y="7634"/>
                </a:lnTo>
                <a:lnTo>
                  <a:pt x="9600" y="7597"/>
                </a:lnTo>
                <a:close/>
                <a:moveTo>
                  <a:pt x="10309" y="8135"/>
                </a:moveTo>
                <a:lnTo>
                  <a:pt x="10224" y="8071"/>
                </a:lnTo>
                <a:lnTo>
                  <a:pt x="10208" y="8109"/>
                </a:lnTo>
                <a:lnTo>
                  <a:pt x="10293" y="8174"/>
                </a:lnTo>
                <a:lnTo>
                  <a:pt x="10309" y="8135"/>
                </a:lnTo>
                <a:close/>
                <a:moveTo>
                  <a:pt x="10593" y="8352"/>
                </a:moveTo>
                <a:lnTo>
                  <a:pt x="10508" y="8287"/>
                </a:lnTo>
                <a:lnTo>
                  <a:pt x="10492" y="8325"/>
                </a:lnTo>
                <a:lnTo>
                  <a:pt x="10577" y="8391"/>
                </a:lnTo>
                <a:lnTo>
                  <a:pt x="10593" y="8352"/>
                </a:lnTo>
                <a:close/>
                <a:moveTo>
                  <a:pt x="10082" y="7963"/>
                </a:moveTo>
                <a:lnTo>
                  <a:pt x="10066" y="8002"/>
                </a:lnTo>
                <a:lnTo>
                  <a:pt x="10151" y="8066"/>
                </a:lnTo>
                <a:lnTo>
                  <a:pt x="10167" y="8028"/>
                </a:lnTo>
                <a:lnTo>
                  <a:pt x="10082" y="7963"/>
                </a:lnTo>
                <a:close/>
                <a:moveTo>
                  <a:pt x="10633" y="8434"/>
                </a:moveTo>
                <a:lnTo>
                  <a:pt x="10719" y="8498"/>
                </a:lnTo>
                <a:lnTo>
                  <a:pt x="10735" y="8460"/>
                </a:lnTo>
                <a:lnTo>
                  <a:pt x="10650" y="8395"/>
                </a:lnTo>
                <a:lnTo>
                  <a:pt x="10633" y="8434"/>
                </a:lnTo>
                <a:close/>
                <a:moveTo>
                  <a:pt x="10451" y="8244"/>
                </a:moveTo>
                <a:lnTo>
                  <a:pt x="10366" y="8179"/>
                </a:lnTo>
                <a:lnTo>
                  <a:pt x="10350" y="8217"/>
                </a:lnTo>
                <a:lnTo>
                  <a:pt x="10435" y="8282"/>
                </a:lnTo>
                <a:lnTo>
                  <a:pt x="10451" y="8244"/>
                </a:lnTo>
                <a:close/>
                <a:moveTo>
                  <a:pt x="9742" y="7705"/>
                </a:moveTo>
                <a:lnTo>
                  <a:pt x="9657" y="7640"/>
                </a:lnTo>
                <a:lnTo>
                  <a:pt x="9640" y="7677"/>
                </a:lnTo>
                <a:lnTo>
                  <a:pt x="9726" y="7742"/>
                </a:lnTo>
                <a:lnTo>
                  <a:pt x="9742" y="7705"/>
                </a:lnTo>
                <a:close/>
                <a:moveTo>
                  <a:pt x="10775" y="8541"/>
                </a:moveTo>
                <a:lnTo>
                  <a:pt x="10861" y="8606"/>
                </a:lnTo>
                <a:lnTo>
                  <a:pt x="10877" y="8567"/>
                </a:lnTo>
                <a:lnTo>
                  <a:pt x="10791" y="8503"/>
                </a:lnTo>
                <a:lnTo>
                  <a:pt x="10775" y="8541"/>
                </a:lnTo>
                <a:close/>
                <a:moveTo>
                  <a:pt x="9884" y="7812"/>
                </a:moveTo>
                <a:lnTo>
                  <a:pt x="9799" y="7748"/>
                </a:lnTo>
                <a:lnTo>
                  <a:pt x="9782" y="7785"/>
                </a:lnTo>
                <a:lnTo>
                  <a:pt x="9868" y="7851"/>
                </a:lnTo>
                <a:lnTo>
                  <a:pt x="9884" y="7812"/>
                </a:lnTo>
                <a:close/>
                <a:moveTo>
                  <a:pt x="9357" y="7462"/>
                </a:moveTo>
                <a:lnTo>
                  <a:pt x="9442" y="7527"/>
                </a:lnTo>
                <a:lnTo>
                  <a:pt x="9458" y="7488"/>
                </a:lnTo>
                <a:lnTo>
                  <a:pt x="9373" y="7423"/>
                </a:lnTo>
                <a:lnTo>
                  <a:pt x="9357" y="7462"/>
                </a:lnTo>
                <a:close/>
                <a:moveTo>
                  <a:pt x="9924" y="7894"/>
                </a:moveTo>
                <a:lnTo>
                  <a:pt x="10009" y="7959"/>
                </a:lnTo>
                <a:lnTo>
                  <a:pt x="10026" y="7920"/>
                </a:lnTo>
                <a:lnTo>
                  <a:pt x="9940" y="7855"/>
                </a:lnTo>
                <a:lnTo>
                  <a:pt x="9924" y="7894"/>
                </a:lnTo>
                <a:close/>
                <a:moveTo>
                  <a:pt x="9360" y="5649"/>
                </a:moveTo>
                <a:lnTo>
                  <a:pt x="9345" y="5609"/>
                </a:lnTo>
                <a:lnTo>
                  <a:pt x="9257" y="5669"/>
                </a:lnTo>
                <a:lnTo>
                  <a:pt x="9273" y="5709"/>
                </a:lnTo>
                <a:lnTo>
                  <a:pt x="9360" y="5649"/>
                </a:lnTo>
                <a:close/>
                <a:moveTo>
                  <a:pt x="9215" y="5749"/>
                </a:moveTo>
                <a:lnTo>
                  <a:pt x="9200" y="5710"/>
                </a:lnTo>
                <a:lnTo>
                  <a:pt x="9113" y="5770"/>
                </a:lnTo>
                <a:lnTo>
                  <a:pt x="9128" y="5809"/>
                </a:lnTo>
                <a:lnTo>
                  <a:pt x="9215" y="5749"/>
                </a:lnTo>
                <a:close/>
                <a:moveTo>
                  <a:pt x="8910" y="5910"/>
                </a:moveTo>
                <a:lnTo>
                  <a:pt x="8824" y="5971"/>
                </a:lnTo>
                <a:lnTo>
                  <a:pt x="8838" y="6009"/>
                </a:lnTo>
                <a:lnTo>
                  <a:pt x="8926" y="5949"/>
                </a:lnTo>
                <a:lnTo>
                  <a:pt x="8910" y="5910"/>
                </a:lnTo>
                <a:close/>
                <a:moveTo>
                  <a:pt x="8984" y="5910"/>
                </a:moveTo>
                <a:lnTo>
                  <a:pt x="9070" y="5848"/>
                </a:lnTo>
                <a:lnTo>
                  <a:pt x="9055" y="5810"/>
                </a:lnTo>
                <a:lnTo>
                  <a:pt x="8968" y="5870"/>
                </a:lnTo>
                <a:lnTo>
                  <a:pt x="8984" y="5910"/>
                </a:lnTo>
                <a:close/>
                <a:moveTo>
                  <a:pt x="9547" y="5469"/>
                </a:moveTo>
                <a:lnTo>
                  <a:pt x="9563" y="5508"/>
                </a:lnTo>
                <a:lnTo>
                  <a:pt x="9649" y="5448"/>
                </a:lnTo>
                <a:lnTo>
                  <a:pt x="9634" y="5409"/>
                </a:lnTo>
                <a:lnTo>
                  <a:pt x="9547" y="5469"/>
                </a:lnTo>
                <a:close/>
                <a:moveTo>
                  <a:pt x="9852" y="5308"/>
                </a:moveTo>
                <a:lnTo>
                  <a:pt x="9939" y="5247"/>
                </a:lnTo>
                <a:lnTo>
                  <a:pt x="9924" y="5208"/>
                </a:lnTo>
                <a:lnTo>
                  <a:pt x="9837" y="5269"/>
                </a:lnTo>
                <a:lnTo>
                  <a:pt x="9852" y="5308"/>
                </a:lnTo>
                <a:close/>
                <a:moveTo>
                  <a:pt x="8331" y="6311"/>
                </a:moveTo>
                <a:lnTo>
                  <a:pt x="8273" y="6352"/>
                </a:lnTo>
                <a:cubicBezTo>
                  <a:pt x="8262" y="6329"/>
                  <a:pt x="8247" y="6310"/>
                  <a:pt x="8232" y="6293"/>
                </a:cubicBezTo>
                <a:lnTo>
                  <a:pt x="8249" y="6249"/>
                </a:lnTo>
                <a:lnTo>
                  <a:pt x="8220" y="6228"/>
                </a:lnTo>
                <a:lnTo>
                  <a:pt x="8204" y="6269"/>
                </a:lnTo>
                <a:cubicBezTo>
                  <a:pt x="8176" y="6248"/>
                  <a:pt x="8143" y="6236"/>
                  <a:pt x="8109" y="6236"/>
                </a:cubicBezTo>
                <a:cubicBezTo>
                  <a:pt x="7998" y="6236"/>
                  <a:pt x="7909" y="6355"/>
                  <a:pt x="7909" y="6503"/>
                </a:cubicBezTo>
                <a:cubicBezTo>
                  <a:pt x="7909" y="6650"/>
                  <a:pt x="7998" y="6769"/>
                  <a:pt x="8109" y="6769"/>
                </a:cubicBezTo>
                <a:cubicBezTo>
                  <a:pt x="8181" y="6769"/>
                  <a:pt x="8244" y="6718"/>
                  <a:pt x="8279" y="6642"/>
                </a:cubicBezTo>
                <a:lnTo>
                  <a:pt x="8307" y="6664"/>
                </a:lnTo>
                <a:lnTo>
                  <a:pt x="8323" y="6625"/>
                </a:lnTo>
                <a:lnTo>
                  <a:pt x="8294" y="6602"/>
                </a:lnTo>
                <a:cubicBezTo>
                  <a:pt x="8303" y="6572"/>
                  <a:pt x="8308" y="6538"/>
                  <a:pt x="8308" y="6503"/>
                </a:cubicBezTo>
                <a:cubicBezTo>
                  <a:pt x="8308" y="6462"/>
                  <a:pt x="8302" y="6424"/>
                  <a:pt x="8290" y="6390"/>
                </a:cubicBezTo>
                <a:lnTo>
                  <a:pt x="8347" y="6351"/>
                </a:lnTo>
                <a:lnTo>
                  <a:pt x="8331" y="6311"/>
                </a:lnTo>
                <a:close/>
                <a:moveTo>
                  <a:pt x="10358" y="4907"/>
                </a:moveTo>
                <a:lnTo>
                  <a:pt x="10271" y="4967"/>
                </a:lnTo>
                <a:lnTo>
                  <a:pt x="10286" y="5007"/>
                </a:lnTo>
                <a:lnTo>
                  <a:pt x="10373" y="4947"/>
                </a:lnTo>
                <a:lnTo>
                  <a:pt x="10358" y="4907"/>
                </a:lnTo>
                <a:close/>
                <a:moveTo>
                  <a:pt x="10069" y="5108"/>
                </a:moveTo>
                <a:lnTo>
                  <a:pt x="9982" y="5168"/>
                </a:lnTo>
                <a:lnTo>
                  <a:pt x="9996" y="5208"/>
                </a:lnTo>
                <a:lnTo>
                  <a:pt x="10084" y="5147"/>
                </a:lnTo>
                <a:lnTo>
                  <a:pt x="10069" y="5108"/>
                </a:lnTo>
                <a:close/>
                <a:moveTo>
                  <a:pt x="9707" y="5407"/>
                </a:moveTo>
                <a:lnTo>
                  <a:pt x="9794" y="5347"/>
                </a:lnTo>
                <a:lnTo>
                  <a:pt x="9779" y="5309"/>
                </a:lnTo>
                <a:lnTo>
                  <a:pt x="9692" y="5369"/>
                </a:lnTo>
                <a:lnTo>
                  <a:pt x="9707" y="5407"/>
                </a:lnTo>
                <a:close/>
                <a:moveTo>
                  <a:pt x="10229" y="5047"/>
                </a:moveTo>
                <a:lnTo>
                  <a:pt x="10213" y="5008"/>
                </a:lnTo>
                <a:lnTo>
                  <a:pt x="10126" y="5068"/>
                </a:lnTo>
                <a:lnTo>
                  <a:pt x="10142" y="5107"/>
                </a:lnTo>
                <a:lnTo>
                  <a:pt x="10229" y="5047"/>
                </a:lnTo>
                <a:close/>
                <a:moveTo>
                  <a:pt x="9403" y="5570"/>
                </a:moveTo>
                <a:lnTo>
                  <a:pt x="9417" y="5608"/>
                </a:lnTo>
                <a:lnTo>
                  <a:pt x="9505" y="5548"/>
                </a:lnTo>
                <a:lnTo>
                  <a:pt x="9490" y="5509"/>
                </a:lnTo>
                <a:lnTo>
                  <a:pt x="9403" y="5570"/>
                </a:lnTo>
                <a:close/>
                <a:moveTo>
                  <a:pt x="8694" y="6110"/>
                </a:moveTo>
                <a:lnTo>
                  <a:pt x="8781" y="6049"/>
                </a:lnTo>
                <a:lnTo>
                  <a:pt x="8766" y="6011"/>
                </a:lnTo>
                <a:lnTo>
                  <a:pt x="8678" y="6071"/>
                </a:lnTo>
                <a:lnTo>
                  <a:pt x="8694" y="6110"/>
                </a:lnTo>
                <a:close/>
                <a:moveTo>
                  <a:pt x="8534" y="6170"/>
                </a:moveTo>
                <a:lnTo>
                  <a:pt x="8549" y="6210"/>
                </a:lnTo>
                <a:lnTo>
                  <a:pt x="8636" y="6150"/>
                </a:lnTo>
                <a:lnTo>
                  <a:pt x="8620" y="6110"/>
                </a:lnTo>
                <a:lnTo>
                  <a:pt x="8534" y="6170"/>
                </a:lnTo>
                <a:close/>
                <a:moveTo>
                  <a:pt x="10503" y="4808"/>
                </a:moveTo>
                <a:lnTo>
                  <a:pt x="10416" y="4868"/>
                </a:lnTo>
                <a:lnTo>
                  <a:pt x="10431" y="4906"/>
                </a:lnTo>
                <a:lnTo>
                  <a:pt x="10518" y="4846"/>
                </a:lnTo>
                <a:lnTo>
                  <a:pt x="10503" y="4808"/>
                </a:lnTo>
                <a:close/>
                <a:moveTo>
                  <a:pt x="8389" y="6271"/>
                </a:moveTo>
                <a:lnTo>
                  <a:pt x="8404" y="6310"/>
                </a:lnTo>
                <a:lnTo>
                  <a:pt x="8491" y="6250"/>
                </a:lnTo>
                <a:lnTo>
                  <a:pt x="8476" y="6211"/>
                </a:lnTo>
                <a:lnTo>
                  <a:pt x="8389" y="6271"/>
                </a:lnTo>
                <a:close/>
                <a:moveTo>
                  <a:pt x="327" y="5553"/>
                </a:moveTo>
                <a:lnTo>
                  <a:pt x="338" y="5593"/>
                </a:lnTo>
                <a:lnTo>
                  <a:pt x="433" y="5543"/>
                </a:lnTo>
                <a:lnTo>
                  <a:pt x="421" y="5503"/>
                </a:lnTo>
                <a:lnTo>
                  <a:pt x="327" y="5553"/>
                </a:lnTo>
                <a:close/>
                <a:moveTo>
                  <a:pt x="9" y="5718"/>
                </a:moveTo>
                <a:lnTo>
                  <a:pt x="21" y="5759"/>
                </a:lnTo>
                <a:lnTo>
                  <a:pt x="117" y="5710"/>
                </a:lnTo>
                <a:lnTo>
                  <a:pt x="104" y="5668"/>
                </a:lnTo>
                <a:lnTo>
                  <a:pt x="9" y="5718"/>
                </a:lnTo>
                <a:close/>
                <a:moveTo>
                  <a:pt x="168" y="5635"/>
                </a:moveTo>
                <a:lnTo>
                  <a:pt x="180" y="5676"/>
                </a:lnTo>
                <a:lnTo>
                  <a:pt x="275" y="5626"/>
                </a:lnTo>
                <a:lnTo>
                  <a:pt x="263" y="5585"/>
                </a:lnTo>
                <a:lnTo>
                  <a:pt x="168" y="5635"/>
                </a:lnTo>
                <a:close/>
                <a:moveTo>
                  <a:pt x="4201" y="73"/>
                </a:moveTo>
                <a:lnTo>
                  <a:pt x="4171" y="0"/>
                </a:lnTo>
                <a:lnTo>
                  <a:pt x="4134" y="0"/>
                </a:lnTo>
                <a:lnTo>
                  <a:pt x="4171" y="94"/>
                </a:lnTo>
                <a:lnTo>
                  <a:pt x="4201" y="73"/>
                </a:lnTo>
                <a:close/>
                <a:moveTo>
                  <a:pt x="4443" y="674"/>
                </a:moveTo>
                <a:lnTo>
                  <a:pt x="4395" y="554"/>
                </a:lnTo>
                <a:lnTo>
                  <a:pt x="4366" y="575"/>
                </a:lnTo>
                <a:lnTo>
                  <a:pt x="4414" y="695"/>
                </a:lnTo>
                <a:lnTo>
                  <a:pt x="4443" y="674"/>
                </a:lnTo>
                <a:close/>
                <a:moveTo>
                  <a:pt x="4363" y="474"/>
                </a:moveTo>
                <a:lnTo>
                  <a:pt x="4314" y="354"/>
                </a:lnTo>
                <a:lnTo>
                  <a:pt x="4285" y="375"/>
                </a:lnTo>
                <a:lnTo>
                  <a:pt x="4334" y="494"/>
                </a:lnTo>
                <a:lnTo>
                  <a:pt x="4363" y="474"/>
                </a:lnTo>
                <a:close/>
                <a:moveTo>
                  <a:pt x="4282" y="273"/>
                </a:moveTo>
                <a:lnTo>
                  <a:pt x="4233" y="154"/>
                </a:lnTo>
                <a:lnTo>
                  <a:pt x="4204" y="175"/>
                </a:lnTo>
                <a:lnTo>
                  <a:pt x="4253" y="294"/>
                </a:lnTo>
                <a:lnTo>
                  <a:pt x="4282" y="273"/>
                </a:lnTo>
                <a:close/>
                <a:moveTo>
                  <a:pt x="10023" y="2253"/>
                </a:moveTo>
                <a:lnTo>
                  <a:pt x="9999" y="2223"/>
                </a:lnTo>
                <a:lnTo>
                  <a:pt x="9932" y="2322"/>
                </a:lnTo>
                <a:lnTo>
                  <a:pt x="9956" y="2352"/>
                </a:lnTo>
                <a:lnTo>
                  <a:pt x="10023" y="2253"/>
                </a:lnTo>
                <a:close/>
                <a:moveTo>
                  <a:pt x="10134" y="2089"/>
                </a:moveTo>
                <a:lnTo>
                  <a:pt x="10109" y="2059"/>
                </a:lnTo>
                <a:lnTo>
                  <a:pt x="10043" y="2158"/>
                </a:lnTo>
                <a:lnTo>
                  <a:pt x="10068" y="2187"/>
                </a:lnTo>
                <a:lnTo>
                  <a:pt x="10134" y="2089"/>
                </a:lnTo>
                <a:close/>
                <a:moveTo>
                  <a:pt x="9911" y="2417"/>
                </a:moveTo>
                <a:lnTo>
                  <a:pt x="9888" y="2388"/>
                </a:lnTo>
                <a:lnTo>
                  <a:pt x="9820" y="2487"/>
                </a:lnTo>
                <a:lnTo>
                  <a:pt x="9845" y="2516"/>
                </a:lnTo>
                <a:lnTo>
                  <a:pt x="9911" y="2417"/>
                </a:lnTo>
                <a:close/>
                <a:moveTo>
                  <a:pt x="10246" y="1924"/>
                </a:moveTo>
                <a:lnTo>
                  <a:pt x="10221" y="1895"/>
                </a:lnTo>
                <a:lnTo>
                  <a:pt x="10155" y="1993"/>
                </a:lnTo>
                <a:lnTo>
                  <a:pt x="10179" y="2023"/>
                </a:lnTo>
                <a:lnTo>
                  <a:pt x="10246" y="1924"/>
                </a:lnTo>
                <a:close/>
                <a:moveTo>
                  <a:pt x="11551" y="0"/>
                </a:moveTo>
                <a:lnTo>
                  <a:pt x="11507" y="0"/>
                </a:lnTo>
                <a:lnTo>
                  <a:pt x="11491" y="23"/>
                </a:lnTo>
                <a:lnTo>
                  <a:pt x="11515" y="52"/>
                </a:lnTo>
                <a:lnTo>
                  <a:pt x="11551" y="0"/>
                </a:lnTo>
                <a:close/>
                <a:moveTo>
                  <a:pt x="9800" y="2582"/>
                </a:moveTo>
                <a:lnTo>
                  <a:pt x="9776" y="2552"/>
                </a:lnTo>
                <a:lnTo>
                  <a:pt x="9709" y="2650"/>
                </a:lnTo>
                <a:lnTo>
                  <a:pt x="9734" y="2679"/>
                </a:lnTo>
                <a:lnTo>
                  <a:pt x="9800" y="2582"/>
                </a:lnTo>
                <a:close/>
                <a:moveTo>
                  <a:pt x="10468" y="1596"/>
                </a:moveTo>
                <a:lnTo>
                  <a:pt x="10444" y="1567"/>
                </a:lnTo>
                <a:lnTo>
                  <a:pt x="10377" y="1665"/>
                </a:lnTo>
                <a:lnTo>
                  <a:pt x="10402" y="1694"/>
                </a:lnTo>
                <a:lnTo>
                  <a:pt x="10468" y="1596"/>
                </a:lnTo>
                <a:close/>
                <a:moveTo>
                  <a:pt x="10357" y="1760"/>
                </a:moveTo>
                <a:lnTo>
                  <a:pt x="10332" y="1730"/>
                </a:lnTo>
                <a:lnTo>
                  <a:pt x="10266" y="1829"/>
                </a:lnTo>
                <a:lnTo>
                  <a:pt x="10291" y="1858"/>
                </a:lnTo>
                <a:lnTo>
                  <a:pt x="10357" y="1760"/>
                </a:lnTo>
                <a:close/>
                <a:moveTo>
                  <a:pt x="11137" y="611"/>
                </a:moveTo>
                <a:lnTo>
                  <a:pt x="11112" y="582"/>
                </a:lnTo>
                <a:lnTo>
                  <a:pt x="11046" y="680"/>
                </a:lnTo>
                <a:lnTo>
                  <a:pt x="11070" y="710"/>
                </a:lnTo>
                <a:lnTo>
                  <a:pt x="11137" y="611"/>
                </a:lnTo>
                <a:close/>
                <a:moveTo>
                  <a:pt x="11248" y="447"/>
                </a:moveTo>
                <a:lnTo>
                  <a:pt x="11223" y="417"/>
                </a:lnTo>
                <a:lnTo>
                  <a:pt x="11156" y="516"/>
                </a:lnTo>
                <a:lnTo>
                  <a:pt x="11181" y="545"/>
                </a:lnTo>
                <a:lnTo>
                  <a:pt x="11248" y="447"/>
                </a:lnTo>
                <a:close/>
                <a:moveTo>
                  <a:pt x="11471" y="118"/>
                </a:moveTo>
                <a:lnTo>
                  <a:pt x="11446" y="88"/>
                </a:lnTo>
                <a:lnTo>
                  <a:pt x="11379" y="187"/>
                </a:lnTo>
                <a:lnTo>
                  <a:pt x="11404" y="217"/>
                </a:lnTo>
                <a:lnTo>
                  <a:pt x="11471" y="118"/>
                </a:lnTo>
                <a:close/>
                <a:moveTo>
                  <a:pt x="11360" y="282"/>
                </a:moveTo>
                <a:lnTo>
                  <a:pt x="11335" y="253"/>
                </a:lnTo>
                <a:lnTo>
                  <a:pt x="11268" y="351"/>
                </a:lnTo>
                <a:lnTo>
                  <a:pt x="11292" y="381"/>
                </a:lnTo>
                <a:lnTo>
                  <a:pt x="11360" y="282"/>
                </a:lnTo>
                <a:close/>
                <a:moveTo>
                  <a:pt x="11025" y="776"/>
                </a:moveTo>
                <a:lnTo>
                  <a:pt x="11001" y="746"/>
                </a:lnTo>
                <a:lnTo>
                  <a:pt x="10934" y="844"/>
                </a:lnTo>
                <a:lnTo>
                  <a:pt x="10958" y="873"/>
                </a:lnTo>
                <a:lnTo>
                  <a:pt x="11025" y="776"/>
                </a:lnTo>
                <a:close/>
                <a:moveTo>
                  <a:pt x="10580" y="1432"/>
                </a:moveTo>
                <a:lnTo>
                  <a:pt x="10555" y="1403"/>
                </a:lnTo>
                <a:lnTo>
                  <a:pt x="10489" y="1501"/>
                </a:lnTo>
                <a:lnTo>
                  <a:pt x="10513" y="1531"/>
                </a:lnTo>
                <a:lnTo>
                  <a:pt x="10580" y="1432"/>
                </a:lnTo>
                <a:close/>
                <a:moveTo>
                  <a:pt x="10691" y="1268"/>
                </a:moveTo>
                <a:lnTo>
                  <a:pt x="10666" y="1238"/>
                </a:lnTo>
                <a:lnTo>
                  <a:pt x="10600" y="1337"/>
                </a:lnTo>
                <a:lnTo>
                  <a:pt x="10624" y="1366"/>
                </a:lnTo>
                <a:lnTo>
                  <a:pt x="10691" y="1268"/>
                </a:lnTo>
                <a:close/>
                <a:moveTo>
                  <a:pt x="10803" y="1103"/>
                </a:moveTo>
                <a:lnTo>
                  <a:pt x="10778" y="1074"/>
                </a:lnTo>
                <a:lnTo>
                  <a:pt x="10712" y="1172"/>
                </a:lnTo>
                <a:lnTo>
                  <a:pt x="10735" y="1202"/>
                </a:lnTo>
                <a:lnTo>
                  <a:pt x="10803" y="1103"/>
                </a:lnTo>
                <a:close/>
                <a:moveTo>
                  <a:pt x="10914" y="939"/>
                </a:moveTo>
                <a:lnTo>
                  <a:pt x="10889" y="909"/>
                </a:lnTo>
                <a:lnTo>
                  <a:pt x="10823" y="1008"/>
                </a:lnTo>
                <a:lnTo>
                  <a:pt x="10847" y="1037"/>
                </a:lnTo>
                <a:lnTo>
                  <a:pt x="10914" y="939"/>
                </a:lnTo>
                <a:close/>
                <a:moveTo>
                  <a:pt x="13375" y="1075"/>
                </a:moveTo>
                <a:lnTo>
                  <a:pt x="13310" y="976"/>
                </a:lnTo>
                <a:lnTo>
                  <a:pt x="13285" y="1006"/>
                </a:lnTo>
                <a:lnTo>
                  <a:pt x="13350" y="1104"/>
                </a:lnTo>
                <a:lnTo>
                  <a:pt x="13375" y="1075"/>
                </a:lnTo>
                <a:close/>
                <a:moveTo>
                  <a:pt x="12719" y="92"/>
                </a:moveTo>
                <a:lnTo>
                  <a:pt x="12659" y="0"/>
                </a:lnTo>
                <a:lnTo>
                  <a:pt x="12648" y="0"/>
                </a:lnTo>
                <a:lnTo>
                  <a:pt x="12629" y="23"/>
                </a:lnTo>
                <a:lnTo>
                  <a:pt x="12695" y="120"/>
                </a:lnTo>
                <a:lnTo>
                  <a:pt x="12719" y="92"/>
                </a:lnTo>
                <a:close/>
                <a:moveTo>
                  <a:pt x="12829" y="255"/>
                </a:moveTo>
                <a:lnTo>
                  <a:pt x="12764" y="156"/>
                </a:lnTo>
                <a:lnTo>
                  <a:pt x="12739" y="186"/>
                </a:lnTo>
                <a:lnTo>
                  <a:pt x="12804" y="285"/>
                </a:lnTo>
                <a:lnTo>
                  <a:pt x="12829" y="255"/>
                </a:lnTo>
                <a:close/>
                <a:moveTo>
                  <a:pt x="12938" y="420"/>
                </a:moveTo>
                <a:lnTo>
                  <a:pt x="12872" y="321"/>
                </a:lnTo>
                <a:lnTo>
                  <a:pt x="12848" y="350"/>
                </a:lnTo>
                <a:lnTo>
                  <a:pt x="12913" y="449"/>
                </a:lnTo>
                <a:lnTo>
                  <a:pt x="12938" y="420"/>
                </a:lnTo>
                <a:close/>
                <a:moveTo>
                  <a:pt x="13266" y="910"/>
                </a:moveTo>
                <a:lnTo>
                  <a:pt x="13201" y="813"/>
                </a:lnTo>
                <a:lnTo>
                  <a:pt x="13176" y="841"/>
                </a:lnTo>
                <a:lnTo>
                  <a:pt x="13241" y="940"/>
                </a:lnTo>
                <a:lnTo>
                  <a:pt x="13266" y="910"/>
                </a:lnTo>
                <a:close/>
                <a:moveTo>
                  <a:pt x="13048" y="583"/>
                </a:moveTo>
                <a:lnTo>
                  <a:pt x="12982" y="485"/>
                </a:lnTo>
                <a:lnTo>
                  <a:pt x="12957" y="514"/>
                </a:lnTo>
                <a:lnTo>
                  <a:pt x="13023" y="612"/>
                </a:lnTo>
                <a:lnTo>
                  <a:pt x="13048" y="583"/>
                </a:lnTo>
                <a:close/>
                <a:moveTo>
                  <a:pt x="13156" y="747"/>
                </a:moveTo>
                <a:lnTo>
                  <a:pt x="13091" y="649"/>
                </a:lnTo>
                <a:lnTo>
                  <a:pt x="13066" y="678"/>
                </a:lnTo>
                <a:lnTo>
                  <a:pt x="13132" y="777"/>
                </a:lnTo>
                <a:lnTo>
                  <a:pt x="13156" y="747"/>
                </a:lnTo>
                <a:close/>
                <a:moveTo>
                  <a:pt x="7622" y="1596"/>
                </a:moveTo>
                <a:lnTo>
                  <a:pt x="7710" y="1659"/>
                </a:lnTo>
                <a:lnTo>
                  <a:pt x="7726" y="1620"/>
                </a:lnTo>
                <a:lnTo>
                  <a:pt x="7638" y="1557"/>
                </a:lnTo>
                <a:lnTo>
                  <a:pt x="7622" y="1596"/>
                </a:lnTo>
                <a:close/>
                <a:moveTo>
                  <a:pt x="8455" y="2145"/>
                </a:moveTo>
                <a:lnTo>
                  <a:pt x="8367" y="2083"/>
                </a:lnTo>
                <a:lnTo>
                  <a:pt x="8352" y="2121"/>
                </a:lnTo>
                <a:lnTo>
                  <a:pt x="8439" y="2185"/>
                </a:lnTo>
                <a:lnTo>
                  <a:pt x="8455" y="2145"/>
                </a:lnTo>
                <a:close/>
                <a:moveTo>
                  <a:pt x="8601" y="2251"/>
                </a:moveTo>
                <a:lnTo>
                  <a:pt x="8513" y="2188"/>
                </a:lnTo>
                <a:lnTo>
                  <a:pt x="8497" y="2227"/>
                </a:lnTo>
                <a:lnTo>
                  <a:pt x="8585" y="2289"/>
                </a:lnTo>
                <a:lnTo>
                  <a:pt x="8601" y="2251"/>
                </a:lnTo>
                <a:close/>
                <a:moveTo>
                  <a:pt x="8163" y="1935"/>
                </a:moveTo>
                <a:lnTo>
                  <a:pt x="8075" y="1872"/>
                </a:lnTo>
                <a:lnTo>
                  <a:pt x="8060" y="1912"/>
                </a:lnTo>
                <a:lnTo>
                  <a:pt x="8148" y="1974"/>
                </a:lnTo>
                <a:lnTo>
                  <a:pt x="8163" y="1935"/>
                </a:lnTo>
                <a:close/>
                <a:moveTo>
                  <a:pt x="7768" y="1701"/>
                </a:moveTo>
                <a:lnTo>
                  <a:pt x="7856" y="1764"/>
                </a:lnTo>
                <a:lnTo>
                  <a:pt x="7871" y="1726"/>
                </a:lnTo>
                <a:lnTo>
                  <a:pt x="7784" y="1662"/>
                </a:lnTo>
                <a:lnTo>
                  <a:pt x="7768" y="1701"/>
                </a:lnTo>
                <a:close/>
                <a:moveTo>
                  <a:pt x="8018" y="1830"/>
                </a:moveTo>
                <a:lnTo>
                  <a:pt x="7930" y="1768"/>
                </a:lnTo>
                <a:lnTo>
                  <a:pt x="7914" y="1806"/>
                </a:lnTo>
                <a:lnTo>
                  <a:pt x="8001" y="1869"/>
                </a:lnTo>
                <a:lnTo>
                  <a:pt x="8018" y="1830"/>
                </a:lnTo>
                <a:close/>
                <a:moveTo>
                  <a:pt x="8309" y="2041"/>
                </a:moveTo>
                <a:lnTo>
                  <a:pt x="8222" y="1977"/>
                </a:lnTo>
                <a:lnTo>
                  <a:pt x="8205" y="2016"/>
                </a:lnTo>
                <a:lnTo>
                  <a:pt x="8293" y="2079"/>
                </a:lnTo>
                <a:lnTo>
                  <a:pt x="8309" y="2041"/>
                </a:lnTo>
                <a:close/>
                <a:moveTo>
                  <a:pt x="8746" y="2356"/>
                </a:moveTo>
                <a:lnTo>
                  <a:pt x="8659" y="2293"/>
                </a:lnTo>
                <a:lnTo>
                  <a:pt x="8643" y="2331"/>
                </a:lnTo>
                <a:lnTo>
                  <a:pt x="8731" y="2395"/>
                </a:lnTo>
                <a:lnTo>
                  <a:pt x="8746" y="2356"/>
                </a:lnTo>
                <a:close/>
                <a:moveTo>
                  <a:pt x="8893" y="2462"/>
                </a:moveTo>
                <a:lnTo>
                  <a:pt x="8805" y="2398"/>
                </a:lnTo>
                <a:lnTo>
                  <a:pt x="8789" y="2437"/>
                </a:lnTo>
                <a:lnTo>
                  <a:pt x="8876" y="2500"/>
                </a:lnTo>
                <a:lnTo>
                  <a:pt x="8893" y="2462"/>
                </a:lnTo>
                <a:close/>
                <a:moveTo>
                  <a:pt x="9038" y="2566"/>
                </a:moveTo>
                <a:lnTo>
                  <a:pt x="8950" y="2504"/>
                </a:lnTo>
                <a:lnTo>
                  <a:pt x="8935" y="2542"/>
                </a:lnTo>
                <a:lnTo>
                  <a:pt x="9023" y="2604"/>
                </a:lnTo>
                <a:lnTo>
                  <a:pt x="9038" y="2566"/>
                </a:lnTo>
                <a:close/>
                <a:moveTo>
                  <a:pt x="9184" y="2671"/>
                </a:moveTo>
                <a:lnTo>
                  <a:pt x="9097" y="2608"/>
                </a:lnTo>
                <a:lnTo>
                  <a:pt x="9081" y="2646"/>
                </a:lnTo>
                <a:lnTo>
                  <a:pt x="9168" y="2710"/>
                </a:lnTo>
                <a:lnTo>
                  <a:pt x="9184" y="2671"/>
                </a:lnTo>
                <a:close/>
                <a:moveTo>
                  <a:pt x="9330" y="2777"/>
                </a:moveTo>
                <a:lnTo>
                  <a:pt x="9242" y="2713"/>
                </a:lnTo>
                <a:lnTo>
                  <a:pt x="9227" y="2752"/>
                </a:lnTo>
                <a:lnTo>
                  <a:pt x="9314" y="2815"/>
                </a:lnTo>
                <a:lnTo>
                  <a:pt x="9330" y="2777"/>
                </a:lnTo>
                <a:close/>
                <a:moveTo>
                  <a:pt x="6267" y="569"/>
                </a:moveTo>
                <a:lnTo>
                  <a:pt x="6180" y="506"/>
                </a:lnTo>
                <a:lnTo>
                  <a:pt x="6164" y="545"/>
                </a:lnTo>
                <a:lnTo>
                  <a:pt x="6251" y="608"/>
                </a:lnTo>
                <a:lnTo>
                  <a:pt x="6267" y="569"/>
                </a:lnTo>
                <a:close/>
                <a:moveTo>
                  <a:pt x="6121" y="464"/>
                </a:moveTo>
                <a:lnTo>
                  <a:pt x="6034" y="401"/>
                </a:lnTo>
                <a:lnTo>
                  <a:pt x="6018" y="440"/>
                </a:lnTo>
                <a:lnTo>
                  <a:pt x="6106" y="502"/>
                </a:lnTo>
                <a:lnTo>
                  <a:pt x="6121" y="464"/>
                </a:lnTo>
                <a:close/>
                <a:moveTo>
                  <a:pt x="5976" y="359"/>
                </a:moveTo>
                <a:lnTo>
                  <a:pt x="5888" y="296"/>
                </a:lnTo>
                <a:lnTo>
                  <a:pt x="5872" y="334"/>
                </a:lnTo>
                <a:lnTo>
                  <a:pt x="5960" y="398"/>
                </a:lnTo>
                <a:lnTo>
                  <a:pt x="5976" y="359"/>
                </a:lnTo>
                <a:close/>
                <a:moveTo>
                  <a:pt x="6413" y="675"/>
                </a:moveTo>
                <a:lnTo>
                  <a:pt x="6325" y="611"/>
                </a:lnTo>
                <a:lnTo>
                  <a:pt x="6310" y="650"/>
                </a:lnTo>
                <a:lnTo>
                  <a:pt x="6398" y="713"/>
                </a:lnTo>
                <a:lnTo>
                  <a:pt x="6413" y="675"/>
                </a:lnTo>
                <a:close/>
                <a:moveTo>
                  <a:pt x="5829" y="254"/>
                </a:moveTo>
                <a:lnTo>
                  <a:pt x="5742" y="190"/>
                </a:lnTo>
                <a:lnTo>
                  <a:pt x="5727" y="229"/>
                </a:lnTo>
                <a:lnTo>
                  <a:pt x="5814" y="293"/>
                </a:lnTo>
                <a:lnTo>
                  <a:pt x="5829" y="254"/>
                </a:lnTo>
                <a:close/>
                <a:moveTo>
                  <a:pt x="6705" y="884"/>
                </a:moveTo>
                <a:lnTo>
                  <a:pt x="6617" y="822"/>
                </a:lnTo>
                <a:lnTo>
                  <a:pt x="6602" y="861"/>
                </a:lnTo>
                <a:lnTo>
                  <a:pt x="6689" y="923"/>
                </a:lnTo>
                <a:lnTo>
                  <a:pt x="6705" y="884"/>
                </a:lnTo>
                <a:close/>
                <a:moveTo>
                  <a:pt x="7288" y="1305"/>
                </a:moveTo>
                <a:lnTo>
                  <a:pt x="7200" y="1242"/>
                </a:lnTo>
                <a:lnTo>
                  <a:pt x="7185" y="1280"/>
                </a:lnTo>
                <a:lnTo>
                  <a:pt x="7273" y="1344"/>
                </a:lnTo>
                <a:lnTo>
                  <a:pt x="7288" y="1305"/>
                </a:lnTo>
                <a:close/>
                <a:moveTo>
                  <a:pt x="7434" y="1411"/>
                </a:moveTo>
                <a:lnTo>
                  <a:pt x="7347" y="1347"/>
                </a:lnTo>
                <a:lnTo>
                  <a:pt x="7330" y="1386"/>
                </a:lnTo>
                <a:lnTo>
                  <a:pt x="7418" y="1449"/>
                </a:lnTo>
                <a:lnTo>
                  <a:pt x="7434" y="1411"/>
                </a:lnTo>
                <a:close/>
                <a:moveTo>
                  <a:pt x="7142" y="1200"/>
                </a:moveTo>
                <a:lnTo>
                  <a:pt x="7055" y="1137"/>
                </a:lnTo>
                <a:lnTo>
                  <a:pt x="7039" y="1176"/>
                </a:lnTo>
                <a:lnTo>
                  <a:pt x="7126" y="1238"/>
                </a:lnTo>
                <a:lnTo>
                  <a:pt x="7142" y="1200"/>
                </a:lnTo>
                <a:close/>
                <a:moveTo>
                  <a:pt x="6851" y="990"/>
                </a:moveTo>
                <a:lnTo>
                  <a:pt x="6763" y="926"/>
                </a:lnTo>
                <a:lnTo>
                  <a:pt x="6747" y="965"/>
                </a:lnTo>
                <a:lnTo>
                  <a:pt x="6835" y="1028"/>
                </a:lnTo>
                <a:lnTo>
                  <a:pt x="6851" y="990"/>
                </a:lnTo>
                <a:close/>
                <a:moveTo>
                  <a:pt x="6559" y="779"/>
                </a:moveTo>
                <a:lnTo>
                  <a:pt x="6471" y="717"/>
                </a:lnTo>
                <a:lnTo>
                  <a:pt x="6455" y="755"/>
                </a:lnTo>
                <a:lnTo>
                  <a:pt x="6543" y="819"/>
                </a:lnTo>
                <a:lnTo>
                  <a:pt x="6559" y="779"/>
                </a:lnTo>
                <a:close/>
                <a:moveTo>
                  <a:pt x="7492" y="1452"/>
                </a:moveTo>
                <a:lnTo>
                  <a:pt x="7477" y="1491"/>
                </a:lnTo>
                <a:lnTo>
                  <a:pt x="7564" y="1553"/>
                </a:lnTo>
                <a:lnTo>
                  <a:pt x="7580" y="1515"/>
                </a:lnTo>
                <a:lnTo>
                  <a:pt x="7492" y="1452"/>
                </a:lnTo>
                <a:close/>
                <a:moveTo>
                  <a:pt x="6996" y="1094"/>
                </a:moveTo>
                <a:lnTo>
                  <a:pt x="6909" y="1032"/>
                </a:lnTo>
                <a:lnTo>
                  <a:pt x="6893" y="1070"/>
                </a:lnTo>
                <a:lnTo>
                  <a:pt x="6981" y="1134"/>
                </a:lnTo>
                <a:lnTo>
                  <a:pt x="6996" y="1094"/>
                </a:lnTo>
                <a:close/>
                <a:moveTo>
                  <a:pt x="4888" y="602"/>
                </a:moveTo>
                <a:lnTo>
                  <a:pt x="4869" y="566"/>
                </a:lnTo>
                <a:lnTo>
                  <a:pt x="4789" y="641"/>
                </a:lnTo>
                <a:lnTo>
                  <a:pt x="4809" y="677"/>
                </a:lnTo>
                <a:lnTo>
                  <a:pt x="4888" y="602"/>
                </a:lnTo>
                <a:close/>
                <a:moveTo>
                  <a:pt x="5020" y="478"/>
                </a:moveTo>
                <a:lnTo>
                  <a:pt x="5000" y="442"/>
                </a:lnTo>
                <a:lnTo>
                  <a:pt x="4921" y="517"/>
                </a:lnTo>
                <a:lnTo>
                  <a:pt x="4941" y="552"/>
                </a:lnTo>
                <a:lnTo>
                  <a:pt x="5020" y="478"/>
                </a:lnTo>
                <a:close/>
                <a:moveTo>
                  <a:pt x="5264" y="194"/>
                </a:moveTo>
                <a:lnTo>
                  <a:pt x="5185" y="269"/>
                </a:lnTo>
                <a:lnTo>
                  <a:pt x="5204" y="305"/>
                </a:lnTo>
                <a:lnTo>
                  <a:pt x="5283" y="230"/>
                </a:lnTo>
                <a:lnTo>
                  <a:pt x="5264" y="194"/>
                </a:lnTo>
                <a:close/>
                <a:moveTo>
                  <a:pt x="5152" y="354"/>
                </a:moveTo>
                <a:lnTo>
                  <a:pt x="5132" y="317"/>
                </a:lnTo>
                <a:lnTo>
                  <a:pt x="5053" y="392"/>
                </a:lnTo>
                <a:lnTo>
                  <a:pt x="5073" y="429"/>
                </a:lnTo>
                <a:lnTo>
                  <a:pt x="5152" y="354"/>
                </a:lnTo>
                <a:close/>
                <a:moveTo>
                  <a:pt x="304" y="3993"/>
                </a:moveTo>
                <a:lnTo>
                  <a:pt x="274" y="4010"/>
                </a:lnTo>
                <a:lnTo>
                  <a:pt x="312" y="4134"/>
                </a:lnTo>
                <a:lnTo>
                  <a:pt x="343" y="4117"/>
                </a:lnTo>
                <a:lnTo>
                  <a:pt x="304" y="3993"/>
                </a:lnTo>
                <a:close/>
                <a:moveTo>
                  <a:pt x="248" y="3929"/>
                </a:moveTo>
                <a:lnTo>
                  <a:pt x="279" y="3912"/>
                </a:lnTo>
                <a:lnTo>
                  <a:pt x="241" y="3788"/>
                </a:lnTo>
                <a:lnTo>
                  <a:pt x="210" y="3805"/>
                </a:lnTo>
                <a:lnTo>
                  <a:pt x="248" y="3929"/>
                </a:lnTo>
                <a:close/>
                <a:moveTo>
                  <a:pt x="113" y="3378"/>
                </a:moveTo>
                <a:lnTo>
                  <a:pt x="82" y="3395"/>
                </a:lnTo>
                <a:lnTo>
                  <a:pt x="121" y="3518"/>
                </a:lnTo>
                <a:lnTo>
                  <a:pt x="151" y="3501"/>
                </a:lnTo>
                <a:lnTo>
                  <a:pt x="113" y="3378"/>
                </a:lnTo>
                <a:close/>
                <a:moveTo>
                  <a:pt x="375" y="4339"/>
                </a:moveTo>
                <a:lnTo>
                  <a:pt x="406" y="4322"/>
                </a:lnTo>
                <a:lnTo>
                  <a:pt x="368" y="4200"/>
                </a:lnTo>
                <a:lnTo>
                  <a:pt x="338" y="4216"/>
                </a:lnTo>
                <a:lnTo>
                  <a:pt x="375" y="4339"/>
                </a:lnTo>
                <a:close/>
                <a:moveTo>
                  <a:pt x="215" y="3707"/>
                </a:moveTo>
                <a:lnTo>
                  <a:pt x="177" y="3583"/>
                </a:lnTo>
                <a:lnTo>
                  <a:pt x="146" y="3600"/>
                </a:lnTo>
                <a:lnTo>
                  <a:pt x="185" y="3724"/>
                </a:lnTo>
                <a:lnTo>
                  <a:pt x="215" y="3707"/>
                </a:lnTo>
                <a:close/>
                <a:moveTo>
                  <a:pt x="566" y="4955"/>
                </a:moveTo>
                <a:lnTo>
                  <a:pt x="597" y="4938"/>
                </a:lnTo>
                <a:lnTo>
                  <a:pt x="559" y="4815"/>
                </a:lnTo>
                <a:lnTo>
                  <a:pt x="528" y="4833"/>
                </a:lnTo>
                <a:lnTo>
                  <a:pt x="566" y="4955"/>
                </a:lnTo>
                <a:close/>
                <a:moveTo>
                  <a:pt x="431" y="4405"/>
                </a:moveTo>
                <a:lnTo>
                  <a:pt x="401" y="4422"/>
                </a:lnTo>
                <a:lnTo>
                  <a:pt x="439" y="4545"/>
                </a:lnTo>
                <a:lnTo>
                  <a:pt x="469" y="4527"/>
                </a:lnTo>
                <a:lnTo>
                  <a:pt x="431" y="4405"/>
                </a:lnTo>
                <a:close/>
                <a:moveTo>
                  <a:pt x="0" y="3012"/>
                </a:moveTo>
                <a:lnTo>
                  <a:pt x="0" y="3103"/>
                </a:lnTo>
                <a:lnTo>
                  <a:pt x="25" y="3090"/>
                </a:lnTo>
                <a:lnTo>
                  <a:pt x="0" y="3012"/>
                </a:lnTo>
                <a:close/>
                <a:moveTo>
                  <a:pt x="58" y="3312"/>
                </a:moveTo>
                <a:lnTo>
                  <a:pt x="88" y="3296"/>
                </a:lnTo>
                <a:lnTo>
                  <a:pt x="50" y="3173"/>
                </a:lnTo>
                <a:lnTo>
                  <a:pt x="20" y="3190"/>
                </a:lnTo>
                <a:lnTo>
                  <a:pt x="58" y="3312"/>
                </a:lnTo>
                <a:close/>
                <a:moveTo>
                  <a:pt x="533" y="4733"/>
                </a:moveTo>
                <a:lnTo>
                  <a:pt x="495" y="4610"/>
                </a:lnTo>
                <a:lnTo>
                  <a:pt x="464" y="4627"/>
                </a:lnTo>
                <a:lnTo>
                  <a:pt x="503" y="4750"/>
                </a:lnTo>
                <a:lnTo>
                  <a:pt x="533" y="4733"/>
                </a:lnTo>
                <a:close/>
                <a:moveTo>
                  <a:pt x="630" y="5160"/>
                </a:moveTo>
                <a:lnTo>
                  <a:pt x="660" y="5143"/>
                </a:lnTo>
                <a:lnTo>
                  <a:pt x="622" y="5021"/>
                </a:lnTo>
                <a:lnTo>
                  <a:pt x="592" y="5038"/>
                </a:lnTo>
                <a:lnTo>
                  <a:pt x="630" y="5160"/>
                </a:lnTo>
                <a:close/>
                <a:moveTo>
                  <a:pt x="11091" y="19981"/>
                </a:moveTo>
                <a:lnTo>
                  <a:pt x="11098" y="20024"/>
                </a:lnTo>
                <a:lnTo>
                  <a:pt x="11193" y="19997"/>
                </a:lnTo>
                <a:lnTo>
                  <a:pt x="11186" y="19954"/>
                </a:lnTo>
                <a:lnTo>
                  <a:pt x="11091" y="19981"/>
                </a:lnTo>
                <a:close/>
                <a:moveTo>
                  <a:pt x="10932" y="20026"/>
                </a:moveTo>
                <a:lnTo>
                  <a:pt x="10939" y="20069"/>
                </a:lnTo>
                <a:lnTo>
                  <a:pt x="11035" y="20042"/>
                </a:lnTo>
                <a:lnTo>
                  <a:pt x="11028" y="19999"/>
                </a:lnTo>
                <a:lnTo>
                  <a:pt x="10932" y="20026"/>
                </a:lnTo>
                <a:close/>
                <a:moveTo>
                  <a:pt x="10774" y="20072"/>
                </a:moveTo>
                <a:lnTo>
                  <a:pt x="10780" y="20115"/>
                </a:lnTo>
                <a:lnTo>
                  <a:pt x="10876" y="20087"/>
                </a:lnTo>
                <a:lnTo>
                  <a:pt x="10869" y="20044"/>
                </a:lnTo>
                <a:lnTo>
                  <a:pt x="10774" y="20072"/>
                </a:lnTo>
                <a:close/>
                <a:moveTo>
                  <a:pt x="10711" y="20089"/>
                </a:moveTo>
                <a:lnTo>
                  <a:pt x="10639" y="20109"/>
                </a:lnTo>
                <a:cubicBezTo>
                  <a:pt x="10623" y="20034"/>
                  <a:pt x="10583" y="19973"/>
                  <a:pt x="10530" y="19941"/>
                </a:cubicBezTo>
                <a:lnTo>
                  <a:pt x="10553" y="19895"/>
                </a:lnTo>
                <a:lnTo>
                  <a:pt x="10524" y="19871"/>
                </a:lnTo>
                <a:lnTo>
                  <a:pt x="10499" y="19925"/>
                </a:lnTo>
                <a:cubicBezTo>
                  <a:pt x="10482" y="19920"/>
                  <a:pt x="10465" y="19916"/>
                  <a:pt x="10447" y="19916"/>
                </a:cubicBezTo>
                <a:cubicBezTo>
                  <a:pt x="10337" y="19916"/>
                  <a:pt x="10247" y="20035"/>
                  <a:pt x="10247" y="20183"/>
                </a:cubicBezTo>
                <a:cubicBezTo>
                  <a:pt x="10247" y="20188"/>
                  <a:pt x="10247" y="20194"/>
                  <a:pt x="10248" y="20200"/>
                </a:cubicBezTo>
                <a:lnTo>
                  <a:pt x="10156" y="20220"/>
                </a:lnTo>
                <a:lnTo>
                  <a:pt x="10161" y="20264"/>
                </a:lnTo>
                <a:lnTo>
                  <a:pt x="10252" y="20243"/>
                </a:lnTo>
                <a:cubicBezTo>
                  <a:pt x="10273" y="20361"/>
                  <a:pt x="10352" y="20449"/>
                  <a:pt x="10447" y="20449"/>
                </a:cubicBezTo>
                <a:cubicBezTo>
                  <a:pt x="10558" y="20449"/>
                  <a:pt x="10647" y="20330"/>
                  <a:pt x="10647" y="20183"/>
                </a:cubicBezTo>
                <a:cubicBezTo>
                  <a:pt x="10647" y="20172"/>
                  <a:pt x="10646" y="20162"/>
                  <a:pt x="10645" y="20152"/>
                </a:cubicBezTo>
                <a:lnTo>
                  <a:pt x="10718" y="20132"/>
                </a:lnTo>
                <a:lnTo>
                  <a:pt x="10711" y="20089"/>
                </a:lnTo>
                <a:close/>
                <a:moveTo>
                  <a:pt x="11883" y="19756"/>
                </a:moveTo>
                <a:lnTo>
                  <a:pt x="11890" y="19799"/>
                </a:lnTo>
                <a:lnTo>
                  <a:pt x="11986" y="19772"/>
                </a:lnTo>
                <a:lnTo>
                  <a:pt x="11979" y="19729"/>
                </a:lnTo>
                <a:lnTo>
                  <a:pt x="11883" y="19756"/>
                </a:lnTo>
                <a:close/>
                <a:moveTo>
                  <a:pt x="12042" y="19711"/>
                </a:moveTo>
                <a:lnTo>
                  <a:pt x="12049" y="19754"/>
                </a:lnTo>
                <a:lnTo>
                  <a:pt x="12144" y="19727"/>
                </a:lnTo>
                <a:lnTo>
                  <a:pt x="12138" y="19684"/>
                </a:lnTo>
                <a:lnTo>
                  <a:pt x="12042" y="19711"/>
                </a:lnTo>
                <a:close/>
                <a:moveTo>
                  <a:pt x="11725" y="19802"/>
                </a:moveTo>
                <a:lnTo>
                  <a:pt x="11732" y="19845"/>
                </a:lnTo>
                <a:lnTo>
                  <a:pt x="11827" y="19818"/>
                </a:lnTo>
                <a:lnTo>
                  <a:pt x="11820" y="19774"/>
                </a:lnTo>
                <a:lnTo>
                  <a:pt x="11725" y="19802"/>
                </a:lnTo>
                <a:close/>
                <a:moveTo>
                  <a:pt x="11566" y="19846"/>
                </a:moveTo>
                <a:lnTo>
                  <a:pt x="11573" y="19889"/>
                </a:lnTo>
                <a:lnTo>
                  <a:pt x="11669" y="19862"/>
                </a:lnTo>
                <a:lnTo>
                  <a:pt x="11662" y="19819"/>
                </a:lnTo>
                <a:lnTo>
                  <a:pt x="11566" y="19846"/>
                </a:lnTo>
                <a:close/>
                <a:moveTo>
                  <a:pt x="11249" y="19937"/>
                </a:moveTo>
                <a:lnTo>
                  <a:pt x="11256" y="19980"/>
                </a:lnTo>
                <a:lnTo>
                  <a:pt x="11352" y="19953"/>
                </a:lnTo>
                <a:lnTo>
                  <a:pt x="11345" y="19909"/>
                </a:lnTo>
                <a:lnTo>
                  <a:pt x="11249" y="19937"/>
                </a:lnTo>
                <a:close/>
                <a:moveTo>
                  <a:pt x="11408" y="19891"/>
                </a:moveTo>
                <a:lnTo>
                  <a:pt x="11415" y="19934"/>
                </a:lnTo>
                <a:lnTo>
                  <a:pt x="11510" y="19907"/>
                </a:lnTo>
                <a:lnTo>
                  <a:pt x="11503" y="19864"/>
                </a:lnTo>
                <a:lnTo>
                  <a:pt x="11408" y="19891"/>
                </a:lnTo>
                <a:close/>
                <a:moveTo>
                  <a:pt x="13912" y="12748"/>
                </a:moveTo>
                <a:lnTo>
                  <a:pt x="13859" y="12860"/>
                </a:lnTo>
                <a:lnTo>
                  <a:pt x="13886" y="12884"/>
                </a:lnTo>
                <a:lnTo>
                  <a:pt x="13940" y="12771"/>
                </a:lnTo>
                <a:lnTo>
                  <a:pt x="13912" y="12748"/>
                </a:lnTo>
                <a:close/>
                <a:moveTo>
                  <a:pt x="12218" y="16309"/>
                </a:moveTo>
                <a:lnTo>
                  <a:pt x="12165" y="16422"/>
                </a:lnTo>
                <a:lnTo>
                  <a:pt x="12193" y="16445"/>
                </a:lnTo>
                <a:lnTo>
                  <a:pt x="12247" y="16333"/>
                </a:lnTo>
                <a:lnTo>
                  <a:pt x="12218" y="16309"/>
                </a:lnTo>
                <a:close/>
                <a:moveTo>
                  <a:pt x="13797" y="13071"/>
                </a:moveTo>
                <a:lnTo>
                  <a:pt x="13850" y="12959"/>
                </a:lnTo>
                <a:lnTo>
                  <a:pt x="13822" y="12935"/>
                </a:lnTo>
                <a:lnTo>
                  <a:pt x="13770" y="13047"/>
                </a:lnTo>
                <a:lnTo>
                  <a:pt x="13797" y="13071"/>
                </a:lnTo>
                <a:close/>
                <a:moveTo>
                  <a:pt x="12343" y="16046"/>
                </a:moveTo>
                <a:lnTo>
                  <a:pt x="12371" y="16070"/>
                </a:lnTo>
                <a:lnTo>
                  <a:pt x="12424" y="15958"/>
                </a:lnTo>
                <a:lnTo>
                  <a:pt x="12396" y="15934"/>
                </a:lnTo>
                <a:lnTo>
                  <a:pt x="12343" y="16046"/>
                </a:lnTo>
                <a:close/>
                <a:moveTo>
                  <a:pt x="12254" y="16235"/>
                </a:moveTo>
                <a:lnTo>
                  <a:pt x="12282" y="16257"/>
                </a:lnTo>
                <a:lnTo>
                  <a:pt x="12335" y="16145"/>
                </a:lnTo>
                <a:lnTo>
                  <a:pt x="12308" y="16122"/>
                </a:lnTo>
                <a:lnTo>
                  <a:pt x="12254" y="16235"/>
                </a:lnTo>
                <a:close/>
                <a:moveTo>
                  <a:pt x="12076" y="16609"/>
                </a:moveTo>
                <a:lnTo>
                  <a:pt x="12104" y="16633"/>
                </a:lnTo>
                <a:lnTo>
                  <a:pt x="12157" y="16520"/>
                </a:lnTo>
                <a:lnTo>
                  <a:pt x="12129" y="16497"/>
                </a:lnTo>
                <a:lnTo>
                  <a:pt x="12076" y="16609"/>
                </a:lnTo>
                <a:close/>
                <a:moveTo>
                  <a:pt x="14029" y="12584"/>
                </a:moveTo>
                <a:lnTo>
                  <a:pt x="14001" y="12560"/>
                </a:lnTo>
                <a:lnTo>
                  <a:pt x="13947" y="12672"/>
                </a:lnTo>
                <a:lnTo>
                  <a:pt x="13975" y="12696"/>
                </a:lnTo>
                <a:lnTo>
                  <a:pt x="14029" y="12584"/>
                </a:lnTo>
                <a:close/>
                <a:moveTo>
                  <a:pt x="12040" y="16685"/>
                </a:moveTo>
                <a:lnTo>
                  <a:pt x="11986" y="16797"/>
                </a:lnTo>
                <a:lnTo>
                  <a:pt x="12014" y="16820"/>
                </a:lnTo>
                <a:lnTo>
                  <a:pt x="12068" y="16707"/>
                </a:lnTo>
                <a:lnTo>
                  <a:pt x="12040" y="16685"/>
                </a:lnTo>
                <a:close/>
                <a:moveTo>
                  <a:pt x="13734" y="13122"/>
                </a:moveTo>
                <a:lnTo>
                  <a:pt x="13680" y="13234"/>
                </a:lnTo>
                <a:lnTo>
                  <a:pt x="13708" y="13258"/>
                </a:lnTo>
                <a:lnTo>
                  <a:pt x="13761" y="13146"/>
                </a:lnTo>
                <a:lnTo>
                  <a:pt x="13734" y="13122"/>
                </a:lnTo>
                <a:close/>
                <a:moveTo>
                  <a:pt x="14118" y="12396"/>
                </a:moveTo>
                <a:lnTo>
                  <a:pt x="14090" y="12373"/>
                </a:lnTo>
                <a:lnTo>
                  <a:pt x="14037" y="12485"/>
                </a:lnTo>
                <a:lnTo>
                  <a:pt x="14065" y="12509"/>
                </a:lnTo>
                <a:lnTo>
                  <a:pt x="14118" y="12396"/>
                </a:lnTo>
                <a:close/>
                <a:moveTo>
                  <a:pt x="13351" y="14008"/>
                </a:moveTo>
                <a:lnTo>
                  <a:pt x="13405" y="13895"/>
                </a:lnTo>
                <a:lnTo>
                  <a:pt x="13377" y="13873"/>
                </a:lnTo>
                <a:lnTo>
                  <a:pt x="13324" y="13985"/>
                </a:lnTo>
                <a:lnTo>
                  <a:pt x="13351" y="14008"/>
                </a:lnTo>
                <a:close/>
                <a:moveTo>
                  <a:pt x="13315" y="14084"/>
                </a:moveTo>
                <a:lnTo>
                  <a:pt x="13288" y="14060"/>
                </a:lnTo>
                <a:lnTo>
                  <a:pt x="13235" y="14172"/>
                </a:lnTo>
                <a:lnTo>
                  <a:pt x="13263" y="14196"/>
                </a:lnTo>
                <a:lnTo>
                  <a:pt x="13315" y="14084"/>
                </a:lnTo>
                <a:close/>
                <a:moveTo>
                  <a:pt x="12870" y="15020"/>
                </a:moveTo>
                <a:lnTo>
                  <a:pt x="12842" y="14998"/>
                </a:lnTo>
                <a:lnTo>
                  <a:pt x="12789" y="15110"/>
                </a:lnTo>
                <a:lnTo>
                  <a:pt x="12817" y="15132"/>
                </a:lnTo>
                <a:lnTo>
                  <a:pt x="12870" y="15020"/>
                </a:lnTo>
                <a:close/>
                <a:moveTo>
                  <a:pt x="12781" y="15208"/>
                </a:moveTo>
                <a:lnTo>
                  <a:pt x="12753" y="15185"/>
                </a:lnTo>
                <a:lnTo>
                  <a:pt x="12700" y="15297"/>
                </a:lnTo>
                <a:lnTo>
                  <a:pt x="12728" y="15321"/>
                </a:lnTo>
                <a:lnTo>
                  <a:pt x="12781" y="15208"/>
                </a:lnTo>
                <a:close/>
                <a:moveTo>
                  <a:pt x="13619" y="13445"/>
                </a:moveTo>
                <a:lnTo>
                  <a:pt x="13673" y="13333"/>
                </a:lnTo>
                <a:lnTo>
                  <a:pt x="13645" y="13310"/>
                </a:lnTo>
                <a:lnTo>
                  <a:pt x="13591" y="13423"/>
                </a:lnTo>
                <a:lnTo>
                  <a:pt x="13619" y="13445"/>
                </a:lnTo>
                <a:close/>
                <a:moveTo>
                  <a:pt x="12931" y="14809"/>
                </a:moveTo>
                <a:lnTo>
                  <a:pt x="12878" y="14922"/>
                </a:lnTo>
                <a:lnTo>
                  <a:pt x="12906" y="14945"/>
                </a:lnTo>
                <a:lnTo>
                  <a:pt x="12959" y="14833"/>
                </a:lnTo>
                <a:lnTo>
                  <a:pt x="12931" y="14809"/>
                </a:lnTo>
                <a:close/>
                <a:moveTo>
                  <a:pt x="13145" y="14359"/>
                </a:moveTo>
                <a:lnTo>
                  <a:pt x="13173" y="14383"/>
                </a:lnTo>
                <a:lnTo>
                  <a:pt x="13227" y="14271"/>
                </a:lnTo>
                <a:lnTo>
                  <a:pt x="13199" y="14247"/>
                </a:lnTo>
                <a:lnTo>
                  <a:pt x="13145" y="14359"/>
                </a:lnTo>
                <a:close/>
                <a:moveTo>
                  <a:pt x="12460" y="15883"/>
                </a:moveTo>
                <a:lnTo>
                  <a:pt x="12514" y="15771"/>
                </a:lnTo>
                <a:lnTo>
                  <a:pt x="12485" y="15747"/>
                </a:lnTo>
                <a:lnTo>
                  <a:pt x="12432" y="15859"/>
                </a:lnTo>
                <a:lnTo>
                  <a:pt x="12460" y="15883"/>
                </a:lnTo>
                <a:close/>
                <a:moveTo>
                  <a:pt x="13502" y="13610"/>
                </a:moveTo>
                <a:lnTo>
                  <a:pt x="13530" y="13634"/>
                </a:lnTo>
                <a:lnTo>
                  <a:pt x="13583" y="13521"/>
                </a:lnTo>
                <a:lnTo>
                  <a:pt x="13555" y="13497"/>
                </a:lnTo>
                <a:lnTo>
                  <a:pt x="13502" y="13610"/>
                </a:lnTo>
                <a:close/>
                <a:moveTo>
                  <a:pt x="12521" y="15672"/>
                </a:moveTo>
                <a:lnTo>
                  <a:pt x="12549" y="15695"/>
                </a:lnTo>
                <a:lnTo>
                  <a:pt x="12603" y="15583"/>
                </a:lnTo>
                <a:lnTo>
                  <a:pt x="12575" y="15560"/>
                </a:lnTo>
                <a:lnTo>
                  <a:pt x="12521" y="15672"/>
                </a:lnTo>
                <a:close/>
                <a:moveTo>
                  <a:pt x="12639" y="15508"/>
                </a:moveTo>
                <a:lnTo>
                  <a:pt x="12692" y="15396"/>
                </a:lnTo>
                <a:lnTo>
                  <a:pt x="12664" y="15372"/>
                </a:lnTo>
                <a:lnTo>
                  <a:pt x="12610" y="15484"/>
                </a:lnTo>
                <a:lnTo>
                  <a:pt x="12639" y="15508"/>
                </a:lnTo>
                <a:close/>
                <a:moveTo>
                  <a:pt x="13048" y="14646"/>
                </a:moveTo>
                <a:lnTo>
                  <a:pt x="13020" y="14622"/>
                </a:lnTo>
                <a:lnTo>
                  <a:pt x="12967" y="14734"/>
                </a:lnTo>
                <a:lnTo>
                  <a:pt x="12995" y="14758"/>
                </a:lnTo>
                <a:lnTo>
                  <a:pt x="13048" y="14646"/>
                </a:lnTo>
                <a:close/>
                <a:moveTo>
                  <a:pt x="13412" y="13797"/>
                </a:moveTo>
                <a:lnTo>
                  <a:pt x="13440" y="13821"/>
                </a:lnTo>
                <a:lnTo>
                  <a:pt x="13494" y="13708"/>
                </a:lnTo>
                <a:lnTo>
                  <a:pt x="13466" y="13685"/>
                </a:lnTo>
                <a:lnTo>
                  <a:pt x="13412" y="13797"/>
                </a:lnTo>
                <a:close/>
                <a:moveTo>
                  <a:pt x="13110" y="14435"/>
                </a:moveTo>
                <a:lnTo>
                  <a:pt x="13056" y="14547"/>
                </a:lnTo>
                <a:lnTo>
                  <a:pt x="13084" y="14570"/>
                </a:lnTo>
                <a:lnTo>
                  <a:pt x="13138" y="14458"/>
                </a:lnTo>
                <a:lnTo>
                  <a:pt x="13110" y="14435"/>
                </a:lnTo>
                <a:close/>
                <a:moveTo>
                  <a:pt x="10649" y="19609"/>
                </a:moveTo>
                <a:lnTo>
                  <a:pt x="10678" y="19632"/>
                </a:lnTo>
                <a:lnTo>
                  <a:pt x="10731" y="19519"/>
                </a:lnTo>
                <a:lnTo>
                  <a:pt x="10703" y="19497"/>
                </a:lnTo>
                <a:lnTo>
                  <a:pt x="10649" y="19609"/>
                </a:lnTo>
                <a:close/>
                <a:moveTo>
                  <a:pt x="10792" y="19308"/>
                </a:moveTo>
                <a:lnTo>
                  <a:pt x="10739" y="19421"/>
                </a:lnTo>
                <a:lnTo>
                  <a:pt x="10767" y="19445"/>
                </a:lnTo>
                <a:lnTo>
                  <a:pt x="10820" y="19332"/>
                </a:lnTo>
                <a:lnTo>
                  <a:pt x="10792" y="19308"/>
                </a:lnTo>
                <a:close/>
                <a:moveTo>
                  <a:pt x="10828" y="19234"/>
                </a:moveTo>
                <a:lnTo>
                  <a:pt x="10855" y="19257"/>
                </a:lnTo>
                <a:lnTo>
                  <a:pt x="10909" y="19145"/>
                </a:lnTo>
                <a:lnTo>
                  <a:pt x="10882" y="19121"/>
                </a:lnTo>
                <a:lnTo>
                  <a:pt x="10828" y="19234"/>
                </a:lnTo>
                <a:close/>
                <a:moveTo>
                  <a:pt x="10642" y="19708"/>
                </a:moveTo>
                <a:lnTo>
                  <a:pt x="10614" y="19684"/>
                </a:lnTo>
                <a:lnTo>
                  <a:pt x="10560" y="19796"/>
                </a:lnTo>
                <a:lnTo>
                  <a:pt x="10588" y="19820"/>
                </a:lnTo>
                <a:lnTo>
                  <a:pt x="10642" y="19708"/>
                </a:lnTo>
                <a:close/>
                <a:moveTo>
                  <a:pt x="11862" y="17059"/>
                </a:moveTo>
                <a:lnTo>
                  <a:pt x="11809" y="17171"/>
                </a:lnTo>
                <a:lnTo>
                  <a:pt x="11836" y="17195"/>
                </a:lnTo>
                <a:lnTo>
                  <a:pt x="11889" y="17083"/>
                </a:lnTo>
                <a:lnTo>
                  <a:pt x="11862" y="17059"/>
                </a:lnTo>
                <a:close/>
                <a:moveTo>
                  <a:pt x="11925" y="17008"/>
                </a:moveTo>
                <a:lnTo>
                  <a:pt x="11979" y="16896"/>
                </a:lnTo>
                <a:lnTo>
                  <a:pt x="11951" y="16872"/>
                </a:lnTo>
                <a:lnTo>
                  <a:pt x="11898" y="16984"/>
                </a:lnTo>
                <a:lnTo>
                  <a:pt x="11925" y="17008"/>
                </a:lnTo>
                <a:close/>
                <a:moveTo>
                  <a:pt x="11177" y="18583"/>
                </a:moveTo>
                <a:lnTo>
                  <a:pt x="11149" y="18559"/>
                </a:lnTo>
                <a:lnTo>
                  <a:pt x="11095" y="18671"/>
                </a:lnTo>
                <a:lnTo>
                  <a:pt x="11123" y="18695"/>
                </a:lnTo>
                <a:lnTo>
                  <a:pt x="11177" y="18583"/>
                </a:lnTo>
                <a:close/>
                <a:moveTo>
                  <a:pt x="11622" y="17645"/>
                </a:moveTo>
                <a:lnTo>
                  <a:pt x="11594" y="17621"/>
                </a:lnTo>
                <a:lnTo>
                  <a:pt x="11541" y="17734"/>
                </a:lnTo>
                <a:lnTo>
                  <a:pt x="11569" y="17757"/>
                </a:lnTo>
                <a:lnTo>
                  <a:pt x="11622" y="17645"/>
                </a:lnTo>
                <a:close/>
                <a:moveTo>
                  <a:pt x="11451" y="17922"/>
                </a:moveTo>
                <a:lnTo>
                  <a:pt x="11479" y="17944"/>
                </a:lnTo>
                <a:lnTo>
                  <a:pt x="11533" y="17832"/>
                </a:lnTo>
                <a:lnTo>
                  <a:pt x="11505" y="17810"/>
                </a:lnTo>
                <a:lnTo>
                  <a:pt x="11451" y="17922"/>
                </a:lnTo>
                <a:close/>
                <a:moveTo>
                  <a:pt x="11800" y="17270"/>
                </a:moveTo>
                <a:lnTo>
                  <a:pt x="11773" y="17247"/>
                </a:lnTo>
                <a:lnTo>
                  <a:pt x="11719" y="17359"/>
                </a:lnTo>
                <a:lnTo>
                  <a:pt x="11747" y="17382"/>
                </a:lnTo>
                <a:lnTo>
                  <a:pt x="11800" y="17270"/>
                </a:lnTo>
                <a:close/>
                <a:moveTo>
                  <a:pt x="11630" y="17546"/>
                </a:moveTo>
                <a:lnTo>
                  <a:pt x="11658" y="17570"/>
                </a:lnTo>
                <a:lnTo>
                  <a:pt x="11712" y="17458"/>
                </a:lnTo>
                <a:lnTo>
                  <a:pt x="11684" y="17434"/>
                </a:lnTo>
                <a:lnTo>
                  <a:pt x="11630" y="17546"/>
                </a:lnTo>
                <a:close/>
                <a:moveTo>
                  <a:pt x="11006" y="18858"/>
                </a:moveTo>
                <a:lnTo>
                  <a:pt x="11034" y="18882"/>
                </a:lnTo>
                <a:lnTo>
                  <a:pt x="11087" y="18770"/>
                </a:lnTo>
                <a:lnTo>
                  <a:pt x="11059" y="18746"/>
                </a:lnTo>
                <a:lnTo>
                  <a:pt x="11006" y="18858"/>
                </a:lnTo>
                <a:close/>
                <a:moveTo>
                  <a:pt x="11274" y="18296"/>
                </a:moveTo>
                <a:lnTo>
                  <a:pt x="11302" y="18320"/>
                </a:lnTo>
                <a:lnTo>
                  <a:pt x="11354" y="18207"/>
                </a:lnTo>
                <a:lnTo>
                  <a:pt x="11327" y="18184"/>
                </a:lnTo>
                <a:lnTo>
                  <a:pt x="11274" y="18296"/>
                </a:lnTo>
                <a:close/>
                <a:moveTo>
                  <a:pt x="10998" y="18957"/>
                </a:moveTo>
                <a:lnTo>
                  <a:pt x="10970" y="18934"/>
                </a:lnTo>
                <a:lnTo>
                  <a:pt x="10917" y="19047"/>
                </a:lnTo>
                <a:lnTo>
                  <a:pt x="10945" y="19069"/>
                </a:lnTo>
                <a:lnTo>
                  <a:pt x="10998" y="18957"/>
                </a:lnTo>
                <a:close/>
                <a:moveTo>
                  <a:pt x="11238" y="18372"/>
                </a:moveTo>
                <a:lnTo>
                  <a:pt x="11184" y="18484"/>
                </a:lnTo>
                <a:lnTo>
                  <a:pt x="11212" y="18507"/>
                </a:lnTo>
                <a:lnTo>
                  <a:pt x="11266" y="18395"/>
                </a:lnTo>
                <a:lnTo>
                  <a:pt x="11238" y="18372"/>
                </a:lnTo>
                <a:close/>
                <a:moveTo>
                  <a:pt x="11416" y="17997"/>
                </a:moveTo>
                <a:lnTo>
                  <a:pt x="11363" y="18109"/>
                </a:lnTo>
                <a:lnTo>
                  <a:pt x="11390" y="18133"/>
                </a:lnTo>
                <a:lnTo>
                  <a:pt x="11444" y="18020"/>
                </a:lnTo>
                <a:lnTo>
                  <a:pt x="11416" y="17997"/>
                </a:lnTo>
                <a:close/>
                <a:moveTo>
                  <a:pt x="19047" y="16424"/>
                </a:moveTo>
                <a:lnTo>
                  <a:pt x="19079" y="16434"/>
                </a:lnTo>
                <a:lnTo>
                  <a:pt x="19102" y="16305"/>
                </a:lnTo>
                <a:lnTo>
                  <a:pt x="19070" y="16295"/>
                </a:lnTo>
                <a:lnTo>
                  <a:pt x="19047" y="16424"/>
                </a:lnTo>
                <a:close/>
                <a:moveTo>
                  <a:pt x="19009" y="16641"/>
                </a:moveTo>
                <a:lnTo>
                  <a:pt x="19041" y="16650"/>
                </a:lnTo>
                <a:lnTo>
                  <a:pt x="19064" y="16520"/>
                </a:lnTo>
                <a:lnTo>
                  <a:pt x="19032" y="16510"/>
                </a:lnTo>
                <a:lnTo>
                  <a:pt x="19009" y="16641"/>
                </a:lnTo>
                <a:close/>
                <a:moveTo>
                  <a:pt x="19141" y="16088"/>
                </a:moveTo>
                <a:lnTo>
                  <a:pt x="19108" y="16078"/>
                </a:lnTo>
                <a:lnTo>
                  <a:pt x="19085" y="16207"/>
                </a:lnTo>
                <a:lnTo>
                  <a:pt x="19118" y="16218"/>
                </a:lnTo>
                <a:lnTo>
                  <a:pt x="19141" y="16088"/>
                </a:lnTo>
                <a:close/>
                <a:moveTo>
                  <a:pt x="19162" y="15775"/>
                </a:moveTo>
                <a:lnTo>
                  <a:pt x="19194" y="15786"/>
                </a:lnTo>
                <a:lnTo>
                  <a:pt x="19217" y="15656"/>
                </a:lnTo>
                <a:lnTo>
                  <a:pt x="19185" y="15646"/>
                </a:lnTo>
                <a:lnTo>
                  <a:pt x="19162" y="15775"/>
                </a:lnTo>
                <a:close/>
                <a:moveTo>
                  <a:pt x="19179" y="15872"/>
                </a:moveTo>
                <a:lnTo>
                  <a:pt x="19147" y="15862"/>
                </a:lnTo>
                <a:lnTo>
                  <a:pt x="19124" y="15992"/>
                </a:lnTo>
                <a:lnTo>
                  <a:pt x="19156" y="16002"/>
                </a:lnTo>
                <a:lnTo>
                  <a:pt x="19179" y="15872"/>
                </a:lnTo>
                <a:close/>
                <a:moveTo>
                  <a:pt x="19026" y="16737"/>
                </a:moveTo>
                <a:lnTo>
                  <a:pt x="18994" y="16727"/>
                </a:lnTo>
                <a:lnTo>
                  <a:pt x="18971" y="16856"/>
                </a:lnTo>
                <a:lnTo>
                  <a:pt x="19003" y="16866"/>
                </a:lnTo>
                <a:lnTo>
                  <a:pt x="19026" y="16737"/>
                </a:lnTo>
                <a:close/>
                <a:moveTo>
                  <a:pt x="19201" y="15559"/>
                </a:moveTo>
                <a:lnTo>
                  <a:pt x="19233" y="15569"/>
                </a:lnTo>
                <a:lnTo>
                  <a:pt x="19255" y="15440"/>
                </a:lnTo>
                <a:lnTo>
                  <a:pt x="19224" y="15430"/>
                </a:lnTo>
                <a:lnTo>
                  <a:pt x="19201" y="15559"/>
                </a:lnTo>
                <a:close/>
                <a:moveTo>
                  <a:pt x="18988" y="16952"/>
                </a:moveTo>
                <a:lnTo>
                  <a:pt x="18955" y="16943"/>
                </a:lnTo>
                <a:lnTo>
                  <a:pt x="18932" y="17073"/>
                </a:lnTo>
                <a:lnTo>
                  <a:pt x="18965" y="17083"/>
                </a:lnTo>
                <a:lnTo>
                  <a:pt x="18988" y="16952"/>
                </a:lnTo>
                <a:close/>
                <a:moveTo>
                  <a:pt x="18911" y="17385"/>
                </a:moveTo>
                <a:lnTo>
                  <a:pt x="18879" y="17375"/>
                </a:lnTo>
                <a:lnTo>
                  <a:pt x="18856" y="17505"/>
                </a:lnTo>
                <a:lnTo>
                  <a:pt x="18888" y="17515"/>
                </a:lnTo>
                <a:lnTo>
                  <a:pt x="18911" y="17385"/>
                </a:lnTo>
                <a:close/>
                <a:moveTo>
                  <a:pt x="18949" y="17169"/>
                </a:moveTo>
                <a:lnTo>
                  <a:pt x="18917" y="17159"/>
                </a:lnTo>
                <a:lnTo>
                  <a:pt x="18894" y="17288"/>
                </a:lnTo>
                <a:lnTo>
                  <a:pt x="18926" y="17298"/>
                </a:lnTo>
                <a:lnTo>
                  <a:pt x="18949" y="17169"/>
                </a:lnTo>
                <a:close/>
                <a:moveTo>
                  <a:pt x="19524" y="13927"/>
                </a:moveTo>
                <a:lnTo>
                  <a:pt x="19492" y="13917"/>
                </a:lnTo>
                <a:lnTo>
                  <a:pt x="19469" y="14046"/>
                </a:lnTo>
                <a:lnTo>
                  <a:pt x="19501" y="14056"/>
                </a:lnTo>
                <a:lnTo>
                  <a:pt x="19524" y="13927"/>
                </a:lnTo>
                <a:close/>
                <a:moveTo>
                  <a:pt x="19486" y="14143"/>
                </a:moveTo>
                <a:lnTo>
                  <a:pt x="19454" y="14132"/>
                </a:lnTo>
                <a:lnTo>
                  <a:pt x="19431" y="14263"/>
                </a:lnTo>
                <a:lnTo>
                  <a:pt x="19463" y="14273"/>
                </a:lnTo>
                <a:lnTo>
                  <a:pt x="19486" y="14143"/>
                </a:lnTo>
                <a:close/>
                <a:moveTo>
                  <a:pt x="19507" y="13830"/>
                </a:moveTo>
                <a:lnTo>
                  <a:pt x="19539" y="13840"/>
                </a:lnTo>
                <a:lnTo>
                  <a:pt x="19562" y="13711"/>
                </a:lnTo>
                <a:lnTo>
                  <a:pt x="19530" y="13700"/>
                </a:lnTo>
                <a:lnTo>
                  <a:pt x="19507" y="13830"/>
                </a:lnTo>
                <a:close/>
                <a:moveTo>
                  <a:pt x="19294" y="15223"/>
                </a:moveTo>
                <a:lnTo>
                  <a:pt x="19262" y="15214"/>
                </a:lnTo>
                <a:lnTo>
                  <a:pt x="19239" y="15343"/>
                </a:lnTo>
                <a:lnTo>
                  <a:pt x="19271" y="15354"/>
                </a:lnTo>
                <a:lnTo>
                  <a:pt x="19294" y="15223"/>
                </a:lnTo>
                <a:close/>
                <a:moveTo>
                  <a:pt x="19568" y="13484"/>
                </a:moveTo>
                <a:lnTo>
                  <a:pt x="19545" y="13614"/>
                </a:lnTo>
                <a:lnTo>
                  <a:pt x="19578" y="13624"/>
                </a:lnTo>
                <a:lnTo>
                  <a:pt x="19601" y="13494"/>
                </a:lnTo>
                <a:lnTo>
                  <a:pt x="19568" y="13484"/>
                </a:lnTo>
                <a:close/>
                <a:moveTo>
                  <a:pt x="19415" y="14349"/>
                </a:moveTo>
                <a:lnTo>
                  <a:pt x="19392" y="14478"/>
                </a:lnTo>
                <a:lnTo>
                  <a:pt x="19425" y="14488"/>
                </a:lnTo>
                <a:lnTo>
                  <a:pt x="19448" y="14359"/>
                </a:lnTo>
                <a:lnTo>
                  <a:pt x="19415" y="14349"/>
                </a:lnTo>
                <a:close/>
                <a:moveTo>
                  <a:pt x="19354" y="14695"/>
                </a:moveTo>
                <a:lnTo>
                  <a:pt x="19386" y="14705"/>
                </a:lnTo>
                <a:lnTo>
                  <a:pt x="19409" y="14576"/>
                </a:lnTo>
                <a:lnTo>
                  <a:pt x="19377" y="14566"/>
                </a:lnTo>
                <a:lnTo>
                  <a:pt x="19354" y="14695"/>
                </a:lnTo>
                <a:close/>
                <a:moveTo>
                  <a:pt x="19332" y="15008"/>
                </a:moveTo>
                <a:lnTo>
                  <a:pt x="19301" y="14998"/>
                </a:lnTo>
                <a:lnTo>
                  <a:pt x="19278" y="15127"/>
                </a:lnTo>
                <a:lnTo>
                  <a:pt x="19309" y="15137"/>
                </a:lnTo>
                <a:lnTo>
                  <a:pt x="19332" y="15008"/>
                </a:lnTo>
                <a:close/>
                <a:moveTo>
                  <a:pt x="19316" y="14911"/>
                </a:moveTo>
                <a:lnTo>
                  <a:pt x="19347" y="14920"/>
                </a:lnTo>
                <a:lnTo>
                  <a:pt x="19370" y="14791"/>
                </a:lnTo>
                <a:lnTo>
                  <a:pt x="19339" y="14781"/>
                </a:lnTo>
                <a:lnTo>
                  <a:pt x="19316" y="14911"/>
                </a:lnTo>
                <a:close/>
                <a:moveTo>
                  <a:pt x="19639" y="13279"/>
                </a:moveTo>
                <a:lnTo>
                  <a:pt x="19607" y="13268"/>
                </a:lnTo>
                <a:lnTo>
                  <a:pt x="19584" y="13398"/>
                </a:lnTo>
                <a:lnTo>
                  <a:pt x="19616" y="13408"/>
                </a:lnTo>
                <a:lnTo>
                  <a:pt x="19639" y="13279"/>
                </a:lnTo>
                <a:close/>
                <a:moveTo>
                  <a:pt x="16977" y="18822"/>
                </a:moveTo>
                <a:lnTo>
                  <a:pt x="16989" y="18864"/>
                </a:lnTo>
                <a:lnTo>
                  <a:pt x="17083" y="18816"/>
                </a:lnTo>
                <a:lnTo>
                  <a:pt x="17071" y="18774"/>
                </a:lnTo>
                <a:lnTo>
                  <a:pt x="16977" y="18822"/>
                </a:lnTo>
                <a:close/>
                <a:moveTo>
                  <a:pt x="17133" y="18743"/>
                </a:moveTo>
                <a:lnTo>
                  <a:pt x="17145" y="18785"/>
                </a:lnTo>
                <a:lnTo>
                  <a:pt x="17238" y="18737"/>
                </a:lnTo>
                <a:lnTo>
                  <a:pt x="17226" y="18695"/>
                </a:lnTo>
                <a:lnTo>
                  <a:pt x="17133" y="18743"/>
                </a:lnTo>
                <a:close/>
                <a:moveTo>
                  <a:pt x="17289" y="18663"/>
                </a:moveTo>
                <a:lnTo>
                  <a:pt x="17300" y="18704"/>
                </a:lnTo>
                <a:lnTo>
                  <a:pt x="17394" y="18657"/>
                </a:lnTo>
                <a:lnTo>
                  <a:pt x="17382" y="18616"/>
                </a:lnTo>
                <a:lnTo>
                  <a:pt x="17289" y="18663"/>
                </a:lnTo>
                <a:close/>
                <a:moveTo>
                  <a:pt x="16822" y="18901"/>
                </a:moveTo>
                <a:lnTo>
                  <a:pt x="16834" y="18943"/>
                </a:lnTo>
                <a:lnTo>
                  <a:pt x="16927" y="18896"/>
                </a:lnTo>
                <a:lnTo>
                  <a:pt x="16915" y="18854"/>
                </a:lnTo>
                <a:lnTo>
                  <a:pt x="16822" y="18901"/>
                </a:lnTo>
                <a:close/>
                <a:moveTo>
                  <a:pt x="17444" y="18584"/>
                </a:moveTo>
                <a:lnTo>
                  <a:pt x="17456" y="18625"/>
                </a:lnTo>
                <a:lnTo>
                  <a:pt x="17550" y="18577"/>
                </a:lnTo>
                <a:lnTo>
                  <a:pt x="17538" y="18536"/>
                </a:lnTo>
                <a:lnTo>
                  <a:pt x="17444" y="18584"/>
                </a:lnTo>
                <a:close/>
                <a:moveTo>
                  <a:pt x="16666" y="18982"/>
                </a:moveTo>
                <a:lnTo>
                  <a:pt x="16678" y="19023"/>
                </a:lnTo>
                <a:lnTo>
                  <a:pt x="16771" y="18975"/>
                </a:lnTo>
                <a:lnTo>
                  <a:pt x="16760" y="18934"/>
                </a:lnTo>
                <a:lnTo>
                  <a:pt x="16666" y="18982"/>
                </a:lnTo>
                <a:close/>
                <a:moveTo>
                  <a:pt x="16510" y="19061"/>
                </a:moveTo>
                <a:lnTo>
                  <a:pt x="16522" y="19102"/>
                </a:lnTo>
                <a:lnTo>
                  <a:pt x="16615" y="19054"/>
                </a:lnTo>
                <a:lnTo>
                  <a:pt x="16603" y="19014"/>
                </a:lnTo>
                <a:lnTo>
                  <a:pt x="16510" y="19061"/>
                </a:lnTo>
                <a:close/>
                <a:moveTo>
                  <a:pt x="16355" y="19141"/>
                </a:moveTo>
                <a:lnTo>
                  <a:pt x="16367" y="19181"/>
                </a:lnTo>
                <a:lnTo>
                  <a:pt x="16459" y="19134"/>
                </a:lnTo>
                <a:lnTo>
                  <a:pt x="16447" y="19093"/>
                </a:lnTo>
                <a:lnTo>
                  <a:pt x="16355" y="19141"/>
                </a:lnTo>
                <a:close/>
                <a:moveTo>
                  <a:pt x="18379" y="18108"/>
                </a:moveTo>
                <a:lnTo>
                  <a:pt x="18391" y="18149"/>
                </a:lnTo>
                <a:lnTo>
                  <a:pt x="18484" y="18101"/>
                </a:lnTo>
                <a:lnTo>
                  <a:pt x="18472" y="18060"/>
                </a:lnTo>
                <a:lnTo>
                  <a:pt x="18379" y="18108"/>
                </a:lnTo>
                <a:close/>
                <a:moveTo>
                  <a:pt x="17601" y="18505"/>
                </a:moveTo>
                <a:lnTo>
                  <a:pt x="17612" y="18545"/>
                </a:lnTo>
                <a:lnTo>
                  <a:pt x="17705" y="18498"/>
                </a:lnTo>
                <a:lnTo>
                  <a:pt x="17693" y="18457"/>
                </a:lnTo>
                <a:lnTo>
                  <a:pt x="17601" y="18505"/>
                </a:lnTo>
                <a:close/>
                <a:moveTo>
                  <a:pt x="18223" y="18187"/>
                </a:moveTo>
                <a:lnTo>
                  <a:pt x="18235" y="18228"/>
                </a:lnTo>
                <a:lnTo>
                  <a:pt x="18329" y="18180"/>
                </a:lnTo>
                <a:lnTo>
                  <a:pt x="18317" y="18139"/>
                </a:lnTo>
                <a:lnTo>
                  <a:pt x="18223" y="18187"/>
                </a:lnTo>
                <a:close/>
                <a:moveTo>
                  <a:pt x="17756" y="18425"/>
                </a:moveTo>
                <a:lnTo>
                  <a:pt x="17768" y="18466"/>
                </a:lnTo>
                <a:lnTo>
                  <a:pt x="17861" y="18418"/>
                </a:lnTo>
                <a:lnTo>
                  <a:pt x="17849" y="18378"/>
                </a:lnTo>
                <a:lnTo>
                  <a:pt x="17756" y="18425"/>
                </a:lnTo>
                <a:close/>
                <a:moveTo>
                  <a:pt x="17912" y="18346"/>
                </a:moveTo>
                <a:lnTo>
                  <a:pt x="17924" y="18387"/>
                </a:lnTo>
                <a:lnTo>
                  <a:pt x="18016" y="18339"/>
                </a:lnTo>
                <a:lnTo>
                  <a:pt x="18005" y="18298"/>
                </a:lnTo>
                <a:lnTo>
                  <a:pt x="17912" y="18346"/>
                </a:lnTo>
                <a:close/>
                <a:moveTo>
                  <a:pt x="18067" y="18266"/>
                </a:moveTo>
                <a:lnTo>
                  <a:pt x="18079" y="18307"/>
                </a:lnTo>
                <a:lnTo>
                  <a:pt x="18172" y="18260"/>
                </a:lnTo>
                <a:lnTo>
                  <a:pt x="18161" y="18219"/>
                </a:lnTo>
                <a:lnTo>
                  <a:pt x="18067" y="18266"/>
                </a:lnTo>
                <a:close/>
                <a:moveTo>
                  <a:pt x="14953" y="19855"/>
                </a:moveTo>
                <a:lnTo>
                  <a:pt x="14964" y="19897"/>
                </a:lnTo>
                <a:lnTo>
                  <a:pt x="15058" y="19849"/>
                </a:lnTo>
                <a:lnTo>
                  <a:pt x="15046" y="19807"/>
                </a:lnTo>
                <a:lnTo>
                  <a:pt x="14953" y="19855"/>
                </a:lnTo>
                <a:close/>
                <a:moveTo>
                  <a:pt x="14424" y="20126"/>
                </a:moveTo>
                <a:lnTo>
                  <a:pt x="14361" y="20158"/>
                </a:lnTo>
                <a:cubicBezTo>
                  <a:pt x="14346" y="20118"/>
                  <a:pt x="14324" y="20084"/>
                  <a:pt x="14298" y="20058"/>
                </a:cubicBezTo>
                <a:lnTo>
                  <a:pt x="14329" y="19985"/>
                </a:lnTo>
                <a:lnTo>
                  <a:pt x="14301" y="19963"/>
                </a:lnTo>
                <a:lnTo>
                  <a:pt x="14270" y="20035"/>
                </a:lnTo>
                <a:cubicBezTo>
                  <a:pt x="14242" y="20017"/>
                  <a:pt x="14213" y="20007"/>
                  <a:pt x="14180" y="20007"/>
                </a:cubicBezTo>
                <a:cubicBezTo>
                  <a:pt x="14094" y="20007"/>
                  <a:pt x="14021" y="20079"/>
                  <a:pt x="13993" y="20182"/>
                </a:cubicBezTo>
                <a:lnTo>
                  <a:pt x="13921" y="20154"/>
                </a:lnTo>
                <a:lnTo>
                  <a:pt x="13912" y="20197"/>
                </a:lnTo>
                <a:lnTo>
                  <a:pt x="13984" y="20223"/>
                </a:lnTo>
                <a:cubicBezTo>
                  <a:pt x="13982" y="20239"/>
                  <a:pt x="13980" y="20256"/>
                  <a:pt x="13980" y="20273"/>
                </a:cubicBezTo>
                <a:cubicBezTo>
                  <a:pt x="13980" y="20356"/>
                  <a:pt x="14009" y="20431"/>
                  <a:pt x="14054" y="20480"/>
                </a:cubicBezTo>
                <a:lnTo>
                  <a:pt x="13997" y="20564"/>
                </a:lnTo>
                <a:lnTo>
                  <a:pt x="14022" y="20592"/>
                </a:lnTo>
                <a:lnTo>
                  <a:pt x="14081" y="20505"/>
                </a:lnTo>
                <a:cubicBezTo>
                  <a:pt x="14111" y="20527"/>
                  <a:pt x="14144" y="20540"/>
                  <a:pt x="14180" y="20540"/>
                </a:cubicBezTo>
                <a:cubicBezTo>
                  <a:pt x="14291" y="20540"/>
                  <a:pt x="14380" y="20421"/>
                  <a:pt x="14380" y="20273"/>
                </a:cubicBezTo>
                <a:cubicBezTo>
                  <a:pt x="14380" y="20247"/>
                  <a:pt x="14378" y="20222"/>
                  <a:pt x="14373" y="20199"/>
                </a:cubicBezTo>
                <a:lnTo>
                  <a:pt x="14435" y="20167"/>
                </a:lnTo>
                <a:lnTo>
                  <a:pt x="14424" y="20126"/>
                </a:lnTo>
                <a:close/>
                <a:moveTo>
                  <a:pt x="15109" y="19776"/>
                </a:moveTo>
                <a:lnTo>
                  <a:pt x="15121" y="19818"/>
                </a:lnTo>
                <a:lnTo>
                  <a:pt x="15214" y="19770"/>
                </a:lnTo>
                <a:lnTo>
                  <a:pt x="15202" y="19728"/>
                </a:lnTo>
                <a:lnTo>
                  <a:pt x="15109" y="19776"/>
                </a:lnTo>
                <a:close/>
                <a:moveTo>
                  <a:pt x="15887" y="19379"/>
                </a:moveTo>
                <a:lnTo>
                  <a:pt x="15899" y="19420"/>
                </a:lnTo>
                <a:lnTo>
                  <a:pt x="15993" y="19372"/>
                </a:lnTo>
                <a:lnTo>
                  <a:pt x="15981" y="19331"/>
                </a:lnTo>
                <a:lnTo>
                  <a:pt x="15887" y="19379"/>
                </a:lnTo>
                <a:close/>
                <a:moveTo>
                  <a:pt x="15576" y="19538"/>
                </a:moveTo>
                <a:lnTo>
                  <a:pt x="15588" y="19578"/>
                </a:lnTo>
                <a:lnTo>
                  <a:pt x="15681" y="19531"/>
                </a:lnTo>
                <a:lnTo>
                  <a:pt x="15669" y="19490"/>
                </a:lnTo>
                <a:lnTo>
                  <a:pt x="15576" y="19538"/>
                </a:lnTo>
                <a:close/>
                <a:moveTo>
                  <a:pt x="15265" y="19696"/>
                </a:moveTo>
                <a:lnTo>
                  <a:pt x="15276" y="19738"/>
                </a:lnTo>
                <a:lnTo>
                  <a:pt x="15369" y="19691"/>
                </a:lnTo>
                <a:lnTo>
                  <a:pt x="15358" y="19649"/>
                </a:lnTo>
                <a:lnTo>
                  <a:pt x="15265" y="19696"/>
                </a:lnTo>
                <a:close/>
                <a:moveTo>
                  <a:pt x="15731" y="19458"/>
                </a:moveTo>
                <a:lnTo>
                  <a:pt x="15743" y="19499"/>
                </a:lnTo>
                <a:lnTo>
                  <a:pt x="15837" y="19451"/>
                </a:lnTo>
                <a:lnTo>
                  <a:pt x="15825" y="19411"/>
                </a:lnTo>
                <a:lnTo>
                  <a:pt x="15731" y="19458"/>
                </a:lnTo>
                <a:close/>
                <a:moveTo>
                  <a:pt x="15420" y="19617"/>
                </a:moveTo>
                <a:lnTo>
                  <a:pt x="15432" y="19658"/>
                </a:lnTo>
                <a:lnTo>
                  <a:pt x="15526" y="19611"/>
                </a:lnTo>
                <a:lnTo>
                  <a:pt x="15514" y="19569"/>
                </a:lnTo>
                <a:lnTo>
                  <a:pt x="15420" y="19617"/>
                </a:lnTo>
                <a:close/>
                <a:moveTo>
                  <a:pt x="14798" y="19935"/>
                </a:moveTo>
                <a:lnTo>
                  <a:pt x="14809" y="19976"/>
                </a:lnTo>
                <a:lnTo>
                  <a:pt x="14902" y="19929"/>
                </a:lnTo>
                <a:lnTo>
                  <a:pt x="14890" y="19888"/>
                </a:lnTo>
                <a:lnTo>
                  <a:pt x="14798" y="19935"/>
                </a:lnTo>
                <a:close/>
                <a:moveTo>
                  <a:pt x="14486" y="20094"/>
                </a:moveTo>
                <a:lnTo>
                  <a:pt x="14498" y="20135"/>
                </a:lnTo>
                <a:lnTo>
                  <a:pt x="14591" y="20087"/>
                </a:lnTo>
                <a:lnTo>
                  <a:pt x="14579" y="20047"/>
                </a:lnTo>
                <a:lnTo>
                  <a:pt x="14486" y="20094"/>
                </a:lnTo>
                <a:close/>
                <a:moveTo>
                  <a:pt x="16199" y="19220"/>
                </a:moveTo>
                <a:lnTo>
                  <a:pt x="16210" y="19261"/>
                </a:lnTo>
                <a:lnTo>
                  <a:pt x="16304" y="19213"/>
                </a:lnTo>
                <a:lnTo>
                  <a:pt x="16292" y="19172"/>
                </a:lnTo>
                <a:lnTo>
                  <a:pt x="16199" y="19220"/>
                </a:lnTo>
                <a:close/>
                <a:moveTo>
                  <a:pt x="14641" y="20015"/>
                </a:moveTo>
                <a:lnTo>
                  <a:pt x="14653" y="20056"/>
                </a:lnTo>
                <a:lnTo>
                  <a:pt x="14747" y="20008"/>
                </a:lnTo>
                <a:lnTo>
                  <a:pt x="14735" y="19967"/>
                </a:lnTo>
                <a:lnTo>
                  <a:pt x="14641" y="20015"/>
                </a:lnTo>
                <a:close/>
                <a:moveTo>
                  <a:pt x="16043" y="19299"/>
                </a:moveTo>
                <a:lnTo>
                  <a:pt x="16055" y="19340"/>
                </a:lnTo>
                <a:lnTo>
                  <a:pt x="16148" y="19293"/>
                </a:lnTo>
                <a:lnTo>
                  <a:pt x="16136" y="19252"/>
                </a:lnTo>
                <a:lnTo>
                  <a:pt x="16043" y="19299"/>
                </a:lnTo>
                <a:close/>
                <a:moveTo>
                  <a:pt x="18005" y="17502"/>
                </a:moveTo>
                <a:lnTo>
                  <a:pt x="17909" y="17455"/>
                </a:lnTo>
                <a:lnTo>
                  <a:pt x="17898" y="17497"/>
                </a:lnTo>
                <a:lnTo>
                  <a:pt x="17993" y="17544"/>
                </a:lnTo>
                <a:lnTo>
                  <a:pt x="18005" y="17502"/>
                </a:lnTo>
                <a:close/>
                <a:moveTo>
                  <a:pt x="18163" y="17583"/>
                </a:moveTo>
                <a:lnTo>
                  <a:pt x="18068" y="17535"/>
                </a:lnTo>
                <a:lnTo>
                  <a:pt x="18056" y="17576"/>
                </a:lnTo>
                <a:lnTo>
                  <a:pt x="18151" y="17624"/>
                </a:lnTo>
                <a:lnTo>
                  <a:pt x="18163" y="17583"/>
                </a:lnTo>
                <a:close/>
                <a:moveTo>
                  <a:pt x="18321" y="17662"/>
                </a:moveTo>
                <a:lnTo>
                  <a:pt x="18226" y="17614"/>
                </a:lnTo>
                <a:lnTo>
                  <a:pt x="18215" y="17655"/>
                </a:lnTo>
                <a:lnTo>
                  <a:pt x="18309" y="17703"/>
                </a:lnTo>
                <a:lnTo>
                  <a:pt x="18321" y="17662"/>
                </a:lnTo>
                <a:close/>
                <a:moveTo>
                  <a:pt x="18479" y="17741"/>
                </a:moveTo>
                <a:lnTo>
                  <a:pt x="18385" y="17694"/>
                </a:lnTo>
                <a:lnTo>
                  <a:pt x="18373" y="17735"/>
                </a:lnTo>
                <a:lnTo>
                  <a:pt x="18467" y="17782"/>
                </a:lnTo>
                <a:lnTo>
                  <a:pt x="18479" y="17741"/>
                </a:lnTo>
                <a:close/>
                <a:moveTo>
                  <a:pt x="16422" y="16706"/>
                </a:moveTo>
                <a:lnTo>
                  <a:pt x="16328" y="16659"/>
                </a:lnTo>
                <a:lnTo>
                  <a:pt x="16316" y="16701"/>
                </a:lnTo>
                <a:lnTo>
                  <a:pt x="16410" y="16748"/>
                </a:lnTo>
                <a:lnTo>
                  <a:pt x="16422" y="16706"/>
                </a:lnTo>
                <a:close/>
                <a:moveTo>
                  <a:pt x="17213" y="17104"/>
                </a:moveTo>
                <a:lnTo>
                  <a:pt x="17118" y="17057"/>
                </a:lnTo>
                <a:lnTo>
                  <a:pt x="17107" y="17099"/>
                </a:lnTo>
                <a:lnTo>
                  <a:pt x="17202" y="17146"/>
                </a:lnTo>
                <a:lnTo>
                  <a:pt x="17213" y="17104"/>
                </a:lnTo>
                <a:close/>
                <a:moveTo>
                  <a:pt x="17846" y="17423"/>
                </a:moveTo>
                <a:lnTo>
                  <a:pt x="17751" y="17375"/>
                </a:lnTo>
                <a:lnTo>
                  <a:pt x="17740" y="17417"/>
                </a:lnTo>
                <a:lnTo>
                  <a:pt x="17834" y="17465"/>
                </a:lnTo>
                <a:lnTo>
                  <a:pt x="17846" y="17423"/>
                </a:lnTo>
                <a:close/>
                <a:moveTo>
                  <a:pt x="17055" y="17025"/>
                </a:moveTo>
                <a:lnTo>
                  <a:pt x="16960" y="16977"/>
                </a:lnTo>
                <a:lnTo>
                  <a:pt x="16948" y="17019"/>
                </a:lnTo>
                <a:lnTo>
                  <a:pt x="17044" y="17067"/>
                </a:lnTo>
                <a:lnTo>
                  <a:pt x="17055" y="17025"/>
                </a:lnTo>
                <a:close/>
                <a:moveTo>
                  <a:pt x="16738" y="16866"/>
                </a:moveTo>
                <a:lnTo>
                  <a:pt x="16644" y="16819"/>
                </a:lnTo>
                <a:lnTo>
                  <a:pt x="16632" y="16859"/>
                </a:lnTo>
                <a:lnTo>
                  <a:pt x="16727" y="16907"/>
                </a:lnTo>
                <a:lnTo>
                  <a:pt x="16738" y="16866"/>
                </a:lnTo>
                <a:close/>
                <a:moveTo>
                  <a:pt x="16580" y="16787"/>
                </a:moveTo>
                <a:lnTo>
                  <a:pt x="16486" y="16739"/>
                </a:lnTo>
                <a:lnTo>
                  <a:pt x="16474" y="16780"/>
                </a:lnTo>
                <a:lnTo>
                  <a:pt x="16568" y="16828"/>
                </a:lnTo>
                <a:lnTo>
                  <a:pt x="16580" y="16787"/>
                </a:lnTo>
                <a:close/>
                <a:moveTo>
                  <a:pt x="16264" y="16627"/>
                </a:moveTo>
                <a:lnTo>
                  <a:pt x="16169" y="16579"/>
                </a:lnTo>
                <a:lnTo>
                  <a:pt x="16157" y="16621"/>
                </a:lnTo>
                <a:lnTo>
                  <a:pt x="16252" y="16669"/>
                </a:lnTo>
                <a:lnTo>
                  <a:pt x="16264" y="16627"/>
                </a:lnTo>
                <a:close/>
                <a:moveTo>
                  <a:pt x="16896" y="16946"/>
                </a:moveTo>
                <a:lnTo>
                  <a:pt x="16802" y="16898"/>
                </a:lnTo>
                <a:lnTo>
                  <a:pt x="16790" y="16939"/>
                </a:lnTo>
                <a:lnTo>
                  <a:pt x="16885" y="16986"/>
                </a:lnTo>
                <a:lnTo>
                  <a:pt x="16896" y="16946"/>
                </a:lnTo>
                <a:close/>
                <a:moveTo>
                  <a:pt x="17688" y="17343"/>
                </a:moveTo>
                <a:lnTo>
                  <a:pt x="17593" y="17296"/>
                </a:lnTo>
                <a:lnTo>
                  <a:pt x="17582" y="17337"/>
                </a:lnTo>
                <a:lnTo>
                  <a:pt x="17676" y="17384"/>
                </a:lnTo>
                <a:lnTo>
                  <a:pt x="17688" y="17343"/>
                </a:lnTo>
                <a:close/>
                <a:moveTo>
                  <a:pt x="17371" y="17185"/>
                </a:moveTo>
                <a:lnTo>
                  <a:pt x="17277" y="17137"/>
                </a:lnTo>
                <a:lnTo>
                  <a:pt x="17266" y="17178"/>
                </a:lnTo>
                <a:lnTo>
                  <a:pt x="17360" y="17226"/>
                </a:lnTo>
                <a:lnTo>
                  <a:pt x="17371" y="17185"/>
                </a:lnTo>
                <a:close/>
                <a:moveTo>
                  <a:pt x="17529" y="17264"/>
                </a:moveTo>
                <a:lnTo>
                  <a:pt x="17435" y="17217"/>
                </a:lnTo>
                <a:lnTo>
                  <a:pt x="17424" y="17257"/>
                </a:lnTo>
                <a:lnTo>
                  <a:pt x="17518" y="17305"/>
                </a:lnTo>
                <a:lnTo>
                  <a:pt x="17529" y="17264"/>
                </a:lnTo>
                <a:close/>
                <a:moveTo>
                  <a:pt x="15624" y="15864"/>
                </a:moveTo>
                <a:lnTo>
                  <a:pt x="15654" y="15845"/>
                </a:lnTo>
                <a:lnTo>
                  <a:pt x="15612" y="15727"/>
                </a:lnTo>
                <a:lnTo>
                  <a:pt x="15583" y="15746"/>
                </a:lnTo>
                <a:lnTo>
                  <a:pt x="15624" y="15864"/>
                </a:lnTo>
                <a:close/>
                <a:moveTo>
                  <a:pt x="15348" y="15080"/>
                </a:moveTo>
                <a:lnTo>
                  <a:pt x="15378" y="15062"/>
                </a:lnTo>
                <a:lnTo>
                  <a:pt x="15336" y="14944"/>
                </a:lnTo>
                <a:lnTo>
                  <a:pt x="15306" y="14964"/>
                </a:lnTo>
                <a:lnTo>
                  <a:pt x="15348" y="15080"/>
                </a:lnTo>
                <a:close/>
                <a:moveTo>
                  <a:pt x="15486" y="15473"/>
                </a:moveTo>
                <a:lnTo>
                  <a:pt x="15515" y="15453"/>
                </a:lnTo>
                <a:lnTo>
                  <a:pt x="15474" y="15335"/>
                </a:lnTo>
                <a:lnTo>
                  <a:pt x="15444" y="15355"/>
                </a:lnTo>
                <a:lnTo>
                  <a:pt x="15486" y="15473"/>
                </a:lnTo>
                <a:close/>
                <a:moveTo>
                  <a:pt x="14863" y="13712"/>
                </a:moveTo>
                <a:lnTo>
                  <a:pt x="14893" y="13692"/>
                </a:lnTo>
                <a:lnTo>
                  <a:pt x="14851" y="13575"/>
                </a:lnTo>
                <a:lnTo>
                  <a:pt x="14822" y="13594"/>
                </a:lnTo>
                <a:lnTo>
                  <a:pt x="14863" y="13712"/>
                </a:lnTo>
                <a:close/>
                <a:moveTo>
                  <a:pt x="15002" y="14103"/>
                </a:moveTo>
                <a:lnTo>
                  <a:pt x="15032" y="14084"/>
                </a:lnTo>
                <a:lnTo>
                  <a:pt x="14990" y="13966"/>
                </a:lnTo>
                <a:lnTo>
                  <a:pt x="14960" y="13985"/>
                </a:lnTo>
                <a:lnTo>
                  <a:pt x="15002" y="14103"/>
                </a:lnTo>
                <a:close/>
                <a:moveTo>
                  <a:pt x="14725" y="13319"/>
                </a:moveTo>
                <a:lnTo>
                  <a:pt x="14754" y="13301"/>
                </a:lnTo>
                <a:lnTo>
                  <a:pt x="14713" y="13183"/>
                </a:lnTo>
                <a:lnTo>
                  <a:pt x="14683" y="13203"/>
                </a:lnTo>
                <a:lnTo>
                  <a:pt x="14725" y="13319"/>
                </a:lnTo>
                <a:close/>
                <a:moveTo>
                  <a:pt x="15209" y="14689"/>
                </a:moveTo>
                <a:lnTo>
                  <a:pt x="15239" y="14671"/>
                </a:lnTo>
                <a:lnTo>
                  <a:pt x="15197" y="14553"/>
                </a:lnTo>
                <a:lnTo>
                  <a:pt x="15168" y="14571"/>
                </a:lnTo>
                <a:lnTo>
                  <a:pt x="15209" y="14689"/>
                </a:lnTo>
                <a:close/>
                <a:moveTo>
                  <a:pt x="14586" y="12928"/>
                </a:moveTo>
                <a:lnTo>
                  <a:pt x="14616" y="12910"/>
                </a:lnTo>
                <a:lnTo>
                  <a:pt x="14574" y="12792"/>
                </a:lnTo>
                <a:lnTo>
                  <a:pt x="14544" y="12810"/>
                </a:lnTo>
                <a:lnTo>
                  <a:pt x="14586" y="12928"/>
                </a:lnTo>
                <a:close/>
                <a:moveTo>
                  <a:pt x="14655" y="13124"/>
                </a:moveTo>
                <a:lnTo>
                  <a:pt x="14685" y="13105"/>
                </a:lnTo>
                <a:lnTo>
                  <a:pt x="14644" y="12987"/>
                </a:lnTo>
                <a:lnTo>
                  <a:pt x="14613" y="13006"/>
                </a:lnTo>
                <a:lnTo>
                  <a:pt x="14655" y="13124"/>
                </a:lnTo>
                <a:close/>
                <a:moveTo>
                  <a:pt x="15417" y="15276"/>
                </a:moveTo>
                <a:lnTo>
                  <a:pt x="15447" y="15257"/>
                </a:lnTo>
                <a:lnTo>
                  <a:pt x="15405" y="15140"/>
                </a:lnTo>
                <a:lnTo>
                  <a:pt x="15375" y="15159"/>
                </a:lnTo>
                <a:lnTo>
                  <a:pt x="15417" y="15276"/>
                </a:lnTo>
                <a:close/>
                <a:moveTo>
                  <a:pt x="15278" y="14885"/>
                </a:moveTo>
                <a:lnTo>
                  <a:pt x="15308" y="14866"/>
                </a:lnTo>
                <a:lnTo>
                  <a:pt x="15266" y="14748"/>
                </a:lnTo>
                <a:lnTo>
                  <a:pt x="15237" y="14767"/>
                </a:lnTo>
                <a:lnTo>
                  <a:pt x="15278" y="14885"/>
                </a:lnTo>
                <a:close/>
                <a:moveTo>
                  <a:pt x="15555" y="15668"/>
                </a:moveTo>
                <a:lnTo>
                  <a:pt x="15585" y="15650"/>
                </a:lnTo>
                <a:lnTo>
                  <a:pt x="15543" y="15532"/>
                </a:lnTo>
                <a:lnTo>
                  <a:pt x="15514" y="15550"/>
                </a:lnTo>
                <a:lnTo>
                  <a:pt x="15555" y="15668"/>
                </a:lnTo>
                <a:close/>
                <a:moveTo>
                  <a:pt x="15694" y="16059"/>
                </a:moveTo>
                <a:lnTo>
                  <a:pt x="15724" y="16041"/>
                </a:lnTo>
                <a:lnTo>
                  <a:pt x="15682" y="15923"/>
                </a:lnTo>
                <a:lnTo>
                  <a:pt x="15652" y="15941"/>
                </a:lnTo>
                <a:lnTo>
                  <a:pt x="15694" y="16059"/>
                </a:lnTo>
                <a:close/>
                <a:moveTo>
                  <a:pt x="14793" y="13516"/>
                </a:moveTo>
                <a:lnTo>
                  <a:pt x="14823" y="13496"/>
                </a:lnTo>
                <a:lnTo>
                  <a:pt x="14782" y="13380"/>
                </a:lnTo>
                <a:lnTo>
                  <a:pt x="14752" y="13398"/>
                </a:lnTo>
                <a:lnTo>
                  <a:pt x="14793" y="13516"/>
                </a:lnTo>
                <a:close/>
                <a:moveTo>
                  <a:pt x="14477" y="12519"/>
                </a:moveTo>
                <a:lnTo>
                  <a:pt x="14435" y="12401"/>
                </a:lnTo>
                <a:lnTo>
                  <a:pt x="14406" y="12419"/>
                </a:lnTo>
                <a:lnTo>
                  <a:pt x="14447" y="12537"/>
                </a:lnTo>
                <a:lnTo>
                  <a:pt x="14477" y="12519"/>
                </a:lnTo>
                <a:close/>
                <a:moveTo>
                  <a:pt x="14517" y="12733"/>
                </a:moveTo>
                <a:lnTo>
                  <a:pt x="14547" y="12714"/>
                </a:lnTo>
                <a:lnTo>
                  <a:pt x="14505" y="12596"/>
                </a:lnTo>
                <a:lnTo>
                  <a:pt x="14475" y="12615"/>
                </a:lnTo>
                <a:lnTo>
                  <a:pt x="14517" y="12733"/>
                </a:lnTo>
                <a:close/>
                <a:moveTo>
                  <a:pt x="15071" y="14298"/>
                </a:moveTo>
                <a:lnTo>
                  <a:pt x="15100" y="14280"/>
                </a:lnTo>
                <a:lnTo>
                  <a:pt x="15059" y="14162"/>
                </a:lnTo>
                <a:lnTo>
                  <a:pt x="15029" y="14180"/>
                </a:lnTo>
                <a:lnTo>
                  <a:pt x="15071" y="14298"/>
                </a:lnTo>
                <a:close/>
                <a:moveTo>
                  <a:pt x="15140" y="14494"/>
                </a:moveTo>
                <a:lnTo>
                  <a:pt x="15169" y="14475"/>
                </a:lnTo>
                <a:lnTo>
                  <a:pt x="15128" y="14357"/>
                </a:lnTo>
                <a:lnTo>
                  <a:pt x="15098" y="14376"/>
                </a:lnTo>
                <a:lnTo>
                  <a:pt x="15140" y="14494"/>
                </a:lnTo>
                <a:close/>
                <a:moveTo>
                  <a:pt x="14932" y="13907"/>
                </a:moveTo>
                <a:lnTo>
                  <a:pt x="14962" y="13889"/>
                </a:lnTo>
                <a:lnTo>
                  <a:pt x="14920" y="13771"/>
                </a:lnTo>
                <a:lnTo>
                  <a:pt x="14890" y="13789"/>
                </a:lnTo>
                <a:lnTo>
                  <a:pt x="14932" y="13907"/>
                </a:lnTo>
                <a:close/>
                <a:moveTo>
                  <a:pt x="19426" y="18088"/>
                </a:moveTo>
                <a:lnTo>
                  <a:pt x="19522" y="18111"/>
                </a:lnTo>
                <a:lnTo>
                  <a:pt x="19527" y="18067"/>
                </a:lnTo>
                <a:lnTo>
                  <a:pt x="19431" y="18045"/>
                </a:lnTo>
                <a:lnTo>
                  <a:pt x="19426" y="18088"/>
                </a:lnTo>
                <a:close/>
                <a:moveTo>
                  <a:pt x="19744" y="18161"/>
                </a:moveTo>
                <a:lnTo>
                  <a:pt x="19841" y="18184"/>
                </a:lnTo>
                <a:lnTo>
                  <a:pt x="19846" y="18141"/>
                </a:lnTo>
                <a:lnTo>
                  <a:pt x="19750" y="18118"/>
                </a:lnTo>
                <a:lnTo>
                  <a:pt x="19744" y="18161"/>
                </a:lnTo>
                <a:close/>
                <a:moveTo>
                  <a:pt x="19904" y="18198"/>
                </a:moveTo>
                <a:lnTo>
                  <a:pt x="20000" y="18220"/>
                </a:lnTo>
                <a:lnTo>
                  <a:pt x="20006" y="18177"/>
                </a:lnTo>
                <a:lnTo>
                  <a:pt x="19910" y="18154"/>
                </a:lnTo>
                <a:lnTo>
                  <a:pt x="19904" y="18198"/>
                </a:lnTo>
                <a:close/>
                <a:moveTo>
                  <a:pt x="19266" y="18052"/>
                </a:moveTo>
                <a:lnTo>
                  <a:pt x="19362" y="18074"/>
                </a:lnTo>
                <a:lnTo>
                  <a:pt x="19368" y="18031"/>
                </a:lnTo>
                <a:lnTo>
                  <a:pt x="19272" y="18009"/>
                </a:lnTo>
                <a:lnTo>
                  <a:pt x="19266" y="18052"/>
                </a:lnTo>
                <a:close/>
                <a:moveTo>
                  <a:pt x="19585" y="18125"/>
                </a:moveTo>
                <a:lnTo>
                  <a:pt x="19682" y="18147"/>
                </a:lnTo>
                <a:lnTo>
                  <a:pt x="19687" y="18103"/>
                </a:lnTo>
                <a:lnTo>
                  <a:pt x="19591" y="18082"/>
                </a:lnTo>
                <a:lnTo>
                  <a:pt x="19585" y="18125"/>
                </a:lnTo>
                <a:close/>
                <a:moveTo>
                  <a:pt x="19106" y="18016"/>
                </a:moveTo>
                <a:lnTo>
                  <a:pt x="19202" y="18037"/>
                </a:lnTo>
                <a:lnTo>
                  <a:pt x="19208" y="17994"/>
                </a:lnTo>
                <a:lnTo>
                  <a:pt x="19112" y="17973"/>
                </a:lnTo>
                <a:lnTo>
                  <a:pt x="19106" y="18016"/>
                </a:lnTo>
                <a:close/>
                <a:moveTo>
                  <a:pt x="21022" y="18454"/>
                </a:moveTo>
                <a:lnTo>
                  <a:pt x="21118" y="18475"/>
                </a:lnTo>
                <a:lnTo>
                  <a:pt x="21124" y="18432"/>
                </a:lnTo>
                <a:lnTo>
                  <a:pt x="21028" y="18409"/>
                </a:lnTo>
                <a:lnTo>
                  <a:pt x="21022" y="18454"/>
                </a:lnTo>
                <a:close/>
                <a:moveTo>
                  <a:pt x="20863" y="18416"/>
                </a:moveTo>
                <a:lnTo>
                  <a:pt x="20959" y="18439"/>
                </a:lnTo>
                <a:lnTo>
                  <a:pt x="20964" y="18396"/>
                </a:lnTo>
                <a:lnTo>
                  <a:pt x="20868" y="18373"/>
                </a:lnTo>
                <a:lnTo>
                  <a:pt x="20863" y="18416"/>
                </a:lnTo>
                <a:close/>
                <a:moveTo>
                  <a:pt x="21182" y="18490"/>
                </a:moveTo>
                <a:lnTo>
                  <a:pt x="21278" y="18511"/>
                </a:lnTo>
                <a:lnTo>
                  <a:pt x="21284" y="18468"/>
                </a:lnTo>
                <a:lnTo>
                  <a:pt x="21188" y="18446"/>
                </a:lnTo>
                <a:lnTo>
                  <a:pt x="21182" y="18490"/>
                </a:lnTo>
                <a:close/>
                <a:moveTo>
                  <a:pt x="20703" y="18380"/>
                </a:moveTo>
                <a:lnTo>
                  <a:pt x="20799" y="18403"/>
                </a:lnTo>
                <a:lnTo>
                  <a:pt x="20804" y="18358"/>
                </a:lnTo>
                <a:lnTo>
                  <a:pt x="20708" y="18337"/>
                </a:lnTo>
                <a:lnTo>
                  <a:pt x="20703" y="18380"/>
                </a:lnTo>
                <a:close/>
                <a:moveTo>
                  <a:pt x="20224" y="18271"/>
                </a:moveTo>
                <a:lnTo>
                  <a:pt x="20320" y="18293"/>
                </a:lnTo>
                <a:lnTo>
                  <a:pt x="20325" y="18249"/>
                </a:lnTo>
                <a:lnTo>
                  <a:pt x="20229" y="18228"/>
                </a:lnTo>
                <a:lnTo>
                  <a:pt x="20224" y="18271"/>
                </a:lnTo>
                <a:close/>
                <a:moveTo>
                  <a:pt x="20064" y="18235"/>
                </a:moveTo>
                <a:lnTo>
                  <a:pt x="20160" y="18256"/>
                </a:lnTo>
                <a:lnTo>
                  <a:pt x="20165" y="18213"/>
                </a:lnTo>
                <a:lnTo>
                  <a:pt x="20069" y="18190"/>
                </a:lnTo>
                <a:lnTo>
                  <a:pt x="20064" y="18235"/>
                </a:lnTo>
                <a:close/>
                <a:moveTo>
                  <a:pt x="20383" y="18307"/>
                </a:moveTo>
                <a:lnTo>
                  <a:pt x="20479" y="18329"/>
                </a:lnTo>
                <a:lnTo>
                  <a:pt x="20485" y="18286"/>
                </a:lnTo>
                <a:lnTo>
                  <a:pt x="20389" y="18264"/>
                </a:lnTo>
                <a:lnTo>
                  <a:pt x="20383" y="18307"/>
                </a:lnTo>
                <a:close/>
                <a:moveTo>
                  <a:pt x="20543" y="18344"/>
                </a:moveTo>
                <a:lnTo>
                  <a:pt x="20639" y="18365"/>
                </a:lnTo>
                <a:lnTo>
                  <a:pt x="20645" y="18322"/>
                </a:lnTo>
                <a:lnTo>
                  <a:pt x="20549" y="18300"/>
                </a:lnTo>
                <a:lnTo>
                  <a:pt x="20543" y="18344"/>
                </a:lnTo>
                <a:close/>
                <a:moveTo>
                  <a:pt x="13358" y="19946"/>
                </a:moveTo>
                <a:lnTo>
                  <a:pt x="13259" y="19909"/>
                </a:lnTo>
                <a:lnTo>
                  <a:pt x="13251" y="19953"/>
                </a:lnTo>
                <a:lnTo>
                  <a:pt x="13349" y="19989"/>
                </a:lnTo>
                <a:lnTo>
                  <a:pt x="13358" y="19946"/>
                </a:lnTo>
                <a:close/>
                <a:moveTo>
                  <a:pt x="13085" y="19891"/>
                </a:moveTo>
                <a:lnTo>
                  <a:pt x="13184" y="19928"/>
                </a:lnTo>
                <a:lnTo>
                  <a:pt x="13193" y="19886"/>
                </a:lnTo>
                <a:lnTo>
                  <a:pt x="13094" y="19848"/>
                </a:lnTo>
                <a:lnTo>
                  <a:pt x="13085" y="19891"/>
                </a:lnTo>
                <a:close/>
                <a:moveTo>
                  <a:pt x="12755" y="19769"/>
                </a:moveTo>
                <a:lnTo>
                  <a:pt x="12853" y="19805"/>
                </a:lnTo>
                <a:lnTo>
                  <a:pt x="12862" y="19763"/>
                </a:lnTo>
                <a:lnTo>
                  <a:pt x="12764" y="19726"/>
                </a:lnTo>
                <a:lnTo>
                  <a:pt x="12755" y="19769"/>
                </a:lnTo>
                <a:close/>
                <a:moveTo>
                  <a:pt x="12920" y="19830"/>
                </a:moveTo>
                <a:lnTo>
                  <a:pt x="13019" y="19866"/>
                </a:lnTo>
                <a:lnTo>
                  <a:pt x="13027" y="19824"/>
                </a:lnTo>
                <a:lnTo>
                  <a:pt x="12929" y="19787"/>
                </a:lnTo>
                <a:lnTo>
                  <a:pt x="12920" y="19830"/>
                </a:lnTo>
                <a:close/>
                <a:moveTo>
                  <a:pt x="13524" y="20007"/>
                </a:moveTo>
                <a:lnTo>
                  <a:pt x="13425" y="19971"/>
                </a:lnTo>
                <a:lnTo>
                  <a:pt x="13416" y="20014"/>
                </a:lnTo>
                <a:lnTo>
                  <a:pt x="13514" y="20050"/>
                </a:lnTo>
                <a:lnTo>
                  <a:pt x="13524" y="20007"/>
                </a:lnTo>
                <a:close/>
                <a:moveTo>
                  <a:pt x="13854" y="20129"/>
                </a:moveTo>
                <a:lnTo>
                  <a:pt x="13756" y="20093"/>
                </a:lnTo>
                <a:lnTo>
                  <a:pt x="13747" y="20136"/>
                </a:lnTo>
                <a:lnTo>
                  <a:pt x="13845" y="20172"/>
                </a:lnTo>
                <a:lnTo>
                  <a:pt x="13854" y="20129"/>
                </a:lnTo>
                <a:close/>
                <a:moveTo>
                  <a:pt x="13689" y="20068"/>
                </a:moveTo>
                <a:lnTo>
                  <a:pt x="13590" y="20032"/>
                </a:lnTo>
                <a:lnTo>
                  <a:pt x="13582" y="20075"/>
                </a:lnTo>
                <a:lnTo>
                  <a:pt x="13680" y="20111"/>
                </a:lnTo>
                <a:lnTo>
                  <a:pt x="13689" y="20068"/>
                </a:lnTo>
                <a:close/>
                <a:moveTo>
                  <a:pt x="8003" y="3821"/>
                </a:moveTo>
                <a:lnTo>
                  <a:pt x="7990" y="3780"/>
                </a:lnTo>
                <a:lnTo>
                  <a:pt x="7899" y="3831"/>
                </a:lnTo>
                <a:lnTo>
                  <a:pt x="7912" y="3872"/>
                </a:lnTo>
                <a:lnTo>
                  <a:pt x="8003" y="3821"/>
                </a:lnTo>
                <a:close/>
                <a:moveTo>
                  <a:pt x="7597" y="4000"/>
                </a:moveTo>
                <a:lnTo>
                  <a:pt x="7609" y="4041"/>
                </a:lnTo>
                <a:lnTo>
                  <a:pt x="7700" y="3990"/>
                </a:lnTo>
                <a:lnTo>
                  <a:pt x="7688" y="3949"/>
                </a:lnTo>
                <a:lnTo>
                  <a:pt x="7597" y="4000"/>
                </a:lnTo>
                <a:close/>
                <a:moveTo>
                  <a:pt x="8154" y="3737"/>
                </a:moveTo>
                <a:lnTo>
                  <a:pt x="8142" y="3696"/>
                </a:lnTo>
                <a:lnTo>
                  <a:pt x="8052" y="3746"/>
                </a:lnTo>
                <a:lnTo>
                  <a:pt x="8063" y="3787"/>
                </a:lnTo>
                <a:lnTo>
                  <a:pt x="8154" y="3737"/>
                </a:lnTo>
                <a:close/>
                <a:moveTo>
                  <a:pt x="8307" y="3652"/>
                </a:moveTo>
                <a:lnTo>
                  <a:pt x="8294" y="3611"/>
                </a:lnTo>
                <a:lnTo>
                  <a:pt x="8203" y="3662"/>
                </a:lnTo>
                <a:lnTo>
                  <a:pt x="8216" y="3703"/>
                </a:lnTo>
                <a:lnTo>
                  <a:pt x="8307" y="3652"/>
                </a:lnTo>
                <a:close/>
                <a:moveTo>
                  <a:pt x="8354" y="3577"/>
                </a:moveTo>
                <a:lnTo>
                  <a:pt x="8367" y="3618"/>
                </a:lnTo>
                <a:lnTo>
                  <a:pt x="8458" y="3567"/>
                </a:lnTo>
                <a:lnTo>
                  <a:pt x="8445" y="3527"/>
                </a:lnTo>
                <a:lnTo>
                  <a:pt x="8354" y="3577"/>
                </a:lnTo>
                <a:close/>
                <a:moveTo>
                  <a:pt x="7142" y="4254"/>
                </a:moveTo>
                <a:lnTo>
                  <a:pt x="7155" y="4294"/>
                </a:lnTo>
                <a:lnTo>
                  <a:pt x="7246" y="4244"/>
                </a:lnTo>
                <a:lnTo>
                  <a:pt x="7233" y="4203"/>
                </a:lnTo>
                <a:lnTo>
                  <a:pt x="7142" y="4254"/>
                </a:lnTo>
                <a:close/>
                <a:moveTo>
                  <a:pt x="8670" y="3449"/>
                </a:moveTo>
                <a:lnTo>
                  <a:pt x="8761" y="3398"/>
                </a:lnTo>
                <a:lnTo>
                  <a:pt x="8748" y="3358"/>
                </a:lnTo>
                <a:lnTo>
                  <a:pt x="8657" y="3408"/>
                </a:lnTo>
                <a:lnTo>
                  <a:pt x="8670" y="3449"/>
                </a:lnTo>
                <a:close/>
                <a:moveTo>
                  <a:pt x="8506" y="3493"/>
                </a:moveTo>
                <a:lnTo>
                  <a:pt x="8518" y="3534"/>
                </a:lnTo>
                <a:lnTo>
                  <a:pt x="8609" y="3483"/>
                </a:lnTo>
                <a:lnTo>
                  <a:pt x="8597" y="3442"/>
                </a:lnTo>
                <a:lnTo>
                  <a:pt x="8506" y="3493"/>
                </a:lnTo>
                <a:close/>
                <a:moveTo>
                  <a:pt x="4581" y="5731"/>
                </a:moveTo>
                <a:lnTo>
                  <a:pt x="4672" y="5681"/>
                </a:lnTo>
                <a:lnTo>
                  <a:pt x="4659" y="5640"/>
                </a:lnTo>
                <a:lnTo>
                  <a:pt x="4568" y="5691"/>
                </a:lnTo>
                <a:lnTo>
                  <a:pt x="4581" y="5731"/>
                </a:lnTo>
                <a:close/>
                <a:moveTo>
                  <a:pt x="5642" y="5140"/>
                </a:moveTo>
                <a:lnTo>
                  <a:pt x="5733" y="5089"/>
                </a:lnTo>
                <a:lnTo>
                  <a:pt x="5720" y="5048"/>
                </a:lnTo>
                <a:lnTo>
                  <a:pt x="5629" y="5099"/>
                </a:lnTo>
                <a:lnTo>
                  <a:pt x="5642" y="5140"/>
                </a:lnTo>
                <a:close/>
                <a:moveTo>
                  <a:pt x="5126" y="5427"/>
                </a:moveTo>
                <a:lnTo>
                  <a:pt x="5113" y="5386"/>
                </a:lnTo>
                <a:lnTo>
                  <a:pt x="5022" y="5437"/>
                </a:lnTo>
                <a:lnTo>
                  <a:pt x="5035" y="5478"/>
                </a:lnTo>
                <a:lnTo>
                  <a:pt x="5126" y="5427"/>
                </a:lnTo>
                <a:close/>
                <a:moveTo>
                  <a:pt x="5174" y="5353"/>
                </a:moveTo>
                <a:lnTo>
                  <a:pt x="5187" y="5393"/>
                </a:lnTo>
                <a:lnTo>
                  <a:pt x="5278" y="5343"/>
                </a:lnTo>
                <a:lnTo>
                  <a:pt x="5265" y="5302"/>
                </a:lnTo>
                <a:lnTo>
                  <a:pt x="5174" y="5353"/>
                </a:lnTo>
                <a:close/>
                <a:moveTo>
                  <a:pt x="5477" y="5184"/>
                </a:moveTo>
                <a:lnTo>
                  <a:pt x="5490" y="5224"/>
                </a:lnTo>
                <a:lnTo>
                  <a:pt x="5580" y="5174"/>
                </a:lnTo>
                <a:lnTo>
                  <a:pt x="5568" y="5133"/>
                </a:lnTo>
                <a:lnTo>
                  <a:pt x="5477" y="5184"/>
                </a:lnTo>
                <a:close/>
                <a:moveTo>
                  <a:pt x="9124" y="3196"/>
                </a:moveTo>
                <a:lnTo>
                  <a:pt x="9215" y="3145"/>
                </a:lnTo>
                <a:lnTo>
                  <a:pt x="9202" y="3105"/>
                </a:lnTo>
                <a:lnTo>
                  <a:pt x="9111" y="3156"/>
                </a:lnTo>
                <a:lnTo>
                  <a:pt x="9124" y="3196"/>
                </a:lnTo>
                <a:close/>
                <a:moveTo>
                  <a:pt x="5326" y="5268"/>
                </a:moveTo>
                <a:lnTo>
                  <a:pt x="5338" y="5309"/>
                </a:lnTo>
                <a:lnTo>
                  <a:pt x="5429" y="5258"/>
                </a:lnTo>
                <a:lnTo>
                  <a:pt x="5416" y="5217"/>
                </a:lnTo>
                <a:lnTo>
                  <a:pt x="5326" y="5268"/>
                </a:lnTo>
                <a:close/>
                <a:moveTo>
                  <a:pt x="6779" y="4457"/>
                </a:moveTo>
                <a:lnTo>
                  <a:pt x="6688" y="4507"/>
                </a:lnTo>
                <a:lnTo>
                  <a:pt x="6701" y="4548"/>
                </a:lnTo>
                <a:lnTo>
                  <a:pt x="6792" y="4497"/>
                </a:lnTo>
                <a:lnTo>
                  <a:pt x="6779" y="4457"/>
                </a:lnTo>
                <a:close/>
                <a:moveTo>
                  <a:pt x="6931" y="4372"/>
                </a:moveTo>
                <a:lnTo>
                  <a:pt x="6840" y="4423"/>
                </a:lnTo>
                <a:lnTo>
                  <a:pt x="6852" y="4464"/>
                </a:lnTo>
                <a:lnTo>
                  <a:pt x="6943" y="4413"/>
                </a:lnTo>
                <a:lnTo>
                  <a:pt x="6931" y="4372"/>
                </a:lnTo>
                <a:close/>
                <a:moveTo>
                  <a:pt x="6628" y="4541"/>
                </a:moveTo>
                <a:lnTo>
                  <a:pt x="6537" y="4592"/>
                </a:lnTo>
                <a:lnTo>
                  <a:pt x="6550" y="4633"/>
                </a:lnTo>
                <a:lnTo>
                  <a:pt x="6641" y="4582"/>
                </a:lnTo>
                <a:lnTo>
                  <a:pt x="6628" y="4541"/>
                </a:lnTo>
                <a:close/>
                <a:moveTo>
                  <a:pt x="6325" y="4710"/>
                </a:moveTo>
                <a:lnTo>
                  <a:pt x="6234" y="4761"/>
                </a:lnTo>
                <a:lnTo>
                  <a:pt x="6247" y="4802"/>
                </a:lnTo>
                <a:lnTo>
                  <a:pt x="6338" y="4751"/>
                </a:lnTo>
                <a:lnTo>
                  <a:pt x="6325" y="4710"/>
                </a:lnTo>
                <a:close/>
                <a:moveTo>
                  <a:pt x="7852" y="3906"/>
                </a:moveTo>
                <a:lnTo>
                  <a:pt x="7839" y="3865"/>
                </a:lnTo>
                <a:lnTo>
                  <a:pt x="7748" y="3916"/>
                </a:lnTo>
                <a:lnTo>
                  <a:pt x="7761" y="3956"/>
                </a:lnTo>
                <a:lnTo>
                  <a:pt x="7852" y="3906"/>
                </a:lnTo>
                <a:close/>
                <a:moveTo>
                  <a:pt x="6477" y="4626"/>
                </a:moveTo>
                <a:lnTo>
                  <a:pt x="6386" y="4676"/>
                </a:lnTo>
                <a:lnTo>
                  <a:pt x="6398" y="4717"/>
                </a:lnTo>
                <a:lnTo>
                  <a:pt x="6489" y="4666"/>
                </a:lnTo>
                <a:lnTo>
                  <a:pt x="6477" y="4626"/>
                </a:lnTo>
                <a:close/>
                <a:moveTo>
                  <a:pt x="6174" y="4795"/>
                </a:moveTo>
                <a:lnTo>
                  <a:pt x="6083" y="4845"/>
                </a:lnTo>
                <a:lnTo>
                  <a:pt x="6096" y="4886"/>
                </a:lnTo>
                <a:lnTo>
                  <a:pt x="6187" y="4835"/>
                </a:lnTo>
                <a:lnTo>
                  <a:pt x="6174" y="4795"/>
                </a:lnTo>
                <a:close/>
                <a:moveTo>
                  <a:pt x="6035" y="4920"/>
                </a:moveTo>
                <a:lnTo>
                  <a:pt x="6022" y="4879"/>
                </a:lnTo>
                <a:lnTo>
                  <a:pt x="5931" y="4930"/>
                </a:lnTo>
                <a:lnTo>
                  <a:pt x="5944" y="4971"/>
                </a:lnTo>
                <a:lnTo>
                  <a:pt x="6035" y="4920"/>
                </a:lnTo>
                <a:close/>
                <a:moveTo>
                  <a:pt x="3811" y="6113"/>
                </a:moveTo>
                <a:lnTo>
                  <a:pt x="3824" y="6153"/>
                </a:lnTo>
                <a:lnTo>
                  <a:pt x="3915" y="6102"/>
                </a:lnTo>
                <a:lnTo>
                  <a:pt x="3902" y="6063"/>
                </a:lnTo>
                <a:lnTo>
                  <a:pt x="3811" y="6113"/>
                </a:lnTo>
                <a:close/>
                <a:moveTo>
                  <a:pt x="8821" y="3365"/>
                </a:moveTo>
                <a:lnTo>
                  <a:pt x="8912" y="3314"/>
                </a:lnTo>
                <a:lnTo>
                  <a:pt x="8899" y="3273"/>
                </a:lnTo>
                <a:lnTo>
                  <a:pt x="8808" y="3324"/>
                </a:lnTo>
                <a:lnTo>
                  <a:pt x="8821" y="3365"/>
                </a:lnTo>
                <a:close/>
                <a:moveTo>
                  <a:pt x="3764" y="6187"/>
                </a:moveTo>
                <a:lnTo>
                  <a:pt x="3751" y="6147"/>
                </a:lnTo>
                <a:lnTo>
                  <a:pt x="3682" y="6185"/>
                </a:lnTo>
                <a:cubicBezTo>
                  <a:pt x="3646" y="6119"/>
                  <a:pt x="3587" y="6075"/>
                  <a:pt x="3521" y="6075"/>
                </a:cubicBezTo>
                <a:cubicBezTo>
                  <a:pt x="3442" y="6075"/>
                  <a:pt x="3374" y="6135"/>
                  <a:pt x="3342" y="6223"/>
                </a:cubicBezTo>
                <a:lnTo>
                  <a:pt x="3307" y="6212"/>
                </a:lnTo>
                <a:lnTo>
                  <a:pt x="3300" y="6254"/>
                </a:lnTo>
                <a:lnTo>
                  <a:pt x="3329" y="6265"/>
                </a:lnTo>
                <a:cubicBezTo>
                  <a:pt x="3324" y="6288"/>
                  <a:pt x="3321" y="6314"/>
                  <a:pt x="3321" y="6342"/>
                </a:cubicBezTo>
                <a:cubicBezTo>
                  <a:pt x="3321" y="6489"/>
                  <a:pt x="3410" y="6608"/>
                  <a:pt x="3521" y="6608"/>
                </a:cubicBezTo>
                <a:cubicBezTo>
                  <a:pt x="3631" y="6608"/>
                  <a:pt x="3720" y="6489"/>
                  <a:pt x="3720" y="6342"/>
                </a:cubicBezTo>
                <a:cubicBezTo>
                  <a:pt x="3720" y="6339"/>
                  <a:pt x="3720" y="6336"/>
                  <a:pt x="3720" y="6333"/>
                </a:cubicBezTo>
                <a:lnTo>
                  <a:pt x="3729" y="6333"/>
                </a:lnTo>
                <a:lnTo>
                  <a:pt x="3730" y="6290"/>
                </a:lnTo>
                <a:lnTo>
                  <a:pt x="3716" y="6288"/>
                </a:lnTo>
                <a:cubicBezTo>
                  <a:pt x="3712" y="6266"/>
                  <a:pt x="3707" y="6244"/>
                  <a:pt x="3699" y="6224"/>
                </a:cubicBezTo>
                <a:lnTo>
                  <a:pt x="3764" y="6187"/>
                </a:lnTo>
                <a:close/>
                <a:moveTo>
                  <a:pt x="8973" y="3280"/>
                </a:moveTo>
                <a:lnTo>
                  <a:pt x="9063" y="3229"/>
                </a:lnTo>
                <a:lnTo>
                  <a:pt x="9051" y="3190"/>
                </a:lnTo>
                <a:lnTo>
                  <a:pt x="8960" y="3239"/>
                </a:lnTo>
                <a:lnTo>
                  <a:pt x="8973" y="3280"/>
                </a:lnTo>
                <a:close/>
                <a:moveTo>
                  <a:pt x="7294" y="4169"/>
                </a:moveTo>
                <a:lnTo>
                  <a:pt x="7307" y="4210"/>
                </a:lnTo>
                <a:lnTo>
                  <a:pt x="7398" y="4159"/>
                </a:lnTo>
                <a:lnTo>
                  <a:pt x="7385" y="4118"/>
                </a:lnTo>
                <a:lnTo>
                  <a:pt x="7294" y="4169"/>
                </a:lnTo>
                <a:close/>
                <a:moveTo>
                  <a:pt x="7445" y="4085"/>
                </a:moveTo>
                <a:lnTo>
                  <a:pt x="7458" y="4125"/>
                </a:lnTo>
                <a:lnTo>
                  <a:pt x="7549" y="4075"/>
                </a:lnTo>
                <a:lnTo>
                  <a:pt x="7536" y="4034"/>
                </a:lnTo>
                <a:lnTo>
                  <a:pt x="7445" y="4085"/>
                </a:lnTo>
                <a:close/>
                <a:moveTo>
                  <a:pt x="4266" y="5860"/>
                </a:moveTo>
                <a:lnTo>
                  <a:pt x="4278" y="5901"/>
                </a:lnTo>
                <a:lnTo>
                  <a:pt x="4369" y="5850"/>
                </a:lnTo>
                <a:lnTo>
                  <a:pt x="4357" y="5809"/>
                </a:lnTo>
                <a:lnTo>
                  <a:pt x="4266" y="5860"/>
                </a:lnTo>
                <a:close/>
                <a:moveTo>
                  <a:pt x="4732" y="5647"/>
                </a:moveTo>
                <a:lnTo>
                  <a:pt x="4823" y="5596"/>
                </a:lnTo>
                <a:lnTo>
                  <a:pt x="4811" y="5555"/>
                </a:lnTo>
                <a:lnTo>
                  <a:pt x="4720" y="5606"/>
                </a:lnTo>
                <a:lnTo>
                  <a:pt x="4732" y="5647"/>
                </a:lnTo>
                <a:close/>
                <a:moveTo>
                  <a:pt x="4430" y="5816"/>
                </a:moveTo>
                <a:lnTo>
                  <a:pt x="4521" y="5765"/>
                </a:lnTo>
                <a:lnTo>
                  <a:pt x="4508" y="5724"/>
                </a:lnTo>
                <a:lnTo>
                  <a:pt x="4417" y="5775"/>
                </a:lnTo>
                <a:lnTo>
                  <a:pt x="4430" y="5816"/>
                </a:lnTo>
                <a:close/>
                <a:moveTo>
                  <a:pt x="7004" y="4379"/>
                </a:moveTo>
                <a:lnTo>
                  <a:pt x="7095" y="4328"/>
                </a:lnTo>
                <a:lnTo>
                  <a:pt x="7082" y="4287"/>
                </a:lnTo>
                <a:lnTo>
                  <a:pt x="6991" y="4338"/>
                </a:lnTo>
                <a:lnTo>
                  <a:pt x="7004" y="4379"/>
                </a:lnTo>
                <a:close/>
                <a:moveTo>
                  <a:pt x="4218" y="5933"/>
                </a:moveTo>
                <a:lnTo>
                  <a:pt x="4205" y="5894"/>
                </a:lnTo>
                <a:lnTo>
                  <a:pt x="4114" y="5944"/>
                </a:lnTo>
                <a:lnTo>
                  <a:pt x="4127" y="5985"/>
                </a:lnTo>
                <a:lnTo>
                  <a:pt x="4218" y="5933"/>
                </a:lnTo>
                <a:close/>
                <a:moveTo>
                  <a:pt x="4884" y="5562"/>
                </a:moveTo>
                <a:lnTo>
                  <a:pt x="4975" y="5512"/>
                </a:lnTo>
                <a:lnTo>
                  <a:pt x="4962" y="5471"/>
                </a:lnTo>
                <a:lnTo>
                  <a:pt x="4871" y="5522"/>
                </a:lnTo>
                <a:lnTo>
                  <a:pt x="4884" y="5562"/>
                </a:lnTo>
                <a:close/>
                <a:moveTo>
                  <a:pt x="3963" y="6029"/>
                </a:moveTo>
                <a:lnTo>
                  <a:pt x="3976" y="6070"/>
                </a:lnTo>
                <a:lnTo>
                  <a:pt x="4067" y="6019"/>
                </a:lnTo>
                <a:lnTo>
                  <a:pt x="4054" y="5978"/>
                </a:lnTo>
                <a:lnTo>
                  <a:pt x="3963" y="6029"/>
                </a:lnTo>
                <a:close/>
                <a:moveTo>
                  <a:pt x="944" y="5404"/>
                </a:moveTo>
                <a:lnTo>
                  <a:pt x="941" y="5360"/>
                </a:lnTo>
                <a:cubicBezTo>
                  <a:pt x="928" y="5230"/>
                  <a:pt x="845" y="5131"/>
                  <a:pt x="744" y="5131"/>
                </a:cubicBezTo>
                <a:cubicBezTo>
                  <a:pt x="634" y="5131"/>
                  <a:pt x="544" y="5250"/>
                  <a:pt x="544" y="5397"/>
                </a:cubicBezTo>
                <a:cubicBezTo>
                  <a:pt x="544" y="5411"/>
                  <a:pt x="545" y="5424"/>
                  <a:pt x="547" y="5437"/>
                </a:cubicBezTo>
                <a:lnTo>
                  <a:pt x="485" y="5470"/>
                </a:lnTo>
                <a:lnTo>
                  <a:pt x="497" y="5511"/>
                </a:lnTo>
                <a:lnTo>
                  <a:pt x="554" y="5480"/>
                </a:lnTo>
                <a:cubicBezTo>
                  <a:pt x="581" y="5587"/>
                  <a:pt x="656" y="5664"/>
                  <a:pt x="744" y="5664"/>
                </a:cubicBezTo>
                <a:cubicBezTo>
                  <a:pt x="833" y="5664"/>
                  <a:pt x="907" y="5588"/>
                  <a:pt x="934" y="5482"/>
                </a:cubicBezTo>
                <a:lnTo>
                  <a:pt x="952" y="5488"/>
                </a:lnTo>
                <a:lnTo>
                  <a:pt x="960" y="5445"/>
                </a:lnTo>
                <a:lnTo>
                  <a:pt x="941" y="5439"/>
                </a:lnTo>
                <a:cubicBezTo>
                  <a:pt x="942" y="5428"/>
                  <a:pt x="943" y="5415"/>
                  <a:pt x="944" y="5404"/>
                </a:cubicBezTo>
                <a:close/>
                <a:moveTo>
                  <a:pt x="11672" y="2177"/>
                </a:moveTo>
                <a:lnTo>
                  <a:pt x="11662" y="2135"/>
                </a:lnTo>
                <a:lnTo>
                  <a:pt x="11567" y="2172"/>
                </a:lnTo>
                <a:lnTo>
                  <a:pt x="11576" y="2214"/>
                </a:lnTo>
                <a:lnTo>
                  <a:pt x="11672" y="2177"/>
                </a:lnTo>
                <a:close/>
                <a:moveTo>
                  <a:pt x="12308" y="1931"/>
                </a:moveTo>
                <a:lnTo>
                  <a:pt x="12299" y="1889"/>
                </a:lnTo>
                <a:lnTo>
                  <a:pt x="12203" y="1925"/>
                </a:lnTo>
                <a:lnTo>
                  <a:pt x="12213" y="1968"/>
                </a:lnTo>
                <a:lnTo>
                  <a:pt x="12308" y="1931"/>
                </a:lnTo>
                <a:close/>
                <a:moveTo>
                  <a:pt x="11990" y="2055"/>
                </a:moveTo>
                <a:lnTo>
                  <a:pt x="11980" y="2011"/>
                </a:lnTo>
                <a:lnTo>
                  <a:pt x="11885" y="2049"/>
                </a:lnTo>
                <a:lnTo>
                  <a:pt x="11894" y="2091"/>
                </a:lnTo>
                <a:lnTo>
                  <a:pt x="11990" y="2055"/>
                </a:lnTo>
                <a:close/>
                <a:moveTo>
                  <a:pt x="12149" y="1992"/>
                </a:moveTo>
                <a:lnTo>
                  <a:pt x="12140" y="1950"/>
                </a:lnTo>
                <a:lnTo>
                  <a:pt x="12044" y="1988"/>
                </a:lnTo>
                <a:lnTo>
                  <a:pt x="12053" y="2030"/>
                </a:lnTo>
                <a:lnTo>
                  <a:pt x="12149" y="1992"/>
                </a:lnTo>
                <a:close/>
                <a:moveTo>
                  <a:pt x="11831" y="2116"/>
                </a:moveTo>
                <a:lnTo>
                  <a:pt x="11821" y="2074"/>
                </a:lnTo>
                <a:lnTo>
                  <a:pt x="11726" y="2110"/>
                </a:lnTo>
                <a:lnTo>
                  <a:pt x="11735" y="2152"/>
                </a:lnTo>
                <a:lnTo>
                  <a:pt x="11831" y="2116"/>
                </a:lnTo>
                <a:close/>
                <a:moveTo>
                  <a:pt x="13263" y="1561"/>
                </a:moveTo>
                <a:lnTo>
                  <a:pt x="13253" y="1519"/>
                </a:lnTo>
                <a:lnTo>
                  <a:pt x="13158" y="1557"/>
                </a:lnTo>
                <a:lnTo>
                  <a:pt x="13167" y="1599"/>
                </a:lnTo>
                <a:lnTo>
                  <a:pt x="13263" y="1561"/>
                </a:lnTo>
                <a:close/>
                <a:moveTo>
                  <a:pt x="13104" y="1624"/>
                </a:moveTo>
                <a:lnTo>
                  <a:pt x="13094" y="1581"/>
                </a:lnTo>
                <a:lnTo>
                  <a:pt x="12999" y="1618"/>
                </a:lnTo>
                <a:lnTo>
                  <a:pt x="13008" y="1660"/>
                </a:lnTo>
                <a:lnTo>
                  <a:pt x="13104" y="1624"/>
                </a:lnTo>
                <a:close/>
                <a:moveTo>
                  <a:pt x="12776" y="1704"/>
                </a:moveTo>
                <a:lnTo>
                  <a:pt x="12681" y="1740"/>
                </a:lnTo>
                <a:lnTo>
                  <a:pt x="12690" y="1784"/>
                </a:lnTo>
                <a:lnTo>
                  <a:pt x="12786" y="1746"/>
                </a:lnTo>
                <a:lnTo>
                  <a:pt x="12776" y="1704"/>
                </a:lnTo>
                <a:close/>
                <a:moveTo>
                  <a:pt x="12627" y="1807"/>
                </a:moveTo>
                <a:lnTo>
                  <a:pt x="12617" y="1765"/>
                </a:lnTo>
                <a:lnTo>
                  <a:pt x="12522" y="1803"/>
                </a:lnTo>
                <a:lnTo>
                  <a:pt x="12531" y="1845"/>
                </a:lnTo>
                <a:lnTo>
                  <a:pt x="12627" y="1807"/>
                </a:lnTo>
                <a:close/>
                <a:moveTo>
                  <a:pt x="12945" y="1685"/>
                </a:moveTo>
                <a:lnTo>
                  <a:pt x="12935" y="1643"/>
                </a:lnTo>
                <a:lnTo>
                  <a:pt x="12840" y="1679"/>
                </a:lnTo>
                <a:lnTo>
                  <a:pt x="12849" y="1721"/>
                </a:lnTo>
                <a:lnTo>
                  <a:pt x="12945" y="1685"/>
                </a:lnTo>
                <a:close/>
                <a:moveTo>
                  <a:pt x="12468" y="1870"/>
                </a:moveTo>
                <a:lnTo>
                  <a:pt x="12458" y="1827"/>
                </a:lnTo>
                <a:lnTo>
                  <a:pt x="12363" y="1864"/>
                </a:lnTo>
                <a:lnTo>
                  <a:pt x="12372" y="1906"/>
                </a:lnTo>
                <a:lnTo>
                  <a:pt x="12468" y="1870"/>
                </a:lnTo>
                <a:close/>
                <a:moveTo>
                  <a:pt x="11503" y="2196"/>
                </a:moveTo>
                <a:lnTo>
                  <a:pt x="11408" y="2234"/>
                </a:lnTo>
                <a:lnTo>
                  <a:pt x="11417" y="2276"/>
                </a:lnTo>
                <a:lnTo>
                  <a:pt x="11513" y="2239"/>
                </a:lnTo>
                <a:lnTo>
                  <a:pt x="11503" y="2196"/>
                </a:lnTo>
                <a:close/>
                <a:moveTo>
                  <a:pt x="10071" y="2751"/>
                </a:moveTo>
                <a:lnTo>
                  <a:pt x="9976" y="2787"/>
                </a:lnTo>
                <a:lnTo>
                  <a:pt x="9985" y="2830"/>
                </a:lnTo>
                <a:lnTo>
                  <a:pt x="10081" y="2793"/>
                </a:lnTo>
                <a:lnTo>
                  <a:pt x="10071" y="2751"/>
                </a:lnTo>
                <a:close/>
                <a:moveTo>
                  <a:pt x="9922" y="2854"/>
                </a:moveTo>
                <a:lnTo>
                  <a:pt x="9912" y="2812"/>
                </a:lnTo>
                <a:lnTo>
                  <a:pt x="9817" y="2849"/>
                </a:lnTo>
                <a:lnTo>
                  <a:pt x="9826" y="2891"/>
                </a:lnTo>
                <a:lnTo>
                  <a:pt x="9922" y="2854"/>
                </a:lnTo>
                <a:close/>
                <a:moveTo>
                  <a:pt x="11185" y="2320"/>
                </a:moveTo>
                <a:lnTo>
                  <a:pt x="11090" y="2356"/>
                </a:lnTo>
                <a:lnTo>
                  <a:pt x="11099" y="2399"/>
                </a:lnTo>
                <a:lnTo>
                  <a:pt x="11195" y="2362"/>
                </a:lnTo>
                <a:lnTo>
                  <a:pt x="11185" y="2320"/>
                </a:lnTo>
                <a:close/>
                <a:moveTo>
                  <a:pt x="10240" y="2731"/>
                </a:moveTo>
                <a:lnTo>
                  <a:pt x="10230" y="2690"/>
                </a:lnTo>
                <a:lnTo>
                  <a:pt x="10135" y="2726"/>
                </a:lnTo>
                <a:lnTo>
                  <a:pt x="10144" y="2768"/>
                </a:lnTo>
                <a:lnTo>
                  <a:pt x="10240" y="2731"/>
                </a:lnTo>
                <a:close/>
                <a:moveTo>
                  <a:pt x="11036" y="2423"/>
                </a:moveTo>
                <a:lnTo>
                  <a:pt x="11026" y="2381"/>
                </a:lnTo>
                <a:lnTo>
                  <a:pt x="10931" y="2419"/>
                </a:lnTo>
                <a:lnTo>
                  <a:pt x="10939" y="2460"/>
                </a:lnTo>
                <a:lnTo>
                  <a:pt x="11036" y="2423"/>
                </a:lnTo>
                <a:close/>
                <a:moveTo>
                  <a:pt x="10389" y="2627"/>
                </a:moveTo>
                <a:lnTo>
                  <a:pt x="10294" y="2665"/>
                </a:lnTo>
                <a:lnTo>
                  <a:pt x="10303" y="2707"/>
                </a:lnTo>
                <a:lnTo>
                  <a:pt x="10399" y="2670"/>
                </a:lnTo>
                <a:lnTo>
                  <a:pt x="10389" y="2627"/>
                </a:lnTo>
                <a:close/>
                <a:moveTo>
                  <a:pt x="10867" y="2442"/>
                </a:moveTo>
                <a:lnTo>
                  <a:pt x="10771" y="2480"/>
                </a:lnTo>
                <a:lnTo>
                  <a:pt x="10780" y="2522"/>
                </a:lnTo>
                <a:lnTo>
                  <a:pt x="10876" y="2485"/>
                </a:lnTo>
                <a:lnTo>
                  <a:pt x="10867" y="2442"/>
                </a:lnTo>
                <a:close/>
                <a:moveTo>
                  <a:pt x="11354" y="2301"/>
                </a:moveTo>
                <a:lnTo>
                  <a:pt x="11344" y="2259"/>
                </a:lnTo>
                <a:lnTo>
                  <a:pt x="11249" y="2295"/>
                </a:lnTo>
                <a:lnTo>
                  <a:pt x="11258" y="2337"/>
                </a:lnTo>
                <a:lnTo>
                  <a:pt x="11354" y="2301"/>
                </a:lnTo>
                <a:close/>
                <a:moveTo>
                  <a:pt x="10621" y="2584"/>
                </a:moveTo>
                <a:lnTo>
                  <a:pt x="10717" y="2547"/>
                </a:lnTo>
                <a:lnTo>
                  <a:pt x="10708" y="2505"/>
                </a:lnTo>
                <a:lnTo>
                  <a:pt x="10612" y="2541"/>
                </a:lnTo>
                <a:lnTo>
                  <a:pt x="10621" y="2584"/>
                </a:lnTo>
                <a:close/>
                <a:moveTo>
                  <a:pt x="10453" y="2603"/>
                </a:moveTo>
                <a:lnTo>
                  <a:pt x="10462" y="2645"/>
                </a:lnTo>
                <a:lnTo>
                  <a:pt x="10558" y="2608"/>
                </a:lnTo>
                <a:lnTo>
                  <a:pt x="10548" y="2566"/>
                </a:lnTo>
                <a:lnTo>
                  <a:pt x="10453" y="2603"/>
                </a:lnTo>
                <a:close/>
                <a:moveTo>
                  <a:pt x="12928" y="19179"/>
                </a:moveTo>
                <a:lnTo>
                  <a:pt x="12909" y="19143"/>
                </a:lnTo>
                <a:lnTo>
                  <a:pt x="12828" y="19219"/>
                </a:lnTo>
                <a:lnTo>
                  <a:pt x="12848" y="19255"/>
                </a:lnTo>
                <a:lnTo>
                  <a:pt x="12928" y="19179"/>
                </a:lnTo>
                <a:close/>
                <a:moveTo>
                  <a:pt x="13577" y="18513"/>
                </a:moveTo>
                <a:lnTo>
                  <a:pt x="13497" y="18588"/>
                </a:lnTo>
                <a:lnTo>
                  <a:pt x="13516" y="18624"/>
                </a:lnTo>
                <a:lnTo>
                  <a:pt x="13596" y="18548"/>
                </a:lnTo>
                <a:lnTo>
                  <a:pt x="13577" y="18513"/>
                </a:lnTo>
                <a:close/>
                <a:moveTo>
                  <a:pt x="14185" y="17993"/>
                </a:moveTo>
                <a:lnTo>
                  <a:pt x="14265" y="17917"/>
                </a:lnTo>
                <a:lnTo>
                  <a:pt x="14246" y="17881"/>
                </a:lnTo>
                <a:lnTo>
                  <a:pt x="14166" y="17957"/>
                </a:lnTo>
                <a:lnTo>
                  <a:pt x="14185" y="17993"/>
                </a:lnTo>
                <a:close/>
                <a:moveTo>
                  <a:pt x="15521" y="16730"/>
                </a:moveTo>
                <a:lnTo>
                  <a:pt x="15602" y="16655"/>
                </a:lnTo>
                <a:lnTo>
                  <a:pt x="15583" y="16619"/>
                </a:lnTo>
                <a:lnTo>
                  <a:pt x="15503" y="16695"/>
                </a:lnTo>
                <a:lnTo>
                  <a:pt x="15521" y="16730"/>
                </a:lnTo>
                <a:close/>
                <a:moveTo>
                  <a:pt x="14781" y="17376"/>
                </a:moveTo>
                <a:lnTo>
                  <a:pt x="14701" y="17452"/>
                </a:lnTo>
                <a:lnTo>
                  <a:pt x="14719" y="17487"/>
                </a:lnTo>
                <a:lnTo>
                  <a:pt x="14799" y="17412"/>
                </a:lnTo>
                <a:lnTo>
                  <a:pt x="14781" y="17376"/>
                </a:lnTo>
                <a:close/>
                <a:moveTo>
                  <a:pt x="14666" y="17539"/>
                </a:moveTo>
                <a:lnTo>
                  <a:pt x="14647" y="17502"/>
                </a:lnTo>
                <a:lnTo>
                  <a:pt x="14566" y="17578"/>
                </a:lnTo>
                <a:lnTo>
                  <a:pt x="14586" y="17614"/>
                </a:lnTo>
                <a:lnTo>
                  <a:pt x="14666" y="17539"/>
                </a:lnTo>
                <a:close/>
                <a:moveTo>
                  <a:pt x="14379" y="17755"/>
                </a:moveTo>
                <a:lnTo>
                  <a:pt x="14299" y="17831"/>
                </a:lnTo>
                <a:lnTo>
                  <a:pt x="14318" y="17866"/>
                </a:lnTo>
                <a:lnTo>
                  <a:pt x="14399" y="17790"/>
                </a:lnTo>
                <a:lnTo>
                  <a:pt x="14379" y="17755"/>
                </a:lnTo>
                <a:close/>
                <a:moveTo>
                  <a:pt x="13310" y="18764"/>
                </a:moveTo>
                <a:lnTo>
                  <a:pt x="13230" y="18840"/>
                </a:lnTo>
                <a:lnTo>
                  <a:pt x="13249" y="18876"/>
                </a:lnTo>
                <a:lnTo>
                  <a:pt x="13329" y="18801"/>
                </a:lnTo>
                <a:lnTo>
                  <a:pt x="13310" y="18764"/>
                </a:lnTo>
                <a:close/>
                <a:moveTo>
                  <a:pt x="15254" y="16983"/>
                </a:moveTo>
                <a:lnTo>
                  <a:pt x="15334" y="16907"/>
                </a:lnTo>
                <a:lnTo>
                  <a:pt x="15316" y="16871"/>
                </a:lnTo>
                <a:lnTo>
                  <a:pt x="15235" y="16947"/>
                </a:lnTo>
                <a:lnTo>
                  <a:pt x="15254" y="16983"/>
                </a:lnTo>
                <a:close/>
                <a:moveTo>
                  <a:pt x="13918" y="18245"/>
                </a:moveTo>
                <a:lnTo>
                  <a:pt x="13997" y="18169"/>
                </a:lnTo>
                <a:lnTo>
                  <a:pt x="13979" y="18134"/>
                </a:lnTo>
                <a:lnTo>
                  <a:pt x="13898" y="18210"/>
                </a:lnTo>
                <a:lnTo>
                  <a:pt x="13918" y="18245"/>
                </a:lnTo>
                <a:close/>
                <a:moveTo>
                  <a:pt x="15449" y="16745"/>
                </a:moveTo>
                <a:lnTo>
                  <a:pt x="15369" y="16821"/>
                </a:lnTo>
                <a:lnTo>
                  <a:pt x="15388" y="16857"/>
                </a:lnTo>
                <a:lnTo>
                  <a:pt x="15469" y="16781"/>
                </a:lnTo>
                <a:lnTo>
                  <a:pt x="15449" y="16745"/>
                </a:lnTo>
                <a:close/>
                <a:moveTo>
                  <a:pt x="12775" y="19270"/>
                </a:moveTo>
                <a:lnTo>
                  <a:pt x="12695" y="19346"/>
                </a:lnTo>
                <a:lnTo>
                  <a:pt x="12714" y="19381"/>
                </a:lnTo>
                <a:lnTo>
                  <a:pt x="12794" y="19305"/>
                </a:lnTo>
                <a:lnTo>
                  <a:pt x="12775" y="19270"/>
                </a:lnTo>
                <a:close/>
                <a:moveTo>
                  <a:pt x="12963" y="19093"/>
                </a:moveTo>
                <a:lnTo>
                  <a:pt x="12981" y="19129"/>
                </a:lnTo>
                <a:lnTo>
                  <a:pt x="13062" y="19053"/>
                </a:lnTo>
                <a:lnTo>
                  <a:pt x="13042" y="19017"/>
                </a:lnTo>
                <a:lnTo>
                  <a:pt x="12963" y="19093"/>
                </a:lnTo>
                <a:close/>
                <a:moveTo>
                  <a:pt x="15121" y="17109"/>
                </a:moveTo>
                <a:lnTo>
                  <a:pt x="15201" y="17033"/>
                </a:lnTo>
                <a:lnTo>
                  <a:pt x="15182" y="16998"/>
                </a:lnTo>
                <a:lnTo>
                  <a:pt x="15101" y="17074"/>
                </a:lnTo>
                <a:lnTo>
                  <a:pt x="15121" y="17109"/>
                </a:lnTo>
                <a:close/>
                <a:moveTo>
                  <a:pt x="13711" y="18386"/>
                </a:moveTo>
                <a:lnTo>
                  <a:pt x="13631" y="18461"/>
                </a:lnTo>
                <a:lnTo>
                  <a:pt x="13650" y="18498"/>
                </a:lnTo>
                <a:lnTo>
                  <a:pt x="13730" y="18422"/>
                </a:lnTo>
                <a:lnTo>
                  <a:pt x="13711" y="18386"/>
                </a:lnTo>
                <a:close/>
                <a:moveTo>
                  <a:pt x="13096" y="18967"/>
                </a:moveTo>
                <a:lnTo>
                  <a:pt x="13115" y="19002"/>
                </a:lnTo>
                <a:lnTo>
                  <a:pt x="13196" y="18926"/>
                </a:lnTo>
                <a:lnTo>
                  <a:pt x="13176" y="18891"/>
                </a:lnTo>
                <a:lnTo>
                  <a:pt x="13096" y="18967"/>
                </a:lnTo>
                <a:close/>
                <a:moveTo>
                  <a:pt x="14131" y="18043"/>
                </a:moveTo>
                <a:lnTo>
                  <a:pt x="14112" y="18007"/>
                </a:lnTo>
                <a:lnTo>
                  <a:pt x="14031" y="18083"/>
                </a:lnTo>
                <a:lnTo>
                  <a:pt x="14051" y="18119"/>
                </a:lnTo>
                <a:lnTo>
                  <a:pt x="14131" y="18043"/>
                </a:lnTo>
                <a:close/>
                <a:moveTo>
                  <a:pt x="13463" y="18675"/>
                </a:moveTo>
                <a:lnTo>
                  <a:pt x="13444" y="18638"/>
                </a:lnTo>
                <a:lnTo>
                  <a:pt x="13363" y="18714"/>
                </a:lnTo>
                <a:lnTo>
                  <a:pt x="13383" y="18751"/>
                </a:lnTo>
                <a:lnTo>
                  <a:pt x="13463" y="18675"/>
                </a:lnTo>
                <a:close/>
                <a:moveTo>
                  <a:pt x="14914" y="17249"/>
                </a:moveTo>
                <a:lnTo>
                  <a:pt x="14834" y="17325"/>
                </a:lnTo>
                <a:lnTo>
                  <a:pt x="14853" y="17362"/>
                </a:lnTo>
                <a:lnTo>
                  <a:pt x="14934" y="17286"/>
                </a:lnTo>
                <a:lnTo>
                  <a:pt x="14914" y="17249"/>
                </a:lnTo>
                <a:close/>
                <a:moveTo>
                  <a:pt x="14532" y="17664"/>
                </a:moveTo>
                <a:lnTo>
                  <a:pt x="14514" y="17628"/>
                </a:lnTo>
                <a:lnTo>
                  <a:pt x="14433" y="17704"/>
                </a:lnTo>
                <a:lnTo>
                  <a:pt x="14452" y="17740"/>
                </a:lnTo>
                <a:lnTo>
                  <a:pt x="14532" y="17664"/>
                </a:lnTo>
                <a:close/>
                <a:moveTo>
                  <a:pt x="13844" y="18260"/>
                </a:moveTo>
                <a:lnTo>
                  <a:pt x="13764" y="18336"/>
                </a:lnTo>
                <a:lnTo>
                  <a:pt x="13783" y="18372"/>
                </a:lnTo>
                <a:lnTo>
                  <a:pt x="13864" y="18296"/>
                </a:lnTo>
                <a:lnTo>
                  <a:pt x="13844" y="18260"/>
                </a:lnTo>
                <a:close/>
                <a:moveTo>
                  <a:pt x="14986" y="17236"/>
                </a:moveTo>
                <a:lnTo>
                  <a:pt x="15067" y="17160"/>
                </a:lnTo>
                <a:lnTo>
                  <a:pt x="15048" y="17124"/>
                </a:lnTo>
                <a:lnTo>
                  <a:pt x="14968" y="17199"/>
                </a:lnTo>
                <a:lnTo>
                  <a:pt x="14986" y="17236"/>
                </a:lnTo>
                <a:close/>
                <a:moveTo>
                  <a:pt x="14952" y="18466"/>
                </a:moveTo>
                <a:lnTo>
                  <a:pt x="14903" y="18579"/>
                </a:lnTo>
                <a:lnTo>
                  <a:pt x="14932" y="18601"/>
                </a:lnTo>
                <a:lnTo>
                  <a:pt x="14981" y="18489"/>
                </a:lnTo>
                <a:lnTo>
                  <a:pt x="14952" y="18466"/>
                </a:lnTo>
                <a:close/>
                <a:moveTo>
                  <a:pt x="14985" y="18392"/>
                </a:moveTo>
                <a:lnTo>
                  <a:pt x="15013" y="18414"/>
                </a:lnTo>
                <a:lnTo>
                  <a:pt x="15062" y="18302"/>
                </a:lnTo>
                <a:lnTo>
                  <a:pt x="15033" y="18280"/>
                </a:lnTo>
                <a:lnTo>
                  <a:pt x="14985" y="18392"/>
                </a:lnTo>
                <a:close/>
                <a:moveTo>
                  <a:pt x="14789" y="18840"/>
                </a:moveTo>
                <a:lnTo>
                  <a:pt x="14741" y="18954"/>
                </a:lnTo>
                <a:lnTo>
                  <a:pt x="14769" y="18975"/>
                </a:lnTo>
                <a:lnTo>
                  <a:pt x="14818" y="18863"/>
                </a:lnTo>
                <a:lnTo>
                  <a:pt x="14789" y="18840"/>
                </a:lnTo>
                <a:close/>
                <a:moveTo>
                  <a:pt x="14411" y="19798"/>
                </a:moveTo>
                <a:lnTo>
                  <a:pt x="14382" y="19776"/>
                </a:lnTo>
                <a:lnTo>
                  <a:pt x="14333" y="19888"/>
                </a:lnTo>
                <a:lnTo>
                  <a:pt x="14361" y="19911"/>
                </a:lnTo>
                <a:lnTo>
                  <a:pt x="14411" y="19798"/>
                </a:lnTo>
                <a:close/>
                <a:moveTo>
                  <a:pt x="14627" y="19214"/>
                </a:moveTo>
                <a:lnTo>
                  <a:pt x="14577" y="19328"/>
                </a:lnTo>
                <a:lnTo>
                  <a:pt x="14606" y="19349"/>
                </a:lnTo>
                <a:lnTo>
                  <a:pt x="14655" y="19237"/>
                </a:lnTo>
                <a:lnTo>
                  <a:pt x="14627" y="19214"/>
                </a:lnTo>
                <a:close/>
                <a:moveTo>
                  <a:pt x="15115" y="18093"/>
                </a:moveTo>
                <a:lnTo>
                  <a:pt x="15066" y="18205"/>
                </a:lnTo>
                <a:lnTo>
                  <a:pt x="15094" y="18227"/>
                </a:lnTo>
                <a:lnTo>
                  <a:pt x="15144" y="18115"/>
                </a:lnTo>
                <a:lnTo>
                  <a:pt x="15115" y="18093"/>
                </a:lnTo>
                <a:close/>
                <a:moveTo>
                  <a:pt x="14463" y="19589"/>
                </a:moveTo>
                <a:lnTo>
                  <a:pt x="14415" y="19701"/>
                </a:lnTo>
                <a:lnTo>
                  <a:pt x="14443" y="19723"/>
                </a:lnTo>
                <a:lnTo>
                  <a:pt x="14492" y="19611"/>
                </a:lnTo>
                <a:lnTo>
                  <a:pt x="14463" y="19589"/>
                </a:lnTo>
                <a:close/>
                <a:moveTo>
                  <a:pt x="14850" y="18788"/>
                </a:moveTo>
                <a:lnTo>
                  <a:pt x="14900" y="18676"/>
                </a:lnTo>
                <a:lnTo>
                  <a:pt x="14871" y="18653"/>
                </a:lnTo>
                <a:lnTo>
                  <a:pt x="14822" y="18766"/>
                </a:lnTo>
                <a:lnTo>
                  <a:pt x="14850" y="18788"/>
                </a:lnTo>
                <a:close/>
                <a:moveTo>
                  <a:pt x="15632" y="16992"/>
                </a:moveTo>
                <a:lnTo>
                  <a:pt x="15604" y="16970"/>
                </a:lnTo>
                <a:lnTo>
                  <a:pt x="15555" y="17083"/>
                </a:lnTo>
                <a:lnTo>
                  <a:pt x="15583" y="17105"/>
                </a:lnTo>
                <a:lnTo>
                  <a:pt x="15632" y="16992"/>
                </a:lnTo>
                <a:close/>
                <a:moveTo>
                  <a:pt x="15636" y="16896"/>
                </a:moveTo>
                <a:lnTo>
                  <a:pt x="15664" y="16918"/>
                </a:lnTo>
                <a:lnTo>
                  <a:pt x="15714" y="16806"/>
                </a:lnTo>
                <a:lnTo>
                  <a:pt x="15685" y="16783"/>
                </a:lnTo>
                <a:lnTo>
                  <a:pt x="15636" y="16896"/>
                </a:lnTo>
                <a:close/>
                <a:moveTo>
                  <a:pt x="14736" y="19050"/>
                </a:moveTo>
                <a:lnTo>
                  <a:pt x="14708" y="19027"/>
                </a:lnTo>
                <a:lnTo>
                  <a:pt x="14659" y="19141"/>
                </a:lnTo>
                <a:lnTo>
                  <a:pt x="14687" y="19162"/>
                </a:lnTo>
                <a:lnTo>
                  <a:pt x="14736" y="19050"/>
                </a:lnTo>
                <a:close/>
                <a:moveTo>
                  <a:pt x="14574" y="19424"/>
                </a:moveTo>
                <a:lnTo>
                  <a:pt x="14545" y="19401"/>
                </a:lnTo>
                <a:lnTo>
                  <a:pt x="14496" y="19514"/>
                </a:lnTo>
                <a:lnTo>
                  <a:pt x="14525" y="19536"/>
                </a:lnTo>
                <a:lnTo>
                  <a:pt x="14574" y="19424"/>
                </a:lnTo>
                <a:close/>
                <a:moveTo>
                  <a:pt x="15147" y="18018"/>
                </a:moveTo>
                <a:lnTo>
                  <a:pt x="15176" y="18040"/>
                </a:lnTo>
                <a:lnTo>
                  <a:pt x="15225" y="17927"/>
                </a:lnTo>
                <a:lnTo>
                  <a:pt x="15197" y="17906"/>
                </a:lnTo>
                <a:lnTo>
                  <a:pt x="15147" y="18018"/>
                </a:lnTo>
                <a:close/>
                <a:moveTo>
                  <a:pt x="15310" y="17644"/>
                </a:moveTo>
                <a:lnTo>
                  <a:pt x="15339" y="17667"/>
                </a:lnTo>
                <a:lnTo>
                  <a:pt x="15388" y="17553"/>
                </a:lnTo>
                <a:lnTo>
                  <a:pt x="15359" y="17532"/>
                </a:lnTo>
                <a:lnTo>
                  <a:pt x="15310" y="17644"/>
                </a:lnTo>
                <a:close/>
                <a:moveTo>
                  <a:pt x="15473" y="17270"/>
                </a:moveTo>
                <a:lnTo>
                  <a:pt x="15502" y="17292"/>
                </a:lnTo>
                <a:lnTo>
                  <a:pt x="15550" y="17179"/>
                </a:lnTo>
                <a:lnTo>
                  <a:pt x="15522" y="17158"/>
                </a:lnTo>
                <a:lnTo>
                  <a:pt x="15473" y="17270"/>
                </a:lnTo>
                <a:close/>
                <a:moveTo>
                  <a:pt x="15278" y="17719"/>
                </a:moveTo>
                <a:lnTo>
                  <a:pt x="15229" y="17831"/>
                </a:lnTo>
                <a:lnTo>
                  <a:pt x="15258" y="17853"/>
                </a:lnTo>
                <a:lnTo>
                  <a:pt x="15306" y="17740"/>
                </a:lnTo>
                <a:lnTo>
                  <a:pt x="15278" y="17719"/>
                </a:lnTo>
                <a:close/>
                <a:moveTo>
                  <a:pt x="15470" y="17366"/>
                </a:moveTo>
                <a:lnTo>
                  <a:pt x="15441" y="17345"/>
                </a:lnTo>
                <a:lnTo>
                  <a:pt x="15391" y="17457"/>
                </a:lnTo>
                <a:lnTo>
                  <a:pt x="15420" y="17480"/>
                </a:lnTo>
                <a:lnTo>
                  <a:pt x="15470" y="17366"/>
                </a:lnTo>
                <a:close/>
                <a:moveTo>
                  <a:pt x="8218" y="20666"/>
                </a:moveTo>
                <a:lnTo>
                  <a:pt x="8223" y="20709"/>
                </a:lnTo>
                <a:lnTo>
                  <a:pt x="8320" y="20687"/>
                </a:lnTo>
                <a:lnTo>
                  <a:pt x="8315" y="20643"/>
                </a:lnTo>
                <a:lnTo>
                  <a:pt x="8218" y="20666"/>
                </a:lnTo>
                <a:close/>
                <a:moveTo>
                  <a:pt x="8380" y="20628"/>
                </a:moveTo>
                <a:lnTo>
                  <a:pt x="8385" y="20671"/>
                </a:lnTo>
                <a:lnTo>
                  <a:pt x="8482" y="20650"/>
                </a:lnTo>
                <a:lnTo>
                  <a:pt x="8477" y="20607"/>
                </a:lnTo>
                <a:lnTo>
                  <a:pt x="8380" y="20628"/>
                </a:lnTo>
                <a:close/>
                <a:moveTo>
                  <a:pt x="7410" y="20852"/>
                </a:moveTo>
                <a:lnTo>
                  <a:pt x="7416" y="20895"/>
                </a:lnTo>
                <a:lnTo>
                  <a:pt x="7513" y="20872"/>
                </a:lnTo>
                <a:lnTo>
                  <a:pt x="7507" y="20829"/>
                </a:lnTo>
                <a:lnTo>
                  <a:pt x="7410" y="20852"/>
                </a:lnTo>
                <a:close/>
                <a:moveTo>
                  <a:pt x="8864" y="20517"/>
                </a:moveTo>
                <a:lnTo>
                  <a:pt x="8870" y="20560"/>
                </a:lnTo>
                <a:lnTo>
                  <a:pt x="8967" y="20539"/>
                </a:lnTo>
                <a:lnTo>
                  <a:pt x="8961" y="20494"/>
                </a:lnTo>
                <a:lnTo>
                  <a:pt x="8864" y="20517"/>
                </a:lnTo>
                <a:close/>
                <a:moveTo>
                  <a:pt x="8541" y="20592"/>
                </a:moveTo>
                <a:lnTo>
                  <a:pt x="8546" y="20635"/>
                </a:lnTo>
                <a:lnTo>
                  <a:pt x="8643" y="20612"/>
                </a:lnTo>
                <a:lnTo>
                  <a:pt x="8638" y="20569"/>
                </a:lnTo>
                <a:lnTo>
                  <a:pt x="8541" y="20592"/>
                </a:lnTo>
                <a:close/>
                <a:moveTo>
                  <a:pt x="7572" y="20814"/>
                </a:moveTo>
                <a:lnTo>
                  <a:pt x="7578" y="20857"/>
                </a:lnTo>
                <a:lnTo>
                  <a:pt x="7675" y="20835"/>
                </a:lnTo>
                <a:lnTo>
                  <a:pt x="7669" y="20792"/>
                </a:lnTo>
                <a:lnTo>
                  <a:pt x="7572" y="20814"/>
                </a:lnTo>
                <a:close/>
                <a:moveTo>
                  <a:pt x="7895" y="20739"/>
                </a:moveTo>
                <a:lnTo>
                  <a:pt x="7901" y="20784"/>
                </a:lnTo>
                <a:lnTo>
                  <a:pt x="7998" y="20761"/>
                </a:lnTo>
                <a:lnTo>
                  <a:pt x="7992" y="20718"/>
                </a:lnTo>
                <a:lnTo>
                  <a:pt x="7895" y="20739"/>
                </a:lnTo>
                <a:close/>
                <a:moveTo>
                  <a:pt x="7733" y="20777"/>
                </a:moveTo>
                <a:lnTo>
                  <a:pt x="7739" y="20820"/>
                </a:lnTo>
                <a:lnTo>
                  <a:pt x="7836" y="20798"/>
                </a:lnTo>
                <a:lnTo>
                  <a:pt x="7830" y="20754"/>
                </a:lnTo>
                <a:lnTo>
                  <a:pt x="7733" y="20777"/>
                </a:lnTo>
                <a:close/>
                <a:moveTo>
                  <a:pt x="8057" y="20703"/>
                </a:moveTo>
                <a:lnTo>
                  <a:pt x="8062" y="20746"/>
                </a:lnTo>
                <a:lnTo>
                  <a:pt x="8160" y="20724"/>
                </a:lnTo>
                <a:lnTo>
                  <a:pt x="8154" y="20680"/>
                </a:lnTo>
                <a:lnTo>
                  <a:pt x="8057" y="20703"/>
                </a:lnTo>
                <a:close/>
                <a:moveTo>
                  <a:pt x="8703" y="20555"/>
                </a:moveTo>
                <a:lnTo>
                  <a:pt x="8708" y="20598"/>
                </a:lnTo>
                <a:lnTo>
                  <a:pt x="8805" y="20575"/>
                </a:lnTo>
                <a:lnTo>
                  <a:pt x="8800" y="20532"/>
                </a:lnTo>
                <a:lnTo>
                  <a:pt x="8703" y="20555"/>
                </a:lnTo>
                <a:close/>
                <a:moveTo>
                  <a:pt x="9995" y="20258"/>
                </a:moveTo>
                <a:lnTo>
                  <a:pt x="10000" y="20301"/>
                </a:lnTo>
                <a:lnTo>
                  <a:pt x="10097" y="20279"/>
                </a:lnTo>
                <a:lnTo>
                  <a:pt x="10092" y="20235"/>
                </a:lnTo>
                <a:lnTo>
                  <a:pt x="9995" y="20258"/>
                </a:lnTo>
                <a:close/>
                <a:moveTo>
                  <a:pt x="9833" y="20295"/>
                </a:moveTo>
                <a:lnTo>
                  <a:pt x="9838" y="20338"/>
                </a:lnTo>
                <a:lnTo>
                  <a:pt x="9936" y="20315"/>
                </a:lnTo>
                <a:lnTo>
                  <a:pt x="9930" y="20272"/>
                </a:lnTo>
                <a:lnTo>
                  <a:pt x="9833" y="20295"/>
                </a:lnTo>
                <a:close/>
                <a:moveTo>
                  <a:pt x="9510" y="20369"/>
                </a:moveTo>
                <a:lnTo>
                  <a:pt x="9516" y="20412"/>
                </a:lnTo>
                <a:lnTo>
                  <a:pt x="9613" y="20390"/>
                </a:lnTo>
                <a:lnTo>
                  <a:pt x="9607" y="20347"/>
                </a:lnTo>
                <a:lnTo>
                  <a:pt x="9510" y="20369"/>
                </a:lnTo>
                <a:close/>
                <a:moveTo>
                  <a:pt x="9187" y="20443"/>
                </a:moveTo>
                <a:lnTo>
                  <a:pt x="9193" y="20487"/>
                </a:lnTo>
                <a:lnTo>
                  <a:pt x="9290" y="20464"/>
                </a:lnTo>
                <a:lnTo>
                  <a:pt x="9284" y="20421"/>
                </a:lnTo>
                <a:lnTo>
                  <a:pt x="9187" y="20443"/>
                </a:lnTo>
                <a:close/>
                <a:moveTo>
                  <a:pt x="9672" y="20331"/>
                </a:moveTo>
                <a:lnTo>
                  <a:pt x="9677" y="20375"/>
                </a:lnTo>
                <a:lnTo>
                  <a:pt x="9774" y="20353"/>
                </a:lnTo>
                <a:lnTo>
                  <a:pt x="9768" y="20310"/>
                </a:lnTo>
                <a:lnTo>
                  <a:pt x="9672" y="20331"/>
                </a:lnTo>
                <a:close/>
                <a:moveTo>
                  <a:pt x="9025" y="20480"/>
                </a:moveTo>
                <a:lnTo>
                  <a:pt x="9031" y="20524"/>
                </a:lnTo>
                <a:lnTo>
                  <a:pt x="9128" y="20501"/>
                </a:lnTo>
                <a:lnTo>
                  <a:pt x="9122" y="20458"/>
                </a:lnTo>
                <a:lnTo>
                  <a:pt x="9025" y="20480"/>
                </a:lnTo>
                <a:close/>
                <a:moveTo>
                  <a:pt x="9348" y="20406"/>
                </a:moveTo>
                <a:lnTo>
                  <a:pt x="9354" y="20449"/>
                </a:lnTo>
                <a:lnTo>
                  <a:pt x="9451" y="20426"/>
                </a:lnTo>
                <a:lnTo>
                  <a:pt x="9445" y="20383"/>
                </a:lnTo>
                <a:lnTo>
                  <a:pt x="9348" y="20406"/>
                </a:lnTo>
                <a:close/>
                <a:moveTo>
                  <a:pt x="6280" y="21111"/>
                </a:moveTo>
                <a:lnTo>
                  <a:pt x="6285" y="21154"/>
                </a:lnTo>
                <a:lnTo>
                  <a:pt x="6382" y="21132"/>
                </a:lnTo>
                <a:lnTo>
                  <a:pt x="6377" y="21089"/>
                </a:lnTo>
                <a:lnTo>
                  <a:pt x="6280" y="21111"/>
                </a:lnTo>
                <a:close/>
                <a:moveTo>
                  <a:pt x="4827" y="21445"/>
                </a:moveTo>
                <a:lnTo>
                  <a:pt x="4832" y="21488"/>
                </a:lnTo>
                <a:lnTo>
                  <a:pt x="4929" y="21466"/>
                </a:lnTo>
                <a:lnTo>
                  <a:pt x="4924" y="21423"/>
                </a:lnTo>
                <a:lnTo>
                  <a:pt x="4827" y="21445"/>
                </a:lnTo>
                <a:close/>
                <a:moveTo>
                  <a:pt x="4988" y="21407"/>
                </a:moveTo>
                <a:lnTo>
                  <a:pt x="4994" y="21451"/>
                </a:lnTo>
                <a:lnTo>
                  <a:pt x="5090" y="21429"/>
                </a:lnTo>
                <a:lnTo>
                  <a:pt x="5085" y="21386"/>
                </a:lnTo>
                <a:lnTo>
                  <a:pt x="4988" y="21407"/>
                </a:lnTo>
                <a:close/>
                <a:moveTo>
                  <a:pt x="5311" y="21334"/>
                </a:moveTo>
                <a:lnTo>
                  <a:pt x="5317" y="21377"/>
                </a:lnTo>
                <a:lnTo>
                  <a:pt x="5414" y="21355"/>
                </a:lnTo>
                <a:lnTo>
                  <a:pt x="5408" y="21311"/>
                </a:lnTo>
                <a:lnTo>
                  <a:pt x="5311" y="21334"/>
                </a:lnTo>
                <a:close/>
                <a:moveTo>
                  <a:pt x="5149" y="21371"/>
                </a:moveTo>
                <a:lnTo>
                  <a:pt x="5155" y="21414"/>
                </a:lnTo>
                <a:lnTo>
                  <a:pt x="5252" y="21391"/>
                </a:lnTo>
                <a:lnTo>
                  <a:pt x="5247" y="21348"/>
                </a:lnTo>
                <a:lnTo>
                  <a:pt x="5149" y="21371"/>
                </a:lnTo>
                <a:close/>
                <a:moveTo>
                  <a:pt x="4665" y="21482"/>
                </a:moveTo>
                <a:lnTo>
                  <a:pt x="4670" y="21525"/>
                </a:lnTo>
                <a:lnTo>
                  <a:pt x="4767" y="21502"/>
                </a:lnTo>
                <a:lnTo>
                  <a:pt x="4762" y="21459"/>
                </a:lnTo>
                <a:lnTo>
                  <a:pt x="4665" y="21482"/>
                </a:lnTo>
                <a:close/>
                <a:moveTo>
                  <a:pt x="7249" y="20888"/>
                </a:moveTo>
                <a:lnTo>
                  <a:pt x="7255" y="20932"/>
                </a:lnTo>
                <a:lnTo>
                  <a:pt x="7352" y="20909"/>
                </a:lnTo>
                <a:lnTo>
                  <a:pt x="7346" y="20866"/>
                </a:lnTo>
                <a:lnTo>
                  <a:pt x="7249" y="20888"/>
                </a:lnTo>
                <a:close/>
                <a:moveTo>
                  <a:pt x="4181" y="21593"/>
                </a:moveTo>
                <a:lnTo>
                  <a:pt x="4181" y="21600"/>
                </a:lnTo>
                <a:lnTo>
                  <a:pt x="4281" y="21600"/>
                </a:lnTo>
                <a:lnTo>
                  <a:pt x="4277" y="21571"/>
                </a:lnTo>
                <a:lnTo>
                  <a:pt x="4181" y="21593"/>
                </a:lnTo>
                <a:close/>
                <a:moveTo>
                  <a:pt x="4504" y="21519"/>
                </a:moveTo>
                <a:lnTo>
                  <a:pt x="4509" y="21563"/>
                </a:lnTo>
                <a:lnTo>
                  <a:pt x="4606" y="21540"/>
                </a:lnTo>
                <a:lnTo>
                  <a:pt x="4601" y="21497"/>
                </a:lnTo>
                <a:lnTo>
                  <a:pt x="4504" y="21519"/>
                </a:lnTo>
                <a:close/>
                <a:moveTo>
                  <a:pt x="4342" y="21556"/>
                </a:moveTo>
                <a:lnTo>
                  <a:pt x="4347" y="21600"/>
                </a:lnTo>
                <a:lnTo>
                  <a:pt x="4445" y="21577"/>
                </a:lnTo>
                <a:lnTo>
                  <a:pt x="4439" y="21534"/>
                </a:lnTo>
                <a:lnTo>
                  <a:pt x="4342" y="21556"/>
                </a:lnTo>
                <a:close/>
                <a:moveTo>
                  <a:pt x="5472" y="21296"/>
                </a:moveTo>
                <a:lnTo>
                  <a:pt x="5478" y="21340"/>
                </a:lnTo>
                <a:lnTo>
                  <a:pt x="5575" y="21318"/>
                </a:lnTo>
                <a:lnTo>
                  <a:pt x="5569" y="21275"/>
                </a:lnTo>
                <a:lnTo>
                  <a:pt x="5472" y="21296"/>
                </a:lnTo>
                <a:close/>
                <a:moveTo>
                  <a:pt x="6603" y="21036"/>
                </a:moveTo>
                <a:lnTo>
                  <a:pt x="6608" y="21080"/>
                </a:lnTo>
                <a:lnTo>
                  <a:pt x="6705" y="21058"/>
                </a:lnTo>
                <a:lnTo>
                  <a:pt x="6700" y="21015"/>
                </a:lnTo>
                <a:lnTo>
                  <a:pt x="6603" y="21036"/>
                </a:lnTo>
                <a:close/>
                <a:moveTo>
                  <a:pt x="6765" y="20999"/>
                </a:moveTo>
                <a:lnTo>
                  <a:pt x="6770" y="21043"/>
                </a:lnTo>
                <a:lnTo>
                  <a:pt x="6867" y="21021"/>
                </a:lnTo>
                <a:lnTo>
                  <a:pt x="6862" y="20978"/>
                </a:lnTo>
                <a:lnTo>
                  <a:pt x="6765" y="20999"/>
                </a:lnTo>
                <a:close/>
                <a:moveTo>
                  <a:pt x="6926" y="20963"/>
                </a:moveTo>
                <a:lnTo>
                  <a:pt x="6932" y="21006"/>
                </a:lnTo>
                <a:lnTo>
                  <a:pt x="7029" y="20983"/>
                </a:lnTo>
                <a:lnTo>
                  <a:pt x="7023" y="20940"/>
                </a:lnTo>
                <a:lnTo>
                  <a:pt x="6926" y="20963"/>
                </a:lnTo>
                <a:close/>
                <a:moveTo>
                  <a:pt x="7087" y="20925"/>
                </a:moveTo>
                <a:lnTo>
                  <a:pt x="7093" y="20968"/>
                </a:lnTo>
                <a:lnTo>
                  <a:pt x="7190" y="20947"/>
                </a:lnTo>
                <a:lnTo>
                  <a:pt x="7184" y="20903"/>
                </a:lnTo>
                <a:lnTo>
                  <a:pt x="7087" y="20925"/>
                </a:lnTo>
                <a:close/>
                <a:moveTo>
                  <a:pt x="6119" y="21148"/>
                </a:moveTo>
                <a:lnTo>
                  <a:pt x="6125" y="21192"/>
                </a:lnTo>
                <a:lnTo>
                  <a:pt x="6221" y="21169"/>
                </a:lnTo>
                <a:lnTo>
                  <a:pt x="6216" y="21126"/>
                </a:lnTo>
                <a:lnTo>
                  <a:pt x="6119" y="21148"/>
                </a:lnTo>
                <a:close/>
                <a:moveTo>
                  <a:pt x="5957" y="21185"/>
                </a:moveTo>
                <a:lnTo>
                  <a:pt x="5963" y="21228"/>
                </a:lnTo>
                <a:lnTo>
                  <a:pt x="6060" y="21207"/>
                </a:lnTo>
                <a:lnTo>
                  <a:pt x="6054" y="21162"/>
                </a:lnTo>
                <a:lnTo>
                  <a:pt x="5957" y="21185"/>
                </a:lnTo>
                <a:close/>
                <a:moveTo>
                  <a:pt x="5795" y="21222"/>
                </a:moveTo>
                <a:lnTo>
                  <a:pt x="5801" y="21266"/>
                </a:lnTo>
                <a:lnTo>
                  <a:pt x="5898" y="21243"/>
                </a:lnTo>
                <a:lnTo>
                  <a:pt x="5892" y="21200"/>
                </a:lnTo>
                <a:lnTo>
                  <a:pt x="5795" y="21222"/>
                </a:lnTo>
                <a:close/>
                <a:moveTo>
                  <a:pt x="5634" y="21260"/>
                </a:moveTo>
                <a:lnTo>
                  <a:pt x="5640" y="21303"/>
                </a:lnTo>
                <a:lnTo>
                  <a:pt x="5737" y="21280"/>
                </a:lnTo>
                <a:lnTo>
                  <a:pt x="5731" y="21237"/>
                </a:lnTo>
                <a:lnTo>
                  <a:pt x="5634" y="21260"/>
                </a:lnTo>
                <a:close/>
                <a:moveTo>
                  <a:pt x="6442" y="21074"/>
                </a:moveTo>
                <a:lnTo>
                  <a:pt x="6447" y="21117"/>
                </a:lnTo>
                <a:lnTo>
                  <a:pt x="6544" y="21095"/>
                </a:lnTo>
                <a:lnTo>
                  <a:pt x="6539" y="21051"/>
                </a:lnTo>
                <a:lnTo>
                  <a:pt x="6442" y="21074"/>
                </a:lnTo>
                <a:close/>
                <a:moveTo>
                  <a:pt x="13889" y="20727"/>
                </a:moveTo>
                <a:lnTo>
                  <a:pt x="13913" y="20756"/>
                </a:lnTo>
                <a:lnTo>
                  <a:pt x="13979" y="20658"/>
                </a:lnTo>
                <a:lnTo>
                  <a:pt x="13954" y="20628"/>
                </a:lnTo>
                <a:lnTo>
                  <a:pt x="13889" y="20727"/>
                </a:lnTo>
                <a:close/>
                <a:moveTo>
                  <a:pt x="13779" y="20891"/>
                </a:moveTo>
                <a:lnTo>
                  <a:pt x="13804" y="20921"/>
                </a:lnTo>
                <a:lnTo>
                  <a:pt x="13869" y="20822"/>
                </a:lnTo>
                <a:lnTo>
                  <a:pt x="13844" y="20793"/>
                </a:lnTo>
                <a:lnTo>
                  <a:pt x="13779" y="20891"/>
                </a:lnTo>
                <a:close/>
                <a:moveTo>
                  <a:pt x="13452" y="21382"/>
                </a:moveTo>
                <a:lnTo>
                  <a:pt x="13476" y="21412"/>
                </a:lnTo>
                <a:lnTo>
                  <a:pt x="13542" y="21313"/>
                </a:lnTo>
                <a:lnTo>
                  <a:pt x="13517" y="21285"/>
                </a:lnTo>
                <a:lnTo>
                  <a:pt x="13452" y="21382"/>
                </a:lnTo>
                <a:close/>
                <a:moveTo>
                  <a:pt x="13670" y="21055"/>
                </a:moveTo>
                <a:lnTo>
                  <a:pt x="13695" y="21084"/>
                </a:lnTo>
                <a:lnTo>
                  <a:pt x="13760" y="20985"/>
                </a:lnTo>
                <a:lnTo>
                  <a:pt x="13736" y="20957"/>
                </a:lnTo>
                <a:lnTo>
                  <a:pt x="13670" y="21055"/>
                </a:lnTo>
                <a:close/>
                <a:moveTo>
                  <a:pt x="13560" y="21219"/>
                </a:moveTo>
                <a:lnTo>
                  <a:pt x="13585" y="21249"/>
                </a:lnTo>
                <a:lnTo>
                  <a:pt x="13651" y="21150"/>
                </a:lnTo>
                <a:lnTo>
                  <a:pt x="13627" y="21120"/>
                </a:lnTo>
                <a:lnTo>
                  <a:pt x="13560" y="21219"/>
                </a:lnTo>
                <a:close/>
                <a:moveTo>
                  <a:pt x="13343" y="21547"/>
                </a:moveTo>
                <a:lnTo>
                  <a:pt x="13367" y="21576"/>
                </a:lnTo>
                <a:lnTo>
                  <a:pt x="13433" y="21478"/>
                </a:lnTo>
                <a:lnTo>
                  <a:pt x="13408" y="21448"/>
                </a:lnTo>
                <a:lnTo>
                  <a:pt x="13343" y="21547"/>
                </a:lnTo>
                <a:close/>
                <a:moveTo>
                  <a:pt x="12511" y="20042"/>
                </a:moveTo>
                <a:lnTo>
                  <a:pt x="12479" y="20047"/>
                </a:lnTo>
                <a:lnTo>
                  <a:pt x="12490" y="20179"/>
                </a:lnTo>
                <a:lnTo>
                  <a:pt x="12523" y="20174"/>
                </a:lnTo>
                <a:lnTo>
                  <a:pt x="12511" y="20042"/>
                </a:lnTo>
                <a:close/>
                <a:moveTo>
                  <a:pt x="12611" y="21589"/>
                </a:moveTo>
                <a:lnTo>
                  <a:pt x="12613" y="21600"/>
                </a:lnTo>
                <a:lnTo>
                  <a:pt x="12646" y="21600"/>
                </a:lnTo>
                <a:lnTo>
                  <a:pt x="12645" y="21583"/>
                </a:lnTo>
                <a:lnTo>
                  <a:pt x="12611" y="21589"/>
                </a:lnTo>
                <a:close/>
                <a:moveTo>
                  <a:pt x="12531" y="20262"/>
                </a:moveTo>
                <a:lnTo>
                  <a:pt x="12497" y="20267"/>
                </a:lnTo>
                <a:lnTo>
                  <a:pt x="12509" y="20399"/>
                </a:lnTo>
                <a:lnTo>
                  <a:pt x="12542" y="20394"/>
                </a:lnTo>
                <a:lnTo>
                  <a:pt x="12531" y="20262"/>
                </a:lnTo>
                <a:close/>
                <a:moveTo>
                  <a:pt x="12549" y="20482"/>
                </a:moveTo>
                <a:lnTo>
                  <a:pt x="12516" y="20488"/>
                </a:lnTo>
                <a:lnTo>
                  <a:pt x="12528" y="20619"/>
                </a:lnTo>
                <a:lnTo>
                  <a:pt x="12560" y="20615"/>
                </a:lnTo>
                <a:lnTo>
                  <a:pt x="12549" y="20482"/>
                </a:lnTo>
                <a:close/>
                <a:moveTo>
                  <a:pt x="12626" y="21363"/>
                </a:moveTo>
                <a:lnTo>
                  <a:pt x="12593" y="21369"/>
                </a:lnTo>
                <a:lnTo>
                  <a:pt x="12604" y="21500"/>
                </a:lnTo>
                <a:lnTo>
                  <a:pt x="12637" y="21495"/>
                </a:lnTo>
                <a:lnTo>
                  <a:pt x="12626" y="21363"/>
                </a:lnTo>
                <a:close/>
                <a:moveTo>
                  <a:pt x="12606" y="21143"/>
                </a:moveTo>
                <a:lnTo>
                  <a:pt x="12574" y="21148"/>
                </a:lnTo>
                <a:lnTo>
                  <a:pt x="12585" y="21280"/>
                </a:lnTo>
                <a:lnTo>
                  <a:pt x="12618" y="21275"/>
                </a:lnTo>
                <a:lnTo>
                  <a:pt x="12606" y="21143"/>
                </a:lnTo>
                <a:close/>
                <a:moveTo>
                  <a:pt x="12588" y="20923"/>
                </a:moveTo>
                <a:lnTo>
                  <a:pt x="12554" y="20928"/>
                </a:lnTo>
                <a:lnTo>
                  <a:pt x="12566" y="21059"/>
                </a:lnTo>
                <a:lnTo>
                  <a:pt x="12599" y="21055"/>
                </a:lnTo>
                <a:lnTo>
                  <a:pt x="12588" y="20923"/>
                </a:lnTo>
                <a:close/>
                <a:moveTo>
                  <a:pt x="12568" y="20702"/>
                </a:moveTo>
                <a:lnTo>
                  <a:pt x="12536" y="20708"/>
                </a:lnTo>
                <a:lnTo>
                  <a:pt x="12547" y="20839"/>
                </a:lnTo>
                <a:lnTo>
                  <a:pt x="12580" y="20835"/>
                </a:lnTo>
                <a:lnTo>
                  <a:pt x="12568" y="20702"/>
                </a:lnTo>
                <a:close/>
                <a:moveTo>
                  <a:pt x="19699" y="12574"/>
                </a:moveTo>
                <a:cubicBezTo>
                  <a:pt x="19589" y="12574"/>
                  <a:pt x="19500" y="12694"/>
                  <a:pt x="19500" y="12841"/>
                </a:cubicBezTo>
                <a:cubicBezTo>
                  <a:pt x="19500" y="12959"/>
                  <a:pt x="19557" y="13060"/>
                  <a:pt x="19637" y="13094"/>
                </a:cubicBezTo>
                <a:lnTo>
                  <a:pt x="19622" y="13181"/>
                </a:lnTo>
                <a:lnTo>
                  <a:pt x="19654" y="13191"/>
                </a:lnTo>
                <a:lnTo>
                  <a:pt x="19670" y="13104"/>
                </a:lnTo>
                <a:cubicBezTo>
                  <a:pt x="19679" y="13106"/>
                  <a:pt x="19689" y="13107"/>
                  <a:pt x="19699" y="13107"/>
                </a:cubicBezTo>
                <a:cubicBezTo>
                  <a:pt x="19810" y="13107"/>
                  <a:pt x="19899" y="12988"/>
                  <a:pt x="19899" y="12841"/>
                </a:cubicBezTo>
                <a:cubicBezTo>
                  <a:pt x="19899" y="12694"/>
                  <a:pt x="19810" y="12574"/>
                  <a:pt x="19699" y="12574"/>
                </a:cubicBezTo>
                <a:close/>
                <a:moveTo>
                  <a:pt x="14159" y="12229"/>
                </a:moveTo>
                <a:lnTo>
                  <a:pt x="14126" y="12298"/>
                </a:lnTo>
                <a:lnTo>
                  <a:pt x="14154" y="12321"/>
                </a:lnTo>
                <a:lnTo>
                  <a:pt x="14186" y="12252"/>
                </a:lnTo>
                <a:cubicBezTo>
                  <a:pt x="14215" y="12273"/>
                  <a:pt x="14247" y="12285"/>
                  <a:pt x="14282" y="12285"/>
                </a:cubicBezTo>
                <a:cubicBezTo>
                  <a:pt x="14307" y="12285"/>
                  <a:pt x="14331" y="12280"/>
                  <a:pt x="14352" y="12268"/>
                </a:cubicBezTo>
                <a:lnTo>
                  <a:pt x="14378" y="12342"/>
                </a:lnTo>
                <a:lnTo>
                  <a:pt x="14408" y="12323"/>
                </a:lnTo>
                <a:lnTo>
                  <a:pt x="14382" y="12249"/>
                </a:lnTo>
                <a:cubicBezTo>
                  <a:pt x="14442" y="12204"/>
                  <a:pt x="14482" y="12118"/>
                  <a:pt x="14482" y="12019"/>
                </a:cubicBezTo>
                <a:cubicBezTo>
                  <a:pt x="14482" y="11871"/>
                  <a:pt x="14393" y="11752"/>
                  <a:pt x="14282" y="11752"/>
                </a:cubicBezTo>
                <a:cubicBezTo>
                  <a:pt x="14172" y="11752"/>
                  <a:pt x="14083" y="11871"/>
                  <a:pt x="14083" y="12019"/>
                </a:cubicBezTo>
                <a:cubicBezTo>
                  <a:pt x="14083" y="12104"/>
                  <a:pt x="14112" y="12179"/>
                  <a:pt x="14159" y="12229"/>
                </a:cubicBezTo>
                <a:close/>
                <a:moveTo>
                  <a:pt x="13381" y="1471"/>
                </a:moveTo>
                <a:lnTo>
                  <a:pt x="13317" y="1494"/>
                </a:lnTo>
                <a:lnTo>
                  <a:pt x="13327" y="1536"/>
                </a:lnTo>
                <a:lnTo>
                  <a:pt x="13390" y="1513"/>
                </a:lnTo>
                <a:cubicBezTo>
                  <a:pt x="13418" y="1612"/>
                  <a:pt x="13491" y="1684"/>
                  <a:pt x="13577" y="1684"/>
                </a:cubicBezTo>
                <a:cubicBezTo>
                  <a:pt x="13687" y="1684"/>
                  <a:pt x="13776" y="1565"/>
                  <a:pt x="13776" y="1417"/>
                </a:cubicBezTo>
                <a:cubicBezTo>
                  <a:pt x="13776" y="1270"/>
                  <a:pt x="13687" y="1151"/>
                  <a:pt x="13577" y="1151"/>
                </a:cubicBezTo>
                <a:cubicBezTo>
                  <a:pt x="13533" y="1151"/>
                  <a:pt x="13492" y="1170"/>
                  <a:pt x="13459" y="1202"/>
                </a:cubicBezTo>
                <a:lnTo>
                  <a:pt x="13418" y="1141"/>
                </a:lnTo>
                <a:lnTo>
                  <a:pt x="13394" y="1170"/>
                </a:lnTo>
                <a:lnTo>
                  <a:pt x="13435" y="1230"/>
                </a:lnTo>
                <a:cubicBezTo>
                  <a:pt x="13399" y="1278"/>
                  <a:pt x="13377" y="1345"/>
                  <a:pt x="13377" y="1417"/>
                </a:cubicBezTo>
                <a:cubicBezTo>
                  <a:pt x="13377" y="1435"/>
                  <a:pt x="13378" y="1454"/>
                  <a:pt x="13381" y="1471"/>
                </a:cubicBezTo>
                <a:close/>
                <a:moveTo>
                  <a:pt x="11000" y="4626"/>
                </a:moveTo>
                <a:cubicBezTo>
                  <a:pt x="11000" y="4479"/>
                  <a:pt x="10911" y="4360"/>
                  <a:pt x="10800" y="4360"/>
                </a:cubicBezTo>
                <a:cubicBezTo>
                  <a:pt x="10749" y="4360"/>
                  <a:pt x="10702" y="4386"/>
                  <a:pt x="10666" y="4428"/>
                </a:cubicBezTo>
                <a:lnTo>
                  <a:pt x="10658" y="4416"/>
                </a:lnTo>
                <a:lnTo>
                  <a:pt x="10635" y="4449"/>
                </a:lnTo>
                <a:lnTo>
                  <a:pt x="10644" y="4459"/>
                </a:lnTo>
                <a:cubicBezTo>
                  <a:pt x="10618" y="4504"/>
                  <a:pt x="10602" y="4559"/>
                  <a:pt x="10600" y="4619"/>
                </a:cubicBezTo>
                <a:lnTo>
                  <a:pt x="10603" y="4664"/>
                </a:lnTo>
                <a:cubicBezTo>
                  <a:pt x="10604" y="4686"/>
                  <a:pt x="10610" y="4708"/>
                  <a:pt x="10616" y="4729"/>
                </a:cubicBezTo>
                <a:lnTo>
                  <a:pt x="10560" y="4767"/>
                </a:lnTo>
                <a:lnTo>
                  <a:pt x="10575" y="4806"/>
                </a:lnTo>
                <a:lnTo>
                  <a:pt x="10631" y="4768"/>
                </a:lnTo>
                <a:cubicBezTo>
                  <a:pt x="10666" y="4843"/>
                  <a:pt x="10729" y="4893"/>
                  <a:pt x="10800" y="4893"/>
                </a:cubicBezTo>
                <a:cubicBezTo>
                  <a:pt x="10911" y="4893"/>
                  <a:pt x="11000" y="4774"/>
                  <a:pt x="11000" y="4626"/>
                </a:cubicBezTo>
                <a:close/>
                <a:moveTo>
                  <a:pt x="21407" y="18497"/>
                </a:moveTo>
                <a:lnTo>
                  <a:pt x="21347" y="18483"/>
                </a:lnTo>
                <a:lnTo>
                  <a:pt x="21341" y="18526"/>
                </a:lnTo>
                <a:lnTo>
                  <a:pt x="21401" y="18540"/>
                </a:lnTo>
                <a:cubicBezTo>
                  <a:pt x="21400" y="18547"/>
                  <a:pt x="21400" y="18554"/>
                  <a:pt x="21400" y="18562"/>
                </a:cubicBezTo>
                <a:cubicBezTo>
                  <a:pt x="21400" y="18710"/>
                  <a:pt x="21489" y="18829"/>
                  <a:pt x="21600" y="18829"/>
                </a:cubicBezTo>
                <a:lnTo>
                  <a:pt x="21600" y="18296"/>
                </a:lnTo>
                <a:cubicBezTo>
                  <a:pt x="21506" y="18296"/>
                  <a:pt x="21429" y="18381"/>
                  <a:pt x="21407" y="18497"/>
                </a:cubicBezTo>
                <a:close/>
                <a:moveTo>
                  <a:pt x="4371" y="884"/>
                </a:moveTo>
                <a:cubicBezTo>
                  <a:pt x="4371" y="1032"/>
                  <a:pt x="4460" y="1151"/>
                  <a:pt x="4571" y="1151"/>
                </a:cubicBezTo>
                <a:cubicBezTo>
                  <a:pt x="4681" y="1151"/>
                  <a:pt x="4771" y="1032"/>
                  <a:pt x="4771" y="884"/>
                </a:cubicBezTo>
                <a:cubicBezTo>
                  <a:pt x="4771" y="832"/>
                  <a:pt x="4759" y="783"/>
                  <a:pt x="4739" y="742"/>
                </a:cubicBezTo>
                <a:lnTo>
                  <a:pt x="4756" y="726"/>
                </a:lnTo>
                <a:lnTo>
                  <a:pt x="4737" y="691"/>
                </a:lnTo>
                <a:lnTo>
                  <a:pt x="4720" y="706"/>
                </a:lnTo>
                <a:cubicBezTo>
                  <a:pt x="4683" y="652"/>
                  <a:pt x="4630" y="618"/>
                  <a:pt x="4571" y="618"/>
                </a:cubicBezTo>
                <a:cubicBezTo>
                  <a:pt x="4460" y="618"/>
                  <a:pt x="4371" y="737"/>
                  <a:pt x="4371" y="884"/>
                </a:cubicBezTo>
                <a:close/>
                <a:moveTo>
                  <a:pt x="5684" y="149"/>
                </a:moveTo>
                <a:lnTo>
                  <a:pt x="5622" y="104"/>
                </a:lnTo>
                <a:cubicBezTo>
                  <a:pt x="5632" y="73"/>
                  <a:pt x="5638" y="37"/>
                  <a:pt x="5638" y="0"/>
                </a:cubicBezTo>
                <a:lnTo>
                  <a:pt x="5238" y="0"/>
                </a:lnTo>
                <a:cubicBezTo>
                  <a:pt x="5238" y="147"/>
                  <a:pt x="5328" y="266"/>
                  <a:pt x="5438" y="266"/>
                </a:cubicBezTo>
                <a:cubicBezTo>
                  <a:pt x="5509" y="266"/>
                  <a:pt x="5571" y="218"/>
                  <a:pt x="5607" y="143"/>
                </a:cubicBezTo>
                <a:lnTo>
                  <a:pt x="5668" y="187"/>
                </a:lnTo>
                <a:lnTo>
                  <a:pt x="5684" y="149"/>
                </a:lnTo>
                <a:close/>
                <a:moveTo>
                  <a:pt x="9308" y="3046"/>
                </a:moveTo>
                <a:lnTo>
                  <a:pt x="9262" y="3070"/>
                </a:lnTo>
                <a:lnTo>
                  <a:pt x="9275" y="3111"/>
                </a:lnTo>
                <a:lnTo>
                  <a:pt x="9317" y="3089"/>
                </a:lnTo>
                <a:cubicBezTo>
                  <a:pt x="9332" y="3142"/>
                  <a:pt x="9360" y="3187"/>
                  <a:pt x="9397" y="3218"/>
                </a:cubicBezTo>
                <a:lnTo>
                  <a:pt x="9390" y="3236"/>
                </a:lnTo>
                <a:lnTo>
                  <a:pt x="9419" y="3256"/>
                </a:lnTo>
                <a:lnTo>
                  <a:pt x="9426" y="3238"/>
                </a:lnTo>
                <a:cubicBezTo>
                  <a:pt x="9450" y="3252"/>
                  <a:pt x="9476" y="3260"/>
                  <a:pt x="9503" y="3260"/>
                </a:cubicBezTo>
                <a:cubicBezTo>
                  <a:pt x="9554" y="3260"/>
                  <a:pt x="9601" y="3234"/>
                  <a:pt x="9637" y="3192"/>
                </a:cubicBezTo>
                <a:lnTo>
                  <a:pt x="9645" y="3202"/>
                </a:lnTo>
                <a:lnTo>
                  <a:pt x="9668" y="3170"/>
                </a:lnTo>
                <a:lnTo>
                  <a:pt x="9660" y="3160"/>
                </a:lnTo>
                <a:cubicBezTo>
                  <a:pt x="9687" y="3114"/>
                  <a:pt x="9703" y="3056"/>
                  <a:pt x="9703" y="2993"/>
                </a:cubicBezTo>
                <a:cubicBezTo>
                  <a:pt x="9703" y="2975"/>
                  <a:pt x="9701" y="2957"/>
                  <a:pt x="9699" y="2940"/>
                </a:cubicBezTo>
                <a:lnTo>
                  <a:pt x="9763" y="2916"/>
                </a:lnTo>
                <a:lnTo>
                  <a:pt x="9753" y="2874"/>
                </a:lnTo>
                <a:lnTo>
                  <a:pt x="9689" y="2898"/>
                </a:lnTo>
                <a:cubicBezTo>
                  <a:pt x="9680" y="2864"/>
                  <a:pt x="9666" y="2834"/>
                  <a:pt x="9647" y="2809"/>
                </a:cubicBezTo>
                <a:lnTo>
                  <a:pt x="9689" y="2745"/>
                </a:lnTo>
                <a:lnTo>
                  <a:pt x="9665" y="2716"/>
                </a:lnTo>
                <a:lnTo>
                  <a:pt x="9621" y="2779"/>
                </a:lnTo>
                <a:cubicBezTo>
                  <a:pt x="9588" y="2746"/>
                  <a:pt x="9547" y="2727"/>
                  <a:pt x="9503" y="2727"/>
                </a:cubicBezTo>
                <a:cubicBezTo>
                  <a:pt x="9393" y="2727"/>
                  <a:pt x="9303" y="2846"/>
                  <a:pt x="9303" y="2993"/>
                </a:cubicBezTo>
                <a:cubicBezTo>
                  <a:pt x="9303" y="3012"/>
                  <a:pt x="9305" y="3029"/>
                  <a:pt x="9308" y="3046"/>
                </a:cubicBezTo>
                <a:close/>
                <a:moveTo>
                  <a:pt x="16106" y="16548"/>
                </a:moveTo>
                <a:lnTo>
                  <a:pt x="16039" y="16515"/>
                </a:lnTo>
                <a:cubicBezTo>
                  <a:pt x="16044" y="16491"/>
                  <a:pt x="16047" y="16466"/>
                  <a:pt x="16047" y="16441"/>
                </a:cubicBezTo>
                <a:cubicBezTo>
                  <a:pt x="16047" y="16294"/>
                  <a:pt x="15958" y="16174"/>
                  <a:pt x="15847" y="16174"/>
                </a:cubicBezTo>
                <a:cubicBezTo>
                  <a:pt x="15822" y="16174"/>
                  <a:pt x="15799" y="16181"/>
                  <a:pt x="15777" y="16191"/>
                </a:cubicBezTo>
                <a:lnTo>
                  <a:pt x="15751" y="16118"/>
                </a:lnTo>
                <a:lnTo>
                  <a:pt x="15721" y="16137"/>
                </a:lnTo>
                <a:lnTo>
                  <a:pt x="15748" y="16211"/>
                </a:lnTo>
                <a:cubicBezTo>
                  <a:pt x="15687" y="16256"/>
                  <a:pt x="15647" y="16342"/>
                  <a:pt x="15647" y="16441"/>
                </a:cubicBezTo>
                <a:cubicBezTo>
                  <a:pt x="15647" y="16477"/>
                  <a:pt x="15652" y="16512"/>
                  <a:pt x="15663" y="16543"/>
                </a:cubicBezTo>
                <a:lnTo>
                  <a:pt x="15636" y="16568"/>
                </a:lnTo>
                <a:lnTo>
                  <a:pt x="15656" y="16604"/>
                </a:lnTo>
                <a:lnTo>
                  <a:pt x="15678" y="16583"/>
                </a:lnTo>
                <a:cubicBezTo>
                  <a:pt x="15693" y="16614"/>
                  <a:pt x="15714" y="16643"/>
                  <a:pt x="15737" y="16663"/>
                </a:cubicBezTo>
                <a:lnTo>
                  <a:pt x="15717" y="16709"/>
                </a:lnTo>
                <a:lnTo>
                  <a:pt x="15746" y="16731"/>
                </a:lnTo>
                <a:lnTo>
                  <a:pt x="15766" y="16685"/>
                </a:lnTo>
                <a:cubicBezTo>
                  <a:pt x="15791" y="16699"/>
                  <a:pt x="15818" y="16707"/>
                  <a:pt x="15847" y="16707"/>
                </a:cubicBezTo>
                <a:cubicBezTo>
                  <a:pt x="15927" y="16707"/>
                  <a:pt x="15995" y="16645"/>
                  <a:pt x="16027" y="16555"/>
                </a:cubicBezTo>
                <a:lnTo>
                  <a:pt x="16094" y="16588"/>
                </a:lnTo>
                <a:lnTo>
                  <a:pt x="16106" y="16548"/>
                </a:lnTo>
                <a:close/>
                <a:moveTo>
                  <a:pt x="12628" y="19625"/>
                </a:moveTo>
                <a:cubicBezTo>
                  <a:pt x="12628" y="19575"/>
                  <a:pt x="12618" y="19528"/>
                  <a:pt x="12600" y="19489"/>
                </a:cubicBezTo>
                <a:lnTo>
                  <a:pt x="12661" y="19432"/>
                </a:lnTo>
                <a:lnTo>
                  <a:pt x="12641" y="19396"/>
                </a:lnTo>
                <a:lnTo>
                  <a:pt x="12581" y="19452"/>
                </a:lnTo>
                <a:cubicBezTo>
                  <a:pt x="12544" y="19396"/>
                  <a:pt x="12490" y="19358"/>
                  <a:pt x="12429" y="19358"/>
                </a:cubicBezTo>
                <a:cubicBezTo>
                  <a:pt x="12318" y="19358"/>
                  <a:pt x="12229" y="19477"/>
                  <a:pt x="12229" y="19625"/>
                </a:cubicBezTo>
                <a:cubicBezTo>
                  <a:pt x="12229" y="19636"/>
                  <a:pt x="12230" y="19647"/>
                  <a:pt x="12230" y="19658"/>
                </a:cubicBezTo>
                <a:lnTo>
                  <a:pt x="12201" y="19667"/>
                </a:lnTo>
                <a:lnTo>
                  <a:pt x="12207" y="19710"/>
                </a:lnTo>
                <a:lnTo>
                  <a:pt x="12237" y="19701"/>
                </a:lnTo>
                <a:cubicBezTo>
                  <a:pt x="12262" y="19811"/>
                  <a:pt x="12338" y="19891"/>
                  <a:pt x="12429" y="19891"/>
                </a:cubicBezTo>
                <a:cubicBezTo>
                  <a:pt x="12440" y="19891"/>
                  <a:pt x="12453" y="19890"/>
                  <a:pt x="12464" y="19887"/>
                </a:cubicBezTo>
                <a:lnTo>
                  <a:pt x="12471" y="19958"/>
                </a:lnTo>
                <a:lnTo>
                  <a:pt x="12503" y="19954"/>
                </a:lnTo>
                <a:lnTo>
                  <a:pt x="12497" y="19875"/>
                </a:lnTo>
                <a:cubicBezTo>
                  <a:pt x="12552" y="19848"/>
                  <a:pt x="12595" y="19790"/>
                  <a:pt x="12616" y="19718"/>
                </a:cubicBezTo>
                <a:lnTo>
                  <a:pt x="12688" y="19744"/>
                </a:lnTo>
                <a:lnTo>
                  <a:pt x="12697" y="19702"/>
                </a:lnTo>
                <a:lnTo>
                  <a:pt x="12625" y="19675"/>
                </a:lnTo>
                <a:cubicBezTo>
                  <a:pt x="12627" y="19659"/>
                  <a:pt x="12628" y="19642"/>
                  <a:pt x="12628" y="19625"/>
                </a:cubicBezTo>
                <a:close/>
              </a:path>
            </a:pathLst>
          </a:custGeom>
          <a:solidFill>
            <a:srgbClr val="EBEBE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" name="Logo UPD"/>
          <p:cNvSpPr/>
          <p:nvPr/>
        </p:nvSpPr>
        <p:spPr>
          <a:xfrm>
            <a:off x="450849" y="450000"/>
            <a:ext cx="2080802" cy="716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367" y="17906"/>
                </a:moveTo>
                <a:cubicBezTo>
                  <a:pt x="8367" y="17339"/>
                  <a:pt x="8281" y="16881"/>
                  <a:pt x="8124" y="16609"/>
                </a:cubicBezTo>
                <a:cubicBezTo>
                  <a:pt x="8027" y="16434"/>
                  <a:pt x="7934" y="16358"/>
                  <a:pt x="7676" y="16358"/>
                </a:cubicBezTo>
                <a:lnTo>
                  <a:pt x="7205" y="16358"/>
                </a:lnTo>
                <a:lnTo>
                  <a:pt x="7205" y="21524"/>
                </a:lnTo>
                <a:lnTo>
                  <a:pt x="7496" y="21524"/>
                </a:lnTo>
                <a:lnTo>
                  <a:pt x="7496" y="19551"/>
                </a:lnTo>
                <a:lnTo>
                  <a:pt x="7795" y="19551"/>
                </a:lnTo>
                <a:cubicBezTo>
                  <a:pt x="8113" y="19551"/>
                  <a:pt x="8367" y="18919"/>
                  <a:pt x="8367" y="17906"/>
                </a:cubicBezTo>
                <a:close/>
                <a:moveTo>
                  <a:pt x="5344" y="21567"/>
                </a:moveTo>
                <a:lnTo>
                  <a:pt x="0" y="21567"/>
                </a:lnTo>
                <a:lnTo>
                  <a:pt x="0" y="15225"/>
                </a:lnTo>
                <a:lnTo>
                  <a:pt x="1117" y="12685"/>
                </a:lnTo>
                <a:lnTo>
                  <a:pt x="1117" y="19039"/>
                </a:lnTo>
                <a:lnTo>
                  <a:pt x="5344" y="21567"/>
                </a:lnTo>
                <a:close/>
                <a:moveTo>
                  <a:pt x="2616" y="6354"/>
                </a:moveTo>
                <a:lnTo>
                  <a:pt x="1543" y="8882"/>
                </a:lnTo>
                <a:lnTo>
                  <a:pt x="1543" y="17884"/>
                </a:lnTo>
                <a:lnTo>
                  <a:pt x="5374" y="21197"/>
                </a:lnTo>
                <a:lnTo>
                  <a:pt x="2616" y="15355"/>
                </a:lnTo>
                <a:lnTo>
                  <a:pt x="2616" y="6354"/>
                </a:lnTo>
                <a:close/>
                <a:moveTo>
                  <a:pt x="5613" y="8882"/>
                </a:moveTo>
                <a:lnTo>
                  <a:pt x="4585" y="6473"/>
                </a:lnTo>
                <a:lnTo>
                  <a:pt x="4585" y="11171"/>
                </a:lnTo>
                <a:lnTo>
                  <a:pt x="5613" y="20772"/>
                </a:lnTo>
                <a:lnTo>
                  <a:pt x="5613" y="8882"/>
                </a:lnTo>
                <a:close/>
                <a:moveTo>
                  <a:pt x="4156" y="0"/>
                </a:moveTo>
                <a:lnTo>
                  <a:pt x="3046" y="2539"/>
                </a:lnTo>
                <a:lnTo>
                  <a:pt x="3046" y="14342"/>
                </a:lnTo>
                <a:lnTo>
                  <a:pt x="5471" y="20913"/>
                </a:lnTo>
                <a:lnTo>
                  <a:pt x="4156" y="12064"/>
                </a:lnTo>
                <a:lnTo>
                  <a:pt x="4156" y="0"/>
                </a:lnTo>
                <a:close/>
                <a:moveTo>
                  <a:pt x="21600" y="8915"/>
                </a:moveTo>
                <a:lnTo>
                  <a:pt x="20374" y="8915"/>
                </a:lnTo>
                <a:lnTo>
                  <a:pt x="20374" y="9623"/>
                </a:lnTo>
                <a:lnTo>
                  <a:pt x="20823" y="9623"/>
                </a:lnTo>
                <a:lnTo>
                  <a:pt x="20823" y="14069"/>
                </a:lnTo>
                <a:lnTo>
                  <a:pt x="21114" y="14069"/>
                </a:lnTo>
                <a:lnTo>
                  <a:pt x="21114" y="9623"/>
                </a:lnTo>
                <a:lnTo>
                  <a:pt x="21559" y="9623"/>
                </a:lnTo>
                <a:lnTo>
                  <a:pt x="21600" y="8915"/>
                </a:lnTo>
                <a:close/>
                <a:moveTo>
                  <a:pt x="20412" y="14069"/>
                </a:moveTo>
                <a:lnTo>
                  <a:pt x="19847" y="8904"/>
                </a:lnTo>
                <a:lnTo>
                  <a:pt x="19507" y="8904"/>
                </a:lnTo>
                <a:lnTo>
                  <a:pt x="18928" y="14069"/>
                </a:lnTo>
                <a:lnTo>
                  <a:pt x="19231" y="14069"/>
                </a:lnTo>
                <a:lnTo>
                  <a:pt x="19373" y="12707"/>
                </a:lnTo>
                <a:lnTo>
                  <a:pt x="19948" y="12707"/>
                </a:lnTo>
                <a:lnTo>
                  <a:pt x="20090" y="14069"/>
                </a:lnTo>
                <a:lnTo>
                  <a:pt x="20412" y="14069"/>
                </a:lnTo>
                <a:close/>
                <a:moveTo>
                  <a:pt x="19881" y="11999"/>
                </a:moveTo>
                <a:lnTo>
                  <a:pt x="19447" y="11999"/>
                </a:lnTo>
                <a:cubicBezTo>
                  <a:pt x="19485" y="11650"/>
                  <a:pt x="19668" y="9754"/>
                  <a:pt x="19668" y="9754"/>
                </a:cubicBezTo>
                <a:lnTo>
                  <a:pt x="19672" y="9754"/>
                </a:lnTo>
                <a:cubicBezTo>
                  <a:pt x="19683" y="9961"/>
                  <a:pt x="19862" y="11879"/>
                  <a:pt x="19881" y="11999"/>
                </a:cubicBezTo>
                <a:close/>
                <a:moveTo>
                  <a:pt x="20116" y="8184"/>
                </a:moveTo>
                <a:cubicBezTo>
                  <a:pt x="20116" y="7890"/>
                  <a:pt x="20038" y="7661"/>
                  <a:pt x="19948" y="7661"/>
                </a:cubicBezTo>
                <a:cubicBezTo>
                  <a:pt x="19851" y="7661"/>
                  <a:pt x="19773" y="7890"/>
                  <a:pt x="19773" y="8184"/>
                </a:cubicBezTo>
                <a:cubicBezTo>
                  <a:pt x="19773" y="8468"/>
                  <a:pt x="19851" y="8697"/>
                  <a:pt x="19944" y="8697"/>
                </a:cubicBezTo>
                <a:cubicBezTo>
                  <a:pt x="20038" y="8697"/>
                  <a:pt x="20116" y="8468"/>
                  <a:pt x="20116" y="8184"/>
                </a:cubicBezTo>
                <a:close/>
                <a:moveTo>
                  <a:pt x="19582" y="8184"/>
                </a:moveTo>
                <a:cubicBezTo>
                  <a:pt x="19582" y="7890"/>
                  <a:pt x="19504" y="7661"/>
                  <a:pt x="19410" y="7661"/>
                </a:cubicBezTo>
                <a:cubicBezTo>
                  <a:pt x="19317" y="7661"/>
                  <a:pt x="19238" y="7890"/>
                  <a:pt x="19238" y="8184"/>
                </a:cubicBezTo>
                <a:cubicBezTo>
                  <a:pt x="19238" y="8468"/>
                  <a:pt x="19317" y="8697"/>
                  <a:pt x="19410" y="8697"/>
                </a:cubicBezTo>
                <a:cubicBezTo>
                  <a:pt x="19504" y="8697"/>
                  <a:pt x="19582" y="8468"/>
                  <a:pt x="19582" y="8184"/>
                </a:cubicBezTo>
                <a:close/>
                <a:moveTo>
                  <a:pt x="19029" y="8915"/>
                </a:moveTo>
                <a:lnTo>
                  <a:pt x="17803" y="8915"/>
                </a:lnTo>
                <a:lnTo>
                  <a:pt x="17803" y="9623"/>
                </a:lnTo>
                <a:lnTo>
                  <a:pt x="18252" y="9623"/>
                </a:lnTo>
                <a:lnTo>
                  <a:pt x="18252" y="14069"/>
                </a:lnTo>
                <a:lnTo>
                  <a:pt x="18543" y="14069"/>
                </a:lnTo>
                <a:lnTo>
                  <a:pt x="18543" y="9623"/>
                </a:lnTo>
                <a:lnTo>
                  <a:pt x="18988" y="9623"/>
                </a:lnTo>
                <a:lnTo>
                  <a:pt x="19029" y="8915"/>
                </a:lnTo>
                <a:close/>
                <a:moveTo>
                  <a:pt x="17202" y="14069"/>
                </a:moveTo>
                <a:lnTo>
                  <a:pt x="17504" y="14069"/>
                </a:lnTo>
                <a:lnTo>
                  <a:pt x="17504" y="8915"/>
                </a:lnTo>
                <a:lnTo>
                  <a:pt x="17202" y="8915"/>
                </a:lnTo>
                <a:lnTo>
                  <a:pt x="17202" y="14069"/>
                </a:lnTo>
                <a:close/>
                <a:moveTo>
                  <a:pt x="16824" y="12511"/>
                </a:moveTo>
                <a:cubicBezTo>
                  <a:pt x="16824" y="11737"/>
                  <a:pt x="16645" y="11258"/>
                  <a:pt x="16391" y="11040"/>
                </a:cubicBezTo>
                <a:lnTo>
                  <a:pt x="16181" y="10865"/>
                </a:lnTo>
                <a:cubicBezTo>
                  <a:pt x="16006" y="10713"/>
                  <a:pt x="15946" y="10549"/>
                  <a:pt x="15946" y="10233"/>
                </a:cubicBezTo>
                <a:cubicBezTo>
                  <a:pt x="15946" y="9808"/>
                  <a:pt x="16058" y="9525"/>
                  <a:pt x="16234" y="9525"/>
                </a:cubicBezTo>
                <a:cubicBezTo>
                  <a:pt x="16376" y="9525"/>
                  <a:pt x="16488" y="9645"/>
                  <a:pt x="16648" y="9928"/>
                </a:cubicBezTo>
                <a:lnTo>
                  <a:pt x="16783" y="9318"/>
                </a:lnTo>
                <a:cubicBezTo>
                  <a:pt x="16626" y="9002"/>
                  <a:pt x="16424" y="8827"/>
                  <a:pt x="16222" y="8827"/>
                </a:cubicBezTo>
                <a:cubicBezTo>
                  <a:pt x="15867" y="8827"/>
                  <a:pt x="15621" y="9449"/>
                  <a:pt x="15621" y="10353"/>
                </a:cubicBezTo>
                <a:cubicBezTo>
                  <a:pt x="15621" y="10658"/>
                  <a:pt x="15647" y="10898"/>
                  <a:pt x="15696" y="11105"/>
                </a:cubicBezTo>
                <a:cubicBezTo>
                  <a:pt x="15763" y="11399"/>
                  <a:pt x="15879" y="11596"/>
                  <a:pt x="16039" y="11726"/>
                </a:cubicBezTo>
                <a:lnTo>
                  <a:pt x="16230" y="11879"/>
                </a:lnTo>
                <a:cubicBezTo>
                  <a:pt x="16409" y="12031"/>
                  <a:pt x="16491" y="12271"/>
                  <a:pt x="16491" y="12653"/>
                </a:cubicBezTo>
                <a:cubicBezTo>
                  <a:pt x="16491" y="13165"/>
                  <a:pt x="16361" y="13470"/>
                  <a:pt x="16144" y="13470"/>
                </a:cubicBezTo>
                <a:cubicBezTo>
                  <a:pt x="15965" y="13470"/>
                  <a:pt x="15823" y="13317"/>
                  <a:pt x="15666" y="13045"/>
                </a:cubicBezTo>
                <a:lnTo>
                  <a:pt x="15553" y="13699"/>
                </a:lnTo>
                <a:cubicBezTo>
                  <a:pt x="15729" y="14004"/>
                  <a:pt x="15931" y="14168"/>
                  <a:pt x="16133" y="14168"/>
                </a:cubicBezTo>
                <a:cubicBezTo>
                  <a:pt x="16585" y="14168"/>
                  <a:pt x="16824" y="13372"/>
                  <a:pt x="16824" y="12511"/>
                </a:cubicBezTo>
                <a:close/>
                <a:moveTo>
                  <a:pt x="15329" y="14069"/>
                </a:moveTo>
                <a:lnTo>
                  <a:pt x="15068" y="12827"/>
                </a:lnTo>
                <a:cubicBezTo>
                  <a:pt x="14978" y="12402"/>
                  <a:pt x="14858" y="11901"/>
                  <a:pt x="14795" y="11803"/>
                </a:cubicBezTo>
                <a:cubicBezTo>
                  <a:pt x="15071" y="11803"/>
                  <a:pt x="15236" y="11127"/>
                  <a:pt x="15236" y="10386"/>
                </a:cubicBezTo>
                <a:cubicBezTo>
                  <a:pt x="15236" y="9579"/>
                  <a:pt x="15056" y="8915"/>
                  <a:pt x="14660" y="8915"/>
                </a:cubicBezTo>
                <a:lnTo>
                  <a:pt x="14122" y="8915"/>
                </a:lnTo>
                <a:lnTo>
                  <a:pt x="14122" y="14069"/>
                </a:lnTo>
                <a:lnTo>
                  <a:pt x="14410" y="14069"/>
                </a:lnTo>
                <a:lnTo>
                  <a:pt x="14410" y="11835"/>
                </a:lnTo>
                <a:cubicBezTo>
                  <a:pt x="14466" y="11846"/>
                  <a:pt x="14492" y="11901"/>
                  <a:pt x="14526" y="11999"/>
                </a:cubicBezTo>
                <a:cubicBezTo>
                  <a:pt x="14623" y="12282"/>
                  <a:pt x="14705" y="12631"/>
                  <a:pt x="14825" y="13274"/>
                </a:cubicBezTo>
                <a:lnTo>
                  <a:pt x="14978" y="14069"/>
                </a:lnTo>
                <a:lnTo>
                  <a:pt x="15329" y="14069"/>
                </a:lnTo>
                <a:close/>
                <a:moveTo>
                  <a:pt x="14929" y="10397"/>
                </a:moveTo>
                <a:cubicBezTo>
                  <a:pt x="14929" y="10658"/>
                  <a:pt x="14896" y="10876"/>
                  <a:pt x="14851" y="11018"/>
                </a:cubicBezTo>
                <a:cubicBezTo>
                  <a:pt x="14795" y="11171"/>
                  <a:pt x="14713" y="11236"/>
                  <a:pt x="14559" y="11236"/>
                </a:cubicBezTo>
                <a:lnTo>
                  <a:pt x="14410" y="11236"/>
                </a:lnTo>
                <a:lnTo>
                  <a:pt x="14410" y="9601"/>
                </a:lnTo>
                <a:lnTo>
                  <a:pt x="14571" y="9601"/>
                </a:lnTo>
                <a:cubicBezTo>
                  <a:pt x="14832" y="9601"/>
                  <a:pt x="14929" y="9874"/>
                  <a:pt x="14929" y="10397"/>
                </a:cubicBezTo>
                <a:close/>
                <a:moveTo>
                  <a:pt x="13793" y="14069"/>
                </a:moveTo>
                <a:lnTo>
                  <a:pt x="13793" y="13339"/>
                </a:lnTo>
                <a:lnTo>
                  <a:pt x="13087" y="13339"/>
                </a:lnTo>
                <a:lnTo>
                  <a:pt x="13087" y="11726"/>
                </a:lnTo>
                <a:lnTo>
                  <a:pt x="13625" y="11726"/>
                </a:lnTo>
                <a:lnTo>
                  <a:pt x="13625" y="11018"/>
                </a:lnTo>
                <a:lnTo>
                  <a:pt x="13080" y="11018"/>
                </a:lnTo>
                <a:lnTo>
                  <a:pt x="13080" y="9612"/>
                </a:lnTo>
                <a:lnTo>
                  <a:pt x="13730" y="9612"/>
                </a:lnTo>
                <a:lnTo>
                  <a:pt x="13767" y="8915"/>
                </a:lnTo>
                <a:lnTo>
                  <a:pt x="12788" y="8915"/>
                </a:lnTo>
                <a:lnTo>
                  <a:pt x="12788" y="14069"/>
                </a:lnTo>
                <a:lnTo>
                  <a:pt x="13793" y="14069"/>
                </a:lnTo>
                <a:close/>
                <a:moveTo>
                  <a:pt x="12549" y="8915"/>
                </a:moveTo>
                <a:lnTo>
                  <a:pt x="12242" y="8915"/>
                </a:lnTo>
                <a:lnTo>
                  <a:pt x="11917" y="11792"/>
                </a:lnTo>
                <a:cubicBezTo>
                  <a:pt x="11831" y="12555"/>
                  <a:pt x="11813" y="12871"/>
                  <a:pt x="11813" y="12871"/>
                </a:cubicBezTo>
                <a:lnTo>
                  <a:pt x="11805" y="12871"/>
                </a:lnTo>
                <a:cubicBezTo>
                  <a:pt x="11805" y="12871"/>
                  <a:pt x="11787" y="12489"/>
                  <a:pt x="11716" y="11835"/>
                </a:cubicBezTo>
                <a:lnTo>
                  <a:pt x="11394" y="8915"/>
                </a:lnTo>
                <a:lnTo>
                  <a:pt x="11073" y="8915"/>
                </a:lnTo>
                <a:lnTo>
                  <a:pt x="11667" y="14091"/>
                </a:lnTo>
                <a:lnTo>
                  <a:pt x="11944" y="14091"/>
                </a:lnTo>
                <a:lnTo>
                  <a:pt x="12549" y="8915"/>
                </a:lnTo>
                <a:close/>
                <a:moveTo>
                  <a:pt x="10535" y="14069"/>
                </a:moveTo>
                <a:lnTo>
                  <a:pt x="10837" y="14069"/>
                </a:lnTo>
                <a:lnTo>
                  <a:pt x="10837" y="8915"/>
                </a:lnTo>
                <a:lnTo>
                  <a:pt x="10535" y="8915"/>
                </a:lnTo>
                <a:lnTo>
                  <a:pt x="10535" y="14069"/>
                </a:lnTo>
                <a:close/>
                <a:moveTo>
                  <a:pt x="10068" y="14069"/>
                </a:moveTo>
                <a:lnTo>
                  <a:pt x="10068" y="8915"/>
                </a:lnTo>
                <a:lnTo>
                  <a:pt x="9791" y="8915"/>
                </a:lnTo>
                <a:lnTo>
                  <a:pt x="9795" y="11269"/>
                </a:lnTo>
                <a:cubicBezTo>
                  <a:pt x="9795" y="11737"/>
                  <a:pt x="9813" y="12467"/>
                  <a:pt x="9821" y="12729"/>
                </a:cubicBezTo>
                <a:lnTo>
                  <a:pt x="9813" y="12751"/>
                </a:lnTo>
                <a:cubicBezTo>
                  <a:pt x="9791" y="12522"/>
                  <a:pt x="9713" y="11901"/>
                  <a:pt x="9630" y="11432"/>
                </a:cubicBezTo>
                <a:lnTo>
                  <a:pt x="9201" y="8915"/>
                </a:lnTo>
                <a:lnTo>
                  <a:pt x="8868" y="8915"/>
                </a:lnTo>
                <a:lnTo>
                  <a:pt x="8868" y="14069"/>
                </a:lnTo>
                <a:lnTo>
                  <a:pt x="9159" y="14069"/>
                </a:lnTo>
                <a:lnTo>
                  <a:pt x="9148" y="11574"/>
                </a:lnTo>
                <a:cubicBezTo>
                  <a:pt x="9144" y="11116"/>
                  <a:pt x="9144" y="10571"/>
                  <a:pt x="9130" y="10135"/>
                </a:cubicBezTo>
                <a:lnTo>
                  <a:pt x="9137" y="10113"/>
                </a:lnTo>
                <a:cubicBezTo>
                  <a:pt x="9171" y="10419"/>
                  <a:pt x="9268" y="11072"/>
                  <a:pt x="9361" y="11639"/>
                </a:cubicBezTo>
                <a:lnTo>
                  <a:pt x="9757" y="14069"/>
                </a:lnTo>
                <a:lnTo>
                  <a:pt x="10068" y="14069"/>
                </a:lnTo>
                <a:close/>
                <a:moveTo>
                  <a:pt x="8416" y="12620"/>
                </a:moveTo>
                <a:lnTo>
                  <a:pt x="8416" y="8915"/>
                </a:lnTo>
                <a:lnTo>
                  <a:pt x="8121" y="8915"/>
                </a:lnTo>
                <a:lnTo>
                  <a:pt x="8121" y="12380"/>
                </a:lnTo>
                <a:cubicBezTo>
                  <a:pt x="8121" y="13056"/>
                  <a:pt x="8016" y="13426"/>
                  <a:pt x="7803" y="13426"/>
                </a:cubicBezTo>
                <a:cubicBezTo>
                  <a:pt x="7586" y="13426"/>
                  <a:pt x="7489" y="13165"/>
                  <a:pt x="7489" y="12380"/>
                </a:cubicBezTo>
                <a:lnTo>
                  <a:pt x="7489" y="8915"/>
                </a:lnTo>
                <a:lnTo>
                  <a:pt x="7190" y="8915"/>
                </a:lnTo>
                <a:lnTo>
                  <a:pt x="7190" y="12631"/>
                </a:lnTo>
                <a:cubicBezTo>
                  <a:pt x="7190" y="13459"/>
                  <a:pt x="7336" y="14157"/>
                  <a:pt x="7803" y="14157"/>
                </a:cubicBezTo>
                <a:cubicBezTo>
                  <a:pt x="8192" y="14157"/>
                  <a:pt x="8416" y="13568"/>
                  <a:pt x="8416" y="12620"/>
                </a:cubicBezTo>
                <a:close/>
                <a:moveTo>
                  <a:pt x="21342" y="21524"/>
                </a:moveTo>
                <a:lnTo>
                  <a:pt x="21342" y="16358"/>
                </a:lnTo>
                <a:lnTo>
                  <a:pt x="21066" y="16358"/>
                </a:lnTo>
                <a:lnTo>
                  <a:pt x="21069" y="18723"/>
                </a:lnTo>
                <a:cubicBezTo>
                  <a:pt x="21069" y="19192"/>
                  <a:pt x="21088" y="19922"/>
                  <a:pt x="21096" y="20183"/>
                </a:cubicBezTo>
                <a:lnTo>
                  <a:pt x="21088" y="20205"/>
                </a:lnTo>
                <a:cubicBezTo>
                  <a:pt x="21066" y="19965"/>
                  <a:pt x="20987" y="19355"/>
                  <a:pt x="20909" y="18886"/>
                </a:cubicBezTo>
                <a:lnTo>
                  <a:pt x="20479" y="16358"/>
                </a:lnTo>
                <a:lnTo>
                  <a:pt x="20146" y="16358"/>
                </a:lnTo>
                <a:lnTo>
                  <a:pt x="20146" y="21524"/>
                </a:lnTo>
                <a:lnTo>
                  <a:pt x="20434" y="21524"/>
                </a:lnTo>
                <a:lnTo>
                  <a:pt x="20423" y="19028"/>
                </a:lnTo>
                <a:cubicBezTo>
                  <a:pt x="20423" y="18570"/>
                  <a:pt x="20419" y="18025"/>
                  <a:pt x="20404" y="17590"/>
                </a:cubicBezTo>
                <a:lnTo>
                  <a:pt x="20415" y="17568"/>
                </a:lnTo>
                <a:cubicBezTo>
                  <a:pt x="20445" y="17873"/>
                  <a:pt x="20542" y="18527"/>
                  <a:pt x="20640" y="19093"/>
                </a:cubicBezTo>
                <a:lnTo>
                  <a:pt x="21036" y="21524"/>
                </a:lnTo>
                <a:lnTo>
                  <a:pt x="21342" y="21524"/>
                </a:lnTo>
                <a:close/>
                <a:moveTo>
                  <a:pt x="19754" y="21524"/>
                </a:moveTo>
                <a:lnTo>
                  <a:pt x="19492" y="20281"/>
                </a:lnTo>
                <a:cubicBezTo>
                  <a:pt x="19403" y="19856"/>
                  <a:pt x="19283" y="19355"/>
                  <a:pt x="19220" y="19257"/>
                </a:cubicBezTo>
                <a:cubicBezTo>
                  <a:pt x="19496" y="19257"/>
                  <a:pt x="19660" y="18581"/>
                  <a:pt x="19660" y="17840"/>
                </a:cubicBezTo>
                <a:cubicBezTo>
                  <a:pt x="19660" y="17034"/>
                  <a:pt x="19481" y="16358"/>
                  <a:pt x="19085" y="16358"/>
                </a:cubicBezTo>
                <a:lnTo>
                  <a:pt x="18543" y="16358"/>
                </a:lnTo>
                <a:lnTo>
                  <a:pt x="18543" y="21524"/>
                </a:lnTo>
                <a:lnTo>
                  <a:pt x="18835" y="21524"/>
                </a:lnTo>
                <a:lnTo>
                  <a:pt x="18835" y="19290"/>
                </a:lnTo>
                <a:cubicBezTo>
                  <a:pt x="18891" y="19301"/>
                  <a:pt x="18917" y="19355"/>
                  <a:pt x="18947" y="19453"/>
                </a:cubicBezTo>
                <a:cubicBezTo>
                  <a:pt x="19044" y="19736"/>
                  <a:pt x="19126" y="20085"/>
                  <a:pt x="19249" y="20728"/>
                </a:cubicBezTo>
                <a:lnTo>
                  <a:pt x="19403" y="21524"/>
                </a:lnTo>
                <a:lnTo>
                  <a:pt x="19754" y="21524"/>
                </a:lnTo>
                <a:close/>
                <a:moveTo>
                  <a:pt x="19354" y="17851"/>
                </a:moveTo>
                <a:cubicBezTo>
                  <a:pt x="19354" y="18113"/>
                  <a:pt x="19320" y="18331"/>
                  <a:pt x="19272" y="18472"/>
                </a:cubicBezTo>
                <a:cubicBezTo>
                  <a:pt x="19220" y="18625"/>
                  <a:pt x="19137" y="18690"/>
                  <a:pt x="18984" y="18690"/>
                </a:cubicBezTo>
                <a:lnTo>
                  <a:pt x="18835" y="18690"/>
                </a:lnTo>
                <a:lnTo>
                  <a:pt x="18835" y="17055"/>
                </a:lnTo>
                <a:lnTo>
                  <a:pt x="18995" y="17055"/>
                </a:lnTo>
                <a:cubicBezTo>
                  <a:pt x="19257" y="17055"/>
                  <a:pt x="19354" y="17328"/>
                  <a:pt x="19354" y="17851"/>
                </a:cubicBezTo>
                <a:close/>
                <a:moveTo>
                  <a:pt x="18076" y="18952"/>
                </a:moveTo>
                <a:cubicBezTo>
                  <a:pt x="18076" y="17448"/>
                  <a:pt x="17837" y="16293"/>
                  <a:pt x="17336" y="16293"/>
                </a:cubicBezTo>
                <a:cubicBezTo>
                  <a:pt x="16895" y="16293"/>
                  <a:pt x="16600" y="17241"/>
                  <a:pt x="16600" y="18941"/>
                </a:cubicBezTo>
                <a:cubicBezTo>
                  <a:pt x="16600" y="20467"/>
                  <a:pt x="16847" y="21600"/>
                  <a:pt x="17351" y="21600"/>
                </a:cubicBezTo>
                <a:cubicBezTo>
                  <a:pt x="17811" y="21600"/>
                  <a:pt x="18076" y="20554"/>
                  <a:pt x="18076" y="18952"/>
                </a:cubicBezTo>
                <a:close/>
                <a:moveTo>
                  <a:pt x="17740" y="19006"/>
                </a:moveTo>
                <a:cubicBezTo>
                  <a:pt x="17740" y="20390"/>
                  <a:pt x="17605" y="20957"/>
                  <a:pt x="17344" y="20957"/>
                </a:cubicBezTo>
                <a:cubicBezTo>
                  <a:pt x="17041" y="20957"/>
                  <a:pt x="16925" y="20216"/>
                  <a:pt x="16925" y="18886"/>
                </a:cubicBezTo>
                <a:cubicBezTo>
                  <a:pt x="16925" y="17655"/>
                  <a:pt x="17037" y="16947"/>
                  <a:pt x="17336" y="16947"/>
                </a:cubicBezTo>
                <a:cubicBezTo>
                  <a:pt x="17654" y="16947"/>
                  <a:pt x="17740" y="17742"/>
                  <a:pt x="17740" y="19006"/>
                </a:cubicBezTo>
                <a:close/>
                <a:moveTo>
                  <a:pt x="16207" y="20063"/>
                </a:moveTo>
                <a:cubicBezTo>
                  <a:pt x="16207" y="19540"/>
                  <a:pt x="16125" y="18963"/>
                  <a:pt x="15830" y="18756"/>
                </a:cubicBezTo>
                <a:cubicBezTo>
                  <a:pt x="16028" y="18592"/>
                  <a:pt x="16136" y="18178"/>
                  <a:pt x="16136" y="17633"/>
                </a:cubicBezTo>
                <a:cubicBezTo>
                  <a:pt x="16136" y="17197"/>
                  <a:pt x="16069" y="16859"/>
                  <a:pt x="15935" y="16620"/>
                </a:cubicBezTo>
                <a:cubicBezTo>
                  <a:pt x="15826" y="16413"/>
                  <a:pt x="15733" y="16358"/>
                  <a:pt x="15471" y="16358"/>
                </a:cubicBezTo>
                <a:lnTo>
                  <a:pt x="15004" y="16358"/>
                </a:lnTo>
                <a:lnTo>
                  <a:pt x="15004" y="21524"/>
                </a:lnTo>
                <a:lnTo>
                  <a:pt x="15516" y="21524"/>
                </a:lnTo>
                <a:cubicBezTo>
                  <a:pt x="15965" y="21524"/>
                  <a:pt x="16207" y="21077"/>
                  <a:pt x="16207" y="20063"/>
                </a:cubicBezTo>
                <a:close/>
                <a:moveTo>
                  <a:pt x="15882" y="19976"/>
                </a:moveTo>
                <a:cubicBezTo>
                  <a:pt x="15882" y="20445"/>
                  <a:pt x="15785" y="20815"/>
                  <a:pt x="15561" y="20815"/>
                </a:cubicBezTo>
                <a:lnTo>
                  <a:pt x="15296" y="20815"/>
                </a:lnTo>
                <a:lnTo>
                  <a:pt x="15296" y="19181"/>
                </a:lnTo>
                <a:lnTo>
                  <a:pt x="15553" y="19181"/>
                </a:lnTo>
                <a:cubicBezTo>
                  <a:pt x="15636" y="19181"/>
                  <a:pt x="15673" y="19192"/>
                  <a:pt x="15718" y="19224"/>
                </a:cubicBezTo>
                <a:cubicBezTo>
                  <a:pt x="15815" y="19311"/>
                  <a:pt x="15882" y="19617"/>
                  <a:pt x="15882" y="19976"/>
                </a:cubicBezTo>
                <a:close/>
                <a:moveTo>
                  <a:pt x="15826" y="17764"/>
                </a:moveTo>
                <a:cubicBezTo>
                  <a:pt x="15826" y="17895"/>
                  <a:pt x="15811" y="18113"/>
                  <a:pt x="15755" y="18276"/>
                </a:cubicBezTo>
                <a:cubicBezTo>
                  <a:pt x="15699" y="18450"/>
                  <a:pt x="15647" y="18472"/>
                  <a:pt x="15539" y="18472"/>
                </a:cubicBezTo>
                <a:lnTo>
                  <a:pt x="15288" y="18472"/>
                </a:lnTo>
                <a:lnTo>
                  <a:pt x="15288" y="17066"/>
                </a:lnTo>
                <a:lnTo>
                  <a:pt x="15516" y="17066"/>
                </a:lnTo>
                <a:cubicBezTo>
                  <a:pt x="15602" y="17066"/>
                  <a:pt x="15647" y="17088"/>
                  <a:pt x="15684" y="17121"/>
                </a:cubicBezTo>
                <a:cubicBezTo>
                  <a:pt x="15767" y="17208"/>
                  <a:pt x="15826" y="17470"/>
                  <a:pt x="15826" y="17764"/>
                </a:cubicBezTo>
                <a:close/>
                <a:moveTo>
                  <a:pt x="14612" y="21524"/>
                </a:moveTo>
                <a:lnTo>
                  <a:pt x="14350" y="20281"/>
                </a:lnTo>
                <a:cubicBezTo>
                  <a:pt x="14257" y="19856"/>
                  <a:pt x="14141" y="19355"/>
                  <a:pt x="14077" y="19257"/>
                </a:cubicBezTo>
                <a:cubicBezTo>
                  <a:pt x="14354" y="19257"/>
                  <a:pt x="14518" y="18581"/>
                  <a:pt x="14518" y="17840"/>
                </a:cubicBezTo>
                <a:cubicBezTo>
                  <a:pt x="14518" y="17034"/>
                  <a:pt x="14339" y="16358"/>
                  <a:pt x="13943" y="16358"/>
                </a:cubicBezTo>
                <a:lnTo>
                  <a:pt x="13401" y="16358"/>
                </a:lnTo>
                <a:lnTo>
                  <a:pt x="13401" y="21524"/>
                </a:lnTo>
                <a:lnTo>
                  <a:pt x="13692" y="21524"/>
                </a:lnTo>
                <a:lnTo>
                  <a:pt x="13692" y="19290"/>
                </a:lnTo>
                <a:cubicBezTo>
                  <a:pt x="13749" y="19301"/>
                  <a:pt x="13775" y="19355"/>
                  <a:pt x="13805" y="19453"/>
                </a:cubicBezTo>
                <a:cubicBezTo>
                  <a:pt x="13902" y="19736"/>
                  <a:pt x="13984" y="20085"/>
                  <a:pt x="14107" y="20728"/>
                </a:cubicBezTo>
                <a:lnTo>
                  <a:pt x="14260" y="21524"/>
                </a:lnTo>
                <a:lnTo>
                  <a:pt x="14612" y="21524"/>
                </a:lnTo>
                <a:close/>
                <a:moveTo>
                  <a:pt x="14208" y="17851"/>
                </a:moveTo>
                <a:cubicBezTo>
                  <a:pt x="14208" y="18113"/>
                  <a:pt x="14178" y="18331"/>
                  <a:pt x="14130" y="18472"/>
                </a:cubicBezTo>
                <a:cubicBezTo>
                  <a:pt x="14077" y="18625"/>
                  <a:pt x="13995" y="18690"/>
                  <a:pt x="13842" y="18690"/>
                </a:cubicBezTo>
                <a:lnTo>
                  <a:pt x="13692" y="18690"/>
                </a:lnTo>
                <a:lnTo>
                  <a:pt x="13692" y="17055"/>
                </a:lnTo>
                <a:lnTo>
                  <a:pt x="13853" y="17055"/>
                </a:lnTo>
                <a:cubicBezTo>
                  <a:pt x="14115" y="17055"/>
                  <a:pt x="14208" y="17328"/>
                  <a:pt x="14208" y="17851"/>
                </a:cubicBezTo>
                <a:close/>
                <a:moveTo>
                  <a:pt x="12997" y="21524"/>
                </a:moveTo>
                <a:lnTo>
                  <a:pt x="12997" y="20794"/>
                </a:lnTo>
                <a:lnTo>
                  <a:pt x="12291" y="20794"/>
                </a:lnTo>
                <a:lnTo>
                  <a:pt x="12291" y="19181"/>
                </a:lnTo>
                <a:lnTo>
                  <a:pt x="12829" y="19181"/>
                </a:lnTo>
                <a:lnTo>
                  <a:pt x="12829" y="18472"/>
                </a:lnTo>
                <a:lnTo>
                  <a:pt x="12284" y="18472"/>
                </a:lnTo>
                <a:lnTo>
                  <a:pt x="12284" y="17066"/>
                </a:lnTo>
                <a:lnTo>
                  <a:pt x="12934" y="17066"/>
                </a:lnTo>
                <a:lnTo>
                  <a:pt x="12971" y="16358"/>
                </a:lnTo>
                <a:lnTo>
                  <a:pt x="11992" y="16358"/>
                </a:lnTo>
                <a:lnTo>
                  <a:pt x="11992" y="21524"/>
                </a:lnTo>
                <a:lnTo>
                  <a:pt x="12997" y="21524"/>
                </a:lnTo>
                <a:close/>
                <a:moveTo>
                  <a:pt x="11521" y="18952"/>
                </a:moveTo>
                <a:cubicBezTo>
                  <a:pt x="11521" y="18156"/>
                  <a:pt x="11461" y="17535"/>
                  <a:pt x="11331" y="17088"/>
                </a:cubicBezTo>
                <a:cubicBezTo>
                  <a:pt x="11162" y="16543"/>
                  <a:pt x="10968" y="16358"/>
                  <a:pt x="10636" y="16358"/>
                </a:cubicBezTo>
                <a:lnTo>
                  <a:pt x="10266" y="16358"/>
                </a:lnTo>
                <a:lnTo>
                  <a:pt x="10266" y="21524"/>
                </a:lnTo>
                <a:lnTo>
                  <a:pt x="10703" y="21524"/>
                </a:lnTo>
                <a:cubicBezTo>
                  <a:pt x="11035" y="21524"/>
                  <a:pt x="11189" y="21349"/>
                  <a:pt x="11334" y="20794"/>
                </a:cubicBezTo>
                <a:cubicBezTo>
                  <a:pt x="11454" y="20347"/>
                  <a:pt x="11521" y="19736"/>
                  <a:pt x="11521" y="18952"/>
                </a:cubicBezTo>
                <a:close/>
                <a:moveTo>
                  <a:pt x="11196" y="19050"/>
                </a:moveTo>
                <a:cubicBezTo>
                  <a:pt x="11196" y="20216"/>
                  <a:pt x="11069" y="20815"/>
                  <a:pt x="10759" y="20815"/>
                </a:cubicBezTo>
                <a:lnTo>
                  <a:pt x="10565" y="20815"/>
                </a:lnTo>
                <a:lnTo>
                  <a:pt x="10565" y="17045"/>
                </a:lnTo>
                <a:lnTo>
                  <a:pt x="10751" y="17045"/>
                </a:lnTo>
                <a:cubicBezTo>
                  <a:pt x="10908" y="17045"/>
                  <a:pt x="11002" y="17164"/>
                  <a:pt x="11084" y="17491"/>
                </a:cubicBezTo>
                <a:cubicBezTo>
                  <a:pt x="11174" y="17851"/>
                  <a:pt x="11196" y="18385"/>
                  <a:pt x="11196" y="19050"/>
                </a:cubicBezTo>
                <a:close/>
                <a:moveTo>
                  <a:pt x="9933" y="21524"/>
                </a:moveTo>
                <a:lnTo>
                  <a:pt x="9369" y="16358"/>
                </a:lnTo>
                <a:lnTo>
                  <a:pt x="9029" y="16358"/>
                </a:lnTo>
                <a:lnTo>
                  <a:pt x="8446" y="21524"/>
                </a:lnTo>
                <a:lnTo>
                  <a:pt x="8752" y="21524"/>
                </a:lnTo>
                <a:lnTo>
                  <a:pt x="8894" y="20161"/>
                </a:lnTo>
                <a:lnTo>
                  <a:pt x="9466" y="20161"/>
                </a:lnTo>
                <a:lnTo>
                  <a:pt x="9612" y="21524"/>
                </a:lnTo>
                <a:lnTo>
                  <a:pt x="9933" y="21524"/>
                </a:lnTo>
                <a:close/>
                <a:moveTo>
                  <a:pt x="9399" y="19453"/>
                </a:moveTo>
                <a:lnTo>
                  <a:pt x="8965" y="19453"/>
                </a:lnTo>
                <a:cubicBezTo>
                  <a:pt x="9006" y="19104"/>
                  <a:pt x="9189" y="17208"/>
                  <a:pt x="9189" y="17208"/>
                </a:cubicBezTo>
                <a:cubicBezTo>
                  <a:pt x="9204" y="17415"/>
                  <a:pt x="9384" y="19333"/>
                  <a:pt x="9399" y="19453"/>
                </a:cubicBezTo>
                <a:close/>
                <a:moveTo>
                  <a:pt x="8042" y="17960"/>
                </a:moveTo>
                <a:cubicBezTo>
                  <a:pt x="8042" y="18570"/>
                  <a:pt x="7941" y="18865"/>
                  <a:pt x="7724" y="18865"/>
                </a:cubicBezTo>
                <a:lnTo>
                  <a:pt x="7496" y="18865"/>
                </a:lnTo>
                <a:lnTo>
                  <a:pt x="7496" y="17055"/>
                </a:lnTo>
                <a:lnTo>
                  <a:pt x="7724" y="17055"/>
                </a:lnTo>
                <a:cubicBezTo>
                  <a:pt x="7840" y="17055"/>
                  <a:pt x="7919" y="17143"/>
                  <a:pt x="7971" y="17306"/>
                </a:cubicBezTo>
                <a:cubicBezTo>
                  <a:pt x="8020" y="17459"/>
                  <a:pt x="8042" y="17677"/>
                  <a:pt x="8042" y="17960"/>
                </a:cubicBezTo>
                <a:close/>
              </a:path>
            </a:pathLst>
          </a:custGeom>
          <a:solidFill>
            <a:srgbClr val="00205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" name="Freihandform: Form 37"/>
          <p:cNvSpPr>
            <a:spLocks noGrp="1"/>
          </p:cNvSpPr>
          <p:nvPr>
            <p:ph type="pic" sz="half" idx="21"/>
          </p:nvPr>
        </p:nvSpPr>
        <p:spPr>
          <a:xfrm>
            <a:off x="4625976" y="0"/>
            <a:ext cx="4518026" cy="40687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8" name="NAME Fachbereich oder Institution"/>
          <p:cNvSpPr txBox="1">
            <a:spLocks noGrp="1"/>
          </p:cNvSpPr>
          <p:nvPr>
            <p:ph type="title" hasCustomPrompt="1"/>
          </p:nvPr>
        </p:nvSpPr>
        <p:spPr>
          <a:xfrm>
            <a:off x="450851" y="2952000"/>
            <a:ext cx="4680001" cy="648001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00205B"/>
                </a:solidFill>
              </a:defRPr>
            </a:lvl1pPr>
          </a:lstStyle>
          <a:p>
            <a:r>
              <a:t>NAME Fachbereich oder Institution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0850" y="5849620"/>
            <a:ext cx="5040001" cy="32400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cap="all">
                <a:solidFill>
                  <a:srgbClr val="00205B"/>
                </a:solidFill>
              </a:defRPr>
            </a:lvl1pPr>
            <a:lvl2pPr marL="0" indent="0">
              <a:buSzTx/>
              <a:buFontTx/>
              <a:buNone/>
              <a:defRPr cap="all">
                <a:solidFill>
                  <a:srgbClr val="00205B"/>
                </a:solidFill>
              </a:defRPr>
            </a:lvl2pPr>
            <a:lvl3pPr marL="0" indent="0">
              <a:buSzTx/>
              <a:buFontTx/>
              <a:buNone/>
              <a:defRPr cap="all">
                <a:solidFill>
                  <a:srgbClr val="00205B"/>
                </a:solidFill>
              </a:defRPr>
            </a:lvl3pPr>
            <a:lvl4pPr marL="0" indent="0">
              <a:buSzTx/>
              <a:buFontTx/>
              <a:buNone/>
              <a:defRPr cap="all">
                <a:solidFill>
                  <a:srgbClr val="00205B"/>
                </a:solidFill>
              </a:defRPr>
            </a:lvl4pPr>
            <a:lvl5pPr marL="0" indent="0">
              <a:buSzTx/>
              <a:buFontTx/>
              <a:buNone/>
              <a:defRPr cap="all">
                <a:solidFill>
                  <a:srgbClr val="00205B"/>
                </a:solidFill>
              </a:defRPr>
            </a:lvl5pPr>
          </a:lstStyle>
          <a:p>
            <a:r>
              <a:t>Untertitel der Präsentation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96697" y="6244047"/>
            <a:ext cx="198042" cy="2286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1" name="Vertikaler Textplatzhalter 2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5075999"/>
            <a:ext cx="4289346" cy="644793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SzTx/>
              <a:buFontTx/>
              <a:buNone/>
              <a:defRPr sz="4100" cap="all">
                <a:solidFill>
                  <a:srgbClr val="FFFFFF"/>
                </a:solidFill>
              </a:defRPr>
            </a:lvl1pPr>
          </a:lstStyle>
          <a:p>
            <a:r>
              <a:t>Auf drei Zeilen</a:t>
            </a:r>
          </a:p>
        </p:txBody>
      </p:sp>
      <p:sp>
        <p:nvSpPr>
          <p:cNvPr id="52" name="Vertikaler 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392493"/>
            <a:ext cx="6320352" cy="644793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SzTx/>
              <a:buFontTx/>
              <a:buNone/>
              <a:defRPr sz="4100" cap="all">
                <a:solidFill>
                  <a:srgbClr val="FFFFFF"/>
                </a:solidFill>
              </a:defRPr>
            </a:lvl1pPr>
          </a:lstStyle>
          <a:p>
            <a:r>
              <a:t>Titel der Präsentation</a:t>
            </a:r>
          </a:p>
        </p:txBody>
      </p:sp>
      <p:sp>
        <p:nvSpPr>
          <p:cNvPr id="53" name="Vertikaler 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3708987"/>
            <a:ext cx="4191562" cy="644793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SzTx/>
              <a:buFontTx/>
              <a:buNone/>
              <a:defRPr sz="4100" cap="all">
                <a:solidFill>
                  <a:srgbClr val="FFFFFF"/>
                </a:solidFill>
              </a:defRPr>
            </a:lvl1pPr>
          </a:lstStyle>
          <a:p>
            <a:r>
              <a:t>hier steht der</a:t>
            </a:r>
          </a:p>
        </p:txBody>
      </p:sp>
      <p:grpSp>
        <p:nvGrpSpPr>
          <p:cNvPr id="62" name="Regieanweisung"/>
          <p:cNvGrpSpPr/>
          <p:nvPr/>
        </p:nvGrpSpPr>
        <p:grpSpPr>
          <a:xfrm>
            <a:off x="449260" y="-1"/>
            <a:ext cx="10746741" cy="7125801"/>
            <a:chOff x="0" y="0"/>
            <a:chExt cx="10746739" cy="7125799"/>
          </a:xfrm>
        </p:grpSpPr>
        <p:sp>
          <p:nvSpPr>
            <p:cNvPr id="54" name="Regieanweisung"/>
            <p:cNvSpPr txBox="1"/>
            <p:nvPr/>
          </p:nvSpPr>
          <p:spPr>
            <a:xfrm>
              <a:off x="8802739" y="0"/>
              <a:ext cx="1944001" cy="2311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1043056">
                <a:defRPr sz="1200"/>
              </a:pPr>
              <a:r>
                <a:t>Folie in Ursprungsform </a:t>
              </a:r>
              <a:endParaRPr sz="2100"/>
            </a:p>
            <a:p>
              <a:pPr defTabSz="1043056">
                <a:defRPr sz="1200"/>
              </a:pPr>
              <a:r>
                <a:t>bringen über Menu:</a:t>
              </a:r>
              <a:endParaRPr sz="2100"/>
            </a:p>
            <a:p>
              <a:pPr defTabSz="1043056">
                <a:defRPr sz="1200" b="1"/>
              </a:pPr>
              <a:r>
                <a:t>Start &gt; Folien &gt; Zurücksetzen</a:t>
              </a:r>
              <a:endParaRPr sz="2100"/>
            </a:p>
            <a:p>
              <a:pPr defTabSz="1043056">
                <a:defRPr sz="1200" b="1"/>
              </a:pPr>
              <a:endParaRPr sz="2100"/>
            </a:p>
            <a:p>
              <a:pPr defTabSz="1043056">
                <a:defRPr sz="1200"/>
              </a:pPr>
              <a:r>
                <a:t>Wechsel des Folienlayouts </a:t>
              </a:r>
              <a:r>
                <a:rPr/>
                <a:t/>
              </a:r>
              <a:br>
                <a:rPr/>
              </a:br>
              <a:r>
                <a:t>im Menü über:</a:t>
              </a:r>
              <a:endParaRPr sz="2100"/>
            </a:p>
            <a:p>
              <a:pPr defTabSz="2517234">
                <a:defRPr sz="1200" b="1"/>
              </a:pPr>
              <a:r>
                <a:t>Start &gt; Folien &gt; Layout</a:t>
              </a:r>
              <a:endParaRPr sz="2100"/>
            </a:p>
            <a:p>
              <a:pPr defTabSz="2517234">
                <a:defRPr sz="1200" b="1"/>
              </a:pPr>
              <a:endParaRPr sz="2100"/>
            </a:p>
            <a:p>
              <a:pPr defTabSz="2871411">
                <a:defRPr sz="1200"/>
              </a:pPr>
              <a:r>
                <a:t>Hilfslinien anzeigen über Menu: </a:t>
              </a:r>
              <a:endParaRPr sz="2100"/>
            </a:p>
            <a:p>
              <a:pPr defTabSz="2871411">
                <a:defRPr sz="1200" b="1"/>
              </a:pPr>
              <a:r>
                <a:t>Ansicht &gt; Anzeigen &gt; </a:t>
              </a:r>
              <a:r>
                <a:rPr b="0"/>
                <a:t>Haken</a:t>
              </a:r>
              <a:r>
                <a:t> </a:t>
              </a:r>
              <a:r>
                <a:rPr b="0"/>
                <a:t>bei</a:t>
              </a:r>
              <a:r>
                <a:t> Führungslinien </a:t>
              </a:r>
              <a:r>
                <a:rPr b="0"/>
                <a:t>setzen</a:t>
              </a:r>
              <a:endParaRPr sz="2100"/>
            </a:p>
            <a:p>
              <a:pPr defTabSz="2517234">
                <a:defRPr sz="1200" b="1"/>
              </a:pPr>
              <a:endParaRPr sz="2100"/>
            </a:p>
          </p:txBody>
        </p:sp>
        <p:grpSp>
          <p:nvGrpSpPr>
            <p:cNvPr id="60" name="Regieanweisung"/>
            <p:cNvGrpSpPr/>
            <p:nvPr/>
          </p:nvGrpSpPr>
          <p:grpSpPr>
            <a:xfrm>
              <a:off x="8802739" y="2579687"/>
              <a:ext cx="1800002" cy="1530575"/>
              <a:chOff x="0" y="0"/>
              <a:chExt cx="1800001" cy="1530574"/>
            </a:xfrm>
          </p:grpSpPr>
          <p:sp>
            <p:nvSpPr>
              <p:cNvPr id="55" name="Text // Listenebene erhöhen"/>
              <p:cNvSpPr txBox="1"/>
              <p:nvPr/>
            </p:nvSpPr>
            <p:spPr>
              <a:xfrm>
                <a:off x="684000" y="850874"/>
                <a:ext cx="898414" cy="27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defTabSz="2517234">
                  <a:defRPr sz="1000" b="1"/>
                </a:pPr>
                <a:r>
                  <a:t>Listenebene</a:t>
                </a:r>
              </a:p>
              <a:p>
                <a:pPr defTabSz="2517234">
                  <a:defRPr sz="1000" b="1"/>
                </a:pPr>
                <a:r>
                  <a:t>erhöhen</a:t>
                </a:r>
              </a:p>
            </p:txBody>
          </p:sp>
          <p:sp>
            <p:nvSpPr>
              <p:cNvPr id="56" name="Text // Listenebene verringern"/>
              <p:cNvSpPr txBox="1"/>
              <p:nvPr/>
            </p:nvSpPr>
            <p:spPr>
              <a:xfrm>
                <a:off x="684000" y="1246873"/>
                <a:ext cx="898414" cy="27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defTabSz="2517234">
                  <a:defRPr sz="1000" b="1"/>
                </a:pPr>
                <a:r>
                  <a:t>Listenebene</a:t>
                </a:r>
              </a:p>
              <a:p>
                <a:pPr defTabSz="2517234">
                  <a:defRPr sz="1000" b="1"/>
                </a:pPr>
                <a:r>
                  <a:t>verringern</a:t>
                </a:r>
              </a:p>
            </p:txBody>
          </p:sp>
          <p:sp>
            <p:nvSpPr>
              <p:cNvPr id="57" name="Listenebenen"/>
              <p:cNvSpPr txBox="1"/>
              <p:nvPr/>
            </p:nvSpPr>
            <p:spPr>
              <a:xfrm>
                <a:off x="0" y="0"/>
                <a:ext cx="1800002" cy="711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2517234">
                  <a:defRPr sz="1200"/>
                </a:pPr>
                <a:r>
                  <a:t>Wechsel der Textebene</a:t>
                </a:r>
                <a:endParaRPr sz="2100"/>
              </a:p>
              <a:p>
                <a:pPr defTabSz="2517234">
                  <a:defRPr sz="1200"/>
                </a:pPr>
                <a:r>
                  <a:t>im Menü über: </a:t>
                </a:r>
                <a:r>
                  <a:rPr/>
                  <a:t/>
                </a:r>
                <a:br>
                  <a:rPr/>
                </a:br>
                <a:r>
                  <a:rPr b="1"/>
                  <a:t>Start &gt; Absatz &gt; Listenebene erhöhen/verringern</a:t>
                </a:r>
              </a:p>
            </p:txBody>
          </p:sp>
          <p:pic>
            <p:nvPicPr>
              <p:cNvPr id="58" name="Bild // Listenebene verringern" descr="Bild // Listenebene verringern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242574"/>
                <a:ext cx="622082" cy="2880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9" name="Bild // Listenebene erhöhen" descr="Bild // Listenebene erhöhen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846574"/>
                <a:ext cx="622082" cy="2880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61" name="Fußzeile"/>
            <p:cNvSpPr txBox="1"/>
            <p:nvPr/>
          </p:nvSpPr>
          <p:spPr>
            <a:xfrm>
              <a:off x="0" y="6947999"/>
              <a:ext cx="68040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1377787">
                <a:defRPr sz="1200"/>
              </a:pPr>
              <a:r>
                <a:t>Fußzeile anpassen: </a:t>
              </a:r>
              <a:r>
                <a:rPr b="1"/>
                <a:t>Einfügen &gt; Text &gt; Kopf- und Fußzeile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 4-zeilig Farbe opt. än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Hintergrundnetz"/>
          <p:cNvSpPr/>
          <p:nvPr/>
        </p:nvSpPr>
        <p:spPr>
          <a:xfrm>
            <a:off x="12700" y="0"/>
            <a:ext cx="9131300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89" y="17922"/>
                </a:moveTo>
                <a:cubicBezTo>
                  <a:pt x="18989" y="17807"/>
                  <a:pt x="18936" y="17711"/>
                  <a:pt x="18860" y="17672"/>
                </a:cubicBezTo>
                <a:lnTo>
                  <a:pt x="18873" y="17601"/>
                </a:lnTo>
                <a:lnTo>
                  <a:pt x="18840" y="17591"/>
                </a:lnTo>
                <a:lnTo>
                  <a:pt x="18829" y="17660"/>
                </a:lnTo>
                <a:cubicBezTo>
                  <a:pt x="18816" y="17656"/>
                  <a:pt x="18803" y="17655"/>
                  <a:pt x="18789" y="17655"/>
                </a:cubicBezTo>
                <a:cubicBezTo>
                  <a:pt x="18710" y="17655"/>
                  <a:pt x="18641" y="17718"/>
                  <a:pt x="18609" y="17807"/>
                </a:cubicBezTo>
                <a:lnTo>
                  <a:pt x="18543" y="17773"/>
                </a:lnTo>
                <a:lnTo>
                  <a:pt x="18531" y="17815"/>
                </a:lnTo>
                <a:lnTo>
                  <a:pt x="18597" y="17848"/>
                </a:lnTo>
                <a:cubicBezTo>
                  <a:pt x="18592" y="17872"/>
                  <a:pt x="18590" y="17896"/>
                  <a:pt x="18590" y="17922"/>
                </a:cubicBezTo>
                <a:cubicBezTo>
                  <a:pt x="18590" y="17947"/>
                  <a:pt x="18592" y="17972"/>
                  <a:pt x="18597" y="17995"/>
                </a:cubicBezTo>
                <a:lnTo>
                  <a:pt x="18534" y="18028"/>
                </a:lnTo>
                <a:lnTo>
                  <a:pt x="18546" y="18069"/>
                </a:lnTo>
                <a:lnTo>
                  <a:pt x="18609" y="18036"/>
                </a:lnTo>
                <a:cubicBezTo>
                  <a:pt x="18641" y="18126"/>
                  <a:pt x="18710" y="18188"/>
                  <a:pt x="18789" y="18188"/>
                </a:cubicBezTo>
                <a:cubicBezTo>
                  <a:pt x="18883" y="18188"/>
                  <a:pt x="18960" y="18103"/>
                  <a:pt x="18982" y="17988"/>
                </a:cubicBezTo>
                <a:lnTo>
                  <a:pt x="19043" y="18001"/>
                </a:lnTo>
                <a:lnTo>
                  <a:pt x="19048" y="17958"/>
                </a:lnTo>
                <a:lnTo>
                  <a:pt x="18988" y="17944"/>
                </a:lnTo>
                <a:cubicBezTo>
                  <a:pt x="18989" y="17937"/>
                  <a:pt x="18989" y="17929"/>
                  <a:pt x="18989" y="17922"/>
                </a:cubicBezTo>
                <a:close/>
                <a:moveTo>
                  <a:pt x="5884" y="5005"/>
                </a:moveTo>
                <a:lnTo>
                  <a:pt x="5871" y="4964"/>
                </a:lnTo>
                <a:lnTo>
                  <a:pt x="5780" y="5014"/>
                </a:lnTo>
                <a:lnTo>
                  <a:pt x="5793" y="5055"/>
                </a:lnTo>
                <a:lnTo>
                  <a:pt x="5884" y="5005"/>
                </a:lnTo>
                <a:close/>
                <a:moveTo>
                  <a:pt x="9904" y="3467"/>
                </a:moveTo>
                <a:lnTo>
                  <a:pt x="9833" y="3378"/>
                </a:lnTo>
                <a:lnTo>
                  <a:pt x="9810" y="3410"/>
                </a:lnTo>
                <a:lnTo>
                  <a:pt x="9881" y="3499"/>
                </a:lnTo>
                <a:lnTo>
                  <a:pt x="9904" y="3467"/>
                </a:lnTo>
                <a:close/>
                <a:moveTo>
                  <a:pt x="10022" y="3616"/>
                </a:moveTo>
                <a:lnTo>
                  <a:pt x="9950" y="3526"/>
                </a:lnTo>
                <a:lnTo>
                  <a:pt x="9928" y="3558"/>
                </a:lnTo>
                <a:lnTo>
                  <a:pt x="9999" y="3648"/>
                </a:lnTo>
                <a:lnTo>
                  <a:pt x="10022" y="3616"/>
                </a:lnTo>
                <a:close/>
                <a:moveTo>
                  <a:pt x="10139" y="3764"/>
                </a:moveTo>
                <a:lnTo>
                  <a:pt x="10069" y="3675"/>
                </a:lnTo>
                <a:lnTo>
                  <a:pt x="10046" y="3707"/>
                </a:lnTo>
                <a:lnTo>
                  <a:pt x="10117" y="3796"/>
                </a:lnTo>
                <a:lnTo>
                  <a:pt x="10139" y="3764"/>
                </a:lnTo>
                <a:close/>
                <a:moveTo>
                  <a:pt x="9715" y="3229"/>
                </a:moveTo>
                <a:lnTo>
                  <a:pt x="9692" y="3262"/>
                </a:lnTo>
                <a:lnTo>
                  <a:pt x="9763" y="3351"/>
                </a:lnTo>
                <a:lnTo>
                  <a:pt x="9785" y="3319"/>
                </a:lnTo>
                <a:lnTo>
                  <a:pt x="9715" y="3229"/>
                </a:lnTo>
                <a:close/>
                <a:moveTo>
                  <a:pt x="10588" y="4389"/>
                </a:moveTo>
                <a:lnTo>
                  <a:pt x="10611" y="4357"/>
                </a:lnTo>
                <a:lnTo>
                  <a:pt x="10540" y="4268"/>
                </a:lnTo>
                <a:lnTo>
                  <a:pt x="10518" y="4301"/>
                </a:lnTo>
                <a:lnTo>
                  <a:pt x="10588" y="4389"/>
                </a:lnTo>
                <a:close/>
                <a:moveTo>
                  <a:pt x="10164" y="3855"/>
                </a:moveTo>
                <a:lnTo>
                  <a:pt x="10234" y="3945"/>
                </a:lnTo>
                <a:lnTo>
                  <a:pt x="10257" y="3913"/>
                </a:lnTo>
                <a:lnTo>
                  <a:pt x="10186" y="3823"/>
                </a:lnTo>
                <a:lnTo>
                  <a:pt x="10164" y="3855"/>
                </a:lnTo>
                <a:close/>
                <a:moveTo>
                  <a:pt x="10353" y="4093"/>
                </a:moveTo>
                <a:lnTo>
                  <a:pt x="10375" y="4060"/>
                </a:lnTo>
                <a:lnTo>
                  <a:pt x="10304" y="3972"/>
                </a:lnTo>
                <a:lnTo>
                  <a:pt x="10281" y="4004"/>
                </a:lnTo>
                <a:lnTo>
                  <a:pt x="10353" y="4093"/>
                </a:lnTo>
                <a:close/>
                <a:moveTo>
                  <a:pt x="10399" y="4152"/>
                </a:moveTo>
                <a:lnTo>
                  <a:pt x="10470" y="4242"/>
                </a:lnTo>
                <a:lnTo>
                  <a:pt x="10493" y="4209"/>
                </a:lnTo>
                <a:lnTo>
                  <a:pt x="10422" y="4120"/>
                </a:lnTo>
                <a:lnTo>
                  <a:pt x="10399" y="4152"/>
                </a:lnTo>
                <a:close/>
                <a:moveTo>
                  <a:pt x="8705" y="5083"/>
                </a:moveTo>
                <a:lnTo>
                  <a:pt x="8676" y="5063"/>
                </a:lnTo>
                <a:lnTo>
                  <a:pt x="8630" y="5179"/>
                </a:lnTo>
                <a:lnTo>
                  <a:pt x="8660" y="5200"/>
                </a:lnTo>
                <a:lnTo>
                  <a:pt x="8705" y="5083"/>
                </a:lnTo>
                <a:close/>
                <a:moveTo>
                  <a:pt x="8554" y="5373"/>
                </a:moveTo>
                <a:lnTo>
                  <a:pt x="8583" y="5394"/>
                </a:lnTo>
                <a:lnTo>
                  <a:pt x="8629" y="5277"/>
                </a:lnTo>
                <a:lnTo>
                  <a:pt x="8599" y="5257"/>
                </a:lnTo>
                <a:lnTo>
                  <a:pt x="8554" y="5373"/>
                </a:lnTo>
                <a:close/>
                <a:moveTo>
                  <a:pt x="8250" y="6151"/>
                </a:moveTo>
                <a:lnTo>
                  <a:pt x="8279" y="6172"/>
                </a:lnTo>
                <a:lnTo>
                  <a:pt x="8325" y="6055"/>
                </a:lnTo>
                <a:lnTo>
                  <a:pt x="8296" y="6034"/>
                </a:lnTo>
                <a:lnTo>
                  <a:pt x="8250" y="6151"/>
                </a:lnTo>
                <a:close/>
                <a:moveTo>
                  <a:pt x="8553" y="5472"/>
                </a:moveTo>
                <a:lnTo>
                  <a:pt x="8523" y="5452"/>
                </a:lnTo>
                <a:lnTo>
                  <a:pt x="8478" y="5568"/>
                </a:lnTo>
                <a:lnTo>
                  <a:pt x="8507" y="5589"/>
                </a:lnTo>
                <a:lnTo>
                  <a:pt x="8553" y="5472"/>
                </a:lnTo>
                <a:close/>
                <a:moveTo>
                  <a:pt x="8857" y="4694"/>
                </a:moveTo>
                <a:lnTo>
                  <a:pt x="8827" y="4674"/>
                </a:lnTo>
                <a:lnTo>
                  <a:pt x="8782" y="4791"/>
                </a:lnTo>
                <a:lnTo>
                  <a:pt x="8811" y="4811"/>
                </a:lnTo>
                <a:lnTo>
                  <a:pt x="8857" y="4694"/>
                </a:lnTo>
                <a:close/>
                <a:moveTo>
                  <a:pt x="8371" y="5839"/>
                </a:moveTo>
                <a:lnTo>
                  <a:pt x="8326" y="5956"/>
                </a:lnTo>
                <a:lnTo>
                  <a:pt x="8355" y="5977"/>
                </a:lnTo>
                <a:lnTo>
                  <a:pt x="8401" y="5860"/>
                </a:lnTo>
                <a:lnTo>
                  <a:pt x="8371" y="5839"/>
                </a:lnTo>
                <a:close/>
                <a:moveTo>
                  <a:pt x="8751" y="4869"/>
                </a:moveTo>
                <a:lnTo>
                  <a:pt x="8706" y="4986"/>
                </a:lnTo>
                <a:lnTo>
                  <a:pt x="8735" y="5005"/>
                </a:lnTo>
                <a:lnTo>
                  <a:pt x="8781" y="4889"/>
                </a:lnTo>
                <a:lnTo>
                  <a:pt x="8751" y="4869"/>
                </a:lnTo>
                <a:close/>
                <a:moveTo>
                  <a:pt x="9284" y="3508"/>
                </a:moveTo>
                <a:lnTo>
                  <a:pt x="9238" y="3625"/>
                </a:lnTo>
                <a:lnTo>
                  <a:pt x="9267" y="3645"/>
                </a:lnTo>
                <a:lnTo>
                  <a:pt x="9313" y="3529"/>
                </a:lnTo>
                <a:lnTo>
                  <a:pt x="9284" y="3508"/>
                </a:lnTo>
                <a:close/>
                <a:moveTo>
                  <a:pt x="9359" y="3314"/>
                </a:moveTo>
                <a:lnTo>
                  <a:pt x="9314" y="3431"/>
                </a:lnTo>
                <a:lnTo>
                  <a:pt x="9343" y="3451"/>
                </a:lnTo>
                <a:lnTo>
                  <a:pt x="9388" y="3335"/>
                </a:lnTo>
                <a:lnTo>
                  <a:pt x="9359" y="3314"/>
                </a:lnTo>
                <a:close/>
                <a:moveTo>
                  <a:pt x="9009" y="4306"/>
                </a:moveTo>
                <a:lnTo>
                  <a:pt x="8979" y="4286"/>
                </a:lnTo>
                <a:lnTo>
                  <a:pt x="8934" y="4402"/>
                </a:lnTo>
                <a:lnTo>
                  <a:pt x="8963" y="4422"/>
                </a:lnTo>
                <a:lnTo>
                  <a:pt x="9009" y="4306"/>
                </a:lnTo>
                <a:close/>
                <a:moveTo>
                  <a:pt x="8904" y="4480"/>
                </a:moveTo>
                <a:lnTo>
                  <a:pt x="8858" y="4597"/>
                </a:lnTo>
                <a:lnTo>
                  <a:pt x="8887" y="4617"/>
                </a:lnTo>
                <a:lnTo>
                  <a:pt x="8933" y="4500"/>
                </a:lnTo>
                <a:lnTo>
                  <a:pt x="8904" y="4480"/>
                </a:lnTo>
                <a:close/>
                <a:moveTo>
                  <a:pt x="9207" y="3702"/>
                </a:moveTo>
                <a:lnTo>
                  <a:pt x="9162" y="3819"/>
                </a:lnTo>
                <a:lnTo>
                  <a:pt x="9191" y="3839"/>
                </a:lnTo>
                <a:lnTo>
                  <a:pt x="9237" y="3722"/>
                </a:lnTo>
                <a:lnTo>
                  <a:pt x="9207" y="3702"/>
                </a:lnTo>
                <a:close/>
                <a:moveTo>
                  <a:pt x="9132" y="3897"/>
                </a:moveTo>
                <a:lnTo>
                  <a:pt x="9086" y="4014"/>
                </a:lnTo>
                <a:lnTo>
                  <a:pt x="9115" y="4034"/>
                </a:lnTo>
                <a:lnTo>
                  <a:pt x="9160" y="3917"/>
                </a:lnTo>
                <a:lnTo>
                  <a:pt x="9132" y="3897"/>
                </a:lnTo>
                <a:close/>
                <a:moveTo>
                  <a:pt x="9055" y="4091"/>
                </a:moveTo>
                <a:lnTo>
                  <a:pt x="9010" y="4208"/>
                </a:lnTo>
                <a:lnTo>
                  <a:pt x="9039" y="4228"/>
                </a:lnTo>
                <a:lnTo>
                  <a:pt x="9085" y="4111"/>
                </a:lnTo>
                <a:lnTo>
                  <a:pt x="9055" y="4091"/>
                </a:lnTo>
                <a:close/>
                <a:moveTo>
                  <a:pt x="8402" y="5762"/>
                </a:moveTo>
                <a:lnTo>
                  <a:pt x="8432" y="5783"/>
                </a:lnTo>
                <a:lnTo>
                  <a:pt x="8477" y="5666"/>
                </a:lnTo>
                <a:lnTo>
                  <a:pt x="8448" y="5645"/>
                </a:lnTo>
                <a:lnTo>
                  <a:pt x="8402" y="5762"/>
                </a:lnTo>
                <a:close/>
                <a:moveTo>
                  <a:pt x="4721" y="6329"/>
                </a:moveTo>
                <a:lnTo>
                  <a:pt x="4621" y="6326"/>
                </a:lnTo>
                <a:lnTo>
                  <a:pt x="4620" y="6370"/>
                </a:lnTo>
                <a:lnTo>
                  <a:pt x="4720" y="6373"/>
                </a:lnTo>
                <a:lnTo>
                  <a:pt x="4721" y="6329"/>
                </a:lnTo>
                <a:close/>
                <a:moveTo>
                  <a:pt x="4886" y="6336"/>
                </a:moveTo>
                <a:lnTo>
                  <a:pt x="4786" y="6333"/>
                </a:lnTo>
                <a:lnTo>
                  <a:pt x="4785" y="6377"/>
                </a:lnTo>
                <a:lnTo>
                  <a:pt x="4885" y="6380"/>
                </a:lnTo>
                <a:lnTo>
                  <a:pt x="4886" y="6336"/>
                </a:lnTo>
                <a:close/>
                <a:moveTo>
                  <a:pt x="5050" y="6343"/>
                </a:moveTo>
                <a:lnTo>
                  <a:pt x="4952" y="6339"/>
                </a:lnTo>
                <a:lnTo>
                  <a:pt x="4950" y="6384"/>
                </a:lnTo>
                <a:lnTo>
                  <a:pt x="5050" y="6387"/>
                </a:lnTo>
                <a:lnTo>
                  <a:pt x="5050" y="6343"/>
                </a:lnTo>
                <a:close/>
                <a:moveTo>
                  <a:pt x="7756" y="6498"/>
                </a:moveTo>
                <a:lnTo>
                  <a:pt x="7855" y="6502"/>
                </a:lnTo>
                <a:lnTo>
                  <a:pt x="7856" y="6458"/>
                </a:lnTo>
                <a:lnTo>
                  <a:pt x="7757" y="6454"/>
                </a:lnTo>
                <a:lnTo>
                  <a:pt x="7756" y="6498"/>
                </a:lnTo>
                <a:close/>
                <a:moveTo>
                  <a:pt x="5215" y="6350"/>
                </a:moveTo>
                <a:lnTo>
                  <a:pt x="5117" y="6346"/>
                </a:lnTo>
                <a:lnTo>
                  <a:pt x="5115" y="6389"/>
                </a:lnTo>
                <a:lnTo>
                  <a:pt x="5215" y="6394"/>
                </a:lnTo>
                <a:lnTo>
                  <a:pt x="5215" y="6350"/>
                </a:lnTo>
                <a:close/>
                <a:moveTo>
                  <a:pt x="3960" y="6343"/>
                </a:moveTo>
                <a:lnTo>
                  <a:pt x="4059" y="6346"/>
                </a:lnTo>
                <a:lnTo>
                  <a:pt x="4060" y="6303"/>
                </a:lnTo>
                <a:lnTo>
                  <a:pt x="3961" y="6299"/>
                </a:lnTo>
                <a:lnTo>
                  <a:pt x="3960" y="6343"/>
                </a:lnTo>
                <a:close/>
                <a:moveTo>
                  <a:pt x="3795" y="6336"/>
                </a:moveTo>
                <a:lnTo>
                  <a:pt x="3894" y="6339"/>
                </a:lnTo>
                <a:lnTo>
                  <a:pt x="3895" y="6296"/>
                </a:lnTo>
                <a:lnTo>
                  <a:pt x="3796" y="6292"/>
                </a:lnTo>
                <a:lnTo>
                  <a:pt x="3795" y="6336"/>
                </a:lnTo>
                <a:close/>
                <a:moveTo>
                  <a:pt x="4226" y="6310"/>
                </a:moveTo>
                <a:lnTo>
                  <a:pt x="4126" y="6305"/>
                </a:lnTo>
                <a:lnTo>
                  <a:pt x="4125" y="6350"/>
                </a:lnTo>
                <a:lnTo>
                  <a:pt x="4224" y="6353"/>
                </a:lnTo>
                <a:lnTo>
                  <a:pt x="4226" y="6310"/>
                </a:lnTo>
                <a:close/>
                <a:moveTo>
                  <a:pt x="4391" y="6316"/>
                </a:moveTo>
                <a:lnTo>
                  <a:pt x="4291" y="6312"/>
                </a:lnTo>
                <a:lnTo>
                  <a:pt x="4290" y="6356"/>
                </a:lnTo>
                <a:lnTo>
                  <a:pt x="4389" y="6360"/>
                </a:lnTo>
                <a:lnTo>
                  <a:pt x="4391" y="6316"/>
                </a:lnTo>
                <a:close/>
                <a:moveTo>
                  <a:pt x="4556" y="6322"/>
                </a:moveTo>
                <a:lnTo>
                  <a:pt x="4456" y="6319"/>
                </a:lnTo>
                <a:lnTo>
                  <a:pt x="4455" y="6363"/>
                </a:lnTo>
                <a:lnTo>
                  <a:pt x="4555" y="6367"/>
                </a:lnTo>
                <a:lnTo>
                  <a:pt x="4556" y="6322"/>
                </a:lnTo>
                <a:close/>
                <a:moveTo>
                  <a:pt x="7591" y="6491"/>
                </a:moveTo>
                <a:lnTo>
                  <a:pt x="7690" y="6495"/>
                </a:lnTo>
                <a:lnTo>
                  <a:pt x="7691" y="6452"/>
                </a:lnTo>
                <a:lnTo>
                  <a:pt x="7592" y="6447"/>
                </a:lnTo>
                <a:lnTo>
                  <a:pt x="7591" y="6491"/>
                </a:lnTo>
                <a:close/>
                <a:moveTo>
                  <a:pt x="5710" y="6370"/>
                </a:moveTo>
                <a:lnTo>
                  <a:pt x="5612" y="6367"/>
                </a:lnTo>
                <a:lnTo>
                  <a:pt x="5611" y="6410"/>
                </a:lnTo>
                <a:lnTo>
                  <a:pt x="5710" y="6414"/>
                </a:lnTo>
                <a:lnTo>
                  <a:pt x="5710" y="6370"/>
                </a:lnTo>
                <a:close/>
                <a:moveTo>
                  <a:pt x="6371" y="6397"/>
                </a:moveTo>
                <a:lnTo>
                  <a:pt x="6272" y="6393"/>
                </a:lnTo>
                <a:lnTo>
                  <a:pt x="6271" y="6437"/>
                </a:lnTo>
                <a:lnTo>
                  <a:pt x="6369" y="6441"/>
                </a:lnTo>
                <a:lnTo>
                  <a:pt x="6371" y="6397"/>
                </a:lnTo>
                <a:close/>
                <a:moveTo>
                  <a:pt x="6205" y="6390"/>
                </a:moveTo>
                <a:lnTo>
                  <a:pt x="6107" y="6386"/>
                </a:lnTo>
                <a:lnTo>
                  <a:pt x="6106" y="6430"/>
                </a:lnTo>
                <a:lnTo>
                  <a:pt x="6204" y="6435"/>
                </a:lnTo>
                <a:lnTo>
                  <a:pt x="6205" y="6390"/>
                </a:lnTo>
                <a:close/>
                <a:moveTo>
                  <a:pt x="6040" y="6384"/>
                </a:moveTo>
                <a:lnTo>
                  <a:pt x="5942" y="6379"/>
                </a:lnTo>
                <a:lnTo>
                  <a:pt x="5941" y="6423"/>
                </a:lnTo>
                <a:lnTo>
                  <a:pt x="6039" y="6428"/>
                </a:lnTo>
                <a:lnTo>
                  <a:pt x="6040" y="6384"/>
                </a:lnTo>
                <a:close/>
                <a:moveTo>
                  <a:pt x="5545" y="6363"/>
                </a:moveTo>
                <a:lnTo>
                  <a:pt x="5447" y="6360"/>
                </a:lnTo>
                <a:lnTo>
                  <a:pt x="5446" y="6403"/>
                </a:lnTo>
                <a:lnTo>
                  <a:pt x="5545" y="6407"/>
                </a:lnTo>
                <a:lnTo>
                  <a:pt x="5545" y="6363"/>
                </a:lnTo>
                <a:close/>
                <a:moveTo>
                  <a:pt x="5380" y="6356"/>
                </a:moveTo>
                <a:lnTo>
                  <a:pt x="5282" y="6353"/>
                </a:lnTo>
                <a:lnTo>
                  <a:pt x="5281" y="6396"/>
                </a:lnTo>
                <a:lnTo>
                  <a:pt x="5380" y="6401"/>
                </a:lnTo>
                <a:lnTo>
                  <a:pt x="5380" y="6356"/>
                </a:lnTo>
                <a:close/>
                <a:moveTo>
                  <a:pt x="5875" y="6377"/>
                </a:moveTo>
                <a:lnTo>
                  <a:pt x="5777" y="6372"/>
                </a:lnTo>
                <a:lnTo>
                  <a:pt x="5776" y="6417"/>
                </a:lnTo>
                <a:lnTo>
                  <a:pt x="5875" y="6421"/>
                </a:lnTo>
                <a:lnTo>
                  <a:pt x="5875" y="6377"/>
                </a:lnTo>
                <a:close/>
                <a:moveTo>
                  <a:pt x="6536" y="6404"/>
                </a:moveTo>
                <a:lnTo>
                  <a:pt x="6437" y="6399"/>
                </a:lnTo>
                <a:lnTo>
                  <a:pt x="6436" y="6444"/>
                </a:lnTo>
                <a:lnTo>
                  <a:pt x="6534" y="6448"/>
                </a:lnTo>
                <a:lnTo>
                  <a:pt x="6536" y="6404"/>
                </a:lnTo>
                <a:close/>
                <a:moveTo>
                  <a:pt x="7261" y="6478"/>
                </a:moveTo>
                <a:lnTo>
                  <a:pt x="7360" y="6481"/>
                </a:lnTo>
                <a:lnTo>
                  <a:pt x="7361" y="6438"/>
                </a:lnTo>
                <a:lnTo>
                  <a:pt x="7262" y="6434"/>
                </a:lnTo>
                <a:lnTo>
                  <a:pt x="7261" y="6478"/>
                </a:lnTo>
                <a:close/>
                <a:moveTo>
                  <a:pt x="6931" y="6464"/>
                </a:moveTo>
                <a:lnTo>
                  <a:pt x="7030" y="6469"/>
                </a:lnTo>
                <a:lnTo>
                  <a:pt x="7031" y="6424"/>
                </a:lnTo>
                <a:lnTo>
                  <a:pt x="6932" y="6420"/>
                </a:lnTo>
                <a:lnTo>
                  <a:pt x="6931" y="6464"/>
                </a:lnTo>
                <a:close/>
                <a:moveTo>
                  <a:pt x="7096" y="6471"/>
                </a:moveTo>
                <a:lnTo>
                  <a:pt x="7195" y="6474"/>
                </a:lnTo>
                <a:lnTo>
                  <a:pt x="7196" y="6431"/>
                </a:lnTo>
                <a:lnTo>
                  <a:pt x="7097" y="6427"/>
                </a:lnTo>
                <a:lnTo>
                  <a:pt x="7096" y="6471"/>
                </a:lnTo>
                <a:close/>
                <a:moveTo>
                  <a:pt x="7426" y="6485"/>
                </a:moveTo>
                <a:lnTo>
                  <a:pt x="7525" y="6488"/>
                </a:lnTo>
                <a:lnTo>
                  <a:pt x="7526" y="6445"/>
                </a:lnTo>
                <a:lnTo>
                  <a:pt x="7427" y="6440"/>
                </a:lnTo>
                <a:lnTo>
                  <a:pt x="7426" y="6485"/>
                </a:lnTo>
                <a:close/>
                <a:moveTo>
                  <a:pt x="6701" y="6411"/>
                </a:moveTo>
                <a:lnTo>
                  <a:pt x="6602" y="6406"/>
                </a:lnTo>
                <a:lnTo>
                  <a:pt x="6601" y="6451"/>
                </a:lnTo>
                <a:lnTo>
                  <a:pt x="6700" y="6455"/>
                </a:lnTo>
                <a:lnTo>
                  <a:pt x="6701" y="6411"/>
                </a:lnTo>
                <a:close/>
                <a:moveTo>
                  <a:pt x="6866" y="6418"/>
                </a:moveTo>
                <a:lnTo>
                  <a:pt x="6767" y="6413"/>
                </a:lnTo>
                <a:lnTo>
                  <a:pt x="6766" y="6457"/>
                </a:lnTo>
                <a:lnTo>
                  <a:pt x="6865" y="6462"/>
                </a:lnTo>
                <a:lnTo>
                  <a:pt x="6866" y="6418"/>
                </a:lnTo>
                <a:close/>
                <a:moveTo>
                  <a:pt x="1507" y="5669"/>
                </a:moveTo>
                <a:lnTo>
                  <a:pt x="1604" y="5701"/>
                </a:lnTo>
                <a:lnTo>
                  <a:pt x="1611" y="5658"/>
                </a:lnTo>
                <a:lnTo>
                  <a:pt x="1515" y="5626"/>
                </a:lnTo>
                <a:lnTo>
                  <a:pt x="1507" y="5669"/>
                </a:lnTo>
                <a:close/>
                <a:moveTo>
                  <a:pt x="1669" y="5723"/>
                </a:moveTo>
                <a:lnTo>
                  <a:pt x="1767" y="5754"/>
                </a:lnTo>
                <a:lnTo>
                  <a:pt x="1775" y="5711"/>
                </a:lnTo>
                <a:lnTo>
                  <a:pt x="1677" y="5679"/>
                </a:lnTo>
                <a:lnTo>
                  <a:pt x="1669" y="5723"/>
                </a:lnTo>
                <a:close/>
                <a:moveTo>
                  <a:pt x="1180" y="5563"/>
                </a:moveTo>
                <a:lnTo>
                  <a:pt x="1278" y="5594"/>
                </a:lnTo>
                <a:lnTo>
                  <a:pt x="1286" y="5551"/>
                </a:lnTo>
                <a:lnTo>
                  <a:pt x="1188" y="5520"/>
                </a:lnTo>
                <a:lnTo>
                  <a:pt x="1180" y="5563"/>
                </a:lnTo>
                <a:close/>
                <a:moveTo>
                  <a:pt x="1344" y="5616"/>
                </a:moveTo>
                <a:lnTo>
                  <a:pt x="1441" y="5648"/>
                </a:lnTo>
                <a:lnTo>
                  <a:pt x="1449" y="5605"/>
                </a:lnTo>
                <a:lnTo>
                  <a:pt x="1351" y="5573"/>
                </a:lnTo>
                <a:lnTo>
                  <a:pt x="1344" y="5616"/>
                </a:lnTo>
                <a:close/>
                <a:moveTo>
                  <a:pt x="1018" y="5509"/>
                </a:moveTo>
                <a:lnTo>
                  <a:pt x="1115" y="5541"/>
                </a:lnTo>
                <a:lnTo>
                  <a:pt x="1123" y="5498"/>
                </a:lnTo>
                <a:lnTo>
                  <a:pt x="1026" y="5466"/>
                </a:lnTo>
                <a:lnTo>
                  <a:pt x="1018" y="5509"/>
                </a:lnTo>
                <a:close/>
                <a:moveTo>
                  <a:pt x="1996" y="5829"/>
                </a:moveTo>
                <a:lnTo>
                  <a:pt x="2093" y="5861"/>
                </a:lnTo>
                <a:lnTo>
                  <a:pt x="2100" y="5818"/>
                </a:lnTo>
                <a:lnTo>
                  <a:pt x="2004" y="5786"/>
                </a:lnTo>
                <a:lnTo>
                  <a:pt x="1996" y="5829"/>
                </a:lnTo>
                <a:close/>
                <a:moveTo>
                  <a:pt x="1833" y="5776"/>
                </a:moveTo>
                <a:lnTo>
                  <a:pt x="1930" y="5808"/>
                </a:lnTo>
                <a:lnTo>
                  <a:pt x="1938" y="5765"/>
                </a:lnTo>
                <a:lnTo>
                  <a:pt x="1840" y="5733"/>
                </a:lnTo>
                <a:lnTo>
                  <a:pt x="1833" y="5776"/>
                </a:lnTo>
                <a:close/>
                <a:moveTo>
                  <a:pt x="3136" y="6201"/>
                </a:moveTo>
                <a:lnTo>
                  <a:pt x="3234" y="6233"/>
                </a:lnTo>
                <a:lnTo>
                  <a:pt x="3242" y="6191"/>
                </a:lnTo>
                <a:lnTo>
                  <a:pt x="3145" y="6159"/>
                </a:lnTo>
                <a:lnTo>
                  <a:pt x="3136" y="6201"/>
                </a:lnTo>
                <a:close/>
                <a:moveTo>
                  <a:pt x="2974" y="6148"/>
                </a:moveTo>
                <a:lnTo>
                  <a:pt x="3071" y="6180"/>
                </a:lnTo>
                <a:lnTo>
                  <a:pt x="3079" y="6138"/>
                </a:lnTo>
                <a:lnTo>
                  <a:pt x="2981" y="6106"/>
                </a:lnTo>
                <a:lnTo>
                  <a:pt x="2974" y="6148"/>
                </a:lnTo>
                <a:close/>
                <a:moveTo>
                  <a:pt x="2485" y="5988"/>
                </a:moveTo>
                <a:lnTo>
                  <a:pt x="2582" y="6020"/>
                </a:lnTo>
                <a:lnTo>
                  <a:pt x="2590" y="5978"/>
                </a:lnTo>
                <a:lnTo>
                  <a:pt x="2493" y="5946"/>
                </a:lnTo>
                <a:lnTo>
                  <a:pt x="2485" y="5988"/>
                </a:lnTo>
                <a:close/>
                <a:moveTo>
                  <a:pt x="2811" y="6094"/>
                </a:moveTo>
                <a:lnTo>
                  <a:pt x="2908" y="6126"/>
                </a:lnTo>
                <a:lnTo>
                  <a:pt x="2916" y="6084"/>
                </a:lnTo>
                <a:lnTo>
                  <a:pt x="2818" y="6053"/>
                </a:lnTo>
                <a:lnTo>
                  <a:pt x="2811" y="6094"/>
                </a:lnTo>
                <a:close/>
                <a:moveTo>
                  <a:pt x="2322" y="5935"/>
                </a:moveTo>
                <a:lnTo>
                  <a:pt x="2419" y="5967"/>
                </a:lnTo>
                <a:lnTo>
                  <a:pt x="2427" y="5924"/>
                </a:lnTo>
                <a:lnTo>
                  <a:pt x="2329" y="5893"/>
                </a:lnTo>
                <a:lnTo>
                  <a:pt x="2322" y="5935"/>
                </a:lnTo>
                <a:close/>
                <a:moveTo>
                  <a:pt x="2158" y="5881"/>
                </a:moveTo>
                <a:lnTo>
                  <a:pt x="2256" y="5914"/>
                </a:lnTo>
                <a:lnTo>
                  <a:pt x="2264" y="5871"/>
                </a:lnTo>
                <a:lnTo>
                  <a:pt x="2166" y="5839"/>
                </a:lnTo>
                <a:lnTo>
                  <a:pt x="2158" y="5881"/>
                </a:lnTo>
                <a:close/>
                <a:moveTo>
                  <a:pt x="2647" y="6041"/>
                </a:moveTo>
                <a:lnTo>
                  <a:pt x="2745" y="6073"/>
                </a:lnTo>
                <a:lnTo>
                  <a:pt x="2753" y="6031"/>
                </a:lnTo>
                <a:lnTo>
                  <a:pt x="2656" y="5999"/>
                </a:lnTo>
                <a:lnTo>
                  <a:pt x="2647" y="6041"/>
                </a:lnTo>
                <a:close/>
                <a:moveTo>
                  <a:pt x="11769" y="9297"/>
                </a:moveTo>
                <a:lnTo>
                  <a:pt x="11854" y="9361"/>
                </a:lnTo>
                <a:lnTo>
                  <a:pt x="11871" y="9323"/>
                </a:lnTo>
                <a:lnTo>
                  <a:pt x="11785" y="9258"/>
                </a:lnTo>
                <a:lnTo>
                  <a:pt x="11769" y="9297"/>
                </a:lnTo>
                <a:close/>
                <a:moveTo>
                  <a:pt x="12296" y="9647"/>
                </a:moveTo>
                <a:lnTo>
                  <a:pt x="12211" y="9582"/>
                </a:lnTo>
                <a:lnTo>
                  <a:pt x="12195" y="9620"/>
                </a:lnTo>
                <a:lnTo>
                  <a:pt x="12280" y="9685"/>
                </a:lnTo>
                <a:lnTo>
                  <a:pt x="12296" y="9647"/>
                </a:lnTo>
                <a:close/>
                <a:moveTo>
                  <a:pt x="11644" y="9150"/>
                </a:moveTo>
                <a:lnTo>
                  <a:pt x="11627" y="9189"/>
                </a:lnTo>
                <a:lnTo>
                  <a:pt x="11712" y="9253"/>
                </a:lnTo>
                <a:lnTo>
                  <a:pt x="11729" y="9215"/>
                </a:lnTo>
                <a:lnTo>
                  <a:pt x="11644" y="9150"/>
                </a:lnTo>
                <a:close/>
                <a:moveTo>
                  <a:pt x="12053" y="9512"/>
                </a:moveTo>
                <a:lnTo>
                  <a:pt x="12138" y="9577"/>
                </a:lnTo>
                <a:lnTo>
                  <a:pt x="12154" y="9539"/>
                </a:lnTo>
                <a:lnTo>
                  <a:pt x="12069" y="9475"/>
                </a:lnTo>
                <a:lnTo>
                  <a:pt x="12053" y="9512"/>
                </a:lnTo>
                <a:close/>
                <a:moveTo>
                  <a:pt x="12013" y="9431"/>
                </a:moveTo>
                <a:lnTo>
                  <a:pt x="11927" y="9366"/>
                </a:lnTo>
                <a:lnTo>
                  <a:pt x="11911" y="9404"/>
                </a:lnTo>
                <a:lnTo>
                  <a:pt x="11996" y="9469"/>
                </a:lnTo>
                <a:lnTo>
                  <a:pt x="12013" y="9431"/>
                </a:lnTo>
                <a:close/>
                <a:moveTo>
                  <a:pt x="11076" y="8718"/>
                </a:moveTo>
                <a:lnTo>
                  <a:pt x="11059" y="8757"/>
                </a:lnTo>
                <a:lnTo>
                  <a:pt x="11144" y="8821"/>
                </a:lnTo>
                <a:lnTo>
                  <a:pt x="11161" y="8784"/>
                </a:lnTo>
                <a:lnTo>
                  <a:pt x="11076" y="8718"/>
                </a:lnTo>
                <a:close/>
                <a:moveTo>
                  <a:pt x="11587" y="9107"/>
                </a:moveTo>
                <a:lnTo>
                  <a:pt x="11502" y="9043"/>
                </a:lnTo>
                <a:lnTo>
                  <a:pt x="11485" y="9081"/>
                </a:lnTo>
                <a:lnTo>
                  <a:pt x="11570" y="9146"/>
                </a:lnTo>
                <a:lnTo>
                  <a:pt x="11587" y="9107"/>
                </a:lnTo>
                <a:close/>
                <a:moveTo>
                  <a:pt x="11201" y="8865"/>
                </a:moveTo>
                <a:lnTo>
                  <a:pt x="11286" y="8929"/>
                </a:lnTo>
                <a:lnTo>
                  <a:pt x="11303" y="8892"/>
                </a:lnTo>
                <a:lnTo>
                  <a:pt x="11218" y="8827"/>
                </a:lnTo>
                <a:lnTo>
                  <a:pt x="11201" y="8865"/>
                </a:lnTo>
                <a:close/>
                <a:moveTo>
                  <a:pt x="11428" y="9038"/>
                </a:moveTo>
                <a:lnTo>
                  <a:pt x="11445" y="8999"/>
                </a:lnTo>
                <a:lnTo>
                  <a:pt x="11360" y="8935"/>
                </a:lnTo>
                <a:lnTo>
                  <a:pt x="11343" y="8972"/>
                </a:lnTo>
                <a:lnTo>
                  <a:pt x="11428" y="9038"/>
                </a:lnTo>
                <a:close/>
                <a:moveTo>
                  <a:pt x="11019" y="8675"/>
                </a:moveTo>
                <a:lnTo>
                  <a:pt x="10934" y="8611"/>
                </a:lnTo>
                <a:lnTo>
                  <a:pt x="10917" y="8649"/>
                </a:lnTo>
                <a:lnTo>
                  <a:pt x="11002" y="8714"/>
                </a:lnTo>
                <a:lnTo>
                  <a:pt x="11019" y="8675"/>
                </a:lnTo>
                <a:close/>
                <a:moveTo>
                  <a:pt x="13204" y="10337"/>
                </a:moveTo>
                <a:lnTo>
                  <a:pt x="13188" y="10376"/>
                </a:lnTo>
                <a:lnTo>
                  <a:pt x="13273" y="10441"/>
                </a:lnTo>
                <a:lnTo>
                  <a:pt x="13289" y="10402"/>
                </a:lnTo>
                <a:lnTo>
                  <a:pt x="13204" y="10337"/>
                </a:lnTo>
                <a:close/>
                <a:moveTo>
                  <a:pt x="13330" y="10484"/>
                </a:moveTo>
                <a:lnTo>
                  <a:pt x="13415" y="10548"/>
                </a:lnTo>
                <a:lnTo>
                  <a:pt x="13431" y="10510"/>
                </a:lnTo>
                <a:lnTo>
                  <a:pt x="13346" y="10445"/>
                </a:lnTo>
                <a:lnTo>
                  <a:pt x="13330" y="10484"/>
                </a:lnTo>
                <a:close/>
                <a:moveTo>
                  <a:pt x="13659" y="10683"/>
                </a:moveTo>
                <a:lnTo>
                  <a:pt x="13630" y="10662"/>
                </a:lnTo>
                <a:lnTo>
                  <a:pt x="13613" y="10699"/>
                </a:lnTo>
                <a:lnTo>
                  <a:pt x="13696" y="10763"/>
                </a:lnTo>
                <a:lnTo>
                  <a:pt x="13659" y="10683"/>
                </a:lnTo>
                <a:close/>
                <a:moveTo>
                  <a:pt x="12438" y="9755"/>
                </a:moveTo>
                <a:lnTo>
                  <a:pt x="12353" y="9690"/>
                </a:lnTo>
                <a:lnTo>
                  <a:pt x="12337" y="9729"/>
                </a:lnTo>
                <a:lnTo>
                  <a:pt x="12422" y="9793"/>
                </a:lnTo>
                <a:lnTo>
                  <a:pt x="12438" y="9755"/>
                </a:lnTo>
                <a:close/>
                <a:moveTo>
                  <a:pt x="13471" y="10591"/>
                </a:moveTo>
                <a:lnTo>
                  <a:pt x="13557" y="10656"/>
                </a:lnTo>
                <a:lnTo>
                  <a:pt x="13573" y="10619"/>
                </a:lnTo>
                <a:lnTo>
                  <a:pt x="13488" y="10553"/>
                </a:lnTo>
                <a:lnTo>
                  <a:pt x="13471" y="10591"/>
                </a:lnTo>
                <a:close/>
                <a:moveTo>
                  <a:pt x="12580" y="9862"/>
                </a:moveTo>
                <a:lnTo>
                  <a:pt x="12495" y="9798"/>
                </a:lnTo>
                <a:lnTo>
                  <a:pt x="12478" y="9836"/>
                </a:lnTo>
                <a:lnTo>
                  <a:pt x="12564" y="9901"/>
                </a:lnTo>
                <a:lnTo>
                  <a:pt x="12580" y="9862"/>
                </a:lnTo>
                <a:close/>
                <a:moveTo>
                  <a:pt x="13147" y="10294"/>
                </a:moveTo>
                <a:lnTo>
                  <a:pt x="13062" y="10230"/>
                </a:lnTo>
                <a:lnTo>
                  <a:pt x="13046" y="10268"/>
                </a:lnTo>
                <a:lnTo>
                  <a:pt x="13131" y="10333"/>
                </a:lnTo>
                <a:lnTo>
                  <a:pt x="13147" y="10294"/>
                </a:lnTo>
                <a:close/>
                <a:moveTo>
                  <a:pt x="13006" y="10187"/>
                </a:moveTo>
                <a:lnTo>
                  <a:pt x="12920" y="10122"/>
                </a:lnTo>
                <a:lnTo>
                  <a:pt x="12904" y="10159"/>
                </a:lnTo>
                <a:lnTo>
                  <a:pt x="12989" y="10225"/>
                </a:lnTo>
                <a:lnTo>
                  <a:pt x="13006" y="10187"/>
                </a:lnTo>
                <a:close/>
                <a:moveTo>
                  <a:pt x="12722" y="9971"/>
                </a:moveTo>
                <a:lnTo>
                  <a:pt x="12637" y="9905"/>
                </a:lnTo>
                <a:lnTo>
                  <a:pt x="12620" y="9944"/>
                </a:lnTo>
                <a:lnTo>
                  <a:pt x="12706" y="10009"/>
                </a:lnTo>
                <a:lnTo>
                  <a:pt x="12722" y="9971"/>
                </a:lnTo>
                <a:close/>
                <a:moveTo>
                  <a:pt x="12864" y="10079"/>
                </a:moveTo>
                <a:lnTo>
                  <a:pt x="12778" y="10014"/>
                </a:lnTo>
                <a:lnTo>
                  <a:pt x="12762" y="10052"/>
                </a:lnTo>
                <a:lnTo>
                  <a:pt x="12848" y="10116"/>
                </a:lnTo>
                <a:lnTo>
                  <a:pt x="12864" y="10079"/>
                </a:lnTo>
                <a:close/>
                <a:moveTo>
                  <a:pt x="8789" y="7030"/>
                </a:moveTo>
                <a:lnTo>
                  <a:pt x="8875" y="7095"/>
                </a:lnTo>
                <a:lnTo>
                  <a:pt x="8891" y="7057"/>
                </a:lnTo>
                <a:lnTo>
                  <a:pt x="8806" y="6991"/>
                </a:lnTo>
                <a:lnTo>
                  <a:pt x="8789" y="7030"/>
                </a:lnTo>
                <a:close/>
                <a:moveTo>
                  <a:pt x="8749" y="6948"/>
                </a:moveTo>
                <a:lnTo>
                  <a:pt x="8664" y="6884"/>
                </a:lnTo>
                <a:lnTo>
                  <a:pt x="8647" y="6922"/>
                </a:lnTo>
                <a:lnTo>
                  <a:pt x="8733" y="6987"/>
                </a:lnTo>
                <a:lnTo>
                  <a:pt x="8749" y="6948"/>
                </a:lnTo>
                <a:close/>
                <a:moveTo>
                  <a:pt x="9073" y="7246"/>
                </a:moveTo>
                <a:lnTo>
                  <a:pt x="9158" y="7311"/>
                </a:lnTo>
                <a:lnTo>
                  <a:pt x="9175" y="7273"/>
                </a:lnTo>
                <a:lnTo>
                  <a:pt x="9089" y="7208"/>
                </a:lnTo>
                <a:lnTo>
                  <a:pt x="9073" y="7246"/>
                </a:lnTo>
                <a:close/>
                <a:moveTo>
                  <a:pt x="8947" y="7100"/>
                </a:moveTo>
                <a:lnTo>
                  <a:pt x="8931" y="7138"/>
                </a:lnTo>
                <a:lnTo>
                  <a:pt x="9016" y="7203"/>
                </a:lnTo>
                <a:lnTo>
                  <a:pt x="9033" y="7165"/>
                </a:lnTo>
                <a:lnTo>
                  <a:pt x="8947" y="7100"/>
                </a:lnTo>
                <a:close/>
                <a:moveTo>
                  <a:pt x="8465" y="6733"/>
                </a:moveTo>
                <a:lnTo>
                  <a:pt x="8380" y="6668"/>
                </a:lnTo>
                <a:lnTo>
                  <a:pt x="8364" y="6707"/>
                </a:lnTo>
                <a:lnTo>
                  <a:pt x="8449" y="6771"/>
                </a:lnTo>
                <a:lnTo>
                  <a:pt x="8465" y="6733"/>
                </a:lnTo>
                <a:close/>
                <a:moveTo>
                  <a:pt x="8607" y="6841"/>
                </a:moveTo>
                <a:lnTo>
                  <a:pt x="8522" y="6776"/>
                </a:lnTo>
                <a:lnTo>
                  <a:pt x="8506" y="6814"/>
                </a:lnTo>
                <a:lnTo>
                  <a:pt x="8591" y="6879"/>
                </a:lnTo>
                <a:lnTo>
                  <a:pt x="8607" y="6841"/>
                </a:lnTo>
                <a:close/>
                <a:moveTo>
                  <a:pt x="9215" y="7354"/>
                </a:moveTo>
                <a:lnTo>
                  <a:pt x="9300" y="7419"/>
                </a:lnTo>
                <a:lnTo>
                  <a:pt x="9316" y="7380"/>
                </a:lnTo>
                <a:lnTo>
                  <a:pt x="9231" y="7316"/>
                </a:lnTo>
                <a:lnTo>
                  <a:pt x="9215" y="7354"/>
                </a:lnTo>
                <a:close/>
                <a:moveTo>
                  <a:pt x="9600" y="7597"/>
                </a:moveTo>
                <a:lnTo>
                  <a:pt x="9515" y="7531"/>
                </a:lnTo>
                <a:lnTo>
                  <a:pt x="9499" y="7570"/>
                </a:lnTo>
                <a:lnTo>
                  <a:pt x="9584" y="7634"/>
                </a:lnTo>
                <a:lnTo>
                  <a:pt x="9600" y="7597"/>
                </a:lnTo>
                <a:close/>
                <a:moveTo>
                  <a:pt x="10309" y="8135"/>
                </a:moveTo>
                <a:lnTo>
                  <a:pt x="10224" y="8071"/>
                </a:lnTo>
                <a:lnTo>
                  <a:pt x="10208" y="8109"/>
                </a:lnTo>
                <a:lnTo>
                  <a:pt x="10293" y="8174"/>
                </a:lnTo>
                <a:lnTo>
                  <a:pt x="10309" y="8135"/>
                </a:lnTo>
                <a:close/>
                <a:moveTo>
                  <a:pt x="10593" y="8352"/>
                </a:moveTo>
                <a:lnTo>
                  <a:pt x="10508" y="8287"/>
                </a:lnTo>
                <a:lnTo>
                  <a:pt x="10492" y="8325"/>
                </a:lnTo>
                <a:lnTo>
                  <a:pt x="10577" y="8391"/>
                </a:lnTo>
                <a:lnTo>
                  <a:pt x="10593" y="8352"/>
                </a:lnTo>
                <a:close/>
                <a:moveTo>
                  <a:pt x="10082" y="7963"/>
                </a:moveTo>
                <a:lnTo>
                  <a:pt x="10066" y="8002"/>
                </a:lnTo>
                <a:lnTo>
                  <a:pt x="10151" y="8066"/>
                </a:lnTo>
                <a:lnTo>
                  <a:pt x="10167" y="8028"/>
                </a:lnTo>
                <a:lnTo>
                  <a:pt x="10082" y="7963"/>
                </a:lnTo>
                <a:close/>
                <a:moveTo>
                  <a:pt x="10633" y="8434"/>
                </a:moveTo>
                <a:lnTo>
                  <a:pt x="10719" y="8498"/>
                </a:lnTo>
                <a:lnTo>
                  <a:pt x="10735" y="8460"/>
                </a:lnTo>
                <a:lnTo>
                  <a:pt x="10650" y="8395"/>
                </a:lnTo>
                <a:lnTo>
                  <a:pt x="10633" y="8434"/>
                </a:lnTo>
                <a:close/>
                <a:moveTo>
                  <a:pt x="10451" y="8244"/>
                </a:moveTo>
                <a:lnTo>
                  <a:pt x="10366" y="8179"/>
                </a:lnTo>
                <a:lnTo>
                  <a:pt x="10350" y="8217"/>
                </a:lnTo>
                <a:lnTo>
                  <a:pt x="10435" y="8282"/>
                </a:lnTo>
                <a:lnTo>
                  <a:pt x="10451" y="8244"/>
                </a:lnTo>
                <a:close/>
                <a:moveTo>
                  <a:pt x="9742" y="7705"/>
                </a:moveTo>
                <a:lnTo>
                  <a:pt x="9657" y="7640"/>
                </a:lnTo>
                <a:lnTo>
                  <a:pt x="9640" y="7677"/>
                </a:lnTo>
                <a:lnTo>
                  <a:pt x="9726" y="7742"/>
                </a:lnTo>
                <a:lnTo>
                  <a:pt x="9742" y="7705"/>
                </a:lnTo>
                <a:close/>
                <a:moveTo>
                  <a:pt x="10775" y="8541"/>
                </a:moveTo>
                <a:lnTo>
                  <a:pt x="10861" y="8606"/>
                </a:lnTo>
                <a:lnTo>
                  <a:pt x="10877" y="8567"/>
                </a:lnTo>
                <a:lnTo>
                  <a:pt x="10791" y="8503"/>
                </a:lnTo>
                <a:lnTo>
                  <a:pt x="10775" y="8541"/>
                </a:lnTo>
                <a:close/>
                <a:moveTo>
                  <a:pt x="9884" y="7812"/>
                </a:moveTo>
                <a:lnTo>
                  <a:pt x="9799" y="7748"/>
                </a:lnTo>
                <a:lnTo>
                  <a:pt x="9782" y="7785"/>
                </a:lnTo>
                <a:lnTo>
                  <a:pt x="9868" y="7851"/>
                </a:lnTo>
                <a:lnTo>
                  <a:pt x="9884" y="7812"/>
                </a:lnTo>
                <a:close/>
                <a:moveTo>
                  <a:pt x="9357" y="7462"/>
                </a:moveTo>
                <a:lnTo>
                  <a:pt x="9442" y="7527"/>
                </a:lnTo>
                <a:lnTo>
                  <a:pt x="9458" y="7488"/>
                </a:lnTo>
                <a:lnTo>
                  <a:pt x="9373" y="7423"/>
                </a:lnTo>
                <a:lnTo>
                  <a:pt x="9357" y="7462"/>
                </a:lnTo>
                <a:close/>
                <a:moveTo>
                  <a:pt x="9924" y="7894"/>
                </a:moveTo>
                <a:lnTo>
                  <a:pt x="10009" y="7959"/>
                </a:lnTo>
                <a:lnTo>
                  <a:pt x="10026" y="7920"/>
                </a:lnTo>
                <a:lnTo>
                  <a:pt x="9940" y="7855"/>
                </a:lnTo>
                <a:lnTo>
                  <a:pt x="9924" y="7894"/>
                </a:lnTo>
                <a:close/>
                <a:moveTo>
                  <a:pt x="9360" y="5649"/>
                </a:moveTo>
                <a:lnTo>
                  <a:pt x="9345" y="5609"/>
                </a:lnTo>
                <a:lnTo>
                  <a:pt x="9257" y="5669"/>
                </a:lnTo>
                <a:lnTo>
                  <a:pt x="9273" y="5709"/>
                </a:lnTo>
                <a:lnTo>
                  <a:pt x="9360" y="5649"/>
                </a:lnTo>
                <a:close/>
                <a:moveTo>
                  <a:pt x="9215" y="5749"/>
                </a:moveTo>
                <a:lnTo>
                  <a:pt x="9200" y="5710"/>
                </a:lnTo>
                <a:lnTo>
                  <a:pt x="9113" y="5770"/>
                </a:lnTo>
                <a:lnTo>
                  <a:pt x="9128" y="5809"/>
                </a:lnTo>
                <a:lnTo>
                  <a:pt x="9215" y="5749"/>
                </a:lnTo>
                <a:close/>
                <a:moveTo>
                  <a:pt x="8910" y="5910"/>
                </a:moveTo>
                <a:lnTo>
                  <a:pt x="8824" y="5971"/>
                </a:lnTo>
                <a:lnTo>
                  <a:pt x="8838" y="6009"/>
                </a:lnTo>
                <a:lnTo>
                  <a:pt x="8926" y="5949"/>
                </a:lnTo>
                <a:lnTo>
                  <a:pt x="8910" y="5910"/>
                </a:lnTo>
                <a:close/>
                <a:moveTo>
                  <a:pt x="8984" y="5910"/>
                </a:moveTo>
                <a:lnTo>
                  <a:pt x="9070" y="5848"/>
                </a:lnTo>
                <a:lnTo>
                  <a:pt x="9055" y="5810"/>
                </a:lnTo>
                <a:lnTo>
                  <a:pt x="8968" y="5870"/>
                </a:lnTo>
                <a:lnTo>
                  <a:pt x="8984" y="5910"/>
                </a:lnTo>
                <a:close/>
                <a:moveTo>
                  <a:pt x="9547" y="5469"/>
                </a:moveTo>
                <a:lnTo>
                  <a:pt x="9563" y="5508"/>
                </a:lnTo>
                <a:lnTo>
                  <a:pt x="9649" y="5448"/>
                </a:lnTo>
                <a:lnTo>
                  <a:pt x="9634" y="5409"/>
                </a:lnTo>
                <a:lnTo>
                  <a:pt x="9547" y="5469"/>
                </a:lnTo>
                <a:close/>
                <a:moveTo>
                  <a:pt x="9852" y="5308"/>
                </a:moveTo>
                <a:lnTo>
                  <a:pt x="9939" y="5247"/>
                </a:lnTo>
                <a:lnTo>
                  <a:pt x="9924" y="5208"/>
                </a:lnTo>
                <a:lnTo>
                  <a:pt x="9837" y="5269"/>
                </a:lnTo>
                <a:lnTo>
                  <a:pt x="9852" y="5308"/>
                </a:lnTo>
                <a:close/>
                <a:moveTo>
                  <a:pt x="8331" y="6311"/>
                </a:moveTo>
                <a:lnTo>
                  <a:pt x="8273" y="6352"/>
                </a:lnTo>
                <a:cubicBezTo>
                  <a:pt x="8262" y="6329"/>
                  <a:pt x="8247" y="6310"/>
                  <a:pt x="8232" y="6293"/>
                </a:cubicBezTo>
                <a:lnTo>
                  <a:pt x="8249" y="6249"/>
                </a:lnTo>
                <a:lnTo>
                  <a:pt x="8220" y="6228"/>
                </a:lnTo>
                <a:lnTo>
                  <a:pt x="8204" y="6269"/>
                </a:lnTo>
                <a:cubicBezTo>
                  <a:pt x="8176" y="6248"/>
                  <a:pt x="8143" y="6236"/>
                  <a:pt x="8109" y="6236"/>
                </a:cubicBezTo>
                <a:cubicBezTo>
                  <a:pt x="7998" y="6236"/>
                  <a:pt x="7909" y="6355"/>
                  <a:pt x="7909" y="6503"/>
                </a:cubicBezTo>
                <a:cubicBezTo>
                  <a:pt x="7909" y="6650"/>
                  <a:pt x="7998" y="6769"/>
                  <a:pt x="8109" y="6769"/>
                </a:cubicBezTo>
                <a:cubicBezTo>
                  <a:pt x="8181" y="6769"/>
                  <a:pt x="8244" y="6718"/>
                  <a:pt x="8279" y="6642"/>
                </a:cubicBezTo>
                <a:lnTo>
                  <a:pt x="8307" y="6664"/>
                </a:lnTo>
                <a:lnTo>
                  <a:pt x="8323" y="6625"/>
                </a:lnTo>
                <a:lnTo>
                  <a:pt x="8294" y="6602"/>
                </a:lnTo>
                <a:cubicBezTo>
                  <a:pt x="8303" y="6572"/>
                  <a:pt x="8308" y="6538"/>
                  <a:pt x="8308" y="6503"/>
                </a:cubicBezTo>
                <a:cubicBezTo>
                  <a:pt x="8308" y="6462"/>
                  <a:pt x="8302" y="6424"/>
                  <a:pt x="8290" y="6390"/>
                </a:cubicBezTo>
                <a:lnTo>
                  <a:pt x="8347" y="6351"/>
                </a:lnTo>
                <a:lnTo>
                  <a:pt x="8331" y="6311"/>
                </a:lnTo>
                <a:close/>
                <a:moveTo>
                  <a:pt x="10358" y="4907"/>
                </a:moveTo>
                <a:lnTo>
                  <a:pt x="10271" y="4967"/>
                </a:lnTo>
                <a:lnTo>
                  <a:pt x="10286" y="5007"/>
                </a:lnTo>
                <a:lnTo>
                  <a:pt x="10373" y="4947"/>
                </a:lnTo>
                <a:lnTo>
                  <a:pt x="10358" y="4907"/>
                </a:lnTo>
                <a:close/>
                <a:moveTo>
                  <a:pt x="10069" y="5108"/>
                </a:moveTo>
                <a:lnTo>
                  <a:pt x="9982" y="5168"/>
                </a:lnTo>
                <a:lnTo>
                  <a:pt x="9996" y="5208"/>
                </a:lnTo>
                <a:lnTo>
                  <a:pt x="10084" y="5147"/>
                </a:lnTo>
                <a:lnTo>
                  <a:pt x="10069" y="5108"/>
                </a:lnTo>
                <a:close/>
                <a:moveTo>
                  <a:pt x="9707" y="5407"/>
                </a:moveTo>
                <a:lnTo>
                  <a:pt x="9794" y="5347"/>
                </a:lnTo>
                <a:lnTo>
                  <a:pt x="9779" y="5309"/>
                </a:lnTo>
                <a:lnTo>
                  <a:pt x="9692" y="5369"/>
                </a:lnTo>
                <a:lnTo>
                  <a:pt x="9707" y="5407"/>
                </a:lnTo>
                <a:close/>
                <a:moveTo>
                  <a:pt x="10229" y="5047"/>
                </a:moveTo>
                <a:lnTo>
                  <a:pt x="10213" y="5008"/>
                </a:lnTo>
                <a:lnTo>
                  <a:pt x="10126" y="5068"/>
                </a:lnTo>
                <a:lnTo>
                  <a:pt x="10142" y="5107"/>
                </a:lnTo>
                <a:lnTo>
                  <a:pt x="10229" y="5047"/>
                </a:lnTo>
                <a:close/>
                <a:moveTo>
                  <a:pt x="9403" y="5570"/>
                </a:moveTo>
                <a:lnTo>
                  <a:pt x="9417" y="5608"/>
                </a:lnTo>
                <a:lnTo>
                  <a:pt x="9505" y="5548"/>
                </a:lnTo>
                <a:lnTo>
                  <a:pt x="9490" y="5509"/>
                </a:lnTo>
                <a:lnTo>
                  <a:pt x="9403" y="5570"/>
                </a:lnTo>
                <a:close/>
                <a:moveTo>
                  <a:pt x="8694" y="6110"/>
                </a:moveTo>
                <a:lnTo>
                  <a:pt x="8781" y="6049"/>
                </a:lnTo>
                <a:lnTo>
                  <a:pt x="8766" y="6011"/>
                </a:lnTo>
                <a:lnTo>
                  <a:pt x="8678" y="6071"/>
                </a:lnTo>
                <a:lnTo>
                  <a:pt x="8694" y="6110"/>
                </a:lnTo>
                <a:close/>
                <a:moveTo>
                  <a:pt x="8534" y="6170"/>
                </a:moveTo>
                <a:lnTo>
                  <a:pt x="8549" y="6210"/>
                </a:lnTo>
                <a:lnTo>
                  <a:pt x="8636" y="6150"/>
                </a:lnTo>
                <a:lnTo>
                  <a:pt x="8620" y="6110"/>
                </a:lnTo>
                <a:lnTo>
                  <a:pt x="8534" y="6170"/>
                </a:lnTo>
                <a:close/>
                <a:moveTo>
                  <a:pt x="10503" y="4808"/>
                </a:moveTo>
                <a:lnTo>
                  <a:pt x="10416" y="4868"/>
                </a:lnTo>
                <a:lnTo>
                  <a:pt x="10431" y="4906"/>
                </a:lnTo>
                <a:lnTo>
                  <a:pt x="10518" y="4846"/>
                </a:lnTo>
                <a:lnTo>
                  <a:pt x="10503" y="4808"/>
                </a:lnTo>
                <a:close/>
                <a:moveTo>
                  <a:pt x="8389" y="6271"/>
                </a:moveTo>
                <a:lnTo>
                  <a:pt x="8404" y="6310"/>
                </a:lnTo>
                <a:lnTo>
                  <a:pt x="8491" y="6250"/>
                </a:lnTo>
                <a:lnTo>
                  <a:pt x="8476" y="6211"/>
                </a:lnTo>
                <a:lnTo>
                  <a:pt x="8389" y="6271"/>
                </a:lnTo>
                <a:close/>
                <a:moveTo>
                  <a:pt x="327" y="5553"/>
                </a:moveTo>
                <a:lnTo>
                  <a:pt x="338" y="5593"/>
                </a:lnTo>
                <a:lnTo>
                  <a:pt x="433" y="5543"/>
                </a:lnTo>
                <a:lnTo>
                  <a:pt x="421" y="5503"/>
                </a:lnTo>
                <a:lnTo>
                  <a:pt x="327" y="5553"/>
                </a:lnTo>
                <a:close/>
                <a:moveTo>
                  <a:pt x="9" y="5718"/>
                </a:moveTo>
                <a:lnTo>
                  <a:pt x="21" y="5759"/>
                </a:lnTo>
                <a:lnTo>
                  <a:pt x="117" y="5710"/>
                </a:lnTo>
                <a:lnTo>
                  <a:pt x="104" y="5668"/>
                </a:lnTo>
                <a:lnTo>
                  <a:pt x="9" y="5718"/>
                </a:lnTo>
                <a:close/>
                <a:moveTo>
                  <a:pt x="168" y="5635"/>
                </a:moveTo>
                <a:lnTo>
                  <a:pt x="180" y="5676"/>
                </a:lnTo>
                <a:lnTo>
                  <a:pt x="275" y="5626"/>
                </a:lnTo>
                <a:lnTo>
                  <a:pt x="263" y="5585"/>
                </a:lnTo>
                <a:lnTo>
                  <a:pt x="168" y="5635"/>
                </a:lnTo>
                <a:close/>
                <a:moveTo>
                  <a:pt x="4201" y="73"/>
                </a:moveTo>
                <a:lnTo>
                  <a:pt x="4171" y="0"/>
                </a:lnTo>
                <a:lnTo>
                  <a:pt x="4134" y="0"/>
                </a:lnTo>
                <a:lnTo>
                  <a:pt x="4171" y="94"/>
                </a:lnTo>
                <a:lnTo>
                  <a:pt x="4201" y="73"/>
                </a:lnTo>
                <a:close/>
                <a:moveTo>
                  <a:pt x="4443" y="674"/>
                </a:moveTo>
                <a:lnTo>
                  <a:pt x="4395" y="554"/>
                </a:lnTo>
                <a:lnTo>
                  <a:pt x="4366" y="575"/>
                </a:lnTo>
                <a:lnTo>
                  <a:pt x="4414" y="695"/>
                </a:lnTo>
                <a:lnTo>
                  <a:pt x="4443" y="674"/>
                </a:lnTo>
                <a:close/>
                <a:moveTo>
                  <a:pt x="4363" y="474"/>
                </a:moveTo>
                <a:lnTo>
                  <a:pt x="4314" y="354"/>
                </a:lnTo>
                <a:lnTo>
                  <a:pt x="4285" y="375"/>
                </a:lnTo>
                <a:lnTo>
                  <a:pt x="4334" y="494"/>
                </a:lnTo>
                <a:lnTo>
                  <a:pt x="4363" y="474"/>
                </a:lnTo>
                <a:close/>
                <a:moveTo>
                  <a:pt x="4282" y="273"/>
                </a:moveTo>
                <a:lnTo>
                  <a:pt x="4233" y="154"/>
                </a:lnTo>
                <a:lnTo>
                  <a:pt x="4204" y="175"/>
                </a:lnTo>
                <a:lnTo>
                  <a:pt x="4253" y="294"/>
                </a:lnTo>
                <a:lnTo>
                  <a:pt x="4282" y="273"/>
                </a:lnTo>
                <a:close/>
                <a:moveTo>
                  <a:pt x="10023" y="2253"/>
                </a:moveTo>
                <a:lnTo>
                  <a:pt x="9999" y="2223"/>
                </a:lnTo>
                <a:lnTo>
                  <a:pt x="9932" y="2322"/>
                </a:lnTo>
                <a:lnTo>
                  <a:pt x="9956" y="2352"/>
                </a:lnTo>
                <a:lnTo>
                  <a:pt x="10023" y="2253"/>
                </a:lnTo>
                <a:close/>
                <a:moveTo>
                  <a:pt x="10134" y="2089"/>
                </a:moveTo>
                <a:lnTo>
                  <a:pt x="10109" y="2059"/>
                </a:lnTo>
                <a:lnTo>
                  <a:pt x="10043" y="2158"/>
                </a:lnTo>
                <a:lnTo>
                  <a:pt x="10068" y="2187"/>
                </a:lnTo>
                <a:lnTo>
                  <a:pt x="10134" y="2089"/>
                </a:lnTo>
                <a:close/>
                <a:moveTo>
                  <a:pt x="9911" y="2417"/>
                </a:moveTo>
                <a:lnTo>
                  <a:pt x="9888" y="2388"/>
                </a:lnTo>
                <a:lnTo>
                  <a:pt x="9820" y="2487"/>
                </a:lnTo>
                <a:lnTo>
                  <a:pt x="9845" y="2516"/>
                </a:lnTo>
                <a:lnTo>
                  <a:pt x="9911" y="2417"/>
                </a:lnTo>
                <a:close/>
                <a:moveTo>
                  <a:pt x="10246" y="1924"/>
                </a:moveTo>
                <a:lnTo>
                  <a:pt x="10221" y="1895"/>
                </a:lnTo>
                <a:lnTo>
                  <a:pt x="10155" y="1993"/>
                </a:lnTo>
                <a:lnTo>
                  <a:pt x="10179" y="2023"/>
                </a:lnTo>
                <a:lnTo>
                  <a:pt x="10246" y="1924"/>
                </a:lnTo>
                <a:close/>
                <a:moveTo>
                  <a:pt x="11551" y="0"/>
                </a:moveTo>
                <a:lnTo>
                  <a:pt x="11507" y="0"/>
                </a:lnTo>
                <a:lnTo>
                  <a:pt x="11491" y="23"/>
                </a:lnTo>
                <a:lnTo>
                  <a:pt x="11515" y="52"/>
                </a:lnTo>
                <a:lnTo>
                  <a:pt x="11551" y="0"/>
                </a:lnTo>
                <a:close/>
                <a:moveTo>
                  <a:pt x="9800" y="2582"/>
                </a:moveTo>
                <a:lnTo>
                  <a:pt x="9776" y="2552"/>
                </a:lnTo>
                <a:lnTo>
                  <a:pt x="9709" y="2650"/>
                </a:lnTo>
                <a:lnTo>
                  <a:pt x="9734" y="2679"/>
                </a:lnTo>
                <a:lnTo>
                  <a:pt x="9800" y="2582"/>
                </a:lnTo>
                <a:close/>
                <a:moveTo>
                  <a:pt x="10468" y="1596"/>
                </a:moveTo>
                <a:lnTo>
                  <a:pt x="10444" y="1567"/>
                </a:lnTo>
                <a:lnTo>
                  <a:pt x="10377" y="1665"/>
                </a:lnTo>
                <a:lnTo>
                  <a:pt x="10402" y="1694"/>
                </a:lnTo>
                <a:lnTo>
                  <a:pt x="10468" y="1596"/>
                </a:lnTo>
                <a:close/>
                <a:moveTo>
                  <a:pt x="10357" y="1760"/>
                </a:moveTo>
                <a:lnTo>
                  <a:pt x="10332" y="1730"/>
                </a:lnTo>
                <a:lnTo>
                  <a:pt x="10266" y="1829"/>
                </a:lnTo>
                <a:lnTo>
                  <a:pt x="10291" y="1858"/>
                </a:lnTo>
                <a:lnTo>
                  <a:pt x="10357" y="1760"/>
                </a:lnTo>
                <a:close/>
                <a:moveTo>
                  <a:pt x="11137" y="611"/>
                </a:moveTo>
                <a:lnTo>
                  <a:pt x="11112" y="582"/>
                </a:lnTo>
                <a:lnTo>
                  <a:pt x="11046" y="680"/>
                </a:lnTo>
                <a:lnTo>
                  <a:pt x="11070" y="710"/>
                </a:lnTo>
                <a:lnTo>
                  <a:pt x="11137" y="611"/>
                </a:lnTo>
                <a:close/>
                <a:moveTo>
                  <a:pt x="11248" y="447"/>
                </a:moveTo>
                <a:lnTo>
                  <a:pt x="11223" y="417"/>
                </a:lnTo>
                <a:lnTo>
                  <a:pt x="11156" y="516"/>
                </a:lnTo>
                <a:lnTo>
                  <a:pt x="11181" y="545"/>
                </a:lnTo>
                <a:lnTo>
                  <a:pt x="11248" y="447"/>
                </a:lnTo>
                <a:close/>
                <a:moveTo>
                  <a:pt x="11471" y="118"/>
                </a:moveTo>
                <a:lnTo>
                  <a:pt x="11446" y="88"/>
                </a:lnTo>
                <a:lnTo>
                  <a:pt x="11379" y="187"/>
                </a:lnTo>
                <a:lnTo>
                  <a:pt x="11404" y="217"/>
                </a:lnTo>
                <a:lnTo>
                  <a:pt x="11471" y="118"/>
                </a:lnTo>
                <a:close/>
                <a:moveTo>
                  <a:pt x="11360" y="282"/>
                </a:moveTo>
                <a:lnTo>
                  <a:pt x="11335" y="253"/>
                </a:lnTo>
                <a:lnTo>
                  <a:pt x="11268" y="351"/>
                </a:lnTo>
                <a:lnTo>
                  <a:pt x="11292" y="381"/>
                </a:lnTo>
                <a:lnTo>
                  <a:pt x="11360" y="282"/>
                </a:lnTo>
                <a:close/>
                <a:moveTo>
                  <a:pt x="11025" y="776"/>
                </a:moveTo>
                <a:lnTo>
                  <a:pt x="11001" y="746"/>
                </a:lnTo>
                <a:lnTo>
                  <a:pt x="10934" y="844"/>
                </a:lnTo>
                <a:lnTo>
                  <a:pt x="10958" y="873"/>
                </a:lnTo>
                <a:lnTo>
                  <a:pt x="11025" y="776"/>
                </a:lnTo>
                <a:close/>
                <a:moveTo>
                  <a:pt x="10580" y="1432"/>
                </a:moveTo>
                <a:lnTo>
                  <a:pt x="10555" y="1403"/>
                </a:lnTo>
                <a:lnTo>
                  <a:pt x="10489" y="1501"/>
                </a:lnTo>
                <a:lnTo>
                  <a:pt x="10513" y="1531"/>
                </a:lnTo>
                <a:lnTo>
                  <a:pt x="10580" y="1432"/>
                </a:lnTo>
                <a:close/>
                <a:moveTo>
                  <a:pt x="10691" y="1268"/>
                </a:moveTo>
                <a:lnTo>
                  <a:pt x="10666" y="1238"/>
                </a:lnTo>
                <a:lnTo>
                  <a:pt x="10600" y="1337"/>
                </a:lnTo>
                <a:lnTo>
                  <a:pt x="10624" y="1366"/>
                </a:lnTo>
                <a:lnTo>
                  <a:pt x="10691" y="1268"/>
                </a:lnTo>
                <a:close/>
                <a:moveTo>
                  <a:pt x="10803" y="1103"/>
                </a:moveTo>
                <a:lnTo>
                  <a:pt x="10778" y="1074"/>
                </a:lnTo>
                <a:lnTo>
                  <a:pt x="10712" y="1172"/>
                </a:lnTo>
                <a:lnTo>
                  <a:pt x="10735" y="1202"/>
                </a:lnTo>
                <a:lnTo>
                  <a:pt x="10803" y="1103"/>
                </a:lnTo>
                <a:close/>
                <a:moveTo>
                  <a:pt x="10914" y="939"/>
                </a:moveTo>
                <a:lnTo>
                  <a:pt x="10889" y="909"/>
                </a:lnTo>
                <a:lnTo>
                  <a:pt x="10823" y="1008"/>
                </a:lnTo>
                <a:lnTo>
                  <a:pt x="10847" y="1037"/>
                </a:lnTo>
                <a:lnTo>
                  <a:pt x="10914" y="939"/>
                </a:lnTo>
                <a:close/>
                <a:moveTo>
                  <a:pt x="13375" y="1075"/>
                </a:moveTo>
                <a:lnTo>
                  <a:pt x="13310" y="976"/>
                </a:lnTo>
                <a:lnTo>
                  <a:pt x="13285" y="1006"/>
                </a:lnTo>
                <a:lnTo>
                  <a:pt x="13350" y="1104"/>
                </a:lnTo>
                <a:lnTo>
                  <a:pt x="13375" y="1075"/>
                </a:lnTo>
                <a:close/>
                <a:moveTo>
                  <a:pt x="12719" y="92"/>
                </a:moveTo>
                <a:lnTo>
                  <a:pt x="12659" y="0"/>
                </a:lnTo>
                <a:lnTo>
                  <a:pt x="12648" y="0"/>
                </a:lnTo>
                <a:lnTo>
                  <a:pt x="12629" y="23"/>
                </a:lnTo>
                <a:lnTo>
                  <a:pt x="12695" y="120"/>
                </a:lnTo>
                <a:lnTo>
                  <a:pt x="12719" y="92"/>
                </a:lnTo>
                <a:close/>
                <a:moveTo>
                  <a:pt x="12829" y="255"/>
                </a:moveTo>
                <a:lnTo>
                  <a:pt x="12764" y="156"/>
                </a:lnTo>
                <a:lnTo>
                  <a:pt x="12739" y="186"/>
                </a:lnTo>
                <a:lnTo>
                  <a:pt x="12804" y="285"/>
                </a:lnTo>
                <a:lnTo>
                  <a:pt x="12829" y="255"/>
                </a:lnTo>
                <a:close/>
                <a:moveTo>
                  <a:pt x="12938" y="420"/>
                </a:moveTo>
                <a:lnTo>
                  <a:pt x="12872" y="321"/>
                </a:lnTo>
                <a:lnTo>
                  <a:pt x="12848" y="350"/>
                </a:lnTo>
                <a:lnTo>
                  <a:pt x="12913" y="449"/>
                </a:lnTo>
                <a:lnTo>
                  <a:pt x="12938" y="420"/>
                </a:lnTo>
                <a:close/>
                <a:moveTo>
                  <a:pt x="13266" y="910"/>
                </a:moveTo>
                <a:lnTo>
                  <a:pt x="13201" y="813"/>
                </a:lnTo>
                <a:lnTo>
                  <a:pt x="13176" y="841"/>
                </a:lnTo>
                <a:lnTo>
                  <a:pt x="13241" y="940"/>
                </a:lnTo>
                <a:lnTo>
                  <a:pt x="13266" y="910"/>
                </a:lnTo>
                <a:close/>
                <a:moveTo>
                  <a:pt x="13048" y="583"/>
                </a:moveTo>
                <a:lnTo>
                  <a:pt x="12982" y="485"/>
                </a:lnTo>
                <a:lnTo>
                  <a:pt x="12957" y="514"/>
                </a:lnTo>
                <a:lnTo>
                  <a:pt x="13023" y="612"/>
                </a:lnTo>
                <a:lnTo>
                  <a:pt x="13048" y="583"/>
                </a:lnTo>
                <a:close/>
                <a:moveTo>
                  <a:pt x="13156" y="747"/>
                </a:moveTo>
                <a:lnTo>
                  <a:pt x="13091" y="649"/>
                </a:lnTo>
                <a:lnTo>
                  <a:pt x="13066" y="678"/>
                </a:lnTo>
                <a:lnTo>
                  <a:pt x="13132" y="777"/>
                </a:lnTo>
                <a:lnTo>
                  <a:pt x="13156" y="747"/>
                </a:lnTo>
                <a:close/>
                <a:moveTo>
                  <a:pt x="7622" y="1596"/>
                </a:moveTo>
                <a:lnTo>
                  <a:pt x="7710" y="1659"/>
                </a:lnTo>
                <a:lnTo>
                  <a:pt x="7726" y="1620"/>
                </a:lnTo>
                <a:lnTo>
                  <a:pt x="7638" y="1557"/>
                </a:lnTo>
                <a:lnTo>
                  <a:pt x="7622" y="1596"/>
                </a:lnTo>
                <a:close/>
                <a:moveTo>
                  <a:pt x="8455" y="2145"/>
                </a:moveTo>
                <a:lnTo>
                  <a:pt x="8367" y="2083"/>
                </a:lnTo>
                <a:lnTo>
                  <a:pt x="8352" y="2121"/>
                </a:lnTo>
                <a:lnTo>
                  <a:pt x="8439" y="2185"/>
                </a:lnTo>
                <a:lnTo>
                  <a:pt x="8455" y="2145"/>
                </a:lnTo>
                <a:close/>
                <a:moveTo>
                  <a:pt x="8601" y="2251"/>
                </a:moveTo>
                <a:lnTo>
                  <a:pt x="8513" y="2188"/>
                </a:lnTo>
                <a:lnTo>
                  <a:pt x="8497" y="2227"/>
                </a:lnTo>
                <a:lnTo>
                  <a:pt x="8585" y="2289"/>
                </a:lnTo>
                <a:lnTo>
                  <a:pt x="8601" y="2251"/>
                </a:lnTo>
                <a:close/>
                <a:moveTo>
                  <a:pt x="8163" y="1935"/>
                </a:moveTo>
                <a:lnTo>
                  <a:pt x="8075" y="1872"/>
                </a:lnTo>
                <a:lnTo>
                  <a:pt x="8060" y="1912"/>
                </a:lnTo>
                <a:lnTo>
                  <a:pt x="8148" y="1974"/>
                </a:lnTo>
                <a:lnTo>
                  <a:pt x="8163" y="1935"/>
                </a:lnTo>
                <a:close/>
                <a:moveTo>
                  <a:pt x="7768" y="1701"/>
                </a:moveTo>
                <a:lnTo>
                  <a:pt x="7856" y="1764"/>
                </a:lnTo>
                <a:lnTo>
                  <a:pt x="7871" y="1726"/>
                </a:lnTo>
                <a:lnTo>
                  <a:pt x="7784" y="1662"/>
                </a:lnTo>
                <a:lnTo>
                  <a:pt x="7768" y="1701"/>
                </a:lnTo>
                <a:close/>
                <a:moveTo>
                  <a:pt x="8018" y="1830"/>
                </a:moveTo>
                <a:lnTo>
                  <a:pt x="7930" y="1768"/>
                </a:lnTo>
                <a:lnTo>
                  <a:pt x="7914" y="1806"/>
                </a:lnTo>
                <a:lnTo>
                  <a:pt x="8001" y="1869"/>
                </a:lnTo>
                <a:lnTo>
                  <a:pt x="8018" y="1830"/>
                </a:lnTo>
                <a:close/>
                <a:moveTo>
                  <a:pt x="8309" y="2041"/>
                </a:moveTo>
                <a:lnTo>
                  <a:pt x="8222" y="1977"/>
                </a:lnTo>
                <a:lnTo>
                  <a:pt x="8205" y="2016"/>
                </a:lnTo>
                <a:lnTo>
                  <a:pt x="8293" y="2079"/>
                </a:lnTo>
                <a:lnTo>
                  <a:pt x="8309" y="2041"/>
                </a:lnTo>
                <a:close/>
                <a:moveTo>
                  <a:pt x="8746" y="2356"/>
                </a:moveTo>
                <a:lnTo>
                  <a:pt x="8659" y="2293"/>
                </a:lnTo>
                <a:lnTo>
                  <a:pt x="8643" y="2331"/>
                </a:lnTo>
                <a:lnTo>
                  <a:pt x="8731" y="2395"/>
                </a:lnTo>
                <a:lnTo>
                  <a:pt x="8746" y="2356"/>
                </a:lnTo>
                <a:close/>
                <a:moveTo>
                  <a:pt x="8893" y="2462"/>
                </a:moveTo>
                <a:lnTo>
                  <a:pt x="8805" y="2398"/>
                </a:lnTo>
                <a:lnTo>
                  <a:pt x="8789" y="2437"/>
                </a:lnTo>
                <a:lnTo>
                  <a:pt x="8876" y="2500"/>
                </a:lnTo>
                <a:lnTo>
                  <a:pt x="8893" y="2462"/>
                </a:lnTo>
                <a:close/>
                <a:moveTo>
                  <a:pt x="9038" y="2566"/>
                </a:moveTo>
                <a:lnTo>
                  <a:pt x="8950" y="2504"/>
                </a:lnTo>
                <a:lnTo>
                  <a:pt x="8935" y="2542"/>
                </a:lnTo>
                <a:lnTo>
                  <a:pt x="9023" y="2604"/>
                </a:lnTo>
                <a:lnTo>
                  <a:pt x="9038" y="2566"/>
                </a:lnTo>
                <a:close/>
                <a:moveTo>
                  <a:pt x="9184" y="2671"/>
                </a:moveTo>
                <a:lnTo>
                  <a:pt x="9097" y="2608"/>
                </a:lnTo>
                <a:lnTo>
                  <a:pt x="9081" y="2646"/>
                </a:lnTo>
                <a:lnTo>
                  <a:pt x="9168" y="2710"/>
                </a:lnTo>
                <a:lnTo>
                  <a:pt x="9184" y="2671"/>
                </a:lnTo>
                <a:close/>
                <a:moveTo>
                  <a:pt x="9330" y="2777"/>
                </a:moveTo>
                <a:lnTo>
                  <a:pt x="9242" y="2713"/>
                </a:lnTo>
                <a:lnTo>
                  <a:pt x="9227" y="2752"/>
                </a:lnTo>
                <a:lnTo>
                  <a:pt x="9314" y="2815"/>
                </a:lnTo>
                <a:lnTo>
                  <a:pt x="9330" y="2777"/>
                </a:lnTo>
                <a:close/>
                <a:moveTo>
                  <a:pt x="6267" y="569"/>
                </a:moveTo>
                <a:lnTo>
                  <a:pt x="6180" y="506"/>
                </a:lnTo>
                <a:lnTo>
                  <a:pt x="6164" y="545"/>
                </a:lnTo>
                <a:lnTo>
                  <a:pt x="6251" y="608"/>
                </a:lnTo>
                <a:lnTo>
                  <a:pt x="6267" y="569"/>
                </a:lnTo>
                <a:close/>
                <a:moveTo>
                  <a:pt x="6121" y="464"/>
                </a:moveTo>
                <a:lnTo>
                  <a:pt x="6034" y="401"/>
                </a:lnTo>
                <a:lnTo>
                  <a:pt x="6018" y="440"/>
                </a:lnTo>
                <a:lnTo>
                  <a:pt x="6106" y="502"/>
                </a:lnTo>
                <a:lnTo>
                  <a:pt x="6121" y="464"/>
                </a:lnTo>
                <a:close/>
                <a:moveTo>
                  <a:pt x="5976" y="359"/>
                </a:moveTo>
                <a:lnTo>
                  <a:pt x="5888" y="296"/>
                </a:lnTo>
                <a:lnTo>
                  <a:pt x="5872" y="334"/>
                </a:lnTo>
                <a:lnTo>
                  <a:pt x="5960" y="398"/>
                </a:lnTo>
                <a:lnTo>
                  <a:pt x="5976" y="359"/>
                </a:lnTo>
                <a:close/>
                <a:moveTo>
                  <a:pt x="6413" y="675"/>
                </a:moveTo>
                <a:lnTo>
                  <a:pt x="6325" y="611"/>
                </a:lnTo>
                <a:lnTo>
                  <a:pt x="6310" y="650"/>
                </a:lnTo>
                <a:lnTo>
                  <a:pt x="6398" y="713"/>
                </a:lnTo>
                <a:lnTo>
                  <a:pt x="6413" y="675"/>
                </a:lnTo>
                <a:close/>
                <a:moveTo>
                  <a:pt x="5829" y="254"/>
                </a:moveTo>
                <a:lnTo>
                  <a:pt x="5742" y="190"/>
                </a:lnTo>
                <a:lnTo>
                  <a:pt x="5727" y="229"/>
                </a:lnTo>
                <a:lnTo>
                  <a:pt x="5814" y="293"/>
                </a:lnTo>
                <a:lnTo>
                  <a:pt x="5829" y="254"/>
                </a:lnTo>
                <a:close/>
                <a:moveTo>
                  <a:pt x="6705" y="884"/>
                </a:moveTo>
                <a:lnTo>
                  <a:pt x="6617" y="822"/>
                </a:lnTo>
                <a:lnTo>
                  <a:pt x="6602" y="861"/>
                </a:lnTo>
                <a:lnTo>
                  <a:pt x="6689" y="923"/>
                </a:lnTo>
                <a:lnTo>
                  <a:pt x="6705" y="884"/>
                </a:lnTo>
                <a:close/>
                <a:moveTo>
                  <a:pt x="7288" y="1305"/>
                </a:moveTo>
                <a:lnTo>
                  <a:pt x="7200" y="1242"/>
                </a:lnTo>
                <a:lnTo>
                  <a:pt x="7185" y="1280"/>
                </a:lnTo>
                <a:lnTo>
                  <a:pt x="7273" y="1344"/>
                </a:lnTo>
                <a:lnTo>
                  <a:pt x="7288" y="1305"/>
                </a:lnTo>
                <a:close/>
                <a:moveTo>
                  <a:pt x="7434" y="1411"/>
                </a:moveTo>
                <a:lnTo>
                  <a:pt x="7347" y="1347"/>
                </a:lnTo>
                <a:lnTo>
                  <a:pt x="7330" y="1386"/>
                </a:lnTo>
                <a:lnTo>
                  <a:pt x="7418" y="1449"/>
                </a:lnTo>
                <a:lnTo>
                  <a:pt x="7434" y="1411"/>
                </a:lnTo>
                <a:close/>
                <a:moveTo>
                  <a:pt x="7142" y="1200"/>
                </a:moveTo>
                <a:lnTo>
                  <a:pt x="7055" y="1137"/>
                </a:lnTo>
                <a:lnTo>
                  <a:pt x="7039" y="1176"/>
                </a:lnTo>
                <a:lnTo>
                  <a:pt x="7126" y="1238"/>
                </a:lnTo>
                <a:lnTo>
                  <a:pt x="7142" y="1200"/>
                </a:lnTo>
                <a:close/>
                <a:moveTo>
                  <a:pt x="6851" y="990"/>
                </a:moveTo>
                <a:lnTo>
                  <a:pt x="6763" y="926"/>
                </a:lnTo>
                <a:lnTo>
                  <a:pt x="6747" y="965"/>
                </a:lnTo>
                <a:lnTo>
                  <a:pt x="6835" y="1028"/>
                </a:lnTo>
                <a:lnTo>
                  <a:pt x="6851" y="990"/>
                </a:lnTo>
                <a:close/>
                <a:moveTo>
                  <a:pt x="6559" y="779"/>
                </a:moveTo>
                <a:lnTo>
                  <a:pt x="6471" y="717"/>
                </a:lnTo>
                <a:lnTo>
                  <a:pt x="6455" y="755"/>
                </a:lnTo>
                <a:lnTo>
                  <a:pt x="6543" y="819"/>
                </a:lnTo>
                <a:lnTo>
                  <a:pt x="6559" y="779"/>
                </a:lnTo>
                <a:close/>
                <a:moveTo>
                  <a:pt x="7492" y="1452"/>
                </a:moveTo>
                <a:lnTo>
                  <a:pt x="7477" y="1491"/>
                </a:lnTo>
                <a:lnTo>
                  <a:pt x="7564" y="1553"/>
                </a:lnTo>
                <a:lnTo>
                  <a:pt x="7580" y="1515"/>
                </a:lnTo>
                <a:lnTo>
                  <a:pt x="7492" y="1452"/>
                </a:lnTo>
                <a:close/>
                <a:moveTo>
                  <a:pt x="6996" y="1094"/>
                </a:moveTo>
                <a:lnTo>
                  <a:pt x="6909" y="1032"/>
                </a:lnTo>
                <a:lnTo>
                  <a:pt x="6893" y="1070"/>
                </a:lnTo>
                <a:lnTo>
                  <a:pt x="6981" y="1134"/>
                </a:lnTo>
                <a:lnTo>
                  <a:pt x="6996" y="1094"/>
                </a:lnTo>
                <a:close/>
                <a:moveTo>
                  <a:pt x="4888" y="602"/>
                </a:moveTo>
                <a:lnTo>
                  <a:pt x="4869" y="566"/>
                </a:lnTo>
                <a:lnTo>
                  <a:pt x="4789" y="641"/>
                </a:lnTo>
                <a:lnTo>
                  <a:pt x="4809" y="677"/>
                </a:lnTo>
                <a:lnTo>
                  <a:pt x="4888" y="602"/>
                </a:lnTo>
                <a:close/>
                <a:moveTo>
                  <a:pt x="5020" y="478"/>
                </a:moveTo>
                <a:lnTo>
                  <a:pt x="5000" y="442"/>
                </a:lnTo>
                <a:lnTo>
                  <a:pt x="4921" y="517"/>
                </a:lnTo>
                <a:lnTo>
                  <a:pt x="4941" y="552"/>
                </a:lnTo>
                <a:lnTo>
                  <a:pt x="5020" y="478"/>
                </a:lnTo>
                <a:close/>
                <a:moveTo>
                  <a:pt x="5264" y="194"/>
                </a:moveTo>
                <a:lnTo>
                  <a:pt x="5185" y="269"/>
                </a:lnTo>
                <a:lnTo>
                  <a:pt x="5204" y="305"/>
                </a:lnTo>
                <a:lnTo>
                  <a:pt x="5283" y="230"/>
                </a:lnTo>
                <a:lnTo>
                  <a:pt x="5264" y="194"/>
                </a:lnTo>
                <a:close/>
                <a:moveTo>
                  <a:pt x="5152" y="354"/>
                </a:moveTo>
                <a:lnTo>
                  <a:pt x="5132" y="317"/>
                </a:lnTo>
                <a:lnTo>
                  <a:pt x="5053" y="392"/>
                </a:lnTo>
                <a:lnTo>
                  <a:pt x="5073" y="429"/>
                </a:lnTo>
                <a:lnTo>
                  <a:pt x="5152" y="354"/>
                </a:lnTo>
                <a:close/>
                <a:moveTo>
                  <a:pt x="304" y="3993"/>
                </a:moveTo>
                <a:lnTo>
                  <a:pt x="274" y="4010"/>
                </a:lnTo>
                <a:lnTo>
                  <a:pt x="312" y="4134"/>
                </a:lnTo>
                <a:lnTo>
                  <a:pt x="343" y="4117"/>
                </a:lnTo>
                <a:lnTo>
                  <a:pt x="304" y="3993"/>
                </a:lnTo>
                <a:close/>
                <a:moveTo>
                  <a:pt x="248" y="3929"/>
                </a:moveTo>
                <a:lnTo>
                  <a:pt x="279" y="3912"/>
                </a:lnTo>
                <a:lnTo>
                  <a:pt x="241" y="3788"/>
                </a:lnTo>
                <a:lnTo>
                  <a:pt x="210" y="3805"/>
                </a:lnTo>
                <a:lnTo>
                  <a:pt x="248" y="3929"/>
                </a:lnTo>
                <a:close/>
                <a:moveTo>
                  <a:pt x="113" y="3378"/>
                </a:moveTo>
                <a:lnTo>
                  <a:pt x="82" y="3395"/>
                </a:lnTo>
                <a:lnTo>
                  <a:pt x="121" y="3518"/>
                </a:lnTo>
                <a:lnTo>
                  <a:pt x="151" y="3501"/>
                </a:lnTo>
                <a:lnTo>
                  <a:pt x="113" y="3378"/>
                </a:lnTo>
                <a:close/>
                <a:moveTo>
                  <a:pt x="375" y="4339"/>
                </a:moveTo>
                <a:lnTo>
                  <a:pt x="406" y="4322"/>
                </a:lnTo>
                <a:lnTo>
                  <a:pt x="368" y="4200"/>
                </a:lnTo>
                <a:lnTo>
                  <a:pt x="338" y="4216"/>
                </a:lnTo>
                <a:lnTo>
                  <a:pt x="375" y="4339"/>
                </a:lnTo>
                <a:close/>
                <a:moveTo>
                  <a:pt x="215" y="3707"/>
                </a:moveTo>
                <a:lnTo>
                  <a:pt x="177" y="3583"/>
                </a:lnTo>
                <a:lnTo>
                  <a:pt x="146" y="3600"/>
                </a:lnTo>
                <a:lnTo>
                  <a:pt x="185" y="3724"/>
                </a:lnTo>
                <a:lnTo>
                  <a:pt x="215" y="3707"/>
                </a:lnTo>
                <a:close/>
                <a:moveTo>
                  <a:pt x="566" y="4955"/>
                </a:moveTo>
                <a:lnTo>
                  <a:pt x="597" y="4938"/>
                </a:lnTo>
                <a:lnTo>
                  <a:pt x="559" y="4815"/>
                </a:lnTo>
                <a:lnTo>
                  <a:pt x="528" y="4833"/>
                </a:lnTo>
                <a:lnTo>
                  <a:pt x="566" y="4955"/>
                </a:lnTo>
                <a:close/>
                <a:moveTo>
                  <a:pt x="431" y="4405"/>
                </a:moveTo>
                <a:lnTo>
                  <a:pt x="401" y="4422"/>
                </a:lnTo>
                <a:lnTo>
                  <a:pt x="439" y="4545"/>
                </a:lnTo>
                <a:lnTo>
                  <a:pt x="469" y="4527"/>
                </a:lnTo>
                <a:lnTo>
                  <a:pt x="431" y="4405"/>
                </a:lnTo>
                <a:close/>
                <a:moveTo>
                  <a:pt x="0" y="3012"/>
                </a:moveTo>
                <a:lnTo>
                  <a:pt x="0" y="3103"/>
                </a:lnTo>
                <a:lnTo>
                  <a:pt x="25" y="3090"/>
                </a:lnTo>
                <a:lnTo>
                  <a:pt x="0" y="3012"/>
                </a:lnTo>
                <a:close/>
                <a:moveTo>
                  <a:pt x="58" y="3312"/>
                </a:moveTo>
                <a:lnTo>
                  <a:pt x="88" y="3296"/>
                </a:lnTo>
                <a:lnTo>
                  <a:pt x="50" y="3173"/>
                </a:lnTo>
                <a:lnTo>
                  <a:pt x="20" y="3190"/>
                </a:lnTo>
                <a:lnTo>
                  <a:pt x="58" y="3312"/>
                </a:lnTo>
                <a:close/>
                <a:moveTo>
                  <a:pt x="533" y="4733"/>
                </a:moveTo>
                <a:lnTo>
                  <a:pt x="495" y="4610"/>
                </a:lnTo>
                <a:lnTo>
                  <a:pt x="464" y="4627"/>
                </a:lnTo>
                <a:lnTo>
                  <a:pt x="503" y="4750"/>
                </a:lnTo>
                <a:lnTo>
                  <a:pt x="533" y="4733"/>
                </a:lnTo>
                <a:close/>
                <a:moveTo>
                  <a:pt x="630" y="5160"/>
                </a:moveTo>
                <a:lnTo>
                  <a:pt x="660" y="5143"/>
                </a:lnTo>
                <a:lnTo>
                  <a:pt x="622" y="5021"/>
                </a:lnTo>
                <a:lnTo>
                  <a:pt x="592" y="5038"/>
                </a:lnTo>
                <a:lnTo>
                  <a:pt x="630" y="5160"/>
                </a:lnTo>
                <a:close/>
                <a:moveTo>
                  <a:pt x="11091" y="19981"/>
                </a:moveTo>
                <a:lnTo>
                  <a:pt x="11098" y="20024"/>
                </a:lnTo>
                <a:lnTo>
                  <a:pt x="11193" y="19997"/>
                </a:lnTo>
                <a:lnTo>
                  <a:pt x="11186" y="19954"/>
                </a:lnTo>
                <a:lnTo>
                  <a:pt x="11091" y="19981"/>
                </a:lnTo>
                <a:close/>
                <a:moveTo>
                  <a:pt x="10932" y="20026"/>
                </a:moveTo>
                <a:lnTo>
                  <a:pt x="10939" y="20069"/>
                </a:lnTo>
                <a:lnTo>
                  <a:pt x="11035" y="20042"/>
                </a:lnTo>
                <a:lnTo>
                  <a:pt x="11028" y="19999"/>
                </a:lnTo>
                <a:lnTo>
                  <a:pt x="10932" y="20026"/>
                </a:lnTo>
                <a:close/>
                <a:moveTo>
                  <a:pt x="10774" y="20072"/>
                </a:moveTo>
                <a:lnTo>
                  <a:pt x="10780" y="20115"/>
                </a:lnTo>
                <a:lnTo>
                  <a:pt x="10876" y="20087"/>
                </a:lnTo>
                <a:lnTo>
                  <a:pt x="10869" y="20044"/>
                </a:lnTo>
                <a:lnTo>
                  <a:pt x="10774" y="20072"/>
                </a:lnTo>
                <a:close/>
                <a:moveTo>
                  <a:pt x="10711" y="20089"/>
                </a:moveTo>
                <a:lnTo>
                  <a:pt x="10639" y="20109"/>
                </a:lnTo>
                <a:cubicBezTo>
                  <a:pt x="10623" y="20034"/>
                  <a:pt x="10583" y="19973"/>
                  <a:pt x="10530" y="19941"/>
                </a:cubicBezTo>
                <a:lnTo>
                  <a:pt x="10553" y="19895"/>
                </a:lnTo>
                <a:lnTo>
                  <a:pt x="10524" y="19871"/>
                </a:lnTo>
                <a:lnTo>
                  <a:pt x="10499" y="19925"/>
                </a:lnTo>
                <a:cubicBezTo>
                  <a:pt x="10482" y="19920"/>
                  <a:pt x="10465" y="19916"/>
                  <a:pt x="10447" y="19916"/>
                </a:cubicBezTo>
                <a:cubicBezTo>
                  <a:pt x="10337" y="19916"/>
                  <a:pt x="10247" y="20035"/>
                  <a:pt x="10247" y="20183"/>
                </a:cubicBezTo>
                <a:cubicBezTo>
                  <a:pt x="10247" y="20188"/>
                  <a:pt x="10247" y="20194"/>
                  <a:pt x="10248" y="20200"/>
                </a:cubicBezTo>
                <a:lnTo>
                  <a:pt x="10156" y="20220"/>
                </a:lnTo>
                <a:lnTo>
                  <a:pt x="10161" y="20264"/>
                </a:lnTo>
                <a:lnTo>
                  <a:pt x="10252" y="20243"/>
                </a:lnTo>
                <a:cubicBezTo>
                  <a:pt x="10273" y="20361"/>
                  <a:pt x="10352" y="20449"/>
                  <a:pt x="10447" y="20449"/>
                </a:cubicBezTo>
                <a:cubicBezTo>
                  <a:pt x="10558" y="20449"/>
                  <a:pt x="10647" y="20330"/>
                  <a:pt x="10647" y="20183"/>
                </a:cubicBezTo>
                <a:cubicBezTo>
                  <a:pt x="10647" y="20172"/>
                  <a:pt x="10646" y="20162"/>
                  <a:pt x="10645" y="20152"/>
                </a:cubicBezTo>
                <a:lnTo>
                  <a:pt x="10718" y="20132"/>
                </a:lnTo>
                <a:lnTo>
                  <a:pt x="10711" y="20089"/>
                </a:lnTo>
                <a:close/>
                <a:moveTo>
                  <a:pt x="11883" y="19756"/>
                </a:moveTo>
                <a:lnTo>
                  <a:pt x="11890" y="19799"/>
                </a:lnTo>
                <a:lnTo>
                  <a:pt x="11986" y="19772"/>
                </a:lnTo>
                <a:lnTo>
                  <a:pt x="11979" y="19729"/>
                </a:lnTo>
                <a:lnTo>
                  <a:pt x="11883" y="19756"/>
                </a:lnTo>
                <a:close/>
                <a:moveTo>
                  <a:pt x="12042" y="19711"/>
                </a:moveTo>
                <a:lnTo>
                  <a:pt x="12049" y="19754"/>
                </a:lnTo>
                <a:lnTo>
                  <a:pt x="12144" y="19727"/>
                </a:lnTo>
                <a:lnTo>
                  <a:pt x="12138" y="19684"/>
                </a:lnTo>
                <a:lnTo>
                  <a:pt x="12042" y="19711"/>
                </a:lnTo>
                <a:close/>
                <a:moveTo>
                  <a:pt x="11725" y="19802"/>
                </a:moveTo>
                <a:lnTo>
                  <a:pt x="11732" y="19845"/>
                </a:lnTo>
                <a:lnTo>
                  <a:pt x="11827" y="19818"/>
                </a:lnTo>
                <a:lnTo>
                  <a:pt x="11820" y="19774"/>
                </a:lnTo>
                <a:lnTo>
                  <a:pt x="11725" y="19802"/>
                </a:lnTo>
                <a:close/>
                <a:moveTo>
                  <a:pt x="11566" y="19846"/>
                </a:moveTo>
                <a:lnTo>
                  <a:pt x="11573" y="19889"/>
                </a:lnTo>
                <a:lnTo>
                  <a:pt x="11669" y="19862"/>
                </a:lnTo>
                <a:lnTo>
                  <a:pt x="11662" y="19819"/>
                </a:lnTo>
                <a:lnTo>
                  <a:pt x="11566" y="19846"/>
                </a:lnTo>
                <a:close/>
                <a:moveTo>
                  <a:pt x="11249" y="19937"/>
                </a:moveTo>
                <a:lnTo>
                  <a:pt x="11256" y="19980"/>
                </a:lnTo>
                <a:lnTo>
                  <a:pt x="11352" y="19953"/>
                </a:lnTo>
                <a:lnTo>
                  <a:pt x="11345" y="19909"/>
                </a:lnTo>
                <a:lnTo>
                  <a:pt x="11249" y="19937"/>
                </a:lnTo>
                <a:close/>
                <a:moveTo>
                  <a:pt x="11408" y="19891"/>
                </a:moveTo>
                <a:lnTo>
                  <a:pt x="11415" y="19934"/>
                </a:lnTo>
                <a:lnTo>
                  <a:pt x="11510" y="19907"/>
                </a:lnTo>
                <a:lnTo>
                  <a:pt x="11503" y="19864"/>
                </a:lnTo>
                <a:lnTo>
                  <a:pt x="11408" y="19891"/>
                </a:lnTo>
                <a:close/>
                <a:moveTo>
                  <a:pt x="13912" y="12748"/>
                </a:moveTo>
                <a:lnTo>
                  <a:pt x="13859" y="12860"/>
                </a:lnTo>
                <a:lnTo>
                  <a:pt x="13886" y="12884"/>
                </a:lnTo>
                <a:lnTo>
                  <a:pt x="13940" y="12771"/>
                </a:lnTo>
                <a:lnTo>
                  <a:pt x="13912" y="12748"/>
                </a:lnTo>
                <a:close/>
                <a:moveTo>
                  <a:pt x="12218" y="16309"/>
                </a:moveTo>
                <a:lnTo>
                  <a:pt x="12165" y="16422"/>
                </a:lnTo>
                <a:lnTo>
                  <a:pt x="12193" y="16445"/>
                </a:lnTo>
                <a:lnTo>
                  <a:pt x="12247" y="16333"/>
                </a:lnTo>
                <a:lnTo>
                  <a:pt x="12218" y="16309"/>
                </a:lnTo>
                <a:close/>
                <a:moveTo>
                  <a:pt x="13797" y="13071"/>
                </a:moveTo>
                <a:lnTo>
                  <a:pt x="13850" y="12959"/>
                </a:lnTo>
                <a:lnTo>
                  <a:pt x="13822" y="12935"/>
                </a:lnTo>
                <a:lnTo>
                  <a:pt x="13770" y="13047"/>
                </a:lnTo>
                <a:lnTo>
                  <a:pt x="13797" y="13071"/>
                </a:lnTo>
                <a:close/>
                <a:moveTo>
                  <a:pt x="12343" y="16046"/>
                </a:moveTo>
                <a:lnTo>
                  <a:pt x="12371" y="16070"/>
                </a:lnTo>
                <a:lnTo>
                  <a:pt x="12424" y="15958"/>
                </a:lnTo>
                <a:lnTo>
                  <a:pt x="12396" y="15934"/>
                </a:lnTo>
                <a:lnTo>
                  <a:pt x="12343" y="16046"/>
                </a:lnTo>
                <a:close/>
                <a:moveTo>
                  <a:pt x="12254" y="16235"/>
                </a:moveTo>
                <a:lnTo>
                  <a:pt x="12282" y="16257"/>
                </a:lnTo>
                <a:lnTo>
                  <a:pt x="12335" y="16145"/>
                </a:lnTo>
                <a:lnTo>
                  <a:pt x="12308" y="16122"/>
                </a:lnTo>
                <a:lnTo>
                  <a:pt x="12254" y="16235"/>
                </a:lnTo>
                <a:close/>
                <a:moveTo>
                  <a:pt x="12076" y="16609"/>
                </a:moveTo>
                <a:lnTo>
                  <a:pt x="12104" y="16633"/>
                </a:lnTo>
                <a:lnTo>
                  <a:pt x="12157" y="16520"/>
                </a:lnTo>
                <a:lnTo>
                  <a:pt x="12129" y="16497"/>
                </a:lnTo>
                <a:lnTo>
                  <a:pt x="12076" y="16609"/>
                </a:lnTo>
                <a:close/>
                <a:moveTo>
                  <a:pt x="14029" y="12584"/>
                </a:moveTo>
                <a:lnTo>
                  <a:pt x="14001" y="12560"/>
                </a:lnTo>
                <a:lnTo>
                  <a:pt x="13947" y="12672"/>
                </a:lnTo>
                <a:lnTo>
                  <a:pt x="13975" y="12696"/>
                </a:lnTo>
                <a:lnTo>
                  <a:pt x="14029" y="12584"/>
                </a:lnTo>
                <a:close/>
                <a:moveTo>
                  <a:pt x="12040" y="16685"/>
                </a:moveTo>
                <a:lnTo>
                  <a:pt x="11986" y="16797"/>
                </a:lnTo>
                <a:lnTo>
                  <a:pt x="12014" y="16820"/>
                </a:lnTo>
                <a:lnTo>
                  <a:pt x="12068" y="16707"/>
                </a:lnTo>
                <a:lnTo>
                  <a:pt x="12040" y="16685"/>
                </a:lnTo>
                <a:close/>
                <a:moveTo>
                  <a:pt x="13734" y="13122"/>
                </a:moveTo>
                <a:lnTo>
                  <a:pt x="13680" y="13234"/>
                </a:lnTo>
                <a:lnTo>
                  <a:pt x="13708" y="13258"/>
                </a:lnTo>
                <a:lnTo>
                  <a:pt x="13761" y="13146"/>
                </a:lnTo>
                <a:lnTo>
                  <a:pt x="13734" y="13122"/>
                </a:lnTo>
                <a:close/>
                <a:moveTo>
                  <a:pt x="14118" y="12396"/>
                </a:moveTo>
                <a:lnTo>
                  <a:pt x="14090" y="12373"/>
                </a:lnTo>
                <a:lnTo>
                  <a:pt x="14037" y="12485"/>
                </a:lnTo>
                <a:lnTo>
                  <a:pt x="14065" y="12509"/>
                </a:lnTo>
                <a:lnTo>
                  <a:pt x="14118" y="12396"/>
                </a:lnTo>
                <a:close/>
                <a:moveTo>
                  <a:pt x="13351" y="14008"/>
                </a:moveTo>
                <a:lnTo>
                  <a:pt x="13405" y="13895"/>
                </a:lnTo>
                <a:lnTo>
                  <a:pt x="13377" y="13873"/>
                </a:lnTo>
                <a:lnTo>
                  <a:pt x="13324" y="13985"/>
                </a:lnTo>
                <a:lnTo>
                  <a:pt x="13351" y="14008"/>
                </a:lnTo>
                <a:close/>
                <a:moveTo>
                  <a:pt x="13315" y="14084"/>
                </a:moveTo>
                <a:lnTo>
                  <a:pt x="13288" y="14060"/>
                </a:lnTo>
                <a:lnTo>
                  <a:pt x="13235" y="14172"/>
                </a:lnTo>
                <a:lnTo>
                  <a:pt x="13263" y="14196"/>
                </a:lnTo>
                <a:lnTo>
                  <a:pt x="13315" y="14084"/>
                </a:lnTo>
                <a:close/>
                <a:moveTo>
                  <a:pt x="12870" y="15020"/>
                </a:moveTo>
                <a:lnTo>
                  <a:pt x="12842" y="14998"/>
                </a:lnTo>
                <a:lnTo>
                  <a:pt x="12789" y="15110"/>
                </a:lnTo>
                <a:lnTo>
                  <a:pt x="12817" y="15132"/>
                </a:lnTo>
                <a:lnTo>
                  <a:pt x="12870" y="15020"/>
                </a:lnTo>
                <a:close/>
                <a:moveTo>
                  <a:pt x="12781" y="15208"/>
                </a:moveTo>
                <a:lnTo>
                  <a:pt x="12753" y="15185"/>
                </a:lnTo>
                <a:lnTo>
                  <a:pt x="12700" y="15297"/>
                </a:lnTo>
                <a:lnTo>
                  <a:pt x="12728" y="15321"/>
                </a:lnTo>
                <a:lnTo>
                  <a:pt x="12781" y="15208"/>
                </a:lnTo>
                <a:close/>
                <a:moveTo>
                  <a:pt x="13619" y="13445"/>
                </a:moveTo>
                <a:lnTo>
                  <a:pt x="13673" y="13333"/>
                </a:lnTo>
                <a:lnTo>
                  <a:pt x="13645" y="13310"/>
                </a:lnTo>
                <a:lnTo>
                  <a:pt x="13591" y="13423"/>
                </a:lnTo>
                <a:lnTo>
                  <a:pt x="13619" y="13445"/>
                </a:lnTo>
                <a:close/>
                <a:moveTo>
                  <a:pt x="12931" y="14809"/>
                </a:moveTo>
                <a:lnTo>
                  <a:pt x="12878" y="14922"/>
                </a:lnTo>
                <a:lnTo>
                  <a:pt x="12906" y="14945"/>
                </a:lnTo>
                <a:lnTo>
                  <a:pt x="12959" y="14833"/>
                </a:lnTo>
                <a:lnTo>
                  <a:pt x="12931" y="14809"/>
                </a:lnTo>
                <a:close/>
                <a:moveTo>
                  <a:pt x="13145" y="14359"/>
                </a:moveTo>
                <a:lnTo>
                  <a:pt x="13173" y="14383"/>
                </a:lnTo>
                <a:lnTo>
                  <a:pt x="13227" y="14271"/>
                </a:lnTo>
                <a:lnTo>
                  <a:pt x="13199" y="14247"/>
                </a:lnTo>
                <a:lnTo>
                  <a:pt x="13145" y="14359"/>
                </a:lnTo>
                <a:close/>
                <a:moveTo>
                  <a:pt x="12460" y="15883"/>
                </a:moveTo>
                <a:lnTo>
                  <a:pt x="12514" y="15771"/>
                </a:lnTo>
                <a:lnTo>
                  <a:pt x="12485" y="15747"/>
                </a:lnTo>
                <a:lnTo>
                  <a:pt x="12432" y="15859"/>
                </a:lnTo>
                <a:lnTo>
                  <a:pt x="12460" y="15883"/>
                </a:lnTo>
                <a:close/>
                <a:moveTo>
                  <a:pt x="13502" y="13610"/>
                </a:moveTo>
                <a:lnTo>
                  <a:pt x="13530" y="13634"/>
                </a:lnTo>
                <a:lnTo>
                  <a:pt x="13583" y="13521"/>
                </a:lnTo>
                <a:lnTo>
                  <a:pt x="13555" y="13497"/>
                </a:lnTo>
                <a:lnTo>
                  <a:pt x="13502" y="13610"/>
                </a:lnTo>
                <a:close/>
                <a:moveTo>
                  <a:pt x="12521" y="15672"/>
                </a:moveTo>
                <a:lnTo>
                  <a:pt x="12549" y="15695"/>
                </a:lnTo>
                <a:lnTo>
                  <a:pt x="12603" y="15583"/>
                </a:lnTo>
                <a:lnTo>
                  <a:pt x="12575" y="15560"/>
                </a:lnTo>
                <a:lnTo>
                  <a:pt x="12521" y="15672"/>
                </a:lnTo>
                <a:close/>
                <a:moveTo>
                  <a:pt x="12639" y="15508"/>
                </a:moveTo>
                <a:lnTo>
                  <a:pt x="12692" y="15396"/>
                </a:lnTo>
                <a:lnTo>
                  <a:pt x="12664" y="15372"/>
                </a:lnTo>
                <a:lnTo>
                  <a:pt x="12610" y="15484"/>
                </a:lnTo>
                <a:lnTo>
                  <a:pt x="12639" y="15508"/>
                </a:lnTo>
                <a:close/>
                <a:moveTo>
                  <a:pt x="13048" y="14646"/>
                </a:moveTo>
                <a:lnTo>
                  <a:pt x="13020" y="14622"/>
                </a:lnTo>
                <a:lnTo>
                  <a:pt x="12967" y="14734"/>
                </a:lnTo>
                <a:lnTo>
                  <a:pt x="12995" y="14758"/>
                </a:lnTo>
                <a:lnTo>
                  <a:pt x="13048" y="14646"/>
                </a:lnTo>
                <a:close/>
                <a:moveTo>
                  <a:pt x="13412" y="13797"/>
                </a:moveTo>
                <a:lnTo>
                  <a:pt x="13440" y="13821"/>
                </a:lnTo>
                <a:lnTo>
                  <a:pt x="13494" y="13708"/>
                </a:lnTo>
                <a:lnTo>
                  <a:pt x="13466" y="13685"/>
                </a:lnTo>
                <a:lnTo>
                  <a:pt x="13412" y="13797"/>
                </a:lnTo>
                <a:close/>
                <a:moveTo>
                  <a:pt x="13110" y="14435"/>
                </a:moveTo>
                <a:lnTo>
                  <a:pt x="13056" y="14547"/>
                </a:lnTo>
                <a:lnTo>
                  <a:pt x="13084" y="14570"/>
                </a:lnTo>
                <a:lnTo>
                  <a:pt x="13138" y="14458"/>
                </a:lnTo>
                <a:lnTo>
                  <a:pt x="13110" y="14435"/>
                </a:lnTo>
                <a:close/>
                <a:moveTo>
                  <a:pt x="10649" y="19609"/>
                </a:moveTo>
                <a:lnTo>
                  <a:pt x="10678" y="19632"/>
                </a:lnTo>
                <a:lnTo>
                  <a:pt x="10731" y="19519"/>
                </a:lnTo>
                <a:lnTo>
                  <a:pt x="10703" y="19497"/>
                </a:lnTo>
                <a:lnTo>
                  <a:pt x="10649" y="19609"/>
                </a:lnTo>
                <a:close/>
                <a:moveTo>
                  <a:pt x="10792" y="19308"/>
                </a:moveTo>
                <a:lnTo>
                  <a:pt x="10739" y="19421"/>
                </a:lnTo>
                <a:lnTo>
                  <a:pt x="10767" y="19445"/>
                </a:lnTo>
                <a:lnTo>
                  <a:pt x="10820" y="19332"/>
                </a:lnTo>
                <a:lnTo>
                  <a:pt x="10792" y="19308"/>
                </a:lnTo>
                <a:close/>
                <a:moveTo>
                  <a:pt x="10828" y="19234"/>
                </a:moveTo>
                <a:lnTo>
                  <a:pt x="10855" y="19257"/>
                </a:lnTo>
                <a:lnTo>
                  <a:pt x="10909" y="19145"/>
                </a:lnTo>
                <a:lnTo>
                  <a:pt x="10882" y="19121"/>
                </a:lnTo>
                <a:lnTo>
                  <a:pt x="10828" y="19234"/>
                </a:lnTo>
                <a:close/>
                <a:moveTo>
                  <a:pt x="10642" y="19708"/>
                </a:moveTo>
                <a:lnTo>
                  <a:pt x="10614" y="19684"/>
                </a:lnTo>
                <a:lnTo>
                  <a:pt x="10560" y="19796"/>
                </a:lnTo>
                <a:lnTo>
                  <a:pt x="10588" y="19820"/>
                </a:lnTo>
                <a:lnTo>
                  <a:pt x="10642" y="19708"/>
                </a:lnTo>
                <a:close/>
                <a:moveTo>
                  <a:pt x="11862" y="17059"/>
                </a:moveTo>
                <a:lnTo>
                  <a:pt x="11809" y="17171"/>
                </a:lnTo>
                <a:lnTo>
                  <a:pt x="11836" y="17195"/>
                </a:lnTo>
                <a:lnTo>
                  <a:pt x="11889" y="17083"/>
                </a:lnTo>
                <a:lnTo>
                  <a:pt x="11862" y="17059"/>
                </a:lnTo>
                <a:close/>
                <a:moveTo>
                  <a:pt x="11925" y="17008"/>
                </a:moveTo>
                <a:lnTo>
                  <a:pt x="11979" y="16896"/>
                </a:lnTo>
                <a:lnTo>
                  <a:pt x="11951" y="16872"/>
                </a:lnTo>
                <a:lnTo>
                  <a:pt x="11898" y="16984"/>
                </a:lnTo>
                <a:lnTo>
                  <a:pt x="11925" y="17008"/>
                </a:lnTo>
                <a:close/>
                <a:moveTo>
                  <a:pt x="11177" y="18583"/>
                </a:moveTo>
                <a:lnTo>
                  <a:pt x="11149" y="18559"/>
                </a:lnTo>
                <a:lnTo>
                  <a:pt x="11095" y="18671"/>
                </a:lnTo>
                <a:lnTo>
                  <a:pt x="11123" y="18695"/>
                </a:lnTo>
                <a:lnTo>
                  <a:pt x="11177" y="18583"/>
                </a:lnTo>
                <a:close/>
                <a:moveTo>
                  <a:pt x="11622" y="17645"/>
                </a:moveTo>
                <a:lnTo>
                  <a:pt x="11594" y="17621"/>
                </a:lnTo>
                <a:lnTo>
                  <a:pt x="11541" y="17734"/>
                </a:lnTo>
                <a:lnTo>
                  <a:pt x="11569" y="17757"/>
                </a:lnTo>
                <a:lnTo>
                  <a:pt x="11622" y="17645"/>
                </a:lnTo>
                <a:close/>
                <a:moveTo>
                  <a:pt x="11451" y="17922"/>
                </a:moveTo>
                <a:lnTo>
                  <a:pt x="11479" y="17944"/>
                </a:lnTo>
                <a:lnTo>
                  <a:pt x="11533" y="17832"/>
                </a:lnTo>
                <a:lnTo>
                  <a:pt x="11505" y="17810"/>
                </a:lnTo>
                <a:lnTo>
                  <a:pt x="11451" y="17922"/>
                </a:lnTo>
                <a:close/>
                <a:moveTo>
                  <a:pt x="11800" y="17270"/>
                </a:moveTo>
                <a:lnTo>
                  <a:pt x="11773" y="17247"/>
                </a:lnTo>
                <a:lnTo>
                  <a:pt x="11719" y="17359"/>
                </a:lnTo>
                <a:lnTo>
                  <a:pt x="11747" y="17382"/>
                </a:lnTo>
                <a:lnTo>
                  <a:pt x="11800" y="17270"/>
                </a:lnTo>
                <a:close/>
                <a:moveTo>
                  <a:pt x="11630" y="17546"/>
                </a:moveTo>
                <a:lnTo>
                  <a:pt x="11658" y="17570"/>
                </a:lnTo>
                <a:lnTo>
                  <a:pt x="11712" y="17458"/>
                </a:lnTo>
                <a:lnTo>
                  <a:pt x="11684" y="17434"/>
                </a:lnTo>
                <a:lnTo>
                  <a:pt x="11630" y="17546"/>
                </a:lnTo>
                <a:close/>
                <a:moveTo>
                  <a:pt x="11006" y="18858"/>
                </a:moveTo>
                <a:lnTo>
                  <a:pt x="11034" y="18882"/>
                </a:lnTo>
                <a:lnTo>
                  <a:pt x="11087" y="18770"/>
                </a:lnTo>
                <a:lnTo>
                  <a:pt x="11059" y="18746"/>
                </a:lnTo>
                <a:lnTo>
                  <a:pt x="11006" y="18858"/>
                </a:lnTo>
                <a:close/>
                <a:moveTo>
                  <a:pt x="11274" y="18296"/>
                </a:moveTo>
                <a:lnTo>
                  <a:pt x="11302" y="18320"/>
                </a:lnTo>
                <a:lnTo>
                  <a:pt x="11354" y="18207"/>
                </a:lnTo>
                <a:lnTo>
                  <a:pt x="11327" y="18184"/>
                </a:lnTo>
                <a:lnTo>
                  <a:pt x="11274" y="18296"/>
                </a:lnTo>
                <a:close/>
                <a:moveTo>
                  <a:pt x="10998" y="18957"/>
                </a:moveTo>
                <a:lnTo>
                  <a:pt x="10970" y="18934"/>
                </a:lnTo>
                <a:lnTo>
                  <a:pt x="10917" y="19047"/>
                </a:lnTo>
                <a:lnTo>
                  <a:pt x="10945" y="19069"/>
                </a:lnTo>
                <a:lnTo>
                  <a:pt x="10998" y="18957"/>
                </a:lnTo>
                <a:close/>
                <a:moveTo>
                  <a:pt x="11238" y="18372"/>
                </a:moveTo>
                <a:lnTo>
                  <a:pt x="11184" y="18484"/>
                </a:lnTo>
                <a:lnTo>
                  <a:pt x="11212" y="18507"/>
                </a:lnTo>
                <a:lnTo>
                  <a:pt x="11266" y="18395"/>
                </a:lnTo>
                <a:lnTo>
                  <a:pt x="11238" y="18372"/>
                </a:lnTo>
                <a:close/>
                <a:moveTo>
                  <a:pt x="11416" y="17997"/>
                </a:moveTo>
                <a:lnTo>
                  <a:pt x="11363" y="18109"/>
                </a:lnTo>
                <a:lnTo>
                  <a:pt x="11390" y="18133"/>
                </a:lnTo>
                <a:lnTo>
                  <a:pt x="11444" y="18020"/>
                </a:lnTo>
                <a:lnTo>
                  <a:pt x="11416" y="17997"/>
                </a:lnTo>
                <a:close/>
                <a:moveTo>
                  <a:pt x="19047" y="16424"/>
                </a:moveTo>
                <a:lnTo>
                  <a:pt x="19079" y="16434"/>
                </a:lnTo>
                <a:lnTo>
                  <a:pt x="19102" y="16305"/>
                </a:lnTo>
                <a:lnTo>
                  <a:pt x="19070" y="16295"/>
                </a:lnTo>
                <a:lnTo>
                  <a:pt x="19047" y="16424"/>
                </a:lnTo>
                <a:close/>
                <a:moveTo>
                  <a:pt x="19009" y="16641"/>
                </a:moveTo>
                <a:lnTo>
                  <a:pt x="19041" y="16650"/>
                </a:lnTo>
                <a:lnTo>
                  <a:pt x="19064" y="16520"/>
                </a:lnTo>
                <a:lnTo>
                  <a:pt x="19032" y="16510"/>
                </a:lnTo>
                <a:lnTo>
                  <a:pt x="19009" y="16641"/>
                </a:lnTo>
                <a:close/>
                <a:moveTo>
                  <a:pt x="19141" y="16088"/>
                </a:moveTo>
                <a:lnTo>
                  <a:pt x="19108" y="16078"/>
                </a:lnTo>
                <a:lnTo>
                  <a:pt x="19085" y="16207"/>
                </a:lnTo>
                <a:lnTo>
                  <a:pt x="19118" y="16218"/>
                </a:lnTo>
                <a:lnTo>
                  <a:pt x="19141" y="16088"/>
                </a:lnTo>
                <a:close/>
                <a:moveTo>
                  <a:pt x="19162" y="15775"/>
                </a:moveTo>
                <a:lnTo>
                  <a:pt x="19194" y="15786"/>
                </a:lnTo>
                <a:lnTo>
                  <a:pt x="19217" y="15656"/>
                </a:lnTo>
                <a:lnTo>
                  <a:pt x="19185" y="15646"/>
                </a:lnTo>
                <a:lnTo>
                  <a:pt x="19162" y="15775"/>
                </a:lnTo>
                <a:close/>
                <a:moveTo>
                  <a:pt x="19179" y="15872"/>
                </a:moveTo>
                <a:lnTo>
                  <a:pt x="19147" y="15862"/>
                </a:lnTo>
                <a:lnTo>
                  <a:pt x="19124" y="15992"/>
                </a:lnTo>
                <a:lnTo>
                  <a:pt x="19156" y="16002"/>
                </a:lnTo>
                <a:lnTo>
                  <a:pt x="19179" y="15872"/>
                </a:lnTo>
                <a:close/>
                <a:moveTo>
                  <a:pt x="19026" y="16737"/>
                </a:moveTo>
                <a:lnTo>
                  <a:pt x="18994" y="16727"/>
                </a:lnTo>
                <a:lnTo>
                  <a:pt x="18971" y="16856"/>
                </a:lnTo>
                <a:lnTo>
                  <a:pt x="19003" y="16866"/>
                </a:lnTo>
                <a:lnTo>
                  <a:pt x="19026" y="16737"/>
                </a:lnTo>
                <a:close/>
                <a:moveTo>
                  <a:pt x="19201" y="15559"/>
                </a:moveTo>
                <a:lnTo>
                  <a:pt x="19233" y="15569"/>
                </a:lnTo>
                <a:lnTo>
                  <a:pt x="19255" y="15440"/>
                </a:lnTo>
                <a:lnTo>
                  <a:pt x="19224" y="15430"/>
                </a:lnTo>
                <a:lnTo>
                  <a:pt x="19201" y="15559"/>
                </a:lnTo>
                <a:close/>
                <a:moveTo>
                  <a:pt x="18988" y="16952"/>
                </a:moveTo>
                <a:lnTo>
                  <a:pt x="18955" y="16943"/>
                </a:lnTo>
                <a:lnTo>
                  <a:pt x="18932" y="17073"/>
                </a:lnTo>
                <a:lnTo>
                  <a:pt x="18965" y="17083"/>
                </a:lnTo>
                <a:lnTo>
                  <a:pt x="18988" y="16952"/>
                </a:lnTo>
                <a:close/>
                <a:moveTo>
                  <a:pt x="18911" y="17385"/>
                </a:moveTo>
                <a:lnTo>
                  <a:pt x="18879" y="17375"/>
                </a:lnTo>
                <a:lnTo>
                  <a:pt x="18856" y="17505"/>
                </a:lnTo>
                <a:lnTo>
                  <a:pt x="18888" y="17515"/>
                </a:lnTo>
                <a:lnTo>
                  <a:pt x="18911" y="17385"/>
                </a:lnTo>
                <a:close/>
                <a:moveTo>
                  <a:pt x="18949" y="17169"/>
                </a:moveTo>
                <a:lnTo>
                  <a:pt x="18917" y="17159"/>
                </a:lnTo>
                <a:lnTo>
                  <a:pt x="18894" y="17288"/>
                </a:lnTo>
                <a:lnTo>
                  <a:pt x="18926" y="17298"/>
                </a:lnTo>
                <a:lnTo>
                  <a:pt x="18949" y="17169"/>
                </a:lnTo>
                <a:close/>
                <a:moveTo>
                  <a:pt x="19524" y="13927"/>
                </a:moveTo>
                <a:lnTo>
                  <a:pt x="19492" y="13917"/>
                </a:lnTo>
                <a:lnTo>
                  <a:pt x="19469" y="14046"/>
                </a:lnTo>
                <a:lnTo>
                  <a:pt x="19501" y="14056"/>
                </a:lnTo>
                <a:lnTo>
                  <a:pt x="19524" y="13927"/>
                </a:lnTo>
                <a:close/>
                <a:moveTo>
                  <a:pt x="19486" y="14143"/>
                </a:moveTo>
                <a:lnTo>
                  <a:pt x="19454" y="14132"/>
                </a:lnTo>
                <a:lnTo>
                  <a:pt x="19431" y="14263"/>
                </a:lnTo>
                <a:lnTo>
                  <a:pt x="19463" y="14273"/>
                </a:lnTo>
                <a:lnTo>
                  <a:pt x="19486" y="14143"/>
                </a:lnTo>
                <a:close/>
                <a:moveTo>
                  <a:pt x="19507" y="13830"/>
                </a:moveTo>
                <a:lnTo>
                  <a:pt x="19539" y="13840"/>
                </a:lnTo>
                <a:lnTo>
                  <a:pt x="19562" y="13711"/>
                </a:lnTo>
                <a:lnTo>
                  <a:pt x="19530" y="13700"/>
                </a:lnTo>
                <a:lnTo>
                  <a:pt x="19507" y="13830"/>
                </a:lnTo>
                <a:close/>
                <a:moveTo>
                  <a:pt x="19294" y="15223"/>
                </a:moveTo>
                <a:lnTo>
                  <a:pt x="19262" y="15214"/>
                </a:lnTo>
                <a:lnTo>
                  <a:pt x="19239" y="15343"/>
                </a:lnTo>
                <a:lnTo>
                  <a:pt x="19271" y="15354"/>
                </a:lnTo>
                <a:lnTo>
                  <a:pt x="19294" y="15223"/>
                </a:lnTo>
                <a:close/>
                <a:moveTo>
                  <a:pt x="19568" y="13484"/>
                </a:moveTo>
                <a:lnTo>
                  <a:pt x="19545" y="13614"/>
                </a:lnTo>
                <a:lnTo>
                  <a:pt x="19578" y="13624"/>
                </a:lnTo>
                <a:lnTo>
                  <a:pt x="19601" y="13494"/>
                </a:lnTo>
                <a:lnTo>
                  <a:pt x="19568" y="13484"/>
                </a:lnTo>
                <a:close/>
                <a:moveTo>
                  <a:pt x="19415" y="14349"/>
                </a:moveTo>
                <a:lnTo>
                  <a:pt x="19392" y="14478"/>
                </a:lnTo>
                <a:lnTo>
                  <a:pt x="19425" y="14488"/>
                </a:lnTo>
                <a:lnTo>
                  <a:pt x="19448" y="14359"/>
                </a:lnTo>
                <a:lnTo>
                  <a:pt x="19415" y="14349"/>
                </a:lnTo>
                <a:close/>
                <a:moveTo>
                  <a:pt x="19354" y="14695"/>
                </a:moveTo>
                <a:lnTo>
                  <a:pt x="19386" y="14705"/>
                </a:lnTo>
                <a:lnTo>
                  <a:pt x="19409" y="14576"/>
                </a:lnTo>
                <a:lnTo>
                  <a:pt x="19377" y="14566"/>
                </a:lnTo>
                <a:lnTo>
                  <a:pt x="19354" y="14695"/>
                </a:lnTo>
                <a:close/>
                <a:moveTo>
                  <a:pt x="19332" y="15008"/>
                </a:moveTo>
                <a:lnTo>
                  <a:pt x="19301" y="14998"/>
                </a:lnTo>
                <a:lnTo>
                  <a:pt x="19278" y="15127"/>
                </a:lnTo>
                <a:lnTo>
                  <a:pt x="19309" y="15137"/>
                </a:lnTo>
                <a:lnTo>
                  <a:pt x="19332" y="15008"/>
                </a:lnTo>
                <a:close/>
                <a:moveTo>
                  <a:pt x="19316" y="14911"/>
                </a:moveTo>
                <a:lnTo>
                  <a:pt x="19347" y="14920"/>
                </a:lnTo>
                <a:lnTo>
                  <a:pt x="19370" y="14791"/>
                </a:lnTo>
                <a:lnTo>
                  <a:pt x="19339" y="14781"/>
                </a:lnTo>
                <a:lnTo>
                  <a:pt x="19316" y="14911"/>
                </a:lnTo>
                <a:close/>
                <a:moveTo>
                  <a:pt x="19639" y="13279"/>
                </a:moveTo>
                <a:lnTo>
                  <a:pt x="19607" y="13268"/>
                </a:lnTo>
                <a:lnTo>
                  <a:pt x="19584" y="13398"/>
                </a:lnTo>
                <a:lnTo>
                  <a:pt x="19616" y="13408"/>
                </a:lnTo>
                <a:lnTo>
                  <a:pt x="19639" y="13279"/>
                </a:lnTo>
                <a:close/>
                <a:moveTo>
                  <a:pt x="16977" y="18822"/>
                </a:moveTo>
                <a:lnTo>
                  <a:pt x="16989" y="18864"/>
                </a:lnTo>
                <a:lnTo>
                  <a:pt x="17083" y="18816"/>
                </a:lnTo>
                <a:lnTo>
                  <a:pt x="17071" y="18774"/>
                </a:lnTo>
                <a:lnTo>
                  <a:pt x="16977" y="18822"/>
                </a:lnTo>
                <a:close/>
                <a:moveTo>
                  <a:pt x="17133" y="18743"/>
                </a:moveTo>
                <a:lnTo>
                  <a:pt x="17145" y="18785"/>
                </a:lnTo>
                <a:lnTo>
                  <a:pt x="17238" y="18737"/>
                </a:lnTo>
                <a:lnTo>
                  <a:pt x="17226" y="18695"/>
                </a:lnTo>
                <a:lnTo>
                  <a:pt x="17133" y="18743"/>
                </a:lnTo>
                <a:close/>
                <a:moveTo>
                  <a:pt x="17289" y="18663"/>
                </a:moveTo>
                <a:lnTo>
                  <a:pt x="17300" y="18704"/>
                </a:lnTo>
                <a:lnTo>
                  <a:pt x="17394" y="18657"/>
                </a:lnTo>
                <a:lnTo>
                  <a:pt x="17382" y="18616"/>
                </a:lnTo>
                <a:lnTo>
                  <a:pt x="17289" y="18663"/>
                </a:lnTo>
                <a:close/>
                <a:moveTo>
                  <a:pt x="16822" y="18901"/>
                </a:moveTo>
                <a:lnTo>
                  <a:pt x="16834" y="18943"/>
                </a:lnTo>
                <a:lnTo>
                  <a:pt x="16927" y="18896"/>
                </a:lnTo>
                <a:lnTo>
                  <a:pt x="16915" y="18854"/>
                </a:lnTo>
                <a:lnTo>
                  <a:pt x="16822" y="18901"/>
                </a:lnTo>
                <a:close/>
                <a:moveTo>
                  <a:pt x="17444" y="18584"/>
                </a:moveTo>
                <a:lnTo>
                  <a:pt x="17456" y="18625"/>
                </a:lnTo>
                <a:lnTo>
                  <a:pt x="17550" y="18577"/>
                </a:lnTo>
                <a:lnTo>
                  <a:pt x="17538" y="18536"/>
                </a:lnTo>
                <a:lnTo>
                  <a:pt x="17444" y="18584"/>
                </a:lnTo>
                <a:close/>
                <a:moveTo>
                  <a:pt x="16666" y="18982"/>
                </a:moveTo>
                <a:lnTo>
                  <a:pt x="16678" y="19023"/>
                </a:lnTo>
                <a:lnTo>
                  <a:pt x="16771" y="18975"/>
                </a:lnTo>
                <a:lnTo>
                  <a:pt x="16760" y="18934"/>
                </a:lnTo>
                <a:lnTo>
                  <a:pt x="16666" y="18982"/>
                </a:lnTo>
                <a:close/>
                <a:moveTo>
                  <a:pt x="16510" y="19061"/>
                </a:moveTo>
                <a:lnTo>
                  <a:pt x="16522" y="19102"/>
                </a:lnTo>
                <a:lnTo>
                  <a:pt x="16615" y="19054"/>
                </a:lnTo>
                <a:lnTo>
                  <a:pt x="16603" y="19014"/>
                </a:lnTo>
                <a:lnTo>
                  <a:pt x="16510" y="19061"/>
                </a:lnTo>
                <a:close/>
                <a:moveTo>
                  <a:pt x="16355" y="19141"/>
                </a:moveTo>
                <a:lnTo>
                  <a:pt x="16367" y="19181"/>
                </a:lnTo>
                <a:lnTo>
                  <a:pt x="16459" y="19134"/>
                </a:lnTo>
                <a:lnTo>
                  <a:pt x="16447" y="19093"/>
                </a:lnTo>
                <a:lnTo>
                  <a:pt x="16355" y="19141"/>
                </a:lnTo>
                <a:close/>
                <a:moveTo>
                  <a:pt x="18379" y="18108"/>
                </a:moveTo>
                <a:lnTo>
                  <a:pt x="18391" y="18149"/>
                </a:lnTo>
                <a:lnTo>
                  <a:pt x="18484" y="18101"/>
                </a:lnTo>
                <a:lnTo>
                  <a:pt x="18472" y="18060"/>
                </a:lnTo>
                <a:lnTo>
                  <a:pt x="18379" y="18108"/>
                </a:lnTo>
                <a:close/>
                <a:moveTo>
                  <a:pt x="17601" y="18505"/>
                </a:moveTo>
                <a:lnTo>
                  <a:pt x="17612" y="18545"/>
                </a:lnTo>
                <a:lnTo>
                  <a:pt x="17705" y="18498"/>
                </a:lnTo>
                <a:lnTo>
                  <a:pt x="17693" y="18457"/>
                </a:lnTo>
                <a:lnTo>
                  <a:pt x="17601" y="18505"/>
                </a:lnTo>
                <a:close/>
                <a:moveTo>
                  <a:pt x="18223" y="18187"/>
                </a:moveTo>
                <a:lnTo>
                  <a:pt x="18235" y="18228"/>
                </a:lnTo>
                <a:lnTo>
                  <a:pt x="18329" y="18180"/>
                </a:lnTo>
                <a:lnTo>
                  <a:pt x="18317" y="18139"/>
                </a:lnTo>
                <a:lnTo>
                  <a:pt x="18223" y="18187"/>
                </a:lnTo>
                <a:close/>
                <a:moveTo>
                  <a:pt x="17756" y="18425"/>
                </a:moveTo>
                <a:lnTo>
                  <a:pt x="17768" y="18466"/>
                </a:lnTo>
                <a:lnTo>
                  <a:pt x="17861" y="18418"/>
                </a:lnTo>
                <a:lnTo>
                  <a:pt x="17849" y="18378"/>
                </a:lnTo>
                <a:lnTo>
                  <a:pt x="17756" y="18425"/>
                </a:lnTo>
                <a:close/>
                <a:moveTo>
                  <a:pt x="17912" y="18346"/>
                </a:moveTo>
                <a:lnTo>
                  <a:pt x="17924" y="18387"/>
                </a:lnTo>
                <a:lnTo>
                  <a:pt x="18016" y="18339"/>
                </a:lnTo>
                <a:lnTo>
                  <a:pt x="18005" y="18298"/>
                </a:lnTo>
                <a:lnTo>
                  <a:pt x="17912" y="18346"/>
                </a:lnTo>
                <a:close/>
                <a:moveTo>
                  <a:pt x="18067" y="18266"/>
                </a:moveTo>
                <a:lnTo>
                  <a:pt x="18079" y="18307"/>
                </a:lnTo>
                <a:lnTo>
                  <a:pt x="18172" y="18260"/>
                </a:lnTo>
                <a:lnTo>
                  <a:pt x="18161" y="18219"/>
                </a:lnTo>
                <a:lnTo>
                  <a:pt x="18067" y="18266"/>
                </a:lnTo>
                <a:close/>
                <a:moveTo>
                  <a:pt x="14953" y="19855"/>
                </a:moveTo>
                <a:lnTo>
                  <a:pt x="14964" y="19897"/>
                </a:lnTo>
                <a:lnTo>
                  <a:pt x="15058" y="19849"/>
                </a:lnTo>
                <a:lnTo>
                  <a:pt x="15046" y="19807"/>
                </a:lnTo>
                <a:lnTo>
                  <a:pt x="14953" y="19855"/>
                </a:lnTo>
                <a:close/>
                <a:moveTo>
                  <a:pt x="14424" y="20126"/>
                </a:moveTo>
                <a:lnTo>
                  <a:pt x="14361" y="20158"/>
                </a:lnTo>
                <a:cubicBezTo>
                  <a:pt x="14346" y="20118"/>
                  <a:pt x="14324" y="20084"/>
                  <a:pt x="14298" y="20058"/>
                </a:cubicBezTo>
                <a:lnTo>
                  <a:pt x="14329" y="19985"/>
                </a:lnTo>
                <a:lnTo>
                  <a:pt x="14301" y="19963"/>
                </a:lnTo>
                <a:lnTo>
                  <a:pt x="14270" y="20035"/>
                </a:lnTo>
                <a:cubicBezTo>
                  <a:pt x="14242" y="20017"/>
                  <a:pt x="14213" y="20007"/>
                  <a:pt x="14180" y="20007"/>
                </a:cubicBezTo>
                <a:cubicBezTo>
                  <a:pt x="14094" y="20007"/>
                  <a:pt x="14021" y="20079"/>
                  <a:pt x="13993" y="20182"/>
                </a:cubicBezTo>
                <a:lnTo>
                  <a:pt x="13921" y="20154"/>
                </a:lnTo>
                <a:lnTo>
                  <a:pt x="13912" y="20197"/>
                </a:lnTo>
                <a:lnTo>
                  <a:pt x="13984" y="20223"/>
                </a:lnTo>
                <a:cubicBezTo>
                  <a:pt x="13982" y="20239"/>
                  <a:pt x="13980" y="20256"/>
                  <a:pt x="13980" y="20273"/>
                </a:cubicBezTo>
                <a:cubicBezTo>
                  <a:pt x="13980" y="20356"/>
                  <a:pt x="14009" y="20431"/>
                  <a:pt x="14054" y="20480"/>
                </a:cubicBezTo>
                <a:lnTo>
                  <a:pt x="13997" y="20564"/>
                </a:lnTo>
                <a:lnTo>
                  <a:pt x="14022" y="20592"/>
                </a:lnTo>
                <a:lnTo>
                  <a:pt x="14081" y="20505"/>
                </a:lnTo>
                <a:cubicBezTo>
                  <a:pt x="14111" y="20527"/>
                  <a:pt x="14144" y="20540"/>
                  <a:pt x="14180" y="20540"/>
                </a:cubicBezTo>
                <a:cubicBezTo>
                  <a:pt x="14291" y="20540"/>
                  <a:pt x="14380" y="20421"/>
                  <a:pt x="14380" y="20273"/>
                </a:cubicBezTo>
                <a:cubicBezTo>
                  <a:pt x="14380" y="20247"/>
                  <a:pt x="14378" y="20222"/>
                  <a:pt x="14373" y="20199"/>
                </a:cubicBezTo>
                <a:lnTo>
                  <a:pt x="14435" y="20167"/>
                </a:lnTo>
                <a:lnTo>
                  <a:pt x="14424" y="20126"/>
                </a:lnTo>
                <a:close/>
                <a:moveTo>
                  <a:pt x="15109" y="19776"/>
                </a:moveTo>
                <a:lnTo>
                  <a:pt x="15121" y="19818"/>
                </a:lnTo>
                <a:lnTo>
                  <a:pt x="15214" y="19770"/>
                </a:lnTo>
                <a:lnTo>
                  <a:pt x="15202" y="19728"/>
                </a:lnTo>
                <a:lnTo>
                  <a:pt x="15109" y="19776"/>
                </a:lnTo>
                <a:close/>
                <a:moveTo>
                  <a:pt x="15887" y="19379"/>
                </a:moveTo>
                <a:lnTo>
                  <a:pt x="15899" y="19420"/>
                </a:lnTo>
                <a:lnTo>
                  <a:pt x="15993" y="19372"/>
                </a:lnTo>
                <a:lnTo>
                  <a:pt x="15981" y="19331"/>
                </a:lnTo>
                <a:lnTo>
                  <a:pt x="15887" y="19379"/>
                </a:lnTo>
                <a:close/>
                <a:moveTo>
                  <a:pt x="15576" y="19538"/>
                </a:moveTo>
                <a:lnTo>
                  <a:pt x="15588" y="19578"/>
                </a:lnTo>
                <a:lnTo>
                  <a:pt x="15681" y="19531"/>
                </a:lnTo>
                <a:lnTo>
                  <a:pt x="15669" y="19490"/>
                </a:lnTo>
                <a:lnTo>
                  <a:pt x="15576" y="19538"/>
                </a:lnTo>
                <a:close/>
                <a:moveTo>
                  <a:pt x="15265" y="19696"/>
                </a:moveTo>
                <a:lnTo>
                  <a:pt x="15276" y="19738"/>
                </a:lnTo>
                <a:lnTo>
                  <a:pt x="15369" y="19691"/>
                </a:lnTo>
                <a:lnTo>
                  <a:pt x="15358" y="19649"/>
                </a:lnTo>
                <a:lnTo>
                  <a:pt x="15265" y="19696"/>
                </a:lnTo>
                <a:close/>
                <a:moveTo>
                  <a:pt x="15731" y="19458"/>
                </a:moveTo>
                <a:lnTo>
                  <a:pt x="15743" y="19499"/>
                </a:lnTo>
                <a:lnTo>
                  <a:pt x="15837" y="19451"/>
                </a:lnTo>
                <a:lnTo>
                  <a:pt x="15825" y="19411"/>
                </a:lnTo>
                <a:lnTo>
                  <a:pt x="15731" y="19458"/>
                </a:lnTo>
                <a:close/>
                <a:moveTo>
                  <a:pt x="15420" y="19617"/>
                </a:moveTo>
                <a:lnTo>
                  <a:pt x="15432" y="19658"/>
                </a:lnTo>
                <a:lnTo>
                  <a:pt x="15526" y="19611"/>
                </a:lnTo>
                <a:lnTo>
                  <a:pt x="15514" y="19569"/>
                </a:lnTo>
                <a:lnTo>
                  <a:pt x="15420" y="19617"/>
                </a:lnTo>
                <a:close/>
                <a:moveTo>
                  <a:pt x="14798" y="19935"/>
                </a:moveTo>
                <a:lnTo>
                  <a:pt x="14809" y="19976"/>
                </a:lnTo>
                <a:lnTo>
                  <a:pt x="14902" y="19929"/>
                </a:lnTo>
                <a:lnTo>
                  <a:pt x="14890" y="19888"/>
                </a:lnTo>
                <a:lnTo>
                  <a:pt x="14798" y="19935"/>
                </a:lnTo>
                <a:close/>
                <a:moveTo>
                  <a:pt x="14486" y="20094"/>
                </a:moveTo>
                <a:lnTo>
                  <a:pt x="14498" y="20135"/>
                </a:lnTo>
                <a:lnTo>
                  <a:pt x="14591" y="20087"/>
                </a:lnTo>
                <a:lnTo>
                  <a:pt x="14579" y="20047"/>
                </a:lnTo>
                <a:lnTo>
                  <a:pt x="14486" y="20094"/>
                </a:lnTo>
                <a:close/>
                <a:moveTo>
                  <a:pt x="16199" y="19220"/>
                </a:moveTo>
                <a:lnTo>
                  <a:pt x="16210" y="19261"/>
                </a:lnTo>
                <a:lnTo>
                  <a:pt x="16304" y="19213"/>
                </a:lnTo>
                <a:lnTo>
                  <a:pt x="16292" y="19172"/>
                </a:lnTo>
                <a:lnTo>
                  <a:pt x="16199" y="19220"/>
                </a:lnTo>
                <a:close/>
                <a:moveTo>
                  <a:pt x="14641" y="20015"/>
                </a:moveTo>
                <a:lnTo>
                  <a:pt x="14653" y="20056"/>
                </a:lnTo>
                <a:lnTo>
                  <a:pt x="14747" y="20008"/>
                </a:lnTo>
                <a:lnTo>
                  <a:pt x="14735" y="19967"/>
                </a:lnTo>
                <a:lnTo>
                  <a:pt x="14641" y="20015"/>
                </a:lnTo>
                <a:close/>
                <a:moveTo>
                  <a:pt x="16043" y="19299"/>
                </a:moveTo>
                <a:lnTo>
                  <a:pt x="16055" y="19340"/>
                </a:lnTo>
                <a:lnTo>
                  <a:pt x="16148" y="19293"/>
                </a:lnTo>
                <a:lnTo>
                  <a:pt x="16136" y="19252"/>
                </a:lnTo>
                <a:lnTo>
                  <a:pt x="16043" y="19299"/>
                </a:lnTo>
                <a:close/>
                <a:moveTo>
                  <a:pt x="18005" y="17502"/>
                </a:moveTo>
                <a:lnTo>
                  <a:pt x="17909" y="17455"/>
                </a:lnTo>
                <a:lnTo>
                  <a:pt x="17898" y="17497"/>
                </a:lnTo>
                <a:lnTo>
                  <a:pt x="17993" y="17544"/>
                </a:lnTo>
                <a:lnTo>
                  <a:pt x="18005" y="17502"/>
                </a:lnTo>
                <a:close/>
                <a:moveTo>
                  <a:pt x="18163" y="17583"/>
                </a:moveTo>
                <a:lnTo>
                  <a:pt x="18068" y="17535"/>
                </a:lnTo>
                <a:lnTo>
                  <a:pt x="18056" y="17576"/>
                </a:lnTo>
                <a:lnTo>
                  <a:pt x="18151" y="17624"/>
                </a:lnTo>
                <a:lnTo>
                  <a:pt x="18163" y="17583"/>
                </a:lnTo>
                <a:close/>
                <a:moveTo>
                  <a:pt x="18321" y="17662"/>
                </a:moveTo>
                <a:lnTo>
                  <a:pt x="18226" y="17614"/>
                </a:lnTo>
                <a:lnTo>
                  <a:pt x="18215" y="17655"/>
                </a:lnTo>
                <a:lnTo>
                  <a:pt x="18309" y="17703"/>
                </a:lnTo>
                <a:lnTo>
                  <a:pt x="18321" y="17662"/>
                </a:lnTo>
                <a:close/>
                <a:moveTo>
                  <a:pt x="18479" y="17741"/>
                </a:moveTo>
                <a:lnTo>
                  <a:pt x="18385" y="17694"/>
                </a:lnTo>
                <a:lnTo>
                  <a:pt x="18373" y="17735"/>
                </a:lnTo>
                <a:lnTo>
                  <a:pt x="18467" y="17782"/>
                </a:lnTo>
                <a:lnTo>
                  <a:pt x="18479" y="17741"/>
                </a:lnTo>
                <a:close/>
                <a:moveTo>
                  <a:pt x="16422" y="16706"/>
                </a:moveTo>
                <a:lnTo>
                  <a:pt x="16328" y="16659"/>
                </a:lnTo>
                <a:lnTo>
                  <a:pt x="16316" y="16701"/>
                </a:lnTo>
                <a:lnTo>
                  <a:pt x="16410" y="16748"/>
                </a:lnTo>
                <a:lnTo>
                  <a:pt x="16422" y="16706"/>
                </a:lnTo>
                <a:close/>
                <a:moveTo>
                  <a:pt x="17213" y="17104"/>
                </a:moveTo>
                <a:lnTo>
                  <a:pt x="17118" y="17057"/>
                </a:lnTo>
                <a:lnTo>
                  <a:pt x="17107" y="17099"/>
                </a:lnTo>
                <a:lnTo>
                  <a:pt x="17202" y="17146"/>
                </a:lnTo>
                <a:lnTo>
                  <a:pt x="17213" y="17104"/>
                </a:lnTo>
                <a:close/>
                <a:moveTo>
                  <a:pt x="17846" y="17423"/>
                </a:moveTo>
                <a:lnTo>
                  <a:pt x="17751" y="17375"/>
                </a:lnTo>
                <a:lnTo>
                  <a:pt x="17740" y="17417"/>
                </a:lnTo>
                <a:lnTo>
                  <a:pt x="17834" y="17465"/>
                </a:lnTo>
                <a:lnTo>
                  <a:pt x="17846" y="17423"/>
                </a:lnTo>
                <a:close/>
                <a:moveTo>
                  <a:pt x="17055" y="17025"/>
                </a:moveTo>
                <a:lnTo>
                  <a:pt x="16960" y="16977"/>
                </a:lnTo>
                <a:lnTo>
                  <a:pt x="16948" y="17019"/>
                </a:lnTo>
                <a:lnTo>
                  <a:pt x="17044" y="17067"/>
                </a:lnTo>
                <a:lnTo>
                  <a:pt x="17055" y="17025"/>
                </a:lnTo>
                <a:close/>
                <a:moveTo>
                  <a:pt x="16738" y="16866"/>
                </a:moveTo>
                <a:lnTo>
                  <a:pt x="16644" y="16819"/>
                </a:lnTo>
                <a:lnTo>
                  <a:pt x="16632" y="16859"/>
                </a:lnTo>
                <a:lnTo>
                  <a:pt x="16727" y="16907"/>
                </a:lnTo>
                <a:lnTo>
                  <a:pt x="16738" y="16866"/>
                </a:lnTo>
                <a:close/>
                <a:moveTo>
                  <a:pt x="16580" y="16787"/>
                </a:moveTo>
                <a:lnTo>
                  <a:pt x="16486" y="16739"/>
                </a:lnTo>
                <a:lnTo>
                  <a:pt x="16474" y="16780"/>
                </a:lnTo>
                <a:lnTo>
                  <a:pt x="16568" y="16828"/>
                </a:lnTo>
                <a:lnTo>
                  <a:pt x="16580" y="16787"/>
                </a:lnTo>
                <a:close/>
                <a:moveTo>
                  <a:pt x="16264" y="16627"/>
                </a:moveTo>
                <a:lnTo>
                  <a:pt x="16169" y="16579"/>
                </a:lnTo>
                <a:lnTo>
                  <a:pt x="16157" y="16621"/>
                </a:lnTo>
                <a:lnTo>
                  <a:pt x="16252" y="16669"/>
                </a:lnTo>
                <a:lnTo>
                  <a:pt x="16264" y="16627"/>
                </a:lnTo>
                <a:close/>
                <a:moveTo>
                  <a:pt x="16896" y="16946"/>
                </a:moveTo>
                <a:lnTo>
                  <a:pt x="16802" y="16898"/>
                </a:lnTo>
                <a:lnTo>
                  <a:pt x="16790" y="16939"/>
                </a:lnTo>
                <a:lnTo>
                  <a:pt x="16885" y="16986"/>
                </a:lnTo>
                <a:lnTo>
                  <a:pt x="16896" y="16946"/>
                </a:lnTo>
                <a:close/>
                <a:moveTo>
                  <a:pt x="17688" y="17343"/>
                </a:moveTo>
                <a:lnTo>
                  <a:pt x="17593" y="17296"/>
                </a:lnTo>
                <a:lnTo>
                  <a:pt x="17582" y="17337"/>
                </a:lnTo>
                <a:lnTo>
                  <a:pt x="17676" y="17384"/>
                </a:lnTo>
                <a:lnTo>
                  <a:pt x="17688" y="17343"/>
                </a:lnTo>
                <a:close/>
                <a:moveTo>
                  <a:pt x="17371" y="17185"/>
                </a:moveTo>
                <a:lnTo>
                  <a:pt x="17277" y="17137"/>
                </a:lnTo>
                <a:lnTo>
                  <a:pt x="17266" y="17178"/>
                </a:lnTo>
                <a:lnTo>
                  <a:pt x="17360" y="17226"/>
                </a:lnTo>
                <a:lnTo>
                  <a:pt x="17371" y="17185"/>
                </a:lnTo>
                <a:close/>
                <a:moveTo>
                  <a:pt x="17529" y="17264"/>
                </a:moveTo>
                <a:lnTo>
                  <a:pt x="17435" y="17217"/>
                </a:lnTo>
                <a:lnTo>
                  <a:pt x="17424" y="17257"/>
                </a:lnTo>
                <a:lnTo>
                  <a:pt x="17518" y="17305"/>
                </a:lnTo>
                <a:lnTo>
                  <a:pt x="17529" y="17264"/>
                </a:lnTo>
                <a:close/>
                <a:moveTo>
                  <a:pt x="15624" y="15864"/>
                </a:moveTo>
                <a:lnTo>
                  <a:pt x="15654" y="15845"/>
                </a:lnTo>
                <a:lnTo>
                  <a:pt x="15612" y="15727"/>
                </a:lnTo>
                <a:lnTo>
                  <a:pt x="15583" y="15746"/>
                </a:lnTo>
                <a:lnTo>
                  <a:pt x="15624" y="15864"/>
                </a:lnTo>
                <a:close/>
                <a:moveTo>
                  <a:pt x="15348" y="15080"/>
                </a:moveTo>
                <a:lnTo>
                  <a:pt x="15378" y="15062"/>
                </a:lnTo>
                <a:lnTo>
                  <a:pt x="15336" y="14944"/>
                </a:lnTo>
                <a:lnTo>
                  <a:pt x="15306" y="14964"/>
                </a:lnTo>
                <a:lnTo>
                  <a:pt x="15348" y="15080"/>
                </a:lnTo>
                <a:close/>
                <a:moveTo>
                  <a:pt x="15486" y="15473"/>
                </a:moveTo>
                <a:lnTo>
                  <a:pt x="15515" y="15453"/>
                </a:lnTo>
                <a:lnTo>
                  <a:pt x="15474" y="15335"/>
                </a:lnTo>
                <a:lnTo>
                  <a:pt x="15444" y="15355"/>
                </a:lnTo>
                <a:lnTo>
                  <a:pt x="15486" y="15473"/>
                </a:lnTo>
                <a:close/>
                <a:moveTo>
                  <a:pt x="14863" y="13712"/>
                </a:moveTo>
                <a:lnTo>
                  <a:pt x="14893" y="13692"/>
                </a:lnTo>
                <a:lnTo>
                  <a:pt x="14851" y="13575"/>
                </a:lnTo>
                <a:lnTo>
                  <a:pt x="14822" y="13594"/>
                </a:lnTo>
                <a:lnTo>
                  <a:pt x="14863" y="13712"/>
                </a:lnTo>
                <a:close/>
                <a:moveTo>
                  <a:pt x="15002" y="14103"/>
                </a:moveTo>
                <a:lnTo>
                  <a:pt x="15032" y="14084"/>
                </a:lnTo>
                <a:lnTo>
                  <a:pt x="14990" y="13966"/>
                </a:lnTo>
                <a:lnTo>
                  <a:pt x="14960" y="13985"/>
                </a:lnTo>
                <a:lnTo>
                  <a:pt x="15002" y="14103"/>
                </a:lnTo>
                <a:close/>
                <a:moveTo>
                  <a:pt x="14725" y="13319"/>
                </a:moveTo>
                <a:lnTo>
                  <a:pt x="14754" y="13301"/>
                </a:lnTo>
                <a:lnTo>
                  <a:pt x="14713" y="13183"/>
                </a:lnTo>
                <a:lnTo>
                  <a:pt x="14683" y="13203"/>
                </a:lnTo>
                <a:lnTo>
                  <a:pt x="14725" y="13319"/>
                </a:lnTo>
                <a:close/>
                <a:moveTo>
                  <a:pt x="15209" y="14689"/>
                </a:moveTo>
                <a:lnTo>
                  <a:pt x="15239" y="14671"/>
                </a:lnTo>
                <a:lnTo>
                  <a:pt x="15197" y="14553"/>
                </a:lnTo>
                <a:lnTo>
                  <a:pt x="15168" y="14571"/>
                </a:lnTo>
                <a:lnTo>
                  <a:pt x="15209" y="14689"/>
                </a:lnTo>
                <a:close/>
                <a:moveTo>
                  <a:pt x="14586" y="12928"/>
                </a:moveTo>
                <a:lnTo>
                  <a:pt x="14616" y="12910"/>
                </a:lnTo>
                <a:lnTo>
                  <a:pt x="14574" y="12792"/>
                </a:lnTo>
                <a:lnTo>
                  <a:pt x="14544" y="12810"/>
                </a:lnTo>
                <a:lnTo>
                  <a:pt x="14586" y="12928"/>
                </a:lnTo>
                <a:close/>
                <a:moveTo>
                  <a:pt x="14655" y="13124"/>
                </a:moveTo>
                <a:lnTo>
                  <a:pt x="14685" y="13105"/>
                </a:lnTo>
                <a:lnTo>
                  <a:pt x="14644" y="12987"/>
                </a:lnTo>
                <a:lnTo>
                  <a:pt x="14613" y="13006"/>
                </a:lnTo>
                <a:lnTo>
                  <a:pt x="14655" y="13124"/>
                </a:lnTo>
                <a:close/>
                <a:moveTo>
                  <a:pt x="15417" y="15276"/>
                </a:moveTo>
                <a:lnTo>
                  <a:pt x="15447" y="15257"/>
                </a:lnTo>
                <a:lnTo>
                  <a:pt x="15405" y="15140"/>
                </a:lnTo>
                <a:lnTo>
                  <a:pt x="15375" y="15159"/>
                </a:lnTo>
                <a:lnTo>
                  <a:pt x="15417" y="15276"/>
                </a:lnTo>
                <a:close/>
                <a:moveTo>
                  <a:pt x="15278" y="14885"/>
                </a:moveTo>
                <a:lnTo>
                  <a:pt x="15308" y="14866"/>
                </a:lnTo>
                <a:lnTo>
                  <a:pt x="15266" y="14748"/>
                </a:lnTo>
                <a:lnTo>
                  <a:pt x="15237" y="14767"/>
                </a:lnTo>
                <a:lnTo>
                  <a:pt x="15278" y="14885"/>
                </a:lnTo>
                <a:close/>
                <a:moveTo>
                  <a:pt x="15555" y="15668"/>
                </a:moveTo>
                <a:lnTo>
                  <a:pt x="15585" y="15650"/>
                </a:lnTo>
                <a:lnTo>
                  <a:pt x="15543" y="15532"/>
                </a:lnTo>
                <a:lnTo>
                  <a:pt x="15514" y="15550"/>
                </a:lnTo>
                <a:lnTo>
                  <a:pt x="15555" y="15668"/>
                </a:lnTo>
                <a:close/>
                <a:moveTo>
                  <a:pt x="15694" y="16059"/>
                </a:moveTo>
                <a:lnTo>
                  <a:pt x="15724" y="16041"/>
                </a:lnTo>
                <a:lnTo>
                  <a:pt x="15682" y="15923"/>
                </a:lnTo>
                <a:lnTo>
                  <a:pt x="15652" y="15941"/>
                </a:lnTo>
                <a:lnTo>
                  <a:pt x="15694" y="16059"/>
                </a:lnTo>
                <a:close/>
                <a:moveTo>
                  <a:pt x="14793" y="13516"/>
                </a:moveTo>
                <a:lnTo>
                  <a:pt x="14823" y="13496"/>
                </a:lnTo>
                <a:lnTo>
                  <a:pt x="14782" y="13380"/>
                </a:lnTo>
                <a:lnTo>
                  <a:pt x="14752" y="13398"/>
                </a:lnTo>
                <a:lnTo>
                  <a:pt x="14793" y="13516"/>
                </a:lnTo>
                <a:close/>
                <a:moveTo>
                  <a:pt x="14477" y="12519"/>
                </a:moveTo>
                <a:lnTo>
                  <a:pt x="14435" y="12401"/>
                </a:lnTo>
                <a:lnTo>
                  <a:pt x="14406" y="12419"/>
                </a:lnTo>
                <a:lnTo>
                  <a:pt x="14447" y="12537"/>
                </a:lnTo>
                <a:lnTo>
                  <a:pt x="14477" y="12519"/>
                </a:lnTo>
                <a:close/>
                <a:moveTo>
                  <a:pt x="14517" y="12733"/>
                </a:moveTo>
                <a:lnTo>
                  <a:pt x="14547" y="12714"/>
                </a:lnTo>
                <a:lnTo>
                  <a:pt x="14505" y="12596"/>
                </a:lnTo>
                <a:lnTo>
                  <a:pt x="14475" y="12615"/>
                </a:lnTo>
                <a:lnTo>
                  <a:pt x="14517" y="12733"/>
                </a:lnTo>
                <a:close/>
                <a:moveTo>
                  <a:pt x="15071" y="14298"/>
                </a:moveTo>
                <a:lnTo>
                  <a:pt x="15100" y="14280"/>
                </a:lnTo>
                <a:lnTo>
                  <a:pt x="15059" y="14162"/>
                </a:lnTo>
                <a:lnTo>
                  <a:pt x="15029" y="14180"/>
                </a:lnTo>
                <a:lnTo>
                  <a:pt x="15071" y="14298"/>
                </a:lnTo>
                <a:close/>
                <a:moveTo>
                  <a:pt x="15140" y="14494"/>
                </a:moveTo>
                <a:lnTo>
                  <a:pt x="15169" y="14475"/>
                </a:lnTo>
                <a:lnTo>
                  <a:pt x="15128" y="14357"/>
                </a:lnTo>
                <a:lnTo>
                  <a:pt x="15098" y="14376"/>
                </a:lnTo>
                <a:lnTo>
                  <a:pt x="15140" y="14494"/>
                </a:lnTo>
                <a:close/>
                <a:moveTo>
                  <a:pt x="14932" y="13907"/>
                </a:moveTo>
                <a:lnTo>
                  <a:pt x="14962" y="13889"/>
                </a:lnTo>
                <a:lnTo>
                  <a:pt x="14920" y="13771"/>
                </a:lnTo>
                <a:lnTo>
                  <a:pt x="14890" y="13789"/>
                </a:lnTo>
                <a:lnTo>
                  <a:pt x="14932" y="13907"/>
                </a:lnTo>
                <a:close/>
                <a:moveTo>
                  <a:pt x="19426" y="18088"/>
                </a:moveTo>
                <a:lnTo>
                  <a:pt x="19522" y="18111"/>
                </a:lnTo>
                <a:lnTo>
                  <a:pt x="19527" y="18067"/>
                </a:lnTo>
                <a:lnTo>
                  <a:pt x="19431" y="18045"/>
                </a:lnTo>
                <a:lnTo>
                  <a:pt x="19426" y="18088"/>
                </a:lnTo>
                <a:close/>
                <a:moveTo>
                  <a:pt x="19744" y="18161"/>
                </a:moveTo>
                <a:lnTo>
                  <a:pt x="19841" y="18184"/>
                </a:lnTo>
                <a:lnTo>
                  <a:pt x="19846" y="18141"/>
                </a:lnTo>
                <a:lnTo>
                  <a:pt x="19750" y="18118"/>
                </a:lnTo>
                <a:lnTo>
                  <a:pt x="19744" y="18161"/>
                </a:lnTo>
                <a:close/>
                <a:moveTo>
                  <a:pt x="19904" y="18198"/>
                </a:moveTo>
                <a:lnTo>
                  <a:pt x="20000" y="18220"/>
                </a:lnTo>
                <a:lnTo>
                  <a:pt x="20006" y="18177"/>
                </a:lnTo>
                <a:lnTo>
                  <a:pt x="19910" y="18154"/>
                </a:lnTo>
                <a:lnTo>
                  <a:pt x="19904" y="18198"/>
                </a:lnTo>
                <a:close/>
                <a:moveTo>
                  <a:pt x="19266" y="18052"/>
                </a:moveTo>
                <a:lnTo>
                  <a:pt x="19362" y="18074"/>
                </a:lnTo>
                <a:lnTo>
                  <a:pt x="19368" y="18031"/>
                </a:lnTo>
                <a:lnTo>
                  <a:pt x="19272" y="18009"/>
                </a:lnTo>
                <a:lnTo>
                  <a:pt x="19266" y="18052"/>
                </a:lnTo>
                <a:close/>
                <a:moveTo>
                  <a:pt x="19585" y="18125"/>
                </a:moveTo>
                <a:lnTo>
                  <a:pt x="19682" y="18147"/>
                </a:lnTo>
                <a:lnTo>
                  <a:pt x="19687" y="18103"/>
                </a:lnTo>
                <a:lnTo>
                  <a:pt x="19591" y="18082"/>
                </a:lnTo>
                <a:lnTo>
                  <a:pt x="19585" y="18125"/>
                </a:lnTo>
                <a:close/>
                <a:moveTo>
                  <a:pt x="19106" y="18016"/>
                </a:moveTo>
                <a:lnTo>
                  <a:pt x="19202" y="18037"/>
                </a:lnTo>
                <a:lnTo>
                  <a:pt x="19208" y="17994"/>
                </a:lnTo>
                <a:lnTo>
                  <a:pt x="19112" y="17973"/>
                </a:lnTo>
                <a:lnTo>
                  <a:pt x="19106" y="18016"/>
                </a:lnTo>
                <a:close/>
                <a:moveTo>
                  <a:pt x="21022" y="18454"/>
                </a:moveTo>
                <a:lnTo>
                  <a:pt x="21118" y="18475"/>
                </a:lnTo>
                <a:lnTo>
                  <a:pt x="21124" y="18432"/>
                </a:lnTo>
                <a:lnTo>
                  <a:pt x="21028" y="18409"/>
                </a:lnTo>
                <a:lnTo>
                  <a:pt x="21022" y="18454"/>
                </a:lnTo>
                <a:close/>
                <a:moveTo>
                  <a:pt x="20863" y="18416"/>
                </a:moveTo>
                <a:lnTo>
                  <a:pt x="20959" y="18439"/>
                </a:lnTo>
                <a:lnTo>
                  <a:pt x="20964" y="18396"/>
                </a:lnTo>
                <a:lnTo>
                  <a:pt x="20868" y="18373"/>
                </a:lnTo>
                <a:lnTo>
                  <a:pt x="20863" y="18416"/>
                </a:lnTo>
                <a:close/>
                <a:moveTo>
                  <a:pt x="21182" y="18490"/>
                </a:moveTo>
                <a:lnTo>
                  <a:pt x="21278" y="18511"/>
                </a:lnTo>
                <a:lnTo>
                  <a:pt x="21284" y="18468"/>
                </a:lnTo>
                <a:lnTo>
                  <a:pt x="21188" y="18446"/>
                </a:lnTo>
                <a:lnTo>
                  <a:pt x="21182" y="18490"/>
                </a:lnTo>
                <a:close/>
                <a:moveTo>
                  <a:pt x="20703" y="18380"/>
                </a:moveTo>
                <a:lnTo>
                  <a:pt x="20799" y="18403"/>
                </a:lnTo>
                <a:lnTo>
                  <a:pt x="20804" y="18358"/>
                </a:lnTo>
                <a:lnTo>
                  <a:pt x="20708" y="18337"/>
                </a:lnTo>
                <a:lnTo>
                  <a:pt x="20703" y="18380"/>
                </a:lnTo>
                <a:close/>
                <a:moveTo>
                  <a:pt x="20224" y="18271"/>
                </a:moveTo>
                <a:lnTo>
                  <a:pt x="20320" y="18293"/>
                </a:lnTo>
                <a:lnTo>
                  <a:pt x="20325" y="18249"/>
                </a:lnTo>
                <a:lnTo>
                  <a:pt x="20229" y="18228"/>
                </a:lnTo>
                <a:lnTo>
                  <a:pt x="20224" y="18271"/>
                </a:lnTo>
                <a:close/>
                <a:moveTo>
                  <a:pt x="20064" y="18235"/>
                </a:moveTo>
                <a:lnTo>
                  <a:pt x="20160" y="18256"/>
                </a:lnTo>
                <a:lnTo>
                  <a:pt x="20165" y="18213"/>
                </a:lnTo>
                <a:lnTo>
                  <a:pt x="20069" y="18190"/>
                </a:lnTo>
                <a:lnTo>
                  <a:pt x="20064" y="18235"/>
                </a:lnTo>
                <a:close/>
                <a:moveTo>
                  <a:pt x="20383" y="18307"/>
                </a:moveTo>
                <a:lnTo>
                  <a:pt x="20479" y="18329"/>
                </a:lnTo>
                <a:lnTo>
                  <a:pt x="20485" y="18286"/>
                </a:lnTo>
                <a:lnTo>
                  <a:pt x="20389" y="18264"/>
                </a:lnTo>
                <a:lnTo>
                  <a:pt x="20383" y="18307"/>
                </a:lnTo>
                <a:close/>
                <a:moveTo>
                  <a:pt x="20543" y="18344"/>
                </a:moveTo>
                <a:lnTo>
                  <a:pt x="20639" y="18365"/>
                </a:lnTo>
                <a:lnTo>
                  <a:pt x="20645" y="18322"/>
                </a:lnTo>
                <a:lnTo>
                  <a:pt x="20549" y="18300"/>
                </a:lnTo>
                <a:lnTo>
                  <a:pt x="20543" y="18344"/>
                </a:lnTo>
                <a:close/>
                <a:moveTo>
                  <a:pt x="13358" y="19946"/>
                </a:moveTo>
                <a:lnTo>
                  <a:pt x="13259" y="19909"/>
                </a:lnTo>
                <a:lnTo>
                  <a:pt x="13251" y="19953"/>
                </a:lnTo>
                <a:lnTo>
                  <a:pt x="13349" y="19989"/>
                </a:lnTo>
                <a:lnTo>
                  <a:pt x="13358" y="19946"/>
                </a:lnTo>
                <a:close/>
                <a:moveTo>
                  <a:pt x="13085" y="19891"/>
                </a:moveTo>
                <a:lnTo>
                  <a:pt x="13184" y="19928"/>
                </a:lnTo>
                <a:lnTo>
                  <a:pt x="13193" y="19886"/>
                </a:lnTo>
                <a:lnTo>
                  <a:pt x="13094" y="19848"/>
                </a:lnTo>
                <a:lnTo>
                  <a:pt x="13085" y="19891"/>
                </a:lnTo>
                <a:close/>
                <a:moveTo>
                  <a:pt x="12755" y="19769"/>
                </a:moveTo>
                <a:lnTo>
                  <a:pt x="12853" y="19805"/>
                </a:lnTo>
                <a:lnTo>
                  <a:pt x="12862" y="19763"/>
                </a:lnTo>
                <a:lnTo>
                  <a:pt x="12764" y="19726"/>
                </a:lnTo>
                <a:lnTo>
                  <a:pt x="12755" y="19769"/>
                </a:lnTo>
                <a:close/>
                <a:moveTo>
                  <a:pt x="12920" y="19830"/>
                </a:moveTo>
                <a:lnTo>
                  <a:pt x="13019" y="19866"/>
                </a:lnTo>
                <a:lnTo>
                  <a:pt x="13027" y="19824"/>
                </a:lnTo>
                <a:lnTo>
                  <a:pt x="12929" y="19787"/>
                </a:lnTo>
                <a:lnTo>
                  <a:pt x="12920" y="19830"/>
                </a:lnTo>
                <a:close/>
                <a:moveTo>
                  <a:pt x="13524" y="20007"/>
                </a:moveTo>
                <a:lnTo>
                  <a:pt x="13425" y="19971"/>
                </a:lnTo>
                <a:lnTo>
                  <a:pt x="13416" y="20014"/>
                </a:lnTo>
                <a:lnTo>
                  <a:pt x="13514" y="20050"/>
                </a:lnTo>
                <a:lnTo>
                  <a:pt x="13524" y="20007"/>
                </a:lnTo>
                <a:close/>
                <a:moveTo>
                  <a:pt x="13854" y="20129"/>
                </a:moveTo>
                <a:lnTo>
                  <a:pt x="13756" y="20093"/>
                </a:lnTo>
                <a:lnTo>
                  <a:pt x="13747" y="20136"/>
                </a:lnTo>
                <a:lnTo>
                  <a:pt x="13845" y="20172"/>
                </a:lnTo>
                <a:lnTo>
                  <a:pt x="13854" y="20129"/>
                </a:lnTo>
                <a:close/>
                <a:moveTo>
                  <a:pt x="13689" y="20068"/>
                </a:moveTo>
                <a:lnTo>
                  <a:pt x="13590" y="20032"/>
                </a:lnTo>
                <a:lnTo>
                  <a:pt x="13582" y="20075"/>
                </a:lnTo>
                <a:lnTo>
                  <a:pt x="13680" y="20111"/>
                </a:lnTo>
                <a:lnTo>
                  <a:pt x="13689" y="20068"/>
                </a:lnTo>
                <a:close/>
                <a:moveTo>
                  <a:pt x="8003" y="3821"/>
                </a:moveTo>
                <a:lnTo>
                  <a:pt x="7990" y="3780"/>
                </a:lnTo>
                <a:lnTo>
                  <a:pt x="7899" y="3831"/>
                </a:lnTo>
                <a:lnTo>
                  <a:pt x="7912" y="3872"/>
                </a:lnTo>
                <a:lnTo>
                  <a:pt x="8003" y="3821"/>
                </a:lnTo>
                <a:close/>
                <a:moveTo>
                  <a:pt x="7597" y="4000"/>
                </a:moveTo>
                <a:lnTo>
                  <a:pt x="7609" y="4041"/>
                </a:lnTo>
                <a:lnTo>
                  <a:pt x="7700" y="3990"/>
                </a:lnTo>
                <a:lnTo>
                  <a:pt x="7688" y="3949"/>
                </a:lnTo>
                <a:lnTo>
                  <a:pt x="7597" y="4000"/>
                </a:lnTo>
                <a:close/>
                <a:moveTo>
                  <a:pt x="8154" y="3737"/>
                </a:moveTo>
                <a:lnTo>
                  <a:pt x="8142" y="3696"/>
                </a:lnTo>
                <a:lnTo>
                  <a:pt x="8052" y="3746"/>
                </a:lnTo>
                <a:lnTo>
                  <a:pt x="8063" y="3787"/>
                </a:lnTo>
                <a:lnTo>
                  <a:pt x="8154" y="3737"/>
                </a:lnTo>
                <a:close/>
                <a:moveTo>
                  <a:pt x="8307" y="3652"/>
                </a:moveTo>
                <a:lnTo>
                  <a:pt x="8294" y="3611"/>
                </a:lnTo>
                <a:lnTo>
                  <a:pt x="8203" y="3662"/>
                </a:lnTo>
                <a:lnTo>
                  <a:pt x="8216" y="3703"/>
                </a:lnTo>
                <a:lnTo>
                  <a:pt x="8307" y="3652"/>
                </a:lnTo>
                <a:close/>
                <a:moveTo>
                  <a:pt x="8354" y="3577"/>
                </a:moveTo>
                <a:lnTo>
                  <a:pt x="8367" y="3618"/>
                </a:lnTo>
                <a:lnTo>
                  <a:pt x="8458" y="3567"/>
                </a:lnTo>
                <a:lnTo>
                  <a:pt x="8445" y="3527"/>
                </a:lnTo>
                <a:lnTo>
                  <a:pt x="8354" y="3577"/>
                </a:lnTo>
                <a:close/>
                <a:moveTo>
                  <a:pt x="7142" y="4254"/>
                </a:moveTo>
                <a:lnTo>
                  <a:pt x="7155" y="4294"/>
                </a:lnTo>
                <a:lnTo>
                  <a:pt x="7246" y="4244"/>
                </a:lnTo>
                <a:lnTo>
                  <a:pt x="7233" y="4203"/>
                </a:lnTo>
                <a:lnTo>
                  <a:pt x="7142" y="4254"/>
                </a:lnTo>
                <a:close/>
                <a:moveTo>
                  <a:pt x="8670" y="3449"/>
                </a:moveTo>
                <a:lnTo>
                  <a:pt x="8761" y="3398"/>
                </a:lnTo>
                <a:lnTo>
                  <a:pt x="8748" y="3358"/>
                </a:lnTo>
                <a:lnTo>
                  <a:pt x="8657" y="3408"/>
                </a:lnTo>
                <a:lnTo>
                  <a:pt x="8670" y="3449"/>
                </a:lnTo>
                <a:close/>
                <a:moveTo>
                  <a:pt x="8506" y="3493"/>
                </a:moveTo>
                <a:lnTo>
                  <a:pt x="8518" y="3534"/>
                </a:lnTo>
                <a:lnTo>
                  <a:pt x="8609" y="3483"/>
                </a:lnTo>
                <a:lnTo>
                  <a:pt x="8597" y="3442"/>
                </a:lnTo>
                <a:lnTo>
                  <a:pt x="8506" y="3493"/>
                </a:lnTo>
                <a:close/>
                <a:moveTo>
                  <a:pt x="4581" y="5731"/>
                </a:moveTo>
                <a:lnTo>
                  <a:pt x="4672" y="5681"/>
                </a:lnTo>
                <a:lnTo>
                  <a:pt x="4659" y="5640"/>
                </a:lnTo>
                <a:lnTo>
                  <a:pt x="4568" y="5691"/>
                </a:lnTo>
                <a:lnTo>
                  <a:pt x="4581" y="5731"/>
                </a:lnTo>
                <a:close/>
                <a:moveTo>
                  <a:pt x="5642" y="5140"/>
                </a:moveTo>
                <a:lnTo>
                  <a:pt x="5733" y="5089"/>
                </a:lnTo>
                <a:lnTo>
                  <a:pt x="5720" y="5048"/>
                </a:lnTo>
                <a:lnTo>
                  <a:pt x="5629" y="5099"/>
                </a:lnTo>
                <a:lnTo>
                  <a:pt x="5642" y="5140"/>
                </a:lnTo>
                <a:close/>
                <a:moveTo>
                  <a:pt x="5126" y="5427"/>
                </a:moveTo>
                <a:lnTo>
                  <a:pt x="5113" y="5386"/>
                </a:lnTo>
                <a:lnTo>
                  <a:pt x="5022" y="5437"/>
                </a:lnTo>
                <a:lnTo>
                  <a:pt x="5035" y="5478"/>
                </a:lnTo>
                <a:lnTo>
                  <a:pt x="5126" y="5427"/>
                </a:lnTo>
                <a:close/>
                <a:moveTo>
                  <a:pt x="5174" y="5353"/>
                </a:moveTo>
                <a:lnTo>
                  <a:pt x="5187" y="5393"/>
                </a:lnTo>
                <a:lnTo>
                  <a:pt x="5278" y="5343"/>
                </a:lnTo>
                <a:lnTo>
                  <a:pt x="5265" y="5302"/>
                </a:lnTo>
                <a:lnTo>
                  <a:pt x="5174" y="5353"/>
                </a:lnTo>
                <a:close/>
                <a:moveTo>
                  <a:pt x="5477" y="5184"/>
                </a:moveTo>
                <a:lnTo>
                  <a:pt x="5490" y="5224"/>
                </a:lnTo>
                <a:lnTo>
                  <a:pt x="5580" y="5174"/>
                </a:lnTo>
                <a:lnTo>
                  <a:pt x="5568" y="5133"/>
                </a:lnTo>
                <a:lnTo>
                  <a:pt x="5477" y="5184"/>
                </a:lnTo>
                <a:close/>
                <a:moveTo>
                  <a:pt x="9124" y="3196"/>
                </a:moveTo>
                <a:lnTo>
                  <a:pt x="9215" y="3145"/>
                </a:lnTo>
                <a:lnTo>
                  <a:pt x="9202" y="3105"/>
                </a:lnTo>
                <a:lnTo>
                  <a:pt x="9111" y="3156"/>
                </a:lnTo>
                <a:lnTo>
                  <a:pt x="9124" y="3196"/>
                </a:lnTo>
                <a:close/>
                <a:moveTo>
                  <a:pt x="5326" y="5268"/>
                </a:moveTo>
                <a:lnTo>
                  <a:pt x="5338" y="5309"/>
                </a:lnTo>
                <a:lnTo>
                  <a:pt x="5429" y="5258"/>
                </a:lnTo>
                <a:lnTo>
                  <a:pt x="5416" y="5217"/>
                </a:lnTo>
                <a:lnTo>
                  <a:pt x="5326" y="5268"/>
                </a:lnTo>
                <a:close/>
                <a:moveTo>
                  <a:pt x="6779" y="4457"/>
                </a:moveTo>
                <a:lnTo>
                  <a:pt x="6688" y="4507"/>
                </a:lnTo>
                <a:lnTo>
                  <a:pt x="6701" y="4548"/>
                </a:lnTo>
                <a:lnTo>
                  <a:pt x="6792" y="4497"/>
                </a:lnTo>
                <a:lnTo>
                  <a:pt x="6779" y="4457"/>
                </a:lnTo>
                <a:close/>
                <a:moveTo>
                  <a:pt x="6931" y="4372"/>
                </a:moveTo>
                <a:lnTo>
                  <a:pt x="6840" y="4423"/>
                </a:lnTo>
                <a:lnTo>
                  <a:pt x="6852" y="4464"/>
                </a:lnTo>
                <a:lnTo>
                  <a:pt x="6943" y="4413"/>
                </a:lnTo>
                <a:lnTo>
                  <a:pt x="6931" y="4372"/>
                </a:lnTo>
                <a:close/>
                <a:moveTo>
                  <a:pt x="6628" y="4541"/>
                </a:moveTo>
                <a:lnTo>
                  <a:pt x="6537" y="4592"/>
                </a:lnTo>
                <a:lnTo>
                  <a:pt x="6550" y="4633"/>
                </a:lnTo>
                <a:lnTo>
                  <a:pt x="6641" y="4582"/>
                </a:lnTo>
                <a:lnTo>
                  <a:pt x="6628" y="4541"/>
                </a:lnTo>
                <a:close/>
                <a:moveTo>
                  <a:pt x="6325" y="4710"/>
                </a:moveTo>
                <a:lnTo>
                  <a:pt x="6234" y="4761"/>
                </a:lnTo>
                <a:lnTo>
                  <a:pt x="6247" y="4802"/>
                </a:lnTo>
                <a:lnTo>
                  <a:pt x="6338" y="4751"/>
                </a:lnTo>
                <a:lnTo>
                  <a:pt x="6325" y="4710"/>
                </a:lnTo>
                <a:close/>
                <a:moveTo>
                  <a:pt x="7852" y="3906"/>
                </a:moveTo>
                <a:lnTo>
                  <a:pt x="7839" y="3865"/>
                </a:lnTo>
                <a:lnTo>
                  <a:pt x="7748" y="3916"/>
                </a:lnTo>
                <a:lnTo>
                  <a:pt x="7761" y="3956"/>
                </a:lnTo>
                <a:lnTo>
                  <a:pt x="7852" y="3906"/>
                </a:lnTo>
                <a:close/>
                <a:moveTo>
                  <a:pt x="6477" y="4626"/>
                </a:moveTo>
                <a:lnTo>
                  <a:pt x="6386" y="4676"/>
                </a:lnTo>
                <a:lnTo>
                  <a:pt x="6398" y="4717"/>
                </a:lnTo>
                <a:lnTo>
                  <a:pt x="6489" y="4666"/>
                </a:lnTo>
                <a:lnTo>
                  <a:pt x="6477" y="4626"/>
                </a:lnTo>
                <a:close/>
                <a:moveTo>
                  <a:pt x="6174" y="4795"/>
                </a:moveTo>
                <a:lnTo>
                  <a:pt x="6083" y="4845"/>
                </a:lnTo>
                <a:lnTo>
                  <a:pt x="6096" y="4886"/>
                </a:lnTo>
                <a:lnTo>
                  <a:pt x="6187" y="4835"/>
                </a:lnTo>
                <a:lnTo>
                  <a:pt x="6174" y="4795"/>
                </a:lnTo>
                <a:close/>
                <a:moveTo>
                  <a:pt x="6035" y="4920"/>
                </a:moveTo>
                <a:lnTo>
                  <a:pt x="6022" y="4879"/>
                </a:lnTo>
                <a:lnTo>
                  <a:pt x="5931" y="4930"/>
                </a:lnTo>
                <a:lnTo>
                  <a:pt x="5944" y="4971"/>
                </a:lnTo>
                <a:lnTo>
                  <a:pt x="6035" y="4920"/>
                </a:lnTo>
                <a:close/>
                <a:moveTo>
                  <a:pt x="3811" y="6113"/>
                </a:moveTo>
                <a:lnTo>
                  <a:pt x="3824" y="6153"/>
                </a:lnTo>
                <a:lnTo>
                  <a:pt x="3915" y="6102"/>
                </a:lnTo>
                <a:lnTo>
                  <a:pt x="3902" y="6063"/>
                </a:lnTo>
                <a:lnTo>
                  <a:pt x="3811" y="6113"/>
                </a:lnTo>
                <a:close/>
                <a:moveTo>
                  <a:pt x="8821" y="3365"/>
                </a:moveTo>
                <a:lnTo>
                  <a:pt x="8912" y="3314"/>
                </a:lnTo>
                <a:lnTo>
                  <a:pt x="8899" y="3273"/>
                </a:lnTo>
                <a:lnTo>
                  <a:pt x="8808" y="3324"/>
                </a:lnTo>
                <a:lnTo>
                  <a:pt x="8821" y="3365"/>
                </a:lnTo>
                <a:close/>
                <a:moveTo>
                  <a:pt x="3764" y="6187"/>
                </a:moveTo>
                <a:lnTo>
                  <a:pt x="3751" y="6147"/>
                </a:lnTo>
                <a:lnTo>
                  <a:pt x="3682" y="6185"/>
                </a:lnTo>
                <a:cubicBezTo>
                  <a:pt x="3646" y="6119"/>
                  <a:pt x="3587" y="6075"/>
                  <a:pt x="3521" y="6075"/>
                </a:cubicBezTo>
                <a:cubicBezTo>
                  <a:pt x="3442" y="6075"/>
                  <a:pt x="3374" y="6135"/>
                  <a:pt x="3342" y="6223"/>
                </a:cubicBezTo>
                <a:lnTo>
                  <a:pt x="3307" y="6212"/>
                </a:lnTo>
                <a:lnTo>
                  <a:pt x="3300" y="6254"/>
                </a:lnTo>
                <a:lnTo>
                  <a:pt x="3329" y="6265"/>
                </a:lnTo>
                <a:cubicBezTo>
                  <a:pt x="3324" y="6288"/>
                  <a:pt x="3321" y="6314"/>
                  <a:pt x="3321" y="6342"/>
                </a:cubicBezTo>
                <a:cubicBezTo>
                  <a:pt x="3321" y="6489"/>
                  <a:pt x="3410" y="6608"/>
                  <a:pt x="3521" y="6608"/>
                </a:cubicBezTo>
                <a:cubicBezTo>
                  <a:pt x="3631" y="6608"/>
                  <a:pt x="3720" y="6489"/>
                  <a:pt x="3720" y="6342"/>
                </a:cubicBezTo>
                <a:cubicBezTo>
                  <a:pt x="3720" y="6339"/>
                  <a:pt x="3720" y="6336"/>
                  <a:pt x="3720" y="6333"/>
                </a:cubicBezTo>
                <a:lnTo>
                  <a:pt x="3729" y="6333"/>
                </a:lnTo>
                <a:lnTo>
                  <a:pt x="3730" y="6290"/>
                </a:lnTo>
                <a:lnTo>
                  <a:pt x="3716" y="6288"/>
                </a:lnTo>
                <a:cubicBezTo>
                  <a:pt x="3712" y="6266"/>
                  <a:pt x="3707" y="6244"/>
                  <a:pt x="3699" y="6224"/>
                </a:cubicBezTo>
                <a:lnTo>
                  <a:pt x="3764" y="6187"/>
                </a:lnTo>
                <a:close/>
                <a:moveTo>
                  <a:pt x="8973" y="3280"/>
                </a:moveTo>
                <a:lnTo>
                  <a:pt x="9063" y="3229"/>
                </a:lnTo>
                <a:lnTo>
                  <a:pt x="9051" y="3190"/>
                </a:lnTo>
                <a:lnTo>
                  <a:pt x="8960" y="3239"/>
                </a:lnTo>
                <a:lnTo>
                  <a:pt x="8973" y="3280"/>
                </a:lnTo>
                <a:close/>
                <a:moveTo>
                  <a:pt x="7294" y="4169"/>
                </a:moveTo>
                <a:lnTo>
                  <a:pt x="7307" y="4210"/>
                </a:lnTo>
                <a:lnTo>
                  <a:pt x="7398" y="4159"/>
                </a:lnTo>
                <a:lnTo>
                  <a:pt x="7385" y="4118"/>
                </a:lnTo>
                <a:lnTo>
                  <a:pt x="7294" y="4169"/>
                </a:lnTo>
                <a:close/>
                <a:moveTo>
                  <a:pt x="7445" y="4085"/>
                </a:moveTo>
                <a:lnTo>
                  <a:pt x="7458" y="4125"/>
                </a:lnTo>
                <a:lnTo>
                  <a:pt x="7549" y="4075"/>
                </a:lnTo>
                <a:lnTo>
                  <a:pt x="7536" y="4034"/>
                </a:lnTo>
                <a:lnTo>
                  <a:pt x="7445" y="4085"/>
                </a:lnTo>
                <a:close/>
                <a:moveTo>
                  <a:pt x="4266" y="5860"/>
                </a:moveTo>
                <a:lnTo>
                  <a:pt x="4278" y="5901"/>
                </a:lnTo>
                <a:lnTo>
                  <a:pt x="4369" y="5850"/>
                </a:lnTo>
                <a:lnTo>
                  <a:pt x="4357" y="5809"/>
                </a:lnTo>
                <a:lnTo>
                  <a:pt x="4266" y="5860"/>
                </a:lnTo>
                <a:close/>
                <a:moveTo>
                  <a:pt x="4732" y="5647"/>
                </a:moveTo>
                <a:lnTo>
                  <a:pt x="4823" y="5596"/>
                </a:lnTo>
                <a:lnTo>
                  <a:pt x="4811" y="5555"/>
                </a:lnTo>
                <a:lnTo>
                  <a:pt x="4720" y="5606"/>
                </a:lnTo>
                <a:lnTo>
                  <a:pt x="4732" y="5647"/>
                </a:lnTo>
                <a:close/>
                <a:moveTo>
                  <a:pt x="4430" y="5816"/>
                </a:moveTo>
                <a:lnTo>
                  <a:pt x="4521" y="5765"/>
                </a:lnTo>
                <a:lnTo>
                  <a:pt x="4508" y="5724"/>
                </a:lnTo>
                <a:lnTo>
                  <a:pt x="4417" y="5775"/>
                </a:lnTo>
                <a:lnTo>
                  <a:pt x="4430" y="5816"/>
                </a:lnTo>
                <a:close/>
                <a:moveTo>
                  <a:pt x="7004" y="4379"/>
                </a:moveTo>
                <a:lnTo>
                  <a:pt x="7095" y="4328"/>
                </a:lnTo>
                <a:lnTo>
                  <a:pt x="7082" y="4287"/>
                </a:lnTo>
                <a:lnTo>
                  <a:pt x="6991" y="4338"/>
                </a:lnTo>
                <a:lnTo>
                  <a:pt x="7004" y="4379"/>
                </a:lnTo>
                <a:close/>
                <a:moveTo>
                  <a:pt x="4218" y="5933"/>
                </a:moveTo>
                <a:lnTo>
                  <a:pt x="4205" y="5894"/>
                </a:lnTo>
                <a:lnTo>
                  <a:pt x="4114" y="5944"/>
                </a:lnTo>
                <a:lnTo>
                  <a:pt x="4127" y="5985"/>
                </a:lnTo>
                <a:lnTo>
                  <a:pt x="4218" y="5933"/>
                </a:lnTo>
                <a:close/>
                <a:moveTo>
                  <a:pt x="4884" y="5562"/>
                </a:moveTo>
                <a:lnTo>
                  <a:pt x="4975" y="5512"/>
                </a:lnTo>
                <a:lnTo>
                  <a:pt x="4962" y="5471"/>
                </a:lnTo>
                <a:lnTo>
                  <a:pt x="4871" y="5522"/>
                </a:lnTo>
                <a:lnTo>
                  <a:pt x="4884" y="5562"/>
                </a:lnTo>
                <a:close/>
                <a:moveTo>
                  <a:pt x="3963" y="6029"/>
                </a:moveTo>
                <a:lnTo>
                  <a:pt x="3976" y="6070"/>
                </a:lnTo>
                <a:lnTo>
                  <a:pt x="4067" y="6019"/>
                </a:lnTo>
                <a:lnTo>
                  <a:pt x="4054" y="5978"/>
                </a:lnTo>
                <a:lnTo>
                  <a:pt x="3963" y="6029"/>
                </a:lnTo>
                <a:close/>
                <a:moveTo>
                  <a:pt x="944" y="5404"/>
                </a:moveTo>
                <a:lnTo>
                  <a:pt x="941" y="5360"/>
                </a:lnTo>
                <a:cubicBezTo>
                  <a:pt x="928" y="5230"/>
                  <a:pt x="845" y="5131"/>
                  <a:pt x="744" y="5131"/>
                </a:cubicBezTo>
                <a:cubicBezTo>
                  <a:pt x="634" y="5131"/>
                  <a:pt x="544" y="5250"/>
                  <a:pt x="544" y="5397"/>
                </a:cubicBezTo>
                <a:cubicBezTo>
                  <a:pt x="544" y="5411"/>
                  <a:pt x="545" y="5424"/>
                  <a:pt x="547" y="5437"/>
                </a:cubicBezTo>
                <a:lnTo>
                  <a:pt x="485" y="5470"/>
                </a:lnTo>
                <a:lnTo>
                  <a:pt x="497" y="5511"/>
                </a:lnTo>
                <a:lnTo>
                  <a:pt x="554" y="5480"/>
                </a:lnTo>
                <a:cubicBezTo>
                  <a:pt x="581" y="5587"/>
                  <a:pt x="656" y="5664"/>
                  <a:pt x="744" y="5664"/>
                </a:cubicBezTo>
                <a:cubicBezTo>
                  <a:pt x="833" y="5664"/>
                  <a:pt x="907" y="5588"/>
                  <a:pt x="934" y="5482"/>
                </a:cubicBezTo>
                <a:lnTo>
                  <a:pt x="952" y="5488"/>
                </a:lnTo>
                <a:lnTo>
                  <a:pt x="960" y="5445"/>
                </a:lnTo>
                <a:lnTo>
                  <a:pt x="941" y="5439"/>
                </a:lnTo>
                <a:cubicBezTo>
                  <a:pt x="942" y="5428"/>
                  <a:pt x="943" y="5415"/>
                  <a:pt x="944" y="5404"/>
                </a:cubicBezTo>
                <a:close/>
                <a:moveTo>
                  <a:pt x="11672" y="2177"/>
                </a:moveTo>
                <a:lnTo>
                  <a:pt x="11662" y="2135"/>
                </a:lnTo>
                <a:lnTo>
                  <a:pt x="11567" y="2172"/>
                </a:lnTo>
                <a:lnTo>
                  <a:pt x="11576" y="2214"/>
                </a:lnTo>
                <a:lnTo>
                  <a:pt x="11672" y="2177"/>
                </a:lnTo>
                <a:close/>
                <a:moveTo>
                  <a:pt x="12308" y="1931"/>
                </a:moveTo>
                <a:lnTo>
                  <a:pt x="12299" y="1889"/>
                </a:lnTo>
                <a:lnTo>
                  <a:pt x="12203" y="1925"/>
                </a:lnTo>
                <a:lnTo>
                  <a:pt x="12213" y="1968"/>
                </a:lnTo>
                <a:lnTo>
                  <a:pt x="12308" y="1931"/>
                </a:lnTo>
                <a:close/>
                <a:moveTo>
                  <a:pt x="11990" y="2055"/>
                </a:moveTo>
                <a:lnTo>
                  <a:pt x="11980" y="2011"/>
                </a:lnTo>
                <a:lnTo>
                  <a:pt x="11885" y="2049"/>
                </a:lnTo>
                <a:lnTo>
                  <a:pt x="11894" y="2091"/>
                </a:lnTo>
                <a:lnTo>
                  <a:pt x="11990" y="2055"/>
                </a:lnTo>
                <a:close/>
                <a:moveTo>
                  <a:pt x="12149" y="1992"/>
                </a:moveTo>
                <a:lnTo>
                  <a:pt x="12140" y="1950"/>
                </a:lnTo>
                <a:lnTo>
                  <a:pt x="12044" y="1988"/>
                </a:lnTo>
                <a:lnTo>
                  <a:pt x="12053" y="2030"/>
                </a:lnTo>
                <a:lnTo>
                  <a:pt x="12149" y="1992"/>
                </a:lnTo>
                <a:close/>
                <a:moveTo>
                  <a:pt x="11831" y="2116"/>
                </a:moveTo>
                <a:lnTo>
                  <a:pt x="11821" y="2074"/>
                </a:lnTo>
                <a:lnTo>
                  <a:pt x="11726" y="2110"/>
                </a:lnTo>
                <a:lnTo>
                  <a:pt x="11735" y="2152"/>
                </a:lnTo>
                <a:lnTo>
                  <a:pt x="11831" y="2116"/>
                </a:lnTo>
                <a:close/>
                <a:moveTo>
                  <a:pt x="13263" y="1561"/>
                </a:moveTo>
                <a:lnTo>
                  <a:pt x="13253" y="1519"/>
                </a:lnTo>
                <a:lnTo>
                  <a:pt x="13158" y="1557"/>
                </a:lnTo>
                <a:lnTo>
                  <a:pt x="13167" y="1599"/>
                </a:lnTo>
                <a:lnTo>
                  <a:pt x="13263" y="1561"/>
                </a:lnTo>
                <a:close/>
                <a:moveTo>
                  <a:pt x="13104" y="1624"/>
                </a:moveTo>
                <a:lnTo>
                  <a:pt x="13094" y="1581"/>
                </a:lnTo>
                <a:lnTo>
                  <a:pt x="12999" y="1618"/>
                </a:lnTo>
                <a:lnTo>
                  <a:pt x="13008" y="1660"/>
                </a:lnTo>
                <a:lnTo>
                  <a:pt x="13104" y="1624"/>
                </a:lnTo>
                <a:close/>
                <a:moveTo>
                  <a:pt x="12776" y="1704"/>
                </a:moveTo>
                <a:lnTo>
                  <a:pt x="12681" y="1740"/>
                </a:lnTo>
                <a:lnTo>
                  <a:pt x="12690" y="1784"/>
                </a:lnTo>
                <a:lnTo>
                  <a:pt x="12786" y="1746"/>
                </a:lnTo>
                <a:lnTo>
                  <a:pt x="12776" y="1704"/>
                </a:lnTo>
                <a:close/>
                <a:moveTo>
                  <a:pt x="12627" y="1807"/>
                </a:moveTo>
                <a:lnTo>
                  <a:pt x="12617" y="1765"/>
                </a:lnTo>
                <a:lnTo>
                  <a:pt x="12522" y="1803"/>
                </a:lnTo>
                <a:lnTo>
                  <a:pt x="12531" y="1845"/>
                </a:lnTo>
                <a:lnTo>
                  <a:pt x="12627" y="1807"/>
                </a:lnTo>
                <a:close/>
                <a:moveTo>
                  <a:pt x="12945" y="1685"/>
                </a:moveTo>
                <a:lnTo>
                  <a:pt x="12935" y="1643"/>
                </a:lnTo>
                <a:lnTo>
                  <a:pt x="12840" y="1679"/>
                </a:lnTo>
                <a:lnTo>
                  <a:pt x="12849" y="1721"/>
                </a:lnTo>
                <a:lnTo>
                  <a:pt x="12945" y="1685"/>
                </a:lnTo>
                <a:close/>
                <a:moveTo>
                  <a:pt x="12468" y="1870"/>
                </a:moveTo>
                <a:lnTo>
                  <a:pt x="12458" y="1827"/>
                </a:lnTo>
                <a:lnTo>
                  <a:pt x="12363" y="1864"/>
                </a:lnTo>
                <a:lnTo>
                  <a:pt x="12372" y="1906"/>
                </a:lnTo>
                <a:lnTo>
                  <a:pt x="12468" y="1870"/>
                </a:lnTo>
                <a:close/>
                <a:moveTo>
                  <a:pt x="11503" y="2196"/>
                </a:moveTo>
                <a:lnTo>
                  <a:pt x="11408" y="2234"/>
                </a:lnTo>
                <a:lnTo>
                  <a:pt x="11417" y="2276"/>
                </a:lnTo>
                <a:lnTo>
                  <a:pt x="11513" y="2239"/>
                </a:lnTo>
                <a:lnTo>
                  <a:pt x="11503" y="2196"/>
                </a:lnTo>
                <a:close/>
                <a:moveTo>
                  <a:pt x="10071" y="2751"/>
                </a:moveTo>
                <a:lnTo>
                  <a:pt x="9976" y="2787"/>
                </a:lnTo>
                <a:lnTo>
                  <a:pt x="9985" y="2830"/>
                </a:lnTo>
                <a:lnTo>
                  <a:pt x="10081" y="2793"/>
                </a:lnTo>
                <a:lnTo>
                  <a:pt x="10071" y="2751"/>
                </a:lnTo>
                <a:close/>
                <a:moveTo>
                  <a:pt x="9922" y="2854"/>
                </a:moveTo>
                <a:lnTo>
                  <a:pt x="9912" y="2812"/>
                </a:lnTo>
                <a:lnTo>
                  <a:pt x="9817" y="2849"/>
                </a:lnTo>
                <a:lnTo>
                  <a:pt x="9826" y="2891"/>
                </a:lnTo>
                <a:lnTo>
                  <a:pt x="9922" y="2854"/>
                </a:lnTo>
                <a:close/>
                <a:moveTo>
                  <a:pt x="11185" y="2320"/>
                </a:moveTo>
                <a:lnTo>
                  <a:pt x="11090" y="2356"/>
                </a:lnTo>
                <a:lnTo>
                  <a:pt x="11099" y="2399"/>
                </a:lnTo>
                <a:lnTo>
                  <a:pt x="11195" y="2362"/>
                </a:lnTo>
                <a:lnTo>
                  <a:pt x="11185" y="2320"/>
                </a:lnTo>
                <a:close/>
                <a:moveTo>
                  <a:pt x="10240" y="2731"/>
                </a:moveTo>
                <a:lnTo>
                  <a:pt x="10230" y="2690"/>
                </a:lnTo>
                <a:lnTo>
                  <a:pt x="10135" y="2726"/>
                </a:lnTo>
                <a:lnTo>
                  <a:pt x="10144" y="2768"/>
                </a:lnTo>
                <a:lnTo>
                  <a:pt x="10240" y="2731"/>
                </a:lnTo>
                <a:close/>
                <a:moveTo>
                  <a:pt x="11036" y="2423"/>
                </a:moveTo>
                <a:lnTo>
                  <a:pt x="11026" y="2381"/>
                </a:lnTo>
                <a:lnTo>
                  <a:pt x="10931" y="2419"/>
                </a:lnTo>
                <a:lnTo>
                  <a:pt x="10939" y="2460"/>
                </a:lnTo>
                <a:lnTo>
                  <a:pt x="11036" y="2423"/>
                </a:lnTo>
                <a:close/>
                <a:moveTo>
                  <a:pt x="10389" y="2627"/>
                </a:moveTo>
                <a:lnTo>
                  <a:pt x="10294" y="2665"/>
                </a:lnTo>
                <a:lnTo>
                  <a:pt x="10303" y="2707"/>
                </a:lnTo>
                <a:lnTo>
                  <a:pt x="10399" y="2670"/>
                </a:lnTo>
                <a:lnTo>
                  <a:pt x="10389" y="2627"/>
                </a:lnTo>
                <a:close/>
                <a:moveTo>
                  <a:pt x="10867" y="2442"/>
                </a:moveTo>
                <a:lnTo>
                  <a:pt x="10771" y="2480"/>
                </a:lnTo>
                <a:lnTo>
                  <a:pt x="10780" y="2522"/>
                </a:lnTo>
                <a:lnTo>
                  <a:pt x="10876" y="2485"/>
                </a:lnTo>
                <a:lnTo>
                  <a:pt x="10867" y="2442"/>
                </a:lnTo>
                <a:close/>
                <a:moveTo>
                  <a:pt x="11354" y="2301"/>
                </a:moveTo>
                <a:lnTo>
                  <a:pt x="11344" y="2259"/>
                </a:lnTo>
                <a:lnTo>
                  <a:pt x="11249" y="2295"/>
                </a:lnTo>
                <a:lnTo>
                  <a:pt x="11258" y="2337"/>
                </a:lnTo>
                <a:lnTo>
                  <a:pt x="11354" y="2301"/>
                </a:lnTo>
                <a:close/>
                <a:moveTo>
                  <a:pt x="10621" y="2584"/>
                </a:moveTo>
                <a:lnTo>
                  <a:pt x="10717" y="2547"/>
                </a:lnTo>
                <a:lnTo>
                  <a:pt x="10708" y="2505"/>
                </a:lnTo>
                <a:lnTo>
                  <a:pt x="10612" y="2541"/>
                </a:lnTo>
                <a:lnTo>
                  <a:pt x="10621" y="2584"/>
                </a:lnTo>
                <a:close/>
                <a:moveTo>
                  <a:pt x="10453" y="2603"/>
                </a:moveTo>
                <a:lnTo>
                  <a:pt x="10462" y="2645"/>
                </a:lnTo>
                <a:lnTo>
                  <a:pt x="10558" y="2608"/>
                </a:lnTo>
                <a:lnTo>
                  <a:pt x="10548" y="2566"/>
                </a:lnTo>
                <a:lnTo>
                  <a:pt x="10453" y="2603"/>
                </a:lnTo>
                <a:close/>
                <a:moveTo>
                  <a:pt x="12928" y="19179"/>
                </a:moveTo>
                <a:lnTo>
                  <a:pt x="12909" y="19143"/>
                </a:lnTo>
                <a:lnTo>
                  <a:pt x="12828" y="19219"/>
                </a:lnTo>
                <a:lnTo>
                  <a:pt x="12848" y="19255"/>
                </a:lnTo>
                <a:lnTo>
                  <a:pt x="12928" y="19179"/>
                </a:lnTo>
                <a:close/>
                <a:moveTo>
                  <a:pt x="13577" y="18513"/>
                </a:moveTo>
                <a:lnTo>
                  <a:pt x="13497" y="18588"/>
                </a:lnTo>
                <a:lnTo>
                  <a:pt x="13516" y="18624"/>
                </a:lnTo>
                <a:lnTo>
                  <a:pt x="13596" y="18548"/>
                </a:lnTo>
                <a:lnTo>
                  <a:pt x="13577" y="18513"/>
                </a:lnTo>
                <a:close/>
                <a:moveTo>
                  <a:pt x="14185" y="17993"/>
                </a:moveTo>
                <a:lnTo>
                  <a:pt x="14265" y="17917"/>
                </a:lnTo>
                <a:lnTo>
                  <a:pt x="14246" y="17881"/>
                </a:lnTo>
                <a:lnTo>
                  <a:pt x="14166" y="17957"/>
                </a:lnTo>
                <a:lnTo>
                  <a:pt x="14185" y="17993"/>
                </a:lnTo>
                <a:close/>
                <a:moveTo>
                  <a:pt x="15521" y="16730"/>
                </a:moveTo>
                <a:lnTo>
                  <a:pt x="15602" y="16655"/>
                </a:lnTo>
                <a:lnTo>
                  <a:pt x="15583" y="16619"/>
                </a:lnTo>
                <a:lnTo>
                  <a:pt x="15503" y="16695"/>
                </a:lnTo>
                <a:lnTo>
                  <a:pt x="15521" y="16730"/>
                </a:lnTo>
                <a:close/>
                <a:moveTo>
                  <a:pt x="14781" y="17376"/>
                </a:moveTo>
                <a:lnTo>
                  <a:pt x="14701" y="17452"/>
                </a:lnTo>
                <a:lnTo>
                  <a:pt x="14719" y="17487"/>
                </a:lnTo>
                <a:lnTo>
                  <a:pt x="14799" y="17412"/>
                </a:lnTo>
                <a:lnTo>
                  <a:pt x="14781" y="17376"/>
                </a:lnTo>
                <a:close/>
                <a:moveTo>
                  <a:pt x="14666" y="17539"/>
                </a:moveTo>
                <a:lnTo>
                  <a:pt x="14647" y="17502"/>
                </a:lnTo>
                <a:lnTo>
                  <a:pt x="14566" y="17578"/>
                </a:lnTo>
                <a:lnTo>
                  <a:pt x="14586" y="17614"/>
                </a:lnTo>
                <a:lnTo>
                  <a:pt x="14666" y="17539"/>
                </a:lnTo>
                <a:close/>
                <a:moveTo>
                  <a:pt x="14379" y="17755"/>
                </a:moveTo>
                <a:lnTo>
                  <a:pt x="14299" y="17831"/>
                </a:lnTo>
                <a:lnTo>
                  <a:pt x="14318" y="17866"/>
                </a:lnTo>
                <a:lnTo>
                  <a:pt x="14399" y="17790"/>
                </a:lnTo>
                <a:lnTo>
                  <a:pt x="14379" y="17755"/>
                </a:lnTo>
                <a:close/>
                <a:moveTo>
                  <a:pt x="13310" y="18764"/>
                </a:moveTo>
                <a:lnTo>
                  <a:pt x="13230" y="18840"/>
                </a:lnTo>
                <a:lnTo>
                  <a:pt x="13249" y="18876"/>
                </a:lnTo>
                <a:lnTo>
                  <a:pt x="13329" y="18801"/>
                </a:lnTo>
                <a:lnTo>
                  <a:pt x="13310" y="18764"/>
                </a:lnTo>
                <a:close/>
                <a:moveTo>
                  <a:pt x="15254" y="16983"/>
                </a:moveTo>
                <a:lnTo>
                  <a:pt x="15334" y="16907"/>
                </a:lnTo>
                <a:lnTo>
                  <a:pt x="15316" y="16871"/>
                </a:lnTo>
                <a:lnTo>
                  <a:pt x="15235" y="16947"/>
                </a:lnTo>
                <a:lnTo>
                  <a:pt x="15254" y="16983"/>
                </a:lnTo>
                <a:close/>
                <a:moveTo>
                  <a:pt x="13918" y="18245"/>
                </a:moveTo>
                <a:lnTo>
                  <a:pt x="13997" y="18169"/>
                </a:lnTo>
                <a:lnTo>
                  <a:pt x="13979" y="18134"/>
                </a:lnTo>
                <a:lnTo>
                  <a:pt x="13898" y="18210"/>
                </a:lnTo>
                <a:lnTo>
                  <a:pt x="13918" y="18245"/>
                </a:lnTo>
                <a:close/>
                <a:moveTo>
                  <a:pt x="15449" y="16745"/>
                </a:moveTo>
                <a:lnTo>
                  <a:pt x="15369" y="16821"/>
                </a:lnTo>
                <a:lnTo>
                  <a:pt x="15388" y="16857"/>
                </a:lnTo>
                <a:lnTo>
                  <a:pt x="15469" y="16781"/>
                </a:lnTo>
                <a:lnTo>
                  <a:pt x="15449" y="16745"/>
                </a:lnTo>
                <a:close/>
                <a:moveTo>
                  <a:pt x="12775" y="19270"/>
                </a:moveTo>
                <a:lnTo>
                  <a:pt x="12695" y="19346"/>
                </a:lnTo>
                <a:lnTo>
                  <a:pt x="12714" y="19381"/>
                </a:lnTo>
                <a:lnTo>
                  <a:pt x="12794" y="19305"/>
                </a:lnTo>
                <a:lnTo>
                  <a:pt x="12775" y="19270"/>
                </a:lnTo>
                <a:close/>
                <a:moveTo>
                  <a:pt x="12963" y="19093"/>
                </a:moveTo>
                <a:lnTo>
                  <a:pt x="12981" y="19129"/>
                </a:lnTo>
                <a:lnTo>
                  <a:pt x="13062" y="19053"/>
                </a:lnTo>
                <a:lnTo>
                  <a:pt x="13042" y="19017"/>
                </a:lnTo>
                <a:lnTo>
                  <a:pt x="12963" y="19093"/>
                </a:lnTo>
                <a:close/>
                <a:moveTo>
                  <a:pt x="15121" y="17109"/>
                </a:moveTo>
                <a:lnTo>
                  <a:pt x="15201" y="17033"/>
                </a:lnTo>
                <a:lnTo>
                  <a:pt x="15182" y="16998"/>
                </a:lnTo>
                <a:lnTo>
                  <a:pt x="15101" y="17074"/>
                </a:lnTo>
                <a:lnTo>
                  <a:pt x="15121" y="17109"/>
                </a:lnTo>
                <a:close/>
                <a:moveTo>
                  <a:pt x="13711" y="18386"/>
                </a:moveTo>
                <a:lnTo>
                  <a:pt x="13631" y="18461"/>
                </a:lnTo>
                <a:lnTo>
                  <a:pt x="13650" y="18498"/>
                </a:lnTo>
                <a:lnTo>
                  <a:pt x="13730" y="18422"/>
                </a:lnTo>
                <a:lnTo>
                  <a:pt x="13711" y="18386"/>
                </a:lnTo>
                <a:close/>
                <a:moveTo>
                  <a:pt x="13096" y="18967"/>
                </a:moveTo>
                <a:lnTo>
                  <a:pt x="13115" y="19002"/>
                </a:lnTo>
                <a:lnTo>
                  <a:pt x="13196" y="18926"/>
                </a:lnTo>
                <a:lnTo>
                  <a:pt x="13176" y="18891"/>
                </a:lnTo>
                <a:lnTo>
                  <a:pt x="13096" y="18967"/>
                </a:lnTo>
                <a:close/>
                <a:moveTo>
                  <a:pt x="14131" y="18043"/>
                </a:moveTo>
                <a:lnTo>
                  <a:pt x="14112" y="18007"/>
                </a:lnTo>
                <a:lnTo>
                  <a:pt x="14031" y="18083"/>
                </a:lnTo>
                <a:lnTo>
                  <a:pt x="14051" y="18119"/>
                </a:lnTo>
                <a:lnTo>
                  <a:pt x="14131" y="18043"/>
                </a:lnTo>
                <a:close/>
                <a:moveTo>
                  <a:pt x="13463" y="18675"/>
                </a:moveTo>
                <a:lnTo>
                  <a:pt x="13444" y="18638"/>
                </a:lnTo>
                <a:lnTo>
                  <a:pt x="13363" y="18714"/>
                </a:lnTo>
                <a:lnTo>
                  <a:pt x="13383" y="18751"/>
                </a:lnTo>
                <a:lnTo>
                  <a:pt x="13463" y="18675"/>
                </a:lnTo>
                <a:close/>
                <a:moveTo>
                  <a:pt x="14914" y="17249"/>
                </a:moveTo>
                <a:lnTo>
                  <a:pt x="14834" y="17325"/>
                </a:lnTo>
                <a:lnTo>
                  <a:pt x="14853" y="17362"/>
                </a:lnTo>
                <a:lnTo>
                  <a:pt x="14934" y="17286"/>
                </a:lnTo>
                <a:lnTo>
                  <a:pt x="14914" y="17249"/>
                </a:lnTo>
                <a:close/>
                <a:moveTo>
                  <a:pt x="14532" y="17664"/>
                </a:moveTo>
                <a:lnTo>
                  <a:pt x="14514" y="17628"/>
                </a:lnTo>
                <a:lnTo>
                  <a:pt x="14433" y="17704"/>
                </a:lnTo>
                <a:lnTo>
                  <a:pt x="14452" y="17740"/>
                </a:lnTo>
                <a:lnTo>
                  <a:pt x="14532" y="17664"/>
                </a:lnTo>
                <a:close/>
                <a:moveTo>
                  <a:pt x="13844" y="18260"/>
                </a:moveTo>
                <a:lnTo>
                  <a:pt x="13764" y="18336"/>
                </a:lnTo>
                <a:lnTo>
                  <a:pt x="13783" y="18372"/>
                </a:lnTo>
                <a:lnTo>
                  <a:pt x="13864" y="18296"/>
                </a:lnTo>
                <a:lnTo>
                  <a:pt x="13844" y="18260"/>
                </a:lnTo>
                <a:close/>
                <a:moveTo>
                  <a:pt x="14986" y="17236"/>
                </a:moveTo>
                <a:lnTo>
                  <a:pt x="15067" y="17160"/>
                </a:lnTo>
                <a:lnTo>
                  <a:pt x="15048" y="17124"/>
                </a:lnTo>
                <a:lnTo>
                  <a:pt x="14968" y="17199"/>
                </a:lnTo>
                <a:lnTo>
                  <a:pt x="14986" y="17236"/>
                </a:lnTo>
                <a:close/>
                <a:moveTo>
                  <a:pt x="14952" y="18466"/>
                </a:moveTo>
                <a:lnTo>
                  <a:pt x="14903" y="18579"/>
                </a:lnTo>
                <a:lnTo>
                  <a:pt x="14932" y="18601"/>
                </a:lnTo>
                <a:lnTo>
                  <a:pt x="14981" y="18489"/>
                </a:lnTo>
                <a:lnTo>
                  <a:pt x="14952" y="18466"/>
                </a:lnTo>
                <a:close/>
                <a:moveTo>
                  <a:pt x="14985" y="18392"/>
                </a:moveTo>
                <a:lnTo>
                  <a:pt x="15013" y="18414"/>
                </a:lnTo>
                <a:lnTo>
                  <a:pt x="15062" y="18302"/>
                </a:lnTo>
                <a:lnTo>
                  <a:pt x="15033" y="18280"/>
                </a:lnTo>
                <a:lnTo>
                  <a:pt x="14985" y="18392"/>
                </a:lnTo>
                <a:close/>
                <a:moveTo>
                  <a:pt x="14789" y="18840"/>
                </a:moveTo>
                <a:lnTo>
                  <a:pt x="14741" y="18954"/>
                </a:lnTo>
                <a:lnTo>
                  <a:pt x="14769" y="18975"/>
                </a:lnTo>
                <a:lnTo>
                  <a:pt x="14818" y="18863"/>
                </a:lnTo>
                <a:lnTo>
                  <a:pt x="14789" y="18840"/>
                </a:lnTo>
                <a:close/>
                <a:moveTo>
                  <a:pt x="14411" y="19798"/>
                </a:moveTo>
                <a:lnTo>
                  <a:pt x="14382" y="19776"/>
                </a:lnTo>
                <a:lnTo>
                  <a:pt x="14333" y="19888"/>
                </a:lnTo>
                <a:lnTo>
                  <a:pt x="14361" y="19911"/>
                </a:lnTo>
                <a:lnTo>
                  <a:pt x="14411" y="19798"/>
                </a:lnTo>
                <a:close/>
                <a:moveTo>
                  <a:pt x="14627" y="19214"/>
                </a:moveTo>
                <a:lnTo>
                  <a:pt x="14577" y="19328"/>
                </a:lnTo>
                <a:lnTo>
                  <a:pt x="14606" y="19349"/>
                </a:lnTo>
                <a:lnTo>
                  <a:pt x="14655" y="19237"/>
                </a:lnTo>
                <a:lnTo>
                  <a:pt x="14627" y="19214"/>
                </a:lnTo>
                <a:close/>
                <a:moveTo>
                  <a:pt x="15115" y="18093"/>
                </a:moveTo>
                <a:lnTo>
                  <a:pt x="15066" y="18205"/>
                </a:lnTo>
                <a:lnTo>
                  <a:pt x="15094" y="18227"/>
                </a:lnTo>
                <a:lnTo>
                  <a:pt x="15144" y="18115"/>
                </a:lnTo>
                <a:lnTo>
                  <a:pt x="15115" y="18093"/>
                </a:lnTo>
                <a:close/>
                <a:moveTo>
                  <a:pt x="14463" y="19589"/>
                </a:moveTo>
                <a:lnTo>
                  <a:pt x="14415" y="19701"/>
                </a:lnTo>
                <a:lnTo>
                  <a:pt x="14443" y="19723"/>
                </a:lnTo>
                <a:lnTo>
                  <a:pt x="14492" y="19611"/>
                </a:lnTo>
                <a:lnTo>
                  <a:pt x="14463" y="19589"/>
                </a:lnTo>
                <a:close/>
                <a:moveTo>
                  <a:pt x="14850" y="18788"/>
                </a:moveTo>
                <a:lnTo>
                  <a:pt x="14900" y="18676"/>
                </a:lnTo>
                <a:lnTo>
                  <a:pt x="14871" y="18653"/>
                </a:lnTo>
                <a:lnTo>
                  <a:pt x="14822" y="18766"/>
                </a:lnTo>
                <a:lnTo>
                  <a:pt x="14850" y="18788"/>
                </a:lnTo>
                <a:close/>
                <a:moveTo>
                  <a:pt x="15632" y="16992"/>
                </a:moveTo>
                <a:lnTo>
                  <a:pt x="15604" y="16970"/>
                </a:lnTo>
                <a:lnTo>
                  <a:pt x="15555" y="17083"/>
                </a:lnTo>
                <a:lnTo>
                  <a:pt x="15583" y="17105"/>
                </a:lnTo>
                <a:lnTo>
                  <a:pt x="15632" y="16992"/>
                </a:lnTo>
                <a:close/>
                <a:moveTo>
                  <a:pt x="15636" y="16896"/>
                </a:moveTo>
                <a:lnTo>
                  <a:pt x="15664" y="16918"/>
                </a:lnTo>
                <a:lnTo>
                  <a:pt x="15714" y="16806"/>
                </a:lnTo>
                <a:lnTo>
                  <a:pt x="15685" y="16783"/>
                </a:lnTo>
                <a:lnTo>
                  <a:pt x="15636" y="16896"/>
                </a:lnTo>
                <a:close/>
                <a:moveTo>
                  <a:pt x="14736" y="19050"/>
                </a:moveTo>
                <a:lnTo>
                  <a:pt x="14708" y="19027"/>
                </a:lnTo>
                <a:lnTo>
                  <a:pt x="14659" y="19141"/>
                </a:lnTo>
                <a:lnTo>
                  <a:pt x="14687" y="19162"/>
                </a:lnTo>
                <a:lnTo>
                  <a:pt x="14736" y="19050"/>
                </a:lnTo>
                <a:close/>
                <a:moveTo>
                  <a:pt x="14574" y="19424"/>
                </a:moveTo>
                <a:lnTo>
                  <a:pt x="14545" y="19401"/>
                </a:lnTo>
                <a:lnTo>
                  <a:pt x="14496" y="19514"/>
                </a:lnTo>
                <a:lnTo>
                  <a:pt x="14525" y="19536"/>
                </a:lnTo>
                <a:lnTo>
                  <a:pt x="14574" y="19424"/>
                </a:lnTo>
                <a:close/>
                <a:moveTo>
                  <a:pt x="15147" y="18018"/>
                </a:moveTo>
                <a:lnTo>
                  <a:pt x="15176" y="18040"/>
                </a:lnTo>
                <a:lnTo>
                  <a:pt x="15225" y="17927"/>
                </a:lnTo>
                <a:lnTo>
                  <a:pt x="15197" y="17906"/>
                </a:lnTo>
                <a:lnTo>
                  <a:pt x="15147" y="18018"/>
                </a:lnTo>
                <a:close/>
                <a:moveTo>
                  <a:pt x="15310" y="17644"/>
                </a:moveTo>
                <a:lnTo>
                  <a:pt x="15339" y="17667"/>
                </a:lnTo>
                <a:lnTo>
                  <a:pt x="15388" y="17553"/>
                </a:lnTo>
                <a:lnTo>
                  <a:pt x="15359" y="17532"/>
                </a:lnTo>
                <a:lnTo>
                  <a:pt x="15310" y="17644"/>
                </a:lnTo>
                <a:close/>
                <a:moveTo>
                  <a:pt x="15473" y="17270"/>
                </a:moveTo>
                <a:lnTo>
                  <a:pt x="15502" y="17292"/>
                </a:lnTo>
                <a:lnTo>
                  <a:pt x="15550" y="17179"/>
                </a:lnTo>
                <a:lnTo>
                  <a:pt x="15522" y="17158"/>
                </a:lnTo>
                <a:lnTo>
                  <a:pt x="15473" y="17270"/>
                </a:lnTo>
                <a:close/>
                <a:moveTo>
                  <a:pt x="15278" y="17719"/>
                </a:moveTo>
                <a:lnTo>
                  <a:pt x="15229" y="17831"/>
                </a:lnTo>
                <a:lnTo>
                  <a:pt x="15258" y="17853"/>
                </a:lnTo>
                <a:lnTo>
                  <a:pt x="15306" y="17740"/>
                </a:lnTo>
                <a:lnTo>
                  <a:pt x="15278" y="17719"/>
                </a:lnTo>
                <a:close/>
                <a:moveTo>
                  <a:pt x="15470" y="17366"/>
                </a:moveTo>
                <a:lnTo>
                  <a:pt x="15441" y="17345"/>
                </a:lnTo>
                <a:lnTo>
                  <a:pt x="15391" y="17457"/>
                </a:lnTo>
                <a:lnTo>
                  <a:pt x="15420" y="17480"/>
                </a:lnTo>
                <a:lnTo>
                  <a:pt x="15470" y="17366"/>
                </a:lnTo>
                <a:close/>
                <a:moveTo>
                  <a:pt x="8218" y="20666"/>
                </a:moveTo>
                <a:lnTo>
                  <a:pt x="8223" y="20709"/>
                </a:lnTo>
                <a:lnTo>
                  <a:pt x="8320" y="20687"/>
                </a:lnTo>
                <a:lnTo>
                  <a:pt x="8315" y="20643"/>
                </a:lnTo>
                <a:lnTo>
                  <a:pt x="8218" y="20666"/>
                </a:lnTo>
                <a:close/>
                <a:moveTo>
                  <a:pt x="8380" y="20628"/>
                </a:moveTo>
                <a:lnTo>
                  <a:pt x="8385" y="20671"/>
                </a:lnTo>
                <a:lnTo>
                  <a:pt x="8482" y="20650"/>
                </a:lnTo>
                <a:lnTo>
                  <a:pt x="8477" y="20607"/>
                </a:lnTo>
                <a:lnTo>
                  <a:pt x="8380" y="20628"/>
                </a:lnTo>
                <a:close/>
                <a:moveTo>
                  <a:pt x="7410" y="20852"/>
                </a:moveTo>
                <a:lnTo>
                  <a:pt x="7416" y="20895"/>
                </a:lnTo>
                <a:lnTo>
                  <a:pt x="7513" y="20872"/>
                </a:lnTo>
                <a:lnTo>
                  <a:pt x="7507" y="20829"/>
                </a:lnTo>
                <a:lnTo>
                  <a:pt x="7410" y="20852"/>
                </a:lnTo>
                <a:close/>
                <a:moveTo>
                  <a:pt x="8864" y="20517"/>
                </a:moveTo>
                <a:lnTo>
                  <a:pt x="8870" y="20560"/>
                </a:lnTo>
                <a:lnTo>
                  <a:pt x="8967" y="20539"/>
                </a:lnTo>
                <a:lnTo>
                  <a:pt x="8961" y="20494"/>
                </a:lnTo>
                <a:lnTo>
                  <a:pt x="8864" y="20517"/>
                </a:lnTo>
                <a:close/>
                <a:moveTo>
                  <a:pt x="8541" y="20592"/>
                </a:moveTo>
                <a:lnTo>
                  <a:pt x="8546" y="20635"/>
                </a:lnTo>
                <a:lnTo>
                  <a:pt x="8643" y="20612"/>
                </a:lnTo>
                <a:lnTo>
                  <a:pt x="8638" y="20569"/>
                </a:lnTo>
                <a:lnTo>
                  <a:pt x="8541" y="20592"/>
                </a:lnTo>
                <a:close/>
                <a:moveTo>
                  <a:pt x="7572" y="20814"/>
                </a:moveTo>
                <a:lnTo>
                  <a:pt x="7578" y="20857"/>
                </a:lnTo>
                <a:lnTo>
                  <a:pt x="7675" y="20835"/>
                </a:lnTo>
                <a:lnTo>
                  <a:pt x="7669" y="20792"/>
                </a:lnTo>
                <a:lnTo>
                  <a:pt x="7572" y="20814"/>
                </a:lnTo>
                <a:close/>
                <a:moveTo>
                  <a:pt x="7895" y="20739"/>
                </a:moveTo>
                <a:lnTo>
                  <a:pt x="7901" y="20784"/>
                </a:lnTo>
                <a:lnTo>
                  <a:pt x="7998" y="20761"/>
                </a:lnTo>
                <a:lnTo>
                  <a:pt x="7992" y="20718"/>
                </a:lnTo>
                <a:lnTo>
                  <a:pt x="7895" y="20739"/>
                </a:lnTo>
                <a:close/>
                <a:moveTo>
                  <a:pt x="7733" y="20777"/>
                </a:moveTo>
                <a:lnTo>
                  <a:pt x="7739" y="20820"/>
                </a:lnTo>
                <a:lnTo>
                  <a:pt x="7836" y="20798"/>
                </a:lnTo>
                <a:lnTo>
                  <a:pt x="7830" y="20754"/>
                </a:lnTo>
                <a:lnTo>
                  <a:pt x="7733" y="20777"/>
                </a:lnTo>
                <a:close/>
                <a:moveTo>
                  <a:pt x="8057" y="20703"/>
                </a:moveTo>
                <a:lnTo>
                  <a:pt x="8062" y="20746"/>
                </a:lnTo>
                <a:lnTo>
                  <a:pt x="8160" y="20724"/>
                </a:lnTo>
                <a:lnTo>
                  <a:pt x="8154" y="20680"/>
                </a:lnTo>
                <a:lnTo>
                  <a:pt x="8057" y="20703"/>
                </a:lnTo>
                <a:close/>
                <a:moveTo>
                  <a:pt x="8703" y="20555"/>
                </a:moveTo>
                <a:lnTo>
                  <a:pt x="8708" y="20598"/>
                </a:lnTo>
                <a:lnTo>
                  <a:pt x="8805" y="20575"/>
                </a:lnTo>
                <a:lnTo>
                  <a:pt x="8800" y="20532"/>
                </a:lnTo>
                <a:lnTo>
                  <a:pt x="8703" y="20555"/>
                </a:lnTo>
                <a:close/>
                <a:moveTo>
                  <a:pt x="9995" y="20258"/>
                </a:moveTo>
                <a:lnTo>
                  <a:pt x="10000" y="20301"/>
                </a:lnTo>
                <a:lnTo>
                  <a:pt x="10097" y="20279"/>
                </a:lnTo>
                <a:lnTo>
                  <a:pt x="10092" y="20235"/>
                </a:lnTo>
                <a:lnTo>
                  <a:pt x="9995" y="20258"/>
                </a:lnTo>
                <a:close/>
                <a:moveTo>
                  <a:pt x="9833" y="20295"/>
                </a:moveTo>
                <a:lnTo>
                  <a:pt x="9838" y="20338"/>
                </a:lnTo>
                <a:lnTo>
                  <a:pt x="9936" y="20315"/>
                </a:lnTo>
                <a:lnTo>
                  <a:pt x="9930" y="20272"/>
                </a:lnTo>
                <a:lnTo>
                  <a:pt x="9833" y="20295"/>
                </a:lnTo>
                <a:close/>
                <a:moveTo>
                  <a:pt x="9510" y="20369"/>
                </a:moveTo>
                <a:lnTo>
                  <a:pt x="9516" y="20412"/>
                </a:lnTo>
                <a:lnTo>
                  <a:pt x="9613" y="20390"/>
                </a:lnTo>
                <a:lnTo>
                  <a:pt x="9607" y="20347"/>
                </a:lnTo>
                <a:lnTo>
                  <a:pt x="9510" y="20369"/>
                </a:lnTo>
                <a:close/>
                <a:moveTo>
                  <a:pt x="9187" y="20443"/>
                </a:moveTo>
                <a:lnTo>
                  <a:pt x="9193" y="20487"/>
                </a:lnTo>
                <a:lnTo>
                  <a:pt x="9290" y="20464"/>
                </a:lnTo>
                <a:lnTo>
                  <a:pt x="9284" y="20421"/>
                </a:lnTo>
                <a:lnTo>
                  <a:pt x="9187" y="20443"/>
                </a:lnTo>
                <a:close/>
                <a:moveTo>
                  <a:pt x="9672" y="20331"/>
                </a:moveTo>
                <a:lnTo>
                  <a:pt x="9677" y="20375"/>
                </a:lnTo>
                <a:lnTo>
                  <a:pt x="9774" y="20353"/>
                </a:lnTo>
                <a:lnTo>
                  <a:pt x="9768" y="20310"/>
                </a:lnTo>
                <a:lnTo>
                  <a:pt x="9672" y="20331"/>
                </a:lnTo>
                <a:close/>
                <a:moveTo>
                  <a:pt x="9025" y="20480"/>
                </a:moveTo>
                <a:lnTo>
                  <a:pt x="9031" y="20524"/>
                </a:lnTo>
                <a:lnTo>
                  <a:pt x="9128" y="20501"/>
                </a:lnTo>
                <a:lnTo>
                  <a:pt x="9122" y="20458"/>
                </a:lnTo>
                <a:lnTo>
                  <a:pt x="9025" y="20480"/>
                </a:lnTo>
                <a:close/>
                <a:moveTo>
                  <a:pt x="9348" y="20406"/>
                </a:moveTo>
                <a:lnTo>
                  <a:pt x="9354" y="20449"/>
                </a:lnTo>
                <a:lnTo>
                  <a:pt x="9451" y="20426"/>
                </a:lnTo>
                <a:lnTo>
                  <a:pt x="9445" y="20383"/>
                </a:lnTo>
                <a:lnTo>
                  <a:pt x="9348" y="20406"/>
                </a:lnTo>
                <a:close/>
                <a:moveTo>
                  <a:pt x="6280" y="21111"/>
                </a:moveTo>
                <a:lnTo>
                  <a:pt x="6285" y="21154"/>
                </a:lnTo>
                <a:lnTo>
                  <a:pt x="6382" y="21132"/>
                </a:lnTo>
                <a:lnTo>
                  <a:pt x="6377" y="21089"/>
                </a:lnTo>
                <a:lnTo>
                  <a:pt x="6280" y="21111"/>
                </a:lnTo>
                <a:close/>
                <a:moveTo>
                  <a:pt x="4827" y="21445"/>
                </a:moveTo>
                <a:lnTo>
                  <a:pt x="4832" y="21488"/>
                </a:lnTo>
                <a:lnTo>
                  <a:pt x="4929" y="21466"/>
                </a:lnTo>
                <a:lnTo>
                  <a:pt x="4924" y="21423"/>
                </a:lnTo>
                <a:lnTo>
                  <a:pt x="4827" y="21445"/>
                </a:lnTo>
                <a:close/>
                <a:moveTo>
                  <a:pt x="4988" y="21407"/>
                </a:moveTo>
                <a:lnTo>
                  <a:pt x="4994" y="21451"/>
                </a:lnTo>
                <a:lnTo>
                  <a:pt x="5090" y="21429"/>
                </a:lnTo>
                <a:lnTo>
                  <a:pt x="5085" y="21386"/>
                </a:lnTo>
                <a:lnTo>
                  <a:pt x="4988" y="21407"/>
                </a:lnTo>
                <a:close/>
                <a:moveTo>
                  <a:pt x="5311" y="21334"/>
                </a:moveTo>
                <a:lnTo>
                  <a:pt x="5317" y="21377"/>
                </a:lnTo>
                <a:lnTo>
                  <a:pt x="5414" y="21355"/>
                </a:lnTo>
                <a:lnTo>
                  <a:pt x="5408" y="21311"/>
                </a:lnTo>
                <a:lnTo>
                  <a:pt x="5311" y="21334"/>
                </a:lnTo>
                <a:close/>
                <a:moveTo>
                  <a:pt x="5149" y="21371"/>
                </a:moveTo>
                <a:lnTo>
                  <a:pt x="5155" y="21414"/>
                </a:lnTo>
                <a:lnTo>
                  <a:pt x="5252" y="21391"/>
                </a:lnTo>
                <a:lnTo>
                  <a:pt x="5247" y="21348"/>
                </a:lnTo>
                <a:lnTo>
                  <a:pt x="5149" y="21371"/>
                </a:lnTo>
                <a:close/>
                <a:moveTo>
                  <a:pt x="4665" y="21482"/>
                </a:moveTo>
                <a:lnTo>
                  <a:pt x="4670" y="21525"/>
                </a:lnTo>
                <a:lnTo>
                  <a:pt x="4767" y="21502"/>
                </a:lnTo>
                <a:lnTo>
                  <a:pt x="4762" y="21459"/>
                </a:lnTo>
                <a:lnTo>
                  <a:pt x="4665" y="21482"/>
                </a:lnTo>
                <a:close/>
                <a:moveTo>
                  <a:pt x="7249" y="20888"/>
                </a:moveTo>
                <a:lnTo>
                  <a:pt x="7255" y="20932"/>
                </a:lnTo>
                <a:lnTo>
                  <a:pt x="7352" y="20909"/>
                </a:lnTo>
                <a:lnTo>
                  <a:pt x="7346" y="20866"/>
                </a:lnTo>
                <a:lnTo>
                  <a:pt x="7249" y="20888"/>
                </a:lnTo>
                <a:close/>
                <a:moveTo>
                  <a:pt x="4181" y="21593"/>
                </a:moveTo>
                <a:lnTo>
                  <a:pt x="4181" y="21600"/>
                </a:lnTo>
                <a:lnTo>
                  <a:pt x="4281" y="21600"/>
                </a:lnTo>
                <a:lnTo>
                  <a:pt x="4277" y="21571"/>
                </a:lnTo>
                <a:lnTo>
                  <a:pt x="4181" y="21593"/>
                </a:lnTo>
                <a:close/>
                <a:moveTo>
                  <a:pt x="4504" y="21519"/>
                </a:moveTo>
                <a:lnTo>
                  <a:pt x="4509" y="21563"/>
                </a:lnTo>
                <a:lnTo>
                  <a:pt x="4606" y="21540"/>
                </a:lnTo>
                <a:lnTo>
                  <a:pt x="4601" y="21497"/>
                </a:lnTo>
                <a:lnTo>
                  <a:pt x="4504" y="21519"/>
                </a:lnTo>
                <a:close/>
                <a:moveTo>
                  <a:pt x="4342" y="21556"/>
                </a:moveTo>
                <a:lnTo>
                  <a:pt x="4347" y="21600"/>
                </a:lnTo>
                <a:lnTo>
                  <a:pt x="4445" y="21577"/>
                </a:lnTo>
                <a:lnTo>
                  <a:pt x="4439" y="21534"/>
                </a:lnTo>
                <a:lnTo>
                  <a:pt x="4342" y="21556"/>
                </a:lnTo>
                <a:close/>
                <a:moveTo>
                  <a:pt x="5472" y="21296"/>
                </a:moveTo>
                <a:lnTo>
                  <a:pt x="5478" y="21340"/>
                </a:lnTo>
                <a:lnTo>
                  <a:pt x="5575" y="21318"/>
                </a:lnTo>
                <a:lnTo>
                  <a:pt x="5569" y="21275"/>
                </a:lnTo>
                <a:lnTo>
                  <a:pt x="5472" y="21296"/>
                </a:lnTo>
                <a:close/>
                <a:moveTo>
                  <a:pt x="6603" y="21036"/>
                </a:moveTo>
                <a:lnTo>
                  <a:pt x="6608" y="21080"/>
                </a:lnTo>
                <a:lnTo>
                  <a:pt x="6705" y="21058"/>
                </a:lnTo>
                <a:lnTo>
                  <a:pt x="6700" y="21015"/>
                </a:lnTo>
                <a:lnTo>
                  <a:pt x="6603" y="21036"/>
                </a:lnTo>
                <a:close/>
                <a:moveTo>
                  <a:pt x="6765" y="20999"/>
                </a:moveTo>
                <a:lnTo>
                  <a:pt x="6770" y="21043"/>
                </a:lnTo>
                <a:lnTo>
                  <a:pt x="6867" y="21021"/>
                </a:lnTo>
                <a:lnTo>
                  <a:pt x="6862" y="20978"/>
                </a:lnTo>
                <a:lnTo>
                  <a:pt x="6765" y="20999"/>
                </a:lnTo>
                <a:close/>
                <a:moveTo>
                  <a:pt x="6926" y="20963"/>
                </a:moveTo>
                <a:lnTo>
                  <a:pt x="6932" y="21006"/>
                </a:lnTo>
                <a:lnTo>
                  <a:pt x="7029" y="20983"/>
                </a:lnTo>
                <a:lnTo>
                  <a:pt x="7023" y="20940"/>
                </a:lnTo>
                <a:lnTo>
                  <a:pt x="6926" y="20963"/>
                </a:lnTo>
                <a:close/>
                <a:moveTo>
                  <a:pt x="7087" y="20925"/>
                </a:moveTo>
                <a:lnTo>
                  <a:pt x="7093" y="20968"/>
                </a:lnTo>
                <a:lnTo>
                  <a:pt x="7190" y="20947"/>
                </a:lnTo>
                <a:lnTo>
                  <a:pt x="7184" y="20903"/>
                </a:lnTo>
                <a:lnTo>
                  <a:pt x="7087" y="20925"/>
                </a:lnTo>
                <a:close/>
                <a:moveTo>
                  <a:pt x="6119" y="21148"/>
                </a:moveTo>
                <a:lnTo>
                  <a:pt x="6125" y="21192"/>
                </a:lnTo>
                <a:lnTo>
                  <a:pt x="6221" y="21169"/>
                </a:lnTo>
                <a:lnTo>
                  <a:pt x="6216" y="21126"/>
                </a:lnTo>
                <a:lnTo>
                  <a:pt x="6119" y="21148"/>
                </a:lnTo>
                <a:close/>
                <a:moveTo>
                  <a:pt x="5957" y="21185"/>
                </a:moveTo>
                <a:lnTo>
                  <a:pt x="5963" y="21228"/>
                </a:lnTo>
                <a:lnTo>
                  <a:pt x="6060" y="21207"/>
                </a:lnTo>
                <a:lnTo>
                  <a:pt x="6054" y="21162"/>
                </a:lnTo>
                <a:lnTo>
                  <a:pt x="5957" y="21185"/>
                </a:lnTo>
                <a:close/>
                <a:moveTo>
                  <a:pt x="5795" y="21222"/>
                </a:moveTo>
                <a:lnTo>
                  <a:pt x="5801" y="21266"/>
                </a:lnTo>
                <a:lnTo>
                  <a:pt x="5898" y="21243"/>
                </a:lnTo>
                <a:lnTo>
                  <a:pt x="5892" y="21200"/>
                </a:lnTo>
                <a:lnTo>
                  <a:pt x="5795" y="21222"/>
                </a:lnTo>
                <a:close/>
                <a:moveTo>
                  <a:pt x="5634" y="21260"/>
                </a:moveTo>
                <a:lnTo>
                  <a:pt x="5640" y="21303"/>
                </a:lnTo>
                <a:lnTo>
                  <a:pt x="5737" y="21280"/>
                </a:lnTo>
                <a:lnTo>
                  <a:pt x="5731" y="21237"/>
                </a:lnTo>
                <a:lnTo>
                  <a:pt x="5634" y="21260"/>
                </a:lnTo>
                <a:close/>
                <a:moveTo>
                  <a:pt x="6442" y="21074"/>
                </a:moveTo>
                <a:lnTo>
                  <a:pt x="6447" y="21117"/>
                </a:lnTo>
                <a:lnTo>
                  <a:pt x="6544" y="21095"/>
                </a:lnTo>
                <a:lnTo>
                  <a:pt x="6539" y="21051"/>
                </a:lnTo>
                <a:lnTo>
                  <a:pt x="6442" y="21074"/>
                </a:lnTo>
                <a:close/>
                <a:moveTo>
                  <a:pt x="13889" y="20727"/>
                </a:moveTo>
                <a:lnTo>
                  <a:pt x="13913" y="20756"/>
                </a:lnTo>
                <a:lnTo>
                  <a:pt x="13979" y="20658"/>
                </a:lnTo>
                <a:lnTo>
                  <a:pt x="13954" y="20628"/>
                </a:lnTo>
                <a:lnTo>
                  <a:pt x="13889" y="20727"/>
                </a:lnTo>
                <a:close/>
                <a:moveTo>
                  <a:pt x="13779" y="20891"/>
                </a:moveTo>
                <a:lnTo>
                  <a:pt x="13804" y="20921"/>
                </a:lnTo>
                <a:lnTo>
                  <a:pt x="13869" y="20822"/>
                </a:lnTo>
                <a:lnTo>
                  <a:pt x="13844" y="20793"/>
                </a:lnTo>
                <a:lnTo>
                  <a:pt x="13779" y="20891"/>
                </a:lnTo>
                <a:close/>
                <a:moveTo>
                  <a:pt x="13452" y="21382"/>
                </a:moveTo>
                <a:lnTo>
                  <a:pt x="13476" y="21412"/>
                </a:lnTo>
                <a:lnTo>
                  <a:pt x="13542" y="21313"/>
                </a:lnTo>
                <a:lnTo>
                  <a:pt x="13517" y="21285"/>
                </a:lnTo>
                <a:lnTo>
                  <a:pt x="13452" y="21382"/>
                </a:lnTo>
                <a:close/>
                <a:moveTo>
                  <a:pt x="13670" y="21055"/>
                </a:moveTo>
                <a:lnTo>
                  <a:pt x="13695" y="21084"/>
                </a:lnTo>
                <a:lnTo>
                  <a:pt x="13760" y="20985"/>
                </a:lnTo>
                <a:lnTo>
                  <a:pt x="13736" y="20957"/>
                </a:lnTo>
                <a:lnTo>
                  <a:pt x="13670" y="21055"/>
                </a:lnTo>
                <a:close/>
                <a:moveTo>
                  <a:pt x="13560" y="21219"/>
                </a:moveTo>
                <a:lnTo>
                  <a:pt x="13585" y="21249"/>
                </a:lnTo>
                <a:lnTo>
                  <a:pt x="13651" y="21150"/>
                </a:lnTo>
                <a:lnTo>
                  <a:pt x="13627" y="21120"/>
                </a:lnTo>
                <a:lnTo>
                  <a:pt x="13560" y="21219"/>
                </a:lnTo>
                <a:close/>
                <a:moveTo>
                  <a:pt x="13343" y="21547"/>
                </a:moveTo>
                <a:lnTo>
                  <a:pt x="13367" y="21576"/>
                </a:lnTo>
                <a:lnTo>
                  <a:pt x="13433" y="21478"/>
                </a:lnTo>
                <a:lnTo>
                  <a:pt x="13408" y="21448"/>
                </a:lnTo>
                <a:lnTo>
                  <a:pt x="13343" y="21547"/>
                </a:lnTo>
                <a:close/>
                <a:moveTo>
                  <a:pt x="12511" y="20042"/>
                </a:moveTo>
                <a:lnTo>
                  <a:pt x="12479" y="20047"/>
                </a:lnTo>
                <a:lnTo>
                  <a:pt x="12490" y="20179"/>
                </a:lnTo>
                <a:lnTo>
                  <a:pt x="12523" y="20174"/>
                </a:lnTo>
                <a:lnTo>
                  <a:pt x="12511" y="20042"/>
                </a:lnTo>
                <a:close/>
                <a:moveTo>
                  <a:pt x="12611" y="21589"/>
                </a:moveTo>
                <a:lnTo>
                  <a:pt x="12613" y="21600"/>
                </a:lnTo>
                <a:lnTo>
                  <a:pt x="12646" y="21600"/>
                </a:lnTo>
                <a:lnTo>
                  <a:pt x="12645" y="21583"/>
                </a:lnTo>
                <a:lnTo>
                  <a:pt x="12611" y="21589"/>
                </a:lnTo>
                <a:close/>
                <a:moveTo>
                  <a:pt x="12531" y="20262"/>
                </a:moveTo>
                <a:lnTo>
                  <a:pt x="12497" y="20267"/>
                </a:lnTo>
                <a:lnTo>
                  <a:pt x="12509" y="20399"/>
                </a:lnTo>
                <a:lnTo>
                  <a:pt x="12542" y="20394"/>
                </a:lnTo>
                <a:lnTo>
                  <a:pt x="12531" y="20262"/>
                </a:lnTo>
                <a:close/>
                <a:moveTo>
                  <a:pt x="12549" y="20482"/>
                </a:moveTo>
                <a:lnTo>
                  <a:pt x="12516" y="20488"/>
                </a:lnTo>
                <a:lnTo>
                  <a:pt x="12528" y="20619"/>
                </a:lnTo>
                <a:lnTo>
                  <a:pt x="12560" y="20615"/>
                </a:lnTo>
                <a:lnTo>
                  <a:pt x="12549" y="20482"/>
                </a:lnTo>
                <a:close/>
                <a:moveTo>
                  <a:pt x="12626" y="21363"/>
                </a:moveTo>
                <a:lnTo>
                  <a:pt x="12593" y="21369"/>
                </a:lnTo>
                <a:lnTo>
                  <a:pt x="12604" y="21500"/>
                </a:lnTo>
                <a:lnTo>
                  <a:pt x="12637" y="21495"/>
                </a:lnTo>
                <a:lnTo>
                  <a:pt x="12626" y="21363"/>
                </a:lnTo>
                <a:close/>
                <a:moveTo>
                  <a:pt x="12606" y="21143"/>
                </a:moveTo>
                <a:lnTo>
                  <a:pt x="12574" y="21148"/>
                </a:lnTo>
                <a:lnTo>
                  <a:pt x="12585" y="21280"/>
                </a:lnTo>
                <a:lnTo>
                  <a:pt x="12618" y="21275"/>
                </a:lnTo>
                <a:lnTo>
                  <a:pt x="12606" y="21143"/>
                </a:lnTo>
                <a:close/>
                <a:moveTo>
                  <a:pt x="12588" y="20923"/>
                </a:moveTo>
                <a:lnTo>
                  <a:pt x="12554" y="20928"/>
                </a:lnTo>
                <a:lnTo>
                  <a:pt x="12566" y="21059"/>
                </a:lnTo>
                <a:lnTo>
                  <a:pt x="12599" y="21055"/>
                </a:lnTo>
                <a:lnTo>
                  <a:pt x="12588" y="20923"/>
                </a:lnTo>
                <a:close/>
                <a:moveTo>
                  <a:pt x="12568" y="20702"/>
                </a:moveTo>
                <a:lnTo>
                  <a:pt x="12536" y="20708"/>
                </a:lnTo>
                <a:lnTo>
                  <a:pt x="12547" y="20839"/>
                </a:lnTo>
                <a:lnTo>
                  <a:pt x="12580" y="20835"/>
                </a:lnTo>
                <a:lnTo>
                  <a:pt x="12568" y="20702"/>
                </a:lnTo>
                <a:close/>
                <a:moveTo>
                  <a:pt x="19699" y="12574"/>
                </a:moveTo>
                <a:cubicBezTo>
                  <a:pt x="19589" y="12574"/>
                  <a:pt x="19500" y="12694"/>
                  <a:pt x="19500" y="12841"/>
                </a:cubicBezTo>
                <a:cubicBezTo>
                  <a:pt x="19500" y="12959"/>
                  <a:pt x="19557" y="13060"/>
                  <a:pt x="19637" y="13094"/>
                </a:cubicBezTo>
                <a:lnTo>
                  <a:pt x="19622" y="13181"/>
                </a:lnTo>
                <a:lnTo>
                  <a:pt x="19654" y="13191"/>
                </a:lnTo>
                <a:lnTo>
                  <a:pt x="19670" y="13104"/>
                </a:lnTo>
                <a:cubicBezTo>
                  <a:pt x="19679" y="13106"/>
                  <a:pt x="19689" y="13107"/>
                  <a:pt x="19699" y="13107"/>
                </a:cubicBezTo>
                <a:cubicBezTo>
                  <a:pt x="19810" y="13107"/>
                  <a:pt x="19899" y="12988"/>
                  <a:pt x="19899" y="12841"/>
                </a:cubicBezTo>
                <a:cubicBezTo>
                  <a:pt x="19899" y="12694"/>
                  <a:pt x="19810" y="12574"/>
                  <a:pt x="19699" y="12574"/>
                </a:cubicBezTo>
                <a:close/>
                <a:moveTo>
                  <a:pt x="14159" y="12229"/>
                </a:moveTo>
                <a:lnTo>
                  <a:pt x="14126" y="12298"/>
                </a:lnTo>
                <a:lnTo>
                  <a:pt x="14154" y="12321"/>
                </a:lnTo>
                <a:lnTo>
                  <a:pt x="14186" y="12252"/>
                </a:lnTo>
                <a:cubicBezTo>
                  <a:pt x="14215" y="12273"/>
                  <a:pt x="14247" y="12285"/>
                  <a:pt x="14282" y="12285"/>
                </a:cubicBezTo>
                <a:cubicBezTo>
                  <a:pt x="14307" y="12285"/>
                  <a:pt x="14331" y="12280"/>
                  <a:pt x="14352" y="12268"/>
                </a:cubicBezTo>
                <a:lnTo>
                  <a:pt x="14378" y="12342"/>
                </a:lnTo>
                <a:lnTo>
                  <a:pt x="14408" y="12323"/>
                </a:lnTo>
                <a:lnTo>
                  <a:pt x="14382" y="12249"/>
                </a:lnTo>
                <a:cubicBezTo>
                  <a:pt x="14442" y="12204"/>
                  <a:pt x="14482" y="12118"/>
                  <a:pt x="14482" y="12019"/>
                </a:cubicBezTo>
                <a:cubicBezTo>
                  <a:pt x="14482" y="11871"/>
                  <a:pt x="14393" y="11752"/>
                  <a:pt x="14282" y="11752"/>
                </a:cubicBezTo>
                <a:cubicBezTo>
                  <a:pt x="14172" y="11752"/>
                  <a:pt x="14083" y="11871"/>
                  <a:pt x="14083" y="12019"/>
                </a:cubicBezTo>
                <a:cubicBezTo>
                  <a:pt x="14083" y="12104"/>
                  <a:pt x="14112" y="12179"/>
                  <a:pt x="14159" y="12229"/>
                </a:cubicBezTo>
                <a:close/>
                <a:moveTo>
                  <a:pt x="13381" y="1471"/>
                </a:moveTo>
                <a:lnTo>
                  <a:pt x="13317" y="1494"/>
                </a:lnTo>
                <a:lnTo>
                  <a:pt x="13327" y="1536"/>
                </a:lnTo>
                <a:lnTo>
                  <a:pt x="13390" y="1513"/>
                </a:lnTo>
                <a:cubicBezTo>
                  <a:pt x="13418" y="1612"/>
                  <a:pt x="13491" y="1684"/>
                  <a:pt x="13577" y="1684"/>
                </a:cubicBezTo>
                <a:cubicBezTo>
                  <a:pt x="13687" y="1684"/>
                  <a:pt x="13776" y="1565"/>
                  <a:pt x="13776" y="1417"/>
                </a:cubicBezTo>
                <a:cubicBezTo>
                  <a:pt x="13776" y="1270"/>
                  <a:pt x="13687" y="1151"/>
                  <a:pt x="13577" y="1151"/>
                </a:cubicBezTo>
                <a:cubicBezTo>
                  <a:pt x="13533" y="1151"/>
                  <a:pt x="13492" y="1170"/>
                  <a:pt x="13459" y="1202"/>
                </a:cubicBezTo>
                <a:lnTo>
                  <a:pt x="13418" y="1141"/>
                </a:lnTo>
                <a:lnTo>
                  <a:pt x="13394" y="1170"/>
                </a:lnTo>
                <a:lnTo>
                  <a:pt x="13435" y="1230"/>
                </a:lnTo>
                <a:cubicBezTo>
                  <a:pt x="13399" y="1278"/>
                  <a:pt x="13377" y="1345"/>
                  <a:pt x="13377" y="1417"/>
                </a:cubicBezTo>
                <a:cubicBezTo>
                  <a:pt x="13377" y="1435"/>
                  <a:pt x="13378" y="1454"/>
                  <a:pt x="13381" y="1471"/>
                </a:cubicBezTo>
                <a:close/>
                <a:moveTo>
                  <a:pt x="11000" y="4626"/>
                </a:moveTo>
                <a:cubicBezTo>
                  <a:pt x="11000" y="4479"/>
                  <a:pt x="10911" y="4360"/>
                  <a:pt x="10800" y="4360"/>
                </a:cubicBezTo>
                <a:cubicBezTo>
                  <a:pt x="10749" y="4360"/>
                  <a:pt x="10702" y="4386"/>
                  <a:pt x="10666" y="4428"/>
                </a:cubicBezTo>
                <a:lnTo>
                  <a:pt x="10658" y="4416"/>
                </a:lnTo>
                <a:lnTo>
                  <a:pt x="10635" y="4449"/>
                </a:lnTo>
                <a:lnTo>
                  <a:pt x="10644" y="4459"/>
                </a:lnTo>
                <a:cubicBezTo>
                  <a:pt x="10618" y="4504"/>
                  <a:pt x="10602" y="4559"/>
                  <a:pt x="10600" y="4619"/>
                </a:cubicBezTo>
                <a:lnTo>
                  <a:pt x="10603" y="4664"/>
                </a:lnTo>
                <a:cubicBezTo>
                  <a:pt x="10604" y="4686"/>
                  <a:pt x="10610" y="4708"/>
                  <a:pt x="10616" y="4729"/>
                </a:cubicBezTo>
                <a:lnTo>
                  <a:pt x="10560" y="4767"/>
                </a:lnTo>
                <a:lnTo>
                  <a:pt x="10575" y="4806"/>
                </a:lnTo>
                <a:lnTo>
                  <a:pt x="10631" y="4768"/>
                </a:lnTo>
                <a:cubicBezTo>
                  <a:pt x="10666" y="4843"/>
                  <a:pt x="10729" y="4893"/>
                  <a:pt x="10800" y="4893"/>
                </a:cubicBezTo>
                <a:cubicBezTo>
                  <a:pt x="10911" y="4893"/>
                  <a:pt x="11000" y="4774"/>
                  <a:pt x="11000" y="4626"/>
                </a:cubicBezTo>
                <a:close/>
                <a:moveTo>
                  <a:pt x="21407" y="18497"/>
                </a:moveTo>
                <a:lnTo>
                  <a:pt x="21347" y="18483"/>
                </a:lnTo>
                <a:lnTo>
                  <a:pt x="21341" y="18526"/>
                </a:lnTo>
                <a:lnTo>
                  <a:pt x="21401" y="18540"/>
                </a:lnTo>
                <a:cubicBezTo>
                  <a:pt x="21400" y="18547"/>
                  <a:pt x="21400" y="18554"/>
                  <a:pt x="21400" y="18562"/>
                </a:cubicBezTo>
                <a:cubicBezTo>
                  <a:pt x="21400" y="18710"/>
                  <a:pt x="21489" y="18829"/>
                  <a:pt x="21600" y="18829"/>
                </a:cubicBezTo>
                <a:lnTo>
                  <a:pt x="21600" y="18296"/>
                </a:lnTo>
                <a:cubicBezTo>
                  <a:pt x="21506" y="18296"/>
                  <a:pt x="21429" y="18381"/>
                  <a:pt x="21407" y="18497"/>
                </a:cubicBezTo>
                <a:close/>
                <a:moveTo>
                  <a:pt x="4371" y="884"/>
                </a:moveTo>
                <a:cubicBezTo>
                  <a:pt x="4371" y="1032"/>
                  <a:pt x="4460" y="1151"/>
                  <a:pt x="4571" y="1151"/>
                </a:cubicBezTo>
                <a:cubicBezTo>
                  <a:pt x="4681" y="1151"/>
                  <a:pt x="4771" y="1032"/>
                  <a:pt x="4771" y="884"/>
                </a:cubicBezTo>
                <a:cubicBezTo>
                  <a:pt x="4771" y="832"/>
                  <a:pt x="4759" y="783"/>
                  <a:pt x="4739" y="742"/>
                </a:cubicBezTo>
                <a:lnTo>
                  <a:pt x="4756" y="726"/>
                </a:lnTo>
                <a:lnTo>
                  <a:pt x="4737" y="691"/>
                </a:lnTo>
                <a:lnTo>
                  <a:pt x="4720" y="706"/>
                </a:lnTo>
                <a:cubicBezTo>
                  <a:pt x="4683" y="652"/>
                  <a:pt x="4630" y="618"/>
                  <a:pt x="4571" y="618"/>
                </a:cubicBezTo>
                <a:cubicBezTo>
                  <a:pt x="4460" y="618"/>
                  <a:pt x="4371" y="737"/>
                  <a:pt x="4371" y="884"/>
                </a:cubicBezTo>
                <a:close/>
                <a:moveTo>
                  <a:pt x="5684" y="149"/>
                </a:moveTo>
                <a:lnTo>
                  <a:pt x="5622" y="104"/>
                </a:lnTo>
                <a:cubicBezTo>
                  <a:pt x="5632" y="73"/>
                  <a:pt x="5638" y="37"/>
                  <a:pt x="5638" y="0"/>
                </a:cubicBezTo>
                <a:lnTo>
                  <a:pt x="5238" y="0"/>
                </a:lnTo>
                <a:cubicBezTo>
                  <a:pt x="5238" y="147"/>
                  <a:pt x="5328" y="266"/>
                  <a:pt x="5438" y="266"/>
                </a:cubicBezTo>
                <a:cubicBezTo>
                  <a:pt x="5509" y="266"/>
                  <a:pt x="5571" y="218"/>
                  <a:pt x="5607" y="143"/>
                </a:cubicBezTo>
                <a:lnTo>
                  <a:pt x="5668" y="187"/>
                </a:lnTo>
                <a:lnTo>
                  <a:pt x="5684" y="149"/>
                </a:lnTo>
                <a:close/>
                <a:moveTo>
                  <a:pt x="9308" y="3046"/>
                </a:moveTo>
                <a:lnTo>
                  <a:pt x="9262" y="3070"/>
                </a:lnTo>
                <a:lnTo>
                  <a:pt x="9275" y="3111"/>
                </a:lnTo>
                <a:lnTo>
                  <a:pt x="9317" y="3089"/>
                </a:lnTo>
                <a:cubicBezTo>
                  <a:pt x="9332" y="3142"/>
                  <a:pt x="9360" y="3187"/>
                  <a:pt x="9397" y="3218"/>
                </a:cubicBezTo>
                <a:lnTo>
                  <a:pt x="9390" y="3236"/>
                </a:lnTo>
                <a:lnTo>
                  <a:pt x="9419" y="3256"/>
                </a:lnTo>
                <a:lnTo>
                  <a:pt x="9426" y="3238"/>
                </a:lnTo>
                <a:cubicBezTo>
                  <a:pt x="9450" y="3252"/>
                  <a:pt x="9476" y="3260"/>
                  <a:pt x="9503" y="3260"/>
                </a:cubicBezTo>
                <a:cubicBezTo>
                  <a:pt x="9554" y="3260"/>
                  <a:pt x="9601" y="3234"/>
                  <a:pt x="9637" y="3192"/>
                </a:cubicBezTo>
                <a:lnTo>
                  <a:pt x="9645" y="3202"/>
                </a:lnTo>
                <a:lnTo>
                  <a:pt x="9668" y="3170"/>
                </a:lnTo>
                <a:lnTo>
                  <a:pt x="9660" y="3160"/>
                </a:lnTo>
                <a:cubicBezTo>
                  <a:pt x="9687" y="3114"/>
                  <a:pt x="9703" y="3056"/>
                  <a:pt x="9703" y="2993"/>
                </a:cubicBezTo>
                <a:cubicBezTo>
                  <a:pt x="9703" y="2975"/>
                  <a:pt x="9701" y="2957"/>
                  <a:pt x="9699" y="2940"/>
                </a:cubicBezTo>
                <a:lnTo>
                  <a:pt x="9763" y="2916"/>
                </a:lnTo>
                <a:lnTo>
                  <a:pt x="9753" y="2874"/>
                </a:lnTo>
                <a:lnTo>
                  <a:pt x="9689" y="2898"/>
                </a:lnTo>
                <a:cubicBezTo>
                  <a:pt x="9680" y="2864"/>
                  <a:pt x="9666" y="2834"/>
                  <a:pt x="9647" y="2809"/>
                </a:cubicBezTo>
                <a:lnTo>
                  <a:pt x="9689" y="2745"/>
                </a:lnTo>
                <a:lnTo>
                  <a:pt x="9665" y="2716"/>
                </a:lnTo>
                <a:lnTo>
                  <a:pt x="9621" y="2779"/>
                </a:lnTo>
                <a:cubicBezTo>
                  <a:pt x="9588" y="2746"/>
                  <a:pt x="9547" y="2727"/>
                  <a:pt x="9503" y="2727"/>
                </a:cubicBezTo>
                <a:cubicBezTo>
                  <a:pt x="9393" y="2727"/>
                  <a:pt x="9303" y="2846"/>
                  <a:pt x="9303" y="2993"/>
                </a:cubicBezTo>
                <a:cubicBezTo>
                  <a:pt x="9303" y="3012"/>
                  <a:pt x="9305" y="3029"/>
                  <a:pt x="9308" y="3046"/>
                </a:cubicBezTo>
                <a:close/>
                <a:moveTo>
                  <a:pt x="16106" y="16548"/>
                </a:moveTo>
                <a:lnTo>
                  <a:pt x="16039" y="16515"/>
                </a:lnTo>
                <a:cubicBezTo>
                  <a:pt x="16044" y="16491"/>
                  <a:pt x="16047" y="16466"/>
                  <a:pt x="16047" y="16441"/>
                </a:cubicBezTo>
                <a:cubicBezTo>
                  <a:pt x="16047" y="16294"/>
                  <a:pt x="15958" y="16174"/>
                  <a:pt x="15847" y="16174"/>
                </a:cubicBezTo>
                <a:cubicBezTo>
                  <a:pt x="15822" y="16174"/>
                  <a:pt x="15799" y="16181"/>
                  <a:pt x="15777" y="16191"/>
                </a:cubicBezTo>
                <a:lnTo>
                  <a:pt x="15751" y="16118"/>
                </a:lnTo>
                <a:lnTo>
                  <a:pt x="15721" y="16137"/>
                </a:lnTo>
                <a:lnTo>
                  <a:pt x="15748" y="16211"/>
                </a:lnTo>
                <a:cubicBezTo>
                  <a:pt x="15687" y="16256"/>
                  <a:pt x="15647" y="16342"/>
                  <a:pt x="15647" y="16441"/>
                </a:cubicBezTo>
                <a:cubicBezTo>
                  <a:pt x="15647" y="16477"/>
                  <a:pt x="15652" y="16512"/>
                  <a:pt x="15663" y="16543"/>
                </a:cubicBezTo>
                <a:lnTo>
                  <a:pt x="15636" y="16568"/>
                </a:lnTo>
                <a:lnTo>
                  <a:pt x="15656" y="16604"/>
                </a:lnTo>
                <a:lnTo>
                  <a:pt x="15678" y="16583"/>
                </a:lnTo>
                <a:cubicBezTo>
                  <a:pt x="15693" y="16614"/>
                  <a:pt x="15714" y="16643"/>
                  <a:pt x="15737" y="16663"/>
                </a:cubicBezTo>
                <a:lnTo>
                  <a:pt x="15717" y="16709"/>
                </a:lnTo>
                <a:lnTo>
                  <a:pt x="15746" y="16731"/>
                </a:lnTo>
                <a:lnTo>
                  <a:pt x="15766" y="16685"/>
                </a:lnTo>
                <a:cubicBezTo>
                  <a:pt x="15791" y="16699"/>
                  <a:pt x="15818" y="16707"/>
                  <a:pt x="15847" y="16707"/>
                </a:cubicBezTo>
                <a:cubicBezTo>
                  <a:pt x="15927" y="16707"/>
                  <a:pt x="15995" y="16645"/>
                  <a:pt x="16027" y="16555"/>
                </a:cubicBezTo>
                <a:lnTo>
                  <a:pt x="16094" y="16588"/>
                </a:lnTo>
                <a:lnTo>
                  <a:pt x="16106" y="16548"/>
                </a:lnTo>
                <a:close/>
                <a:moveTo>
                  <a:pt x="12628" y="19625"/>
                </a:moveTo>
                <a:cubicBezTo>
                  <a:pt x="12628" y="19575"/>
                  <a:pt x="12618" y="19528"/>
                  <a:pt x="12600" y="19489"/>
                </a:cubicBezTo>
                <a:lnTo>
                  <a:pt x="12661" y="19432"/>
                </a:lnTo>
                <a:lnTo>
                  <a:pt x="12641" y="19396"/>
                </a:lnTo>
                <a:lnTo>
                  <a:pt x="12581" y="19452"/>
                </a:lnTo>
                <a:cubicBezTo>
                  <a:pt x="12544" y="19396"/>
                  <a:pt x="12490" y="19358"/>
                  <a:pt x="12429" y="19358"/>
                </a:cubicBezTo>
                <a:cubicBezTo>
                  <a:pt x="12318" y="19358"/>
                  <a:pt x="12229" y="19477"/>
                  <a:pt x="12229" y="19625"/>
                </a:cubicBezTo>
                <a:cubicBezTo>
                  <a:pt x="12229" y="19636"/>
                  <a:pt x="12230" y="19647"/>
                  <a:pt x="12230" y="19658"/>
                </a:cubicBezTo>
                <a:lnTo>
                  <a:pt x="12201" y="19667"/>
                </a:lnTo>
                <a:lnTo>
                  <a:pt x="12207" y="19710"/>
                </a:lnTo>
                <a:lnTo>
                  <a:pt x="12237" y="19701"/>
                </a:lnTo>
                <a:cubicBezTo>
                  <a:pt x="12262" y="19811"/>
                  <a:pt x="12338" y="19891"/>
                  <a:pt x="12429" y="19891"/>
                </a:cubicBezTo>
                <a:cubicBezTo>
                  <a:pt x="12440" y="19891"/>
                  <a:pt x="12453" y="19890"/>
                  <a:pt x="12464" y="19887"/>
                </a:cubicBezTo>
                <a:lnTo>
                  <a:pt x="12471" y="19958"/>
                </a:lnTo>
                <a:lnTo>
                  <a:pt x="12503" y="19954"/>
                </a:lnTo>
                <a:lnTo>
                  <a:pt x="12497" y="19875"/>
                </a:lnTo>
                <a:cubicBezTo>
                  <a:pt x="12552" y="19848"/>
                  <a:pt x="12595" y="19790"/>
                  <a:pt x="12616" y="19718"/>
                </a:cubicBezTo>
                <a:lnTo>
                  <a:pt x="12688" y="19744"/>
                </a:lnTo>
                <a:lnTo>
                  <a:pt x="12697" y="19702"/>
                </a:lnTo>
                <a:lnTo>
                  <a:pt x="12625" y="19675"/>
                </a:lnTo>
                <a:cubicBezTo>
                  <a:pt x="12627" y="19659"/>
                  <a:pt x="12628" y="19642"/>
                  <a:pt x="12628" y="19625"/>
                </a:cubicBezTo>
                <a:close/>
              </a:path>
            </a:pathLst>
          </a:custGeom>
          <a:solidFill>
            <a:srgbClr val="EBEBE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0" name="Logo UPD"/>
          <p:cNvSpPr/>
          <p:nvPr/>
        </p:nvSpPr>
        <p:spPr>
          <a:xfrm>
            <a:off x="450849" y="450000"/>
            <a:ext cx="2080802" cy="716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367" y="17906"/>
                </a:moveTo>
                <a:cubicBezTo>
                  <a:pt x="8367" y="17339"/>
                  <a:pt x="8281" y="16881"/>
                  <a:pt x="8124" y="16609"/>
                </a:cubicBezTo>
                <a:cubicBezTo>
                  <a:pt x="8027" y="16434"/>
                  <a:pt x="7934" y="16358"/>
                  <a:pt x="7676" y="16358"/>
                </a:cubicBezTo>
                <a:lnTo>
                  <a:pt x="7205" y="16358"/>
                </a:lnTo>
                <a:lnTo>
                  <a:pt x="7205" y="21524"/>
                </a:lnTo>
                <a:lnTo>
                  <a:pt x="7496" y="21524"/>
                </a:lnTo>
                <a:lnTo>
                  <a:pt x="7496" y="19551"/>
                </a:lnTo>
                <a:lnTo>
                  <a:pt x="7795" y="19551"/>
                </a:lnTo>
                <a:cubicBezTo>
                  <a:pt x="8113" y="19551"/>
                  <a:pt x="8367" y="18919"/>
                  <a:pt x="8367" y="17906"/>
                </a:cubicBezTo>
                <a:close/>
                <a:moveTo>
                  <a:pt x="5344" y="21567"/>
                </a:moveTo>
                <a:lnTo>
                  <a:pt x="0" y="21567"/>
                </a:lnTo>
                <a:lnTo>
                  <a:pt x="0" y="15225"/>
                </a:lnTo>
                <a:lnTo>
                  <a:pt x="1117" y="12685"/>
                </a:lnTo>
                <a:lnTo>
                  <a:pt x="1117" y="19039"/>
                </a:lnTo>
                <a:lnTo>
                  <a:pt x="5344" y="21567"/>
                </a:lnTo>
                <a:close/>
                <a:moveTo>
                  <a:pt x="2616" y="6354"/>
                </a:moveTo>
                <a:lnTo>
                  <a:pt x="1543" y="8882"/>
                </a:lnTo>
                <a:lnTo>
                  <a:pt x="1543" y="17884"/>
                </a:lnTo>
                <a:lnTo>
                  <a:pt x="5374" y="21197"/>
                </a:lnTo>
                <a:lnTo>
                  <a:pt x="2616" y="15355"/>
                </a:lnTo>
                <a:lnTo>
                  <a:pt x="2616" y="6354"/>
                </a:lnTo>
                <a:close/>
                <a:moveTo>
                  <a:pt x="5613" y="8882"/>
                </a:moveTo>
                <a:lnTo>
                  <a:pt x="4585" y="6473"/>
                </a:lnTo>
                <a:lnTo>
                  <a:pt x="4585" y="11171"/>
                </a:lnTo>
                <a:lnTo>
                  <a:pt x="5613" y="20772"/>
                </a:lnTo>
                <a:lnTo>
                  <a:pt x="5613" y="8882"/>
                </a:lnTo>
                <a:close/>
                <a:moveTo>
                  <a:pt x="4156" y="0"/>
                </a:moveTo>
                <a:lnTo>
                  <a:pt x="3046" y="2539"/>
                </a:lnTo>
                <a:lnTo>
                  <a:pt x="3046" y="14342"/>
                </a:lnTo>
                <a:lnTo>
                  <a:pt x="5471" y="20913"/>
                </a:lnTo>
                <a:lnTo>
                  <a:pt x="4156" y="12064"/>
                </a:lnTo>
                <a:lnTo>
                  <a:pt x="4156" y="0"/>
                </a:lnTo>
                <a:close/>
                <a:moveTo>
                  <a:pt x="21600" y="8915"/>
                </a:moveTo>
                <a:lnTo>
                  <a:pt x="20374" y="8915"/>
                </a:lnTo>
                <a:lnTo>
                  <a:pt x="20374" y="9623"/>
                </a:lnTo>
                <a:lnTo>
                  <a:pt x="20823" y="9623"/>
                </a:lnTo>
                <a:lnTo>
                  <a:pt x="20823" y="14069"/>
                </a:lnTo>
                <a:lnTo>
                  <a:pt x="21114" y="14069"/>
                </a:lnTo>
                <a:lnTo>
                  <a:pt x="21114" y="9623"/>
                </a:lnTo>
                <a:lnTo>
                  <a:pt x="21559" y="9623"/>
                </a:lnTo>
                <a:lnTo>
                  <a:pt x="21600" y="8915"/>
                </a:lnTo>
                <a:close/>
                <a:moveTo>
                  <a:pt x="20412" y="14069"/>
                </a:moveTo>
                <a:lnTo>
                  <a:pt x="19847" y="8904"/>
                </a:lnTo>
                <a:lnTo>
                  <a:pt x="19507" y="8904"/>
                </a:lnTo>
                <a:lnTo>
                  <a:pt x="18928" y="14069"/>
                </a:lnTo>
                <a:lnTo>
                  <a:pt x="19231" y="14069"/>
                </a:lnTo>
                <a:lnTo>
                  <a:pt x="19373" y="12707"/>
                </a:lnTo>
                <a:lnTo>
                  <a:pt x="19948" y="12707"/>
                </a:lnTo>
                <a:lnTo>
                  <a:pt x="20090" y="14069"/>
                </a:lnTo>
                <a:lnTo>
                  <a:pt x="20412" y="14069"/>
                </a:lnTo>
                <a:close/>
                <a:moveTo>
                  <a:pt x="19881" y="11999"/>
                </a:moveTo>
                <a:lnTo>
                  <a:pt x="19447" y="11999"/>
                </a:lnTo>
                <a:cubicBezTo>
                  <a:pt x="19485" y="11650"/>
                  <a:pt x="19668" y="9754"/>
                  <a:pt x="19668" y="9754"/>
                </a:cubicBezTo>
                <a:lnTo>
                  <a:pt x="19672" y="9754"/>
                </a:lnTo>
                <a:cubicBezTo>
                  <a:pt x="19683" y="9961"/>
                  <a:pt x="19862" y="11879"/>
                  <a:pt x="19881" y="11999"/>
                </a:cubicBezTo>
                <a:close/>
                <a:moveTo>
                  <a:pt x="20116" y="8184"/>
                </a:moveTo>
                <a:cubicBezTo>
                  <a:pt x="20116" y="7890"/>
                  <a:pt x="20038" y="7661"/>
                  <a:pt x="19948" y="7661"/>
                </a:cubicBezTo>
                <a:cubicBezTo>
                  <a:pt x="19851" y="7661"/>
                  <a:pt x="19773" y="7890"/>
                  <a:pt x="19773" y="8184"/>
                </a:cubicBezTo>
                <a:cubicBezTo>
                  <a:pt x="19773" y="8468"/>
                  <a:pt x="19851" y="8697"/>
                  <a:pt x="19944" y="8697"/>
                </a:cubicBezTo>
                <a:cubicBezTo>
                  <a:pt x="20038" y="8697"/>
                  <a:pt x="20116" y="8468"/>
                  <a:pt x="20116" y="8184"/>
                </a:cubicBezTo>
                <a:close/>
                <a:moveTo>
                  <a:pt x="19582" y="8184"/>
                </a:moveTo>
                <a:cubicBezTo>
                  <a:pt x="19582" y="7890"/>
                  <a:pt x="19504" y="7661"/>
                  <a:pt x="19410" y="7661"/>
                </a:cubicBezTo>
                <a:cubicBezTo>
                  <a:pt x="19317" y="7661"/>
                  <a:pt x="19238" y="7890"/>
                  <a:pt x="19238" y="8184"/>
                </a:cubicBezTo>
                <a:cubicBezTo>
                  <a:pt x="19238" y="8468"/>
                  <a:pt x="19317" y="8697"/>
                  <a:pt x="19410" y="8697"/>
                </a:cubicBezTo>
                <a:cubicBezTo>
                  <a:pt x="19504" y="8697"/>
                  <a:pt x="19582" y="8468"/>
                  <a:pt x="19582" y="8184"/>
                </a:cubicBezTo>
                <a:close/>
                <a:moveTo>
                  <a:pt x="19029" y="8915"/>
                </a:moveTo>
                <a:lnTo>
                  <a:pt x="17803" y="8915"/>
                </a:lnTo>
                <a:lnTo>
                  <a:pt x="17803" y="9623"/>
                </a:lnTo>
                <a:lnTo>
                  <a:pt x="18252" y="9623"/>
                </a:lnTo>
                <a:lnTo>
                  <a:pt x="18252" y="14069"/>
                </a:lnTo>
                <a:lnTo>
                  <a:pt x="18543" y="14069"/>
                </a:lnTo>
                <a:lnTo>
                  <a:pt x="18543" y="9623"/>
                </a:lnTo>
                <a:lnTo>
                  <a:pt x="18988" y="9623"/>
                </a:lnTo>
                <a:lnTo>
                  <a:pt x="19029" y="8915"/>
                </a:lnTo>
                <a:close/>
                <a:moveTo>
                  <a:pt x="17202" y="14069"/>
                </a:moveTo>
                <a:lnTo>
                  <a:pt x="17504" y="14069"/>
                </a:lnTo>
                <a:lnTo>
                  <a:pt x="17504" y="8915"/>
                </a:lnTo>
                <a:lnTo>
                  <a:pt x="17202" y="8915"/>
                </a:lnTo>
                <a:lnTo>
                  <a:pt x="17202" y="14069"/>
                </a:lnTo>
                <a:close/>
                <a:moveTo>
                  <a:pt x="16824" y="12511"/>
                </a:moveTo>
                <a:cubicBezTo>
                  <a:pt x="16824" y="11737"/>
                  <a:pt x="16645" y="11258"/>
                  <a:pt x="16391" y="11040"/>
                </a:cubicBezTo>
                <a:lnTo>
                  <a:pt x="16181" y="10865"/>
                </a:lnTo>
                <a:cubicBezTo>
                  <a:pt x="16006" y="10713"/>
                  <a:pt x="15946" y="10549"/>
                  <a:pt x="15946" y="10233"/>
                </a:cubicBezTo>
                <a:cubicBezTo>
                  <a:pt x="15946" y="9808"/>
                  <a:pt x="16058" y="9525"/>
                  <a:pt x="16234" y="9525"/>
                </a:cubicBezTo>
                <a:cubicBezTo>
                  <a:pt x="16376" y="9525"/>
                  <a:pt x="16488" y="9645"/>
                  <a:pt x="16648" y="9928"/>
                </a:cubicBezTo>
                <a:lnTo>
                  <a:pt x="16783" y="9318"/>
                </a:lnTo>
                <a:cubicBezTo>
                  <a:pt x="16626" y="9002"/>
                  <a:pt x="16424" y="8827"/>
                  <a:pt x="16222" y="8827"/>
                </a:cubicBezTo>
                <a:cubicBezTo>
                  <a:pt x="15867" y="8827"/>
                  <a:pt x="15621" y="9449"/>
                  <a:pt x="15621" y="10353"/>
                </a:cubicBezTo>
                <a:cubicBezTo>
                  <a:pt x="15621" y="10658"/>
                  <a:pt x="15647" y="10898"/>
                  <a:pt x="15696" y="11105"/>
                </a:cubicBezTo>
                <a:cubicBezTo>
                  <a:pt x="15763" y="11399"/>
                  <a:pt x="15879" y="11596"/>
                  <a:pt x="16039" y="11726"/>
                </a:cubicBezTo>
                <a:lnTo>
                  <a:pt x="16230" y="11879"/>
                </a:lnTo>
                <a:cubicBezTo>
                  <a:pt x="16409" y="12031"/>
                  <a:pt x="16491" y="12271"/>
                  <a:pt x="16491" y="12653"/>
                </a:cubicBezTo>
                <a:cubicBezTo>
                  <a:pt x="16491" y="13165"/>
                  <a:pt x="16361" y="13470"/>
                  <a:pt x="16144" y="13470"/>
                </a:cubicBezTo>
                <a:cubicBezTo>
                  <a:pt x="15965" y="13470"/>
                  <a:pt x="15823" y="13317"/>
                  <a:pt x="15666" y="13045"/>
                </a:cubicBezTo>
                <a:lnTo>
                  <a:pt x="15553" y="13699"/>
                </a:lnTo>
                <a:cubicBezTo>
                  <a:pt x="15729" y="14004"/>
                  <a:pt x="15931" y="14168"/>
                  <a:pt x="16133" y="14168"/>
                </a:cubicBezTo>
                <a:cubicBezTo>
                  <a:pt x="16585" y="14168"/>
                  <a:pt x="16824" y="13372"/>
                  <a:pt x="16824" y="12511"/>
                </a:cubicBezTo>
                <a:close/>
                <a:moveTo>
                  <a:pt x="15329" y="14069"/>
                </a:moveTo>
                <a:lnTo>
                  <a:pt x="15068" y="12827"/>
                </a:lnTo>
                <a:cubicBezTo>
                  <a:pt x="14978" y="12402"/>
                  <a:pt x="14858" y="11901"/>
                  <a:pt x="14795" y="11803"/>
                </a:cubicBezTo>
                <a:cubicBezTo>
                  <a:pt x="15071" y="11803"/>
                  <a:pt x="15236" y="11127"/>
                  <a:pt x="15236" y="10386"/>
                </a:cubicBezTo>
                <a:cubicBezTo>
                  <a:pt x="15236" y="9579"/>
                  <a:pt x="15056" y="8915"/>
                  <a:pt x="14660" y="8915"/>
                </a:cubicBezTo>
                <a:lnTo>
                  <a:pt x="14122" y="8915"/>
                </a:lnTo>
                <a:lnTo>
                  <a:pt x="14122" y="14069"/>
                </a:lnTo>
                <a:lnTo>
                  <a:pt x="14410" y="14069"/>
                </a:lnTo>
                <a:lnTo>
                  <a:pt x="14410" y="11835"/>
                </a:lnTo>
                <a:cubicBezTo>
                  <a:pt x="14466" y="11846"/>
                  <a:pt x="14492" y="11901"/>
                  <a:pt x="14526" y="11999"/>
                </a:cubicBezTo>
                <a:cubicBezTo>
                  <a:pt x="14623" y="12282"/>
                  <a:pt x="14705" y="12631"/>
                  <a:pt x="14825" y="13274"/>
                </a:cubicBezTo>
                <a:lnTo>
                  <a:pt x="14978" y="14069"/>
                </a:lnTo>
                <a:lnTo>
                  <a:pt x="15329" y="14069"/>
                </a:lnTo>
                <a:close/>
                <a:moveTo>
                  <a:pt x="14929" y="10397"/>
                </a:moveTo>
                <a:cubicBezTo>
                  <a:pt x="14929" y="10658"/>
                  <a:pt x="14896" y="10876"/>
                  <a:pt x="14851" y="11018"/>
                </a:cubicBezTo>
                <a:cubicBezTo>
                  <a:pt x="14795" y="11171"/>
                  <a:pt x="14713" y="11236"/>
                  <a:pt x="14559" y="11236"/>
                </a:cubicBezTo>
                <a:lnTo>
                  <a:pt x="14410" y="11236"/>
                </a:lnTo>
                <a:lnTo>
                  <a:pt x="14410" y="9601"/>
                </a:lnTo>
                <a:lnTo>
                  <a:pt x="14571" y="9601"/>
                </a:lnTo>
                <a:cubicBezTo>
                  <a:pt x="14832" y="9601"/>
                  <a:pt x="14929" y="9874"/>
                  <a:pt x="14929" y="10397"/>
                </a:cubicBezTo>
                <a:close/>
                <a:moveTo>
                  <a:pt x="13793" y="14069"/>
                </a:moveTo>
                <a:lnTo>
                  <a:pt x="13793" y="13339"/>
                </a:lnTo>
                <a:lnTo>
                  <a:pt x="13087" y="13339"/>
                </a:lnTo>
                <a:lnTo>
                  <a:pt x="13087" y="11726"/>
                </a:lnTo>
                <a:lnTo>
                  <a:pt x="13625" y="11726"/>
                </a:lnTo>
                <a:lnTo>
                  <a:pt x="13625" y="11018"/>
                </a:lnTo>
                <a:lnTo>
                  <a:pt x="13080" y="11018"/>
                </a:lnTo>
                <a:lnTo>
                  <a:pt x="13080" y="9612"/>
                </a:lnTo>
                <a:lnTo>
                  <a:pt x="13730" y="9612"/>
                </a:lnTo>
                <a:lnTo>
                  <a:pt x="13767" y="8915"/>
                </a:lnTo>
                <a:lnTo>
                  <a:pt x="12788" y="8915"/>
                </a:lnTo>
                <a:lnTo>
                  <a:pt x="12788" y="14069"/>
                </a:lnTo>
                <a:lnTo>
                  <a:pt x="13793" y="14069"/>
                </a:lnTo>
                <a:close/>
                <a:moveTo>
                  <a:pt x="12549" y="8915"/>
                </a:moveTo>
                <a:lnTo>
                  <a:pt x="12242" y="8915"/>
                </a:lnTo>
                <a:lnTo>
                  <a:pt x="11917" y="11792"/>
                </a:lnTo>
                <a:cubicBezTo>
                  <a:pt x="11831" y="12555"/>
                  <a:pt x="11813" y="12871"/>
                  <a:pt x="11813" y="12871"/>
                </a:cubicBezTo>
                <a:lnTo>
                  <a:pt x="11805" y="12871"/>
                </a:lnTo>
                <a:cubicBezTo>
                  <a:pt x="11805" y="12871"/>
                  <a:pt x="11787" y="12489"/>
                  <a:pt x="11716" y="11835"/>
                </a:cubicBezTo>
                <a:lnTo>
                  <a:pt x="11394" y="8915"/>
                </a:lnTo>
                <a:lnTo>
                  <a:pt x="11073" y="8915"/>
                </a:lnTo>
                <a:lnTo>
                  <a:pt x="11667" y="14091"/>
                </a:lnTo>
                <a:lnTo>
                  <a:pt x="11944" y="14091"/>
                </a:lnTo>
                <a:lnTo>
                  <a:pt x="12549" y="8915"/>
                </a:lnTo>
                <a:close/>
                <a:moveTo>
                  <a:pt x="10535" y="14069"/>
                </a:moveTo>
                <a:lnTo>
                  <a:pt x="10837" y="14069"/>
                </a:lnTo>
                <a:lnTo>
                  <a:pt x="10837" y="8915"/>
                </a:lnTo>
                <a:lnTo>
                  <a:pt x="10535" y="8915"/>
                </a:lnTo>
                <a:lnTo>
                  <a:pt x="10535" y="14069"/>
                </a:lnTo>
                <a:close/>
                <a:moveTo>
                  <a:pt x="10068" y="14069"/>
                </a:moveTo>
                <a:lnTo>
                  <a:pt x="10068" y="8915"/>
                </a:lnTo>
                <a:lnTo>
                  <a:pt x="9791" y="8915"/>
                </a:lnTo>
                <a:lnTo>
                  <a:pt x="9795" y="11269"/>
                </a:lnTo>
                <a:cubicBezTo>
                  <a:pt x="9795" y="11737"/>
                  <a:pt x="9813" y="12467"/>
                  <a:pt x="9821" y="12729"/>
                </a:cubicBezTo>
                <a:lnTo>
                  <a:pt x="9813" y="12751"/>
                </a:lnTo>
                <a:cubicBezTo>
                  <a:pt x="9791" y="12522"/>
                  <a:pt x="9713" y="11901"/>
                  <a:pt x="9630" y="11432"/>
                </a:cubicBezTo>
                <a:lnTo>
                  <a:pt x="9201" y="8915"/>
                </a:lnTo>
                <a:lnTo>
                  <a:pt x="8868" y="8915"/>
                </a:lnTo>
                <a:lnTo>
                  <a:pt x="8868" y="14069"/>
                </a:lnTo>
                <a:lnTo>
                  <a:pt x="9159" y="14069"/>
                </a:lnTo>
                <a:lnTo>
                  <a:pt x="9148" y="11574"/>
                </a:lnTo>
                <a:cubicBezTo>
                  <a:pt x="9144" y="11116"/>
                  <a:pt x="9144" y="10571"/>
                  <a:pt x="9130" y="10135"/>
                </a:cubicBezTo>
                <a:lnTo>
                  <a:pt x="9137" y="10113"/>
                </a:lnTo>
                <a:cubicBezTo>
                  <a:pt x="9171" y="10419"/>
                  <a:pt x="9268" y="11072"/>
                  <a:pt x="9361" y="11639"/>
                </a:cubicBezTo>
                <a:lnTo>
                  <a:pt x="9757" y="14069"/>
                </a:lnTo>
                <a:lnTo>
                  <a:pt x="10068" y="14069"/>
                </a:lnTo>
                <a:close/>
                <a:moveTo>
                  <a:pt x="8416" y="12620"/>
                </a:moveTo>
                <a:lnTo>
                  <a:pt x="8416" y="8915"/>
                </a:lnTo>
                <a:lnTo>
                  <a:pt x="8121" y="8915"/>
                </a:lnTo>
                <a:lnTo>
                  <a:pt x="8121" y="12380"/>
                </a:lnTo>
                <a:cubicBezTo>
                  <a:pt x="8121" y="13056"/>
                  <a:pt x="8016" y="13426"/>
                  <a:pt x="7803" y="13426"/>
                </a:cubicBezTo>
                <a:cubicBezTo>
                  <a:pt x="7586" y="13426"/>
                  <a:pt x="7489" y="13165"/>
                  <a:pt x="7489" y="12380"/>
                </a:cubicBezTo>
                <a:lnTo>
                  <a:pt x="7489" y="8915"/>
                </a:lnTo>
                <a:lnTo>
                  <a:pt x="7190" y="8915"/>
                </a:lnTo>
                <a:lnTo>
                  <a:pt x="7190" y="12631"/>
                </a:lnTo>
                <a:cubicBezTo>
                  <a:pt x="7190" y="13459"/>
                  <a:pt x="7336" y="14157"/>
                  <a:pt x="7803" y="14157"/>
                </a:cubicBezTo>
                <a:cubicBezTo>
                  <a:pt x="8192" y="14157"/>
                  <a:pt x="8416" y="13568"/>
                  <a:pt x="8416" y="12620"/>
                </a:cubicBezTo>
                <a:close/>
                <a:moveTo>
                  <a:pt x="21342" y="21524"/>
                </a:moveTo>
                <a:lnTo>
                  <a:pt x="21342" y="16358"/>
                </a:lnTo>
                <a:lnTo>
                  <a:pt x="21066" y="16358"/>
                </a:lnTo>
                <a:lnTo>
                  <a:pt x="21069" y="18723"/>
                </a:lnTo>
                <a:cubicBezTo>
                  <a:pt x="21069" y="19192"/>
                  <a:pt x="21088" y="19922"/>
                  <a:pt x="21096" y="20183"/>
                </a:cubicBezTo>
                <a:lnTo>
                  <a:pt x="21088" y="20205"/>
                </a:lnTo>
                <a:cubicBezTo>
                  <a:pt x="21066" y="19965"/>
                  <a:pt x="20987" y="19355"/>
                  <a:pt x="20909" y="18886"/>
                </a:cubicBezTo>
                <a:lnTo>
                  <a:pt x="20479" y="16358"/>
                </a:lnTo>
                <a:lnTo>
                  <a:pt x="20146" y="16358"/>
                </a:lnTo>
                <a:lnTo>
                  <a:pt x="20146" y="21524"/>
                </a:lnTo>
                <a:lnTo>
                  <a:pt x="20434" y="21524"/>
                </a:lnTo>
                <a:lnTo>
                  <a:pt x="20423" y="19028"/>
                </a:lnTo>
                <a:cubicBezTo>
                  <a:pt x="20423" y="18570"/>
                  <a:pt x="20419" y="18025"/>
                  <a:pt x="20404" y="17590"/>
                </a:cubicBezTo>
                <a:lnTo>
                  <a:pt x="20415" y="17568"/>
                </a:lnTo>
                <a:cubicBezTo>
                  <a:pt x="20445" y="17873"/>
                  <a:pt x="20542" y="18527"/>
                  <a:pt x="20640" y="19093"/>
                </a:cubicBezTo>
                <a:lnTo>
                  <a:pt x="21036" y="21524"/>
                </a:lnTo>
                <a:lnTo>
                  <a:pt x="21342" y="21524"/>
                </a:lnTo>
                <a:close/>
                <a:moveTo>
                  <a:pt x="19754" y="21524"/>
                </a:moveTo>
                <a:lnTo>
                  <a:pt x="19492" y="20281"/>
                </a:lnTo>
                <a:cubicBezTo>
                  <a:pt x="19403" y="19856"/>
                  <a:pt x="19283" y="19355"/>
                  <a:pt x="19220" y="19257"/>
                </a:cubicBezTo>
                <a:cubicBezTo>
                  <a:pt x="19496" y="19257"/>
                  <a:pt x="19660" y="18581"/>
                  <a:pt x="19660" y="17840"/>
                </a:cubicBezTo>
                <a:cubicBezTo>
                  <a:pt x="19660" y="17034"/>
                  <a:pt x="19481" y="16358"/>
                  <a:pt x="19085" y="16358"/>
                </a:cubicBezTo>
                <a:lnTo>
                  <a:pt x="18543" y="16358"/>
                </a:lnTo>
                <a:lnTo>
                  <a:pt x="18543" y="21524"/>
                </a:lnTo>
                <a:lnTo>
                  <a:pt x="18835" y="21524"/>
                </a:lnTo>
                <a:lnTo>
                  <a:pt x="18835" y="19290"/>
                </a:lnTo>
                <a:cubicBezTo>
                  <a:pt x="18891" y="19301"/>
                  <a:pt x="18917" y="19355"/>
                  <a:pt x="18947" y="19453"/>
                </a:cubicBezTo>
                <a:cubicBezTo>
                  <a:pt x="19044" y="19736"/>
                  <a:pt x="19126" y="20085"/>
                  <a:pt x="19249" y="20728"/>
                </a:cubicBezTo>
                <a:lnTo>
                  <a:pt x="19403" y="21524"/>
                </a:lnTo>
                <a:lnTo>
                  <a:pt x="19754" y="21524"/>
                </a:lnTo>
                <a:close/>
                <a:moveTo>
                  <a:pt x="19354" y="17851"/>
                </a:moveTo>
                <a:cubicBezTo>
                  <a:pt x="19354" y="18113"/>
                  <a:pt x="19320" y="18331"/>
                  <a:pt x="19272" y="18472"/>
                </a:cubicBezTo>
                <a:cubicBezTo>
                  <a:pt x="19220" y="18625"/>
                  <a:pt x="19137" y="18690"/>
                  <a:pt x="18984" y="18690"/>
                </a:cubicBezTo>
                <a:lnTo>
                  <a:pt x="18835" y="18690"/>
                </a:lnTo>
                <a:lnTo>
                  <a:pt x="18835" y="17055"/>
                </a:lnTo>
                <a:lnTo>
                  <a:pt x="18995" y="17055"/>
                </a:lnTo>
                <a:cubicBezTo>
                  <a:pt x="19257" y="17055"/>
                  <a:pt x="19354" y="17328"/>
                  <a:pt x="19354" y="17851"/>
                </a:cubicBezTo>
                <a:close/>
                <a:moveTo>
                  <a:pt x="18076" y="18952"/>
                </a:moveTo>
                <a:cubicBezTo>
                  <a:pt x="18076" y="17448"/>
                  <a:pt x="17837" y="16293"/>
                  <a:pt x="17336" y="16293"/>
                </a:cubicBezTo>
                <a:cubicBezTo>
                  <a:pt x="16895" y="16293"/>
                  <a:pt x="16600" y="17241"/>
                  <a:pt x="16600" y="18941"/>
                </a:cubicBezTo>
                <a:cubicBezTo>
                  <a:pt x="16600" y="20467"/>
                  <a:pt x="16847" y="21600"/>
                  <a:pt x="17351" y="21600"/>
                </a:cubicBezTo>
                <a:cubicBezTo>
                  <a:pt x="17811" y="21600"/>
                  <a:pt x="18076" y="20554"/>
                  <a:pt x="18076" y="18952"/>
                </a:cubicBezTo>
                <a:close/>
                <a:moveTo>
                  <a:pt x="17740" y="19006"/>
                </a:moveTo>
                <a:cubicBezTo>
                  <a:pt x="17740" y="20390"/>
                  <a:pt x="17605" y="20957"/>
                  <a:pt x="17344" y="20957"/>
                </a:cubicBezTo>
                <a:cubicBezTo>
                  <a:pt x="17041" y="20957"/>
                  <a:pt x="16925" y="20216"/>
                  <a:pt x="16925" y="18886"/>
                </a:cubicBezTo>
                <a:cubicBezTo>
                  <a:pt x="16925" y="17655"/>
                  <a:pt x="17037" y="16947"/>
                  <a:pt x="17336" y="16947"/>
                </a:cubicBezTo>
                <a:cubicBezTo>
                  <a:pt x="17654" y="16947"/>
                  <a:pt x="17740" y="17742"/>
                  <a:pt x="17740" y="19006"/>
                </a:cubicBezTo>
                <a:close/>
                <a:moveTo>
                  <a:pt x="16207" y="20063"/>
                </a:moveTo>
                <a:cubicBezTo>
                  <a:pt x="16207" y="19540"/>
                  <a:pt x="16125" y="18963"/>
                  <a:pt x="15830" y="18756"/>
                </a:cubicBezTo>
                <a:cubicBezTo>
                  <a:pt x="16028" y="18592"/>
                  <a:pt x="16136" y="18178"/>
                  <a:pt x="16136" y="17633"/>
                </a:cubicBezTo>
                <a:cubicBezTo>
                  <a:pt x="16136" y="17197"/>
                  <a:pt x="16069" y="16859"/>
                  <a:pt x="15935" y="16620"/>
                </a:cubicBezTo>
                <a:cubicBezTo>
                  <a:pt x="15826" y="16413"/>
                  <a:pt x="15733" y="16358"/>
                  <a:pt x="15471" y="16358"/>
                </a:cubicBezTo>
                <a:lnTo>
                  <a:pt x="15004" y="16358"/>
                </a:lnTo>
                <a:lnTo>
                  <a:pt x="15004" y="21524"/>
                </a:lnTo>
                <a:lnTo>
                  <a:pt x="15516" y="21524"/>
                </a:lnTo>
                <a:cubicBezTo>
                  <a:pt x="15965" y="21524"/>
                  <a:pt x="16207" y="21077"/>
                  <a:pt x="16207" y="20063"/>
                </a:cubicBezTo>
                <a:close/>
                <a:moveTo>
                  <a:pt x="15882" y="19976"/>
                </a:moveTo>
                <a:cubicBezTo>
                  <a:pt x="15882" y="20445"/>
                  <a:pt x="15785" y="20815"/>
                  <a:pt x="15561" y="20815"/>
                </a:cubicBezTo>
                <a:lnTo>
                  <a:pt x="15296" y="20815"/>
                </a:lnTo>
                <a:lnTo>
                  <a:pt x="15296" y="19181"/>
                </a:lnTo>
                <a:lnTo>
                  <a:pt x="15553" y="19181"/>
                </a:lnTo>
                <a:cubicBezTo>
                  <a:pt x="15636" y="19181"/>
                  <a:pt x="15673" y="19192"/>
                  <a:pt x="15718" y="19224"/>
                </a:cubicBezTo>
                <a:cubicBezTo>
                  <a:pt x="15815" y="19311"/>
                  <a:pt x="15882" y="19617"/>
                  <a:pt x="15882" y="19976"/>
                </a:cubicBezTo>
                <a:close/>
                <a:moveTo>
                  <a:pt x="15826" y="17764"/>
                </a:moveTo>
                <a:cubicBezTo>
                  <a:pt x="15826" y="17895"/>
                  <a:pt x="15811" y="18113"/>
                  <a:pt x="15755" y="18276"/>
                </a:cubicBezTo>
                <a:cubicBezTo>
                  <a:pt x="15699" y="18450"/>
                  <a:pt x="15647" y="18472"/>
                  <a:pt x="15539" y="18472"/>
                </a:cubicBezTo>
                <a:lnTo>
                  <a:pt x="15288" y="18472"/>
                </a:lnTo>
                <a:lnTo>
                  <a:pt x="15288" y="17066"/>
                </a:lnTo>
                <a:lnTo>
                  <a:pt x="15516" y="17066"/>
                </a:lnTo>
                <a:cubicBezTo>
                  <a:pt x="15602" y="17066"/>
                  <a:pt x="15647" y="17088"/>
                  <a:pt x="15684" y="17121"/>
                </a:cubicBezTo>
                <a:cubicBezTo>
                  <a:pt x="15767" y="17208"/>
                  <a:pt x="15826" y="17470"/>
                  <a:pt x="15826" y="17764"/>
                </a:cubicBezTo>
                <a:close/>
                <a:moveTo>
                  <a:pt x="14612" y="21524"/>
                </a:moveTo>
                <a:lnTo>
                  <a:pt x="14350" y="20281"/>
                </a:lnTo>
                <a:cubicBezTo>
                  <a:pt x="14257" y="19856"/>
                  <a:pt x="14141" y="19355"/>
                  <a:pt x="14077" y="19257"/>
                </a:cubicBezTo>
                <a:cubicBezTo>
                  <a:pt x="14354" y="19257"/>
                  <a:pt x="14518" y="18581"/>
                  <a:pt x="14518" y="17840"/>
                </a:cubicBezTo>
                <a:cubicBezTo>
                  <a:pt x="14518" y="17034"/>
                  <a:pt x="14339" y="16358"/>
                  <a:pt x="13943" y="16358"/>
                </a:cubicBezTo>
                <a:lnTo>
                  <a:pt x="13401" y="16358"/>
                </a:lnTo>
                <a:lnTo>
                  <a:pt x="13401" y="21524"/>
                </a:lnTo>
                <a:lnTo>
                  <a:pt x="13692" y="21524"/>
                </a:lnTo>
                <a:lnTo>
                  <a:pt x="13692" y="19290"/>
                </a:lnTo>
                <a:cubicBezTo>
                  <a:pt x="13749" y="19301"/>
                  <a:pt x="13775" y="19355"/>
                  <a:pt x="13805" y="19453"/>
                </a:cubicBezTo>
                <a:cubicBezTo>
                  <a:pt x="13902" y="19736"/>
                  <a:pt x="13984" y="20085"/>
                  <a:pt x="14107" y="20728"/>
                </a:cubicBezTo>
                <a:lnTo>
                  <a:pt x="14260" y="21524"/>
                </a:lnTo>
                <a:lnTo>
                  <a:pt x="14612" y="21524"/>
                </a:lnTo>
                <a:close/>
                <a:moveTo>
                  <a:pt x="14208" y="17851"/>
                </a:moveTo>
                <a:cubicBezTo>
                  <a:pt x="14208" y="18113"/>
                  <a:pt x="14178" y="18331"/>
                  <a:pt x="14130" y="18472"/>
                </a:cubicBezTo>
                <a:cubicBezTo>
                  <a:pt x="14077" y="18625"/>
                  <a:pt x="13995" y="18690"/>
                  <a:pt x="13842" y="18690"/>
                </a:cubicBezTo>
                <a:lnTo>
                  <a:pt x="13692" y="18690"/>
                </a:lnTo>
                <a:lnTo>
                  <a:pt x="13692" y="17055"/>
                </a:lnTo>
                <a:lnTo>
                  <a:pt x="13853" y="17055"/>
                </a:lnTo>
                <a:cubicBezTo>
                  <a:pt x="14115" y="17055"/>
                  <a:pt x="14208" y="17328"/>
                  <a:pt x="14208" y="17851"/>
                </a:cubicBezTo>
                <a:close/>
                <a:moveTo>
                  <a:pt x="12997" y="21524"/>
                </a:moveTo>
                <a:lnTo>
                  <a:pt x="12997" y="20794"/>
                </a:lnTo>
                <a:lnTo>
                  <a:pt x="12291" y="20794"/>
                </a:lnTo>
                <a:lnTo>
                  <a:pt x="12291" y="19181"/>
                </a:lnTo>
                <a:lnTo>
                  <a:pt x="12829" y="19181"/>
                </a:lnTo>
                <a:lnTo>
                  <a:pt x="12829" y="18472"/>
                </a:lnTo>
                <a:lnTo>
                  <a:pt x="12284" y="18472"/>
                </a:lnTo>
                <a:lnTo>
                  <a:pt x="12284" y="17066"/>
                </a:lnTo>
                <a:lnTo>
                  <a:pt x="12934" y="17066"/>
                </a:lnTo>
                <a:lnTo>
                  <a:pt x="12971" y="16358"/>
                </a:lnTo>
                <a:lnTo>
                  <a:pt x="11992" y="16358"/>
                </a:lnTo>
                <a:lnTo>
                  <a:pt x="11992" y="21524"/>
                </a:lnTo>
                <a:lnTo>
                  <a:pt x="12997" y="21524"/>
                </a:lnTo>
                <a:close/>
                <a:moveTo>
                  <a:pt x="11521" y="18952"/>
                </a:moveTo>
                <a:cubicBezTo>
                  <a:pt x="11521" y="18156"/>
                  <a:pt x="11461" y="17535"/>
                  <a:pt x="11331" y="17088"/>
                </a:cubicBezTo>
                <a:cubicBezTo>
                  <a:pt x="11162" y="16543"/>
                  <a:pt x="10968" y="16358"/>
                  <a:pt x="10636" y="16358"/>
                </a:cubicBezTo>
                <a:lnTo>
                  <a:pt x="10266" y="16358"/>
                </a:lnTo>
                <a:lnTo>
                  <a:pt x="10266" y="21524"/>
                </a:lnTo>
                <a:lnTo>
                  <a:pt x="10703" y="21524"/>
                </a:lnTo>
                <a:cubicBezTo>
                  <a:pt x="11035" y="21524"/>
                  <a:pt x="11189" y="21349"/>
                  <a:pt x="11334" y="20794"/>
                </a:cubicBezTo>
                <a:cubicBezTo>
                  <a:pt x="11454" y="20347"/>
                  <a:pt x="11521" y="19736"/>
                  <a:pt x="11521" y="18952"/>
                </a:cubicBezTo>
                <a:close/>
                <a:moveTo>
                  <a:pt x="11196" y="19050"/>
                </a:moveTo>
                <a:cubicBezTo>
                  <a:pt x="11196" y="20216"/>
                  <a:pt x="11069" y="20815"/>
                  <a:pt x="10759" y="20815"/>
                </a:cubicBezTo>
                <a:lnTo>
                  <a:pt x="10565" y="20815"/>
                </a:lnTo>
                <a:lnTo>
                  <a:pt x="10565" y="17045"/>
                </a:lnTo>
                <a:lnTo>
                  <a:pt x="10751" y="17045"/>
                </a:lnTo>
                <a:cubicBezTo>
                  <a:pt x="10908" y="17045"/>
                  <a:pt x="11002" y="17164"/>
                  <a:pt x="11084" y="17491"/>
                </a:cubicBezTo>
                <a:cubicBezTo>
                  <a:pt x="11174" y="17851"/>
                  <a:pt x="11196" y="18385"/>
                  <a:pt x="11196" y="19050"/>
                </a:cubicBezTo>
                <a:close/>
                <a:moveTo>
                  <a:pt x="9933" y="21524"/>
                </a:moveTo>
                <a:lnTo>
                  <a:pt x="9369" y="16358"/>
                </a:lnTo>
                <a:lnTo>
                  <a:pt x="9029" y="16358"/>
                </a:lnTo>
                <a:lnTo>
                  <a:pt x="8446" y="21524"/>
                </a:lnTo>
                <a:lnTo>
                  <a:pt x="8752" y="21524"/>
                </a:lnTo>
                <a:lnTo>
                  <a:pt x="8894" y="20161"/>
                </a:lnTo>
                <a:lnTo>
                  <a:pt x="9466" y="20161"/>
                </a:lnTo>
                <a:lnTo>
                  <a:pt x="9612" y="21524"/>
                </a:lnTo>
                <a:lnTo>
                  <a:pt x="9933" y="21524"/>
                </a:lnTo>
                <a:close/>
                <a:moveTo>
                  <a:pt x="9399" y="19453"/>
                </a:moveTo>
                <a:lnTo>
                  <a:pt x="8965" y="19453"/>
                </a:lnTo>
                <a:cubicBezTo>
                  <a:pt x="9006" y="19104"/>
                  <a:pt x="9189" y="17208"/>
                  <a:pt x="9189" y="17208"/>
                </a:cubicBezTo>
                <a:cubicBezTo>
                  <a:pt x="9204" y="17415"/>
                  <a:pt x="9384" y="19333"/>
                  <a:pt x="9399" y="19453"/>
                </a:cubicBezTo>
                <a:close/>
                <a:moveTo>
                  <a:pt x="8042" y="17960"/>
                </a:moveTo>
                <a:cubicBezTo>
                  <a:pt x="8042" y="18570"/>
                  <a:pt x="7941" y="18865"/>
                  <a:pt x="7724" y="18865"/>
                </a:cubicBezTo>
                <a:lnTo>
                  <a:pt x="7496" y="18865"/>
                </a:lnTo>
                <a:lnTo>
                  <a:pt x="7496" y="17055"/>
                </a:lnTo>
                <a:lnTo>
                  <a:pt x="7724" y="17055"/>
                </a:lnTo>
                <a:cubicBezTo>
                  <a:pt x="7840" y="17055"/>
                  <a:pt x="7919" y="17143"/>
                  <a:pt x="7971" y="17306"/>
                </a:cubicBezTo>
                <a:cubicBezTo>
                  <a:pt x="8020" y="17459"/>
                  <a:pt x="8042" y="17677"/>
                  <a:pt x="8042" y="17960"/>
                </a:cubicBezTo>
                <a:close/>
              </a:path>
            </a:pathLst>
          </a:custGeom>
          <a:solidFill>
            <a:srgbClr val="00205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1" name="Freihandform: Form 37"/>
          <p:cNvSpPr>
            <a:spLocks noGrp="1"/>
          </p:cNvSpPr>
          <p:nvPr>
            <p:ph type="pic" sz="half" idx="21"/>
          </p:nvPr>
        </p:nvSpPr>
        <p:spPr>
          <a:xfrm>
            <a:off x="4625976" y="0"/>
            <a:ext cx="4518026" cy="40687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2" name="NAME Fachbereich oder Institutionals Zweizeiler"/>
          <p:cNvSpPr txBox="1">
            <a:spLocks noGrp="1"/>
          </p:cNvSpPr>
          <p:nvPr>
            <p:ph type="title" hasCustomPrompt="1"/>
          </p:nvPr>
        </p:nvSpPr>
        <p:spPr>
          <a:xfrm>
            <a:off x="450851" y="2267999"/>
            <a:ext cx="4500001" cy="648001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00205B"/>
                </a:solidFill>
              </a:defRPr>
            </a:lvl1pPr>
          </a:lstStyle>
          <a:p>
            <a:r>
              <a:t>NAME Fachbereich oder Institutionals Zweizeiler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0850" y="5849620"/>
            <a:ext cx="5040001" cy="32400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cap="all">
                <a:solidFill>
                  <a:srgbClr val="00205B"/>
                </a:solidFill>
              </a:defRPr>
            </a:lvl1pPr>
            <a:lvl2pPr marL="0" indent="0">
              <a:buSzTx/>
              <a:buFontTx/>
              <a:buNone/>
              <a:defRPr cap="all">
                <a:solidFill>
                  <a:srgbClr val="00205B"/>
                </a:solidFill>
              </a:defRPr>
            </a:lvl2pPr>
            <a:lvl3pPr marL="0" indent="0">
              <a:buSzTx/>
              <a:buFontTx/>
              <a:buNone/>
              <a:defRPr cap="all">
                <a:solidFill>
                  <a:srgbClr val="00205B"/>
                </a:solidFill>
              </a:defRPr>
            </a:lvl3pPr>
            <a:lvl4pPr marL="0" indent="0">
              <a:buSzTx/>
              <a:buFontTx/>
              <a:buNone/>
              <a:defRPr cap="all">
                <a:solidFill>
                  <a:srgbClr val="00205B"/>
                </a:solidFill>
              </a:defRPr>
            </a:lvl4pPr>
            <a:lvl5pPr marL="0" indent="0">
              <a:buSzTx/>
              <a:buFontTx/>
              <a:buNone/>
              <a:defRPr cap="all">
                <a:solidFill>
                  <a:srgbClr val="00205B"/>
                </a:solidFill>
              </a:defRPr>
            </a:lvl5pPr>
          </a:lstStyle>
          <a:p>
            <a:r>
              <a:t>Untertitel der Präsentation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96697" y="6244047"/>
            <a:ext cx="198042" cy="2286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75" name="Vertikaler Textplatzhalter 2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5075999"/>
            <a:ext cx="2091628" cy="644793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SzTx/>
              <a:buFontTx/>
              <a:buNone/>
              <a:defRPr sz="4100" cap="all">
                <a:solidFill>
                  <a:srgbClr val="FFFFFF"/>
                </a:solidFill>
              </a:defRPr>
            </a:lvl1pPr>
          </a:lstStyle>
          <a:p>
            <a:r>
              <a:t>Zeilen</a:t>
            </a:r>
          </a:p>
        </p:txBody>
      </p:sp>
      <p:sp>
        <p:nvSpPr>
          <p:cNvPr id="76" name="Vertikaler 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4392493"/>
            <a:ext cx="4558651" cy="644793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SzTx/>
              <a:buFontTx/>
              <a:buNone/>
              <a:defRPr sz="4100" cap="all">
                <a:solidFill>
                  <a:srgbClr val="FFFFFF"/>
                </a:solidFill>
              </a:defRPr>
            </a:lvl1pPr>
          </a:lstStyle>
          <a:p>
            <a:r>
              <a:t>Auf ganzen vier</a:t>
            </a:r>
          </a:p>
        </p:txBody>
      </p:sp>
      <p:sp>
        <p:nvSpPr>
          <p:cNvPr id="77" name="Vertikaler 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3708987"/>
            <a:ext cx="5449535" cy="644793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SzTx/>
              <a:buFontTx/>
              <a:buNone/>
              <a:defRPr sz="4100" cap="all">
                <a:solidFill>
                  <a:srgbClr val="FFFFFF"/>
                </a:solidFill>
              </a:defRPr>
            </a:lvl1pPr>
          </a:lstStyle>
          <a:p>
            <a:r>
              <a:t>Präsentationstitel</a:t>
            </a:r>
          </a:p>
        </p:txBody>
      </p:sp>
      <p:sp>
        <p:nvSpPr>
          <p:cNvPr id="78" name="Vertikaler Textplatzhalter 2"/>
          <p:cNvSpPr>
            <a:spLocks noGrp="1"/>
          </p:cNvSpPr>
          <p:nvPr>
            <p:ph type="body" sz="quarter" idx="25" hasCustomPrompt="1"/>
          </p:nvPr>
        </p:nvSpPr>
        <p:spPr>
          <a:xfrm>
            <a:off x="0" y="3023999"/>
            <a:ext cx="4191562" cy="644793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SzTx/>
              <a:buFontTx/>
              <a:buNone/>
              <a:defRPr sz="4100" cap="all">
                <a:solidFill>
                  <a:srgbClr val="FFFFFF"/>
                </a:solidFill>
              </a:defRPr>
            </a:lvl1pPr>
          </a:lstStyle>
          <a:p>
            <a:r>
              <a:t>hier steht der</a:t>
            </a:r>
          </a:p>
        </p:txBody>
      </p:sp>
      <p:grpSp>
        <p:nvGrpSpPr>
          <p:cNvPr id="87" name="Regieanweisung"/>
          <p:cNvGrpSpPr/>
          <p:nvPr/>
        </p:nvGrpSpPr>
        <p:grpSpPr>
          <a:xfrm>
            <a:off x="449260" y="-1"/>
            <a:ext cx="10746741" cy="7125801"/>
            <a:chOff x="0" y="0"/>
            <a:chExt cx="10746739" cy="7125799"/>
          </a:xfrm>
        </p:grpSpPr>
        <p:sp>
          <p:nvSpPr>
            <p:cNvPr id="79" name="Regieanweisung"/>
            <p:cNvSpPr txBox="1"/>
            <p:nvPr/>
          </p:nvSpPr>
          <p:spPr>
            <a:xfrm>
              <a:off x="8802739" y="0"/>
              <a:ext cx="1944001" cy="2311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1043056">
                <a:defRPr sz="1200"/>
              </a:pPr>
              <a:r>
                <a:t>Folie in Ursprungsform </a:t>
              </a:r>
              <a:endParaRPr sz="2100"/>
            </a:p>
            <a:p>
              <a:pPr defTabSz="1043056">
                <a:defRPr sz="1200"/>
              </a:pPr>
              <a:r>
                <a:t>bringen über Menu:</a:t>
              </a:r>
              <a:endParaRPr sz="2100"/>
            </a:p>
            <a:p>
              <a:pPr defTabSz="1043056">
                <a:defRPr sz="1200" b="1"/>
              </a:pPr>
              <a:r>
                <a:t>Start &gt; Folien &gt; Zurücksetzen</a:t>
              </a:r>
              <a:endParaRPr sz="2100"/>
            </a:p>
            <a:p>
              <a:pPr defTabSz="1043056">
                <a:defRPr sz="1200" b="1"/>
              </a:pPr>
              <a:endParaRPr sz="2100"/>
            </a:p>
            <a:p>
              <a:pPr defTabSz="1043056">
                <a:defRPr sz="1200"/>
              </a:pPr>
              <a:r>
                <a:t>Wechsel des Folienlayouts </a:t>
              </a:r>
              <a:r>
                <a:rPr/>
                <a:t/>
              </a:r>
              <a:br>
                <a:rPr/>
              </a:br>
              <a:r>
                <a:t>im Menü über:</a:t>
              </a:r>
              <a:endParaRPr sz="2100"/>
            </a:p>
            <a:p>
              <a:pPr defTabSz="2517234">
                <a:defRPr sz="1200" b="1"/>
              </a:pPr>
              <a:r>
                <a:t>Start &gt; Folien &gt; Layout</a:t>
              </a:r>
              <a:endParaRPr sz="2100"/>
            </a:p>
            <a:p>
              <a:pPr defTabSz="2517234">
                <a:defRPr sz="1200" b="1"/>
              </a:pPr>
              <a:endParaRPr sz="2100"/>
            </a:p>
            <a:p>
              <a:pPr defTabSz="2871411">
                <a:defRPr sz="1200"/>
              </a:pPr>
              <a:r>
                <a:t>Hilfslinien anzeigen über Menu: </a:t>
              </a:r>
              <a:endParaRPr sz="2100"/>
            </a:p>
            <a:p>
              <a:pPr defTabSz="2871411">
                <a:defRPr sz="1200" b="1"/>
              </a:pPr>
              <a:r>
                <a:t>Ansicht &gt; Anzeigen &gt; </a:t>
              </a:r>
              <a:r>
                <a:rPr b="0"/>
                <a:t>Haken</a:t>
              </a:r>
              <a:r>
                <a:t> </a:t>
              </a:r>
              <a:r>
                <a:rPr b="0"/>
                <a:t>bei</a:t>
              </a:r>
              <a:r>
                <a:t> Führungslinien </a:t>
              </a:r>
              <a:r>
                <a:rPr b="0"/>
                <a:t>setzen</a:t>
              </a:r>
              <a:endParaRPr sz="2100"/>
            </a:p>
            <a:p>
              <a:pPr defTabSz="2517234">
                <a:defRPr sz="1200" b="1"/>
              </a:pPr>
              <a:endParaRPr sz="2100"/>
            </a:p>
          </p:txBody>
        </p:sp>
        <p:grpSp>
          <p:nvGrpSpPr>
            <p:cNvPr id="85" name="Regieanweisung"/>
            <p:cNvGrpSpPr/>
            <p:nvPr/>
          </p:nvGrpSpPr>
          <p:grpSpPr>
            <a:xfrm>
              <a:off x="8802739" y="2579687"/>
              <a:ext cx="1800002" cy="1530575"/>
              <a:chOff x="0" y="0"/>
              <a:chExt cx="1800001" cy="1530574"/>
            </a:xfrm>
          </p:grpSpPr>
          <p:sp>
            <p:nvSpPr>
              <p:cNvPr id="80" name="Text // Listenebene erhöhen"/>
              <p:cNvSpPr txBox="1"/>
              <p:nvPr/>
            </p:nvSpPr>
            <p:spPr>
              <a:xfrm>
                <a:off x="684000" y="850874"/>
                <a:ext cx="898414" cy="27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defTabSz="2517234">
                  <a:defRPr sz="1000" b="1"/>
                </a:pPr>
                <a:r>
                  <a:t>Listenebene</a:t>
                </a:r>
              </a:p>
              <a:p>
                <a:pPr defTabSz="2517234">
                  <a:defRPr sz="1000" b="1"/>
                </a:pPr>
                <a:r>
                  <a:t>erhöhen</a:t>
                </a:r>
              </a:p>
            </p:txBody>
          </p:sp>
          <p:sp>
            <p:nvSpPr>
              <p:cNvPr id="81" name="Text // Listenebene verringern"/>
              <p:cNvSpPr txBox="1"/>
              <p:nvPr/>
            </p:nvSpPr>
            <p:spPr>
              <a:xfrm>
                <a:off x="684000" y="1246873"/>
                <a:ext cx="898414" cy="27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defTabSz="2517234">
                  <a:defRPr sz="1000" b="1"/>
                </a:pPr>
                <a:r>
                  <a:t>Listenebene</a:t>
                </a:r>
              </a:p>
              <a:p>
                <a:pPr defTabSz="2517234">
                  <a:defRPr sz="1000" b="1"/>
                </a:pPr>
                <a:r>
                  <a:t>verringern</a:t>
                </a:r>
              </a:p>
            </p:txBody>
          </p:sp>
          <p:sp>
            <p:nvSpPr>
              <p:cNvPr id="82" name="Listenebenen"/>
              <p:cNvSpPr txBox="1"/>
              <p:nvPr/>
            </p:nvSpPr>
            <p:spPr>
              <a:xfrm>
                <a:off x="0" y="0"/>
                <a:ext cx="1800002" cy="711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2517234">
                  <a:defRPr sz="1200"/>
                </a:pPr>
                <a:r>
                  <a:t>Wechsel der Textebene</a:t>
                </a:r>
                <a:endParaRPr sz="2100"/>
              </a:p>
              <a:p>
                <a:pPr defTabSz="2517234">
                  <a:defRPr sz="1200"/>
                </a:pPr>
                <a:r>
                  <a:t>im Menü über: </a:t>
                </a:r>
                <a:r>
                  <a:rPr/>
                  <a:t/>
                </a:r>
                <a:br>
                  <a:rPr/>
                </a:br>
                <a:r>
                  <a:rPr b="1"/>
                  <a:t>Start &gt; Absatz &gt; Listenebene erhöhen/verringern</a:t>
                </a:r>
              </a:p>
            </p:txBody>
          </p:sp>
          <p:pic>
            <p:nvPicPr>
              <p:cNvPr id="83" name="Bild // Listenebene verringern" descr="Bild // Listenebene verringern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242574"/>
                <a:ext cx="622082" cy="2880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4" name="Bild // Listenebene erhöhen" descr="Bild // Listenebene erhöhen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846574"/>
                <a:ext cx="622082" cy="2880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86" name="Fußzeile"/>
            <p:cNvSpPr txBox="1"/>
            <p:nvPr/>
          </p:nvSpPr>
          <p:spPr>
            <a:xfrm>
              <a:off x="0" y="6947999"/>
              <a:ext cx="68040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1377787">
                <a:defRPr sz="1200"/>
              </a:pPr>
              <a:r>
                <a:t>Fußzeile anpassen: </a:t>
              </a:r>
              <a:r>
                <a:rPr b="1"/>
                <a:t>Einfügen &gt; Text &gt; Kopf- und Fußzeile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Headline 1-zeilig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Headline auf einer Zeile"/>
          <p:cNvSpPr txBox="1">
            <a:spLocks noGrp="1"/>
          </p:cNvSpPr>
          <p:nvPr>
            <p:ph type="title" hasCustomPrompt="1"/>
          </p:nvPr>
        </p:nvSpPr>
        <p:spPr>
          <a:xfrm>
            <a:off x="449260" y="1366837"/>
            <a:ext cx="8243888" cy="561354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defRPr sz="3200"/>
            </a:lvl1pPr>
          </a:lstStyle>
          <a:p>
            <a:r>
              <a:t>Headline auf einer Zeile</a:t>
            </a:r>
          </a:p>
        </p:txBody>
      </p:sp>
      <p:sp>
        <p:nvSpPr>
          <p:cNvPr id="11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450850" y="2136912"/>
            <a:ext cx="8243889" cy="4063862"/>
          </a:xfrm>
          <a:prstGeom prst="rect">
            <a:avLst/>
          </a:prstGeom>
        </p:spPr>
        <p:txBody>
          <a:bodyPr/>
          <a:lstStyle/>
          <a:p>
            <a:r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line 3-zeilig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Headlineauf ganzendrei Zeilen"/>
          <p:cNvSpPr txBox="1">
            <a:spLocks noGrp="1"/>
          </p:cNvSpPr>
          <p:nvPr>
            <p:ph type="title" hasCustomPrompt="1"/>
          </p:nvPr>
        </p:nvSpPr>
        <p:spPr>
          <a:xfrm>
            <a:off x="449260" y="1366837"/>
            <a:ext cx="8243888" cy="1476002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defRPr sz="3200"/>
            </a:lvl1pPr>
          </a:lstStyle>
          <a:p>
            <a:r>
              <a:t>Headlineauf ganzendrei Zeilen</a:t>
            </a:r>
          </a:p>
        </p:txBody>
      </p:sp>
      <p:sp>
        <p:nvSpPr>
          <p:cNvPr id="144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449260" y="3043238"/>
            <a:ext cx="8245479" cy="3157537"/>
          </a:xfrm>
          <a:prstGeom prst="rect">
            <a:avLst/>
          </a:prstGeom>
        </p:spPr>
        <p:txBody>
          <a:bodyPr/>
          <a:lstStyle/>
          <a:p>
            <a:r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eadline 3-zeilig // 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Regieanweisung"/>
          <p:cNvGrpSpPr/>
          <p:nvPr/>
        </p:nvGrpSpPr>
        <p:grpSpPr>
          <a:xfrm>
            <a:off x="449260" y="-1"/>
            <a:ext cx="10746741" cy="7125801"/>
            <a:chOff x="0" y="0"/>
            <a:chExt cx="10746739" cy="7125799"/>
          </a:xfrm>
        </p:grpSpPr>
        <p:sp>
          <p:nvSpPr>
            <p:cNvPr id="152" name="Regieanweisung"/>
            <p:cNvSpPr txBox="1"/>
            <p:nvPr/>
          </p:nvSpPr>
          <p:spPr>
            <a:xfrm>
              <a:off x="8802739" y="0"/>
              <a:ext cx="1944001" cy="2311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1043056">
                <a:defRPr sz="1200"/>
              </a:pPr>
              <a:r>
                <a:t>Folie in Ursprungsform </a:t>
              </a:r>
              <a:endParaRPr sz="2100"/>
            </a:p>
            <a:p>
              <a:pPr defTabSz="1043056">
                <a:defRPr sz="1200"/>
              </a:pPr>
              <a:r>
                <a:t>bringen über Menu:</a:t>
              </a:r>
              <a:endParaRPr sz="2100"/>
            </a:p>
            <a:p>
              <a:pPr defTabSz="1043056">
                <a:defRPr sz="1200" b="1"/>
              </a:pPr>
              <a:r>
                <a:t>Start &gt; Folien &gt; Zurücksetzen</a:t>
              </a:r>
              <a:endParaRPr sz="2100"/>
            </a:p>
            <a:p>
              <a:pPr defTabSz="1043056">
                <a:defRPr sz="1200" b="1"/>
              </a:pPr>
              <a:endParaRPr sz="2100"/>
            </a:p>
            <a:p>
              <a:pPr defTabSz="1043056">
                <a:defRPr sz="1200"/>
              </a:pPr>
              <a:r>
                <a:t>Wechsel des Folienlayouts </a:t>
              </a:r>
              <a:r>
                <a:rPr/>
                <a:t/>
              </a:r>
              <a:br>
                <a:rPr/>
              </a:br>
              <a:r>
                <a:t>im Menü über:</a:t>
              </a:r>
              <a:endParaRPr sz="2100"/>
            </a:p>
            <a:p>
              <a:pPr defTabSz="2517234">
                <a:defRPr sz="1200" b="1"/>
              </a:pPr>
              <a:r>
                <a:t>Start &gt; Folien &gt; Layout</a:t>
              </a:r>
              <a:endParaRPr sz="2100"/>
            </a:p>
            <a:p>
              <a:pPr defTabSz="2517234">
                <a:defRPr sz="1200" b="1"/>
              </a:pPr>
              <a:endParaRPr sz="2100"/>
            </a:p>
            <a:p>
              <a:pPr defTabSz="2871411">
                <a:defRPr sz="1200"/>
              </a:pPr>
              <a:r>
                <a:t>Hilfslinien anzeigen über Menu: </a:t>
              </a:r>
              <a:endParaRPr sz="2100"/>
            </a:p>
            <a:p>
              <a:pPr defTabSz="2871411">
                <a:defRPr sz="1200" b="1"/>
              </a:pPr>
              <a:r>
                <a:t>Ansicht &gt; Anzeigen &gt; </a:t>
              </a:r>
              <a:r>
                <a:rPr b="0"/>
                <a:t>Haken</a:t>
              </a:r>
              <a:r>
                <a:t> </a:t>
              </a:r>
              <a:r>
                <a:rPr b="0"/>
                <a:t>bei</a:t>
              </a:r>
              <a:r>
                <a:t> Führungslinien </a:t>
              </a:r>
              <a:r>
                <a:rPr b="0"/>
                <a:t>setzen</a:t>
              </a:r>
              <a:endParaRPr sz="2100"/>
            </a:p>
            <a:p>
              <a:pPr defTabSz="2517234">
                <a:defRPr sz="1200" b="1"/>
              </a:pPr>
              <a:endParaRPr sz="2100"/>
            </a:p>
          </p:txBody>
        </p:sp>
        <p:grpSp>
          <p:nvGrpSpPr>
            <p:cNvPr id="158" name="Regieanweisung"/>
            <p:cNvGrpSpPr/>
            <p:nvPr/>
          </p:nvGrpSpPr>
          <p:grpSpPr>
            <a:xfrm>
              <a:off x="8802739" y="2579687"/>
              <a:ext cx="1800002" cy="1530575"/>
              <a:chOff x="0" y="0"/>
              <a:chExt cx="1800001" cy="1530574"/>
            </a:xfrm>
          </p:grpSpPr>
          <p:sp>
            <p:nvSpPr>
              <p:cNvPr id="153" name="Text // Listenebene erhöhen"/>
              <p:cNvSpPr txBox="1"/>
              <p:nvPr/>
            </p:nvSpPr>
            <p:spPr>
              <a:xfrm>
                <a:off x="684000" y="850874"/>
                <a:ext cx="898414" cy="27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defTabSz="2517234">
                  <a:defRPr sz="1000" b="1"/>
                </a:pPr>
                <a:r>
                  <a:t>Listenebene</a:t>
                </a:r>
              </a:p>
              <a:p>
                <a:pPr defTabSz="2517234">
                  <a:defRPr sz="1000" b="1"/>
                </a:pPr>
                <a:r>
                  <a:t>erhöhen</a:t>
                </a:r>
              </a:p>
            </p:txBody>
          </p:sp>
          <p:sp>
            <p:nvSpPr>
              <p:cNvPr id="154" name="Text // Listenebene verringern"/>
              <p:cNvSpPr txBox="1"/>
              <p:nvPr/>
            </p:nvSpPr>
            <p:spPr>
              <a:xfrm>
                <a:off x="684000" y="1246873"/>
                <a:ext cx="898414" cy="27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defTabSz="2517234">
                  <a:defRPr sz="1000" b="1"/>
                </a:pPr>
                <a:r>
                  <a:t>Listenebene</a:t>
                </a:r>
              </a:p>
              <a:p>
                <a:pPr defTabSz="2517234">
                  <a:defRPr sz="1000" b="1"/>
                </a:pPr>
                <a:r>
                  <a:t>verringern</a:t>
                </a:r>
              </a:p>
            </p:txBody>
          </p:sp>
          <p:sp>
            <p:nvSpPr>
              <p:cNvPr id="155" name="Listenebenen"/>
              <p:cNvSpPr txBox="1"/>
              <p:nvPr/>
            </p:nvSpPr>
            <p:spPr>
              <a:xfrm>
                <a:off x="0" y="0"/>
                <a:ext cx="1800002" cy="711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2517234">
                  <a:defRPr sz="1200"/>
                </a:pPr>
                <a:r>
                  <a:t>Wechsel der Textebene</a:t>
                </a:r>
                <a:endParaRPr sz="2100"/>
              </a:p>
              <a:p>
                <a:pPr defTabSz="2517234">
                  <a:defRPr sz="1200"/>
                </a:pPr>
                <a:r>
                  <a:t>im Menü über: </a:t>
                </a:r>
                <a:r>
                  <a:rPr/>
                  <a:t/>
                </a:r>
                <a:br>
                  <a:rPr/>
                </a:br>
                <a:r>
                  <a:rPr b="1"/>
                  <a:t>Start &gt; Absatz &gt; Listenebene erhöhen/verringern</a:t>
                </a:r>
              </a:p>
            </p:txBody>
          </p:sp>
          <p:pic>
            <p:nvPicPr>
              <p:cNvPr id="156" name="Bild // Listenebene verringern" descr="Bild // Listenebene verringern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242574"/>
                <a:ext cx="622082" cy="2880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57" name="Bild // Listenebene erhöhen" descr="Bild // Listenebene erhöhen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846574"/>
                <a:ext cx="622082" cy="2880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59" name="Fußzeile"/>
            <p:cNvSpPr txBox="1"/>
            <p:nvPr/>
          </p:nvSpPr>
          <p:spPr>
            <a:xfrm>
              <a:off x="0" y="6947999"/>
              <a:ext cx="68040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1377787">
                <a:defRPr sz="1200"/>
              </a:pPr>
              <a:r>
                <a:t>Fußzeile anpassen: </a:t>
              </a:r>
              <a:r>
                <a:rPr b="1"/>
                <a:t>Einfügen &gt; Text &gt; Kopf- und Fußzeile</a:t>
              </a:r>
            </a:p>
          </p:txBody>
        </p:sp>
      </p:grpSp>
      <p:sp>
        <p:nvSpPr>
          <p:cNvPr id="161" name="Hintergrundnetz"/>
          <p:cNvSpPr/>
          <p:nvPr/>
        </p:nvSpPr>
        <p:spPr>
          <a:xfrm>
            <a:off x="1041399" y="0"/>
            <a:ext cx="8102601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68" y="20448"/>
                </a:moveTo>
                <a:cubicBezTo>
                  <a:pt x="16782" y="20434"/>
                  <a:pt x="16871" y="20321"/>
                  <a:pt x="16871" y="20183"/>
                </a:cubicBezTo>
                <a:cubicBezTo>
                  <a:pt x="16871" y="20162"/>
                  <a:pt x="16869" y="20142"/>
                  <a:pt x="16865" y="20121"/>
                </a:cubicBezTo>
                <a:lnTo>
                  <a:pt x="16902" y="20107"/>
                </a:lnTo>
                <a:lnTo>
                  <a:pt x="16889" y="20065"/>
                </a:lnTo>
                <a:lnTo>
                  <a:pt x="16854" y="20079"/>
                </a:lnTo>
                <a:cubicBezTo>
                  <a:pt x="16819" y="19984"/>
                  <a:pt x="16740" y="19916"/>
                  <a:pt x="16646" y="19916"/>
                </a:cubicBezTo>
                <a:cubicBezTo>
                  <a:pt x="16521" y="19916"/>
                  <a:pt x="16420" y="20035"/>
                  <a:pt x="16420" y="20183"/>
                </a:cubicBezTo>
                <a:cubicBezTo>
                  <a:pt x="16420" y="20209"/>
                  <a:pt x="16423" y="20234"/>
                  <a:pt x="16429" y="20256"/>
                </a:cubicBezTo>
                <a:lnTo>
                  <a:pt x="16365" y="20299"/>
                </a:lnTo>
                <a:lnTo>
                  <a:pt x="16383" y="20338"/>
                </a:lnTo>
                <a:lnTo>
                  <a:pt x="16442" y="20298"/>
                </a:lnTo>
                <a:cubicBezTo>
                  <a:pt x="16477" y="20382"/>
                  <a:pt x="16548" y="20442"/>
                  <a:pt x="16630" y="20448"/>
                </a:cubicBezTo>
                <a:lnTo>
                  <a:pt x="16635" y="20539"/>
                </a:lnTo>
                <a:lnTo>
                  <a:pt x="16673" y="20536"/>
                </a:lnTo>
                <a:lnTo>
                  <a:pt x="16668" y="20448"/>
                </a:lnTo>
                <a:close/>
                <a:moveTo>
                  <a:pt x="79" y="0"/>
                </a:moveTo>
                <a:lnTo>
                  <a:pt x="1" y="0"/>
                </a:lnTo>
                <a:lnTo>
                  <a:pt x="0" y="3"/>
                </a:lnTo>
                <a:lnTo>
                  <a:pt x="102" y="62"/>
                </a:lnTo>
                <a:lnTo>
                  <a:pt x="118" y="24"/>
                </a:lnTo>
                <a:lnTo>
                  <a:pt x="79" y="0"/>
                </a:lnTo>
                <a:close/>
                <a:moveTo>
                  <a:pt x="2842" y="1676"/>
                </a:moveTo>
                <a:lnTo>
                  <a:pt x="2859" y="1636"/>
                </a:lnTo>
                <a:lnTo>
                  <a:pt x="2961" y="1696"/>
                </a:lnTo>
                <a:lnTo>
                  <a:pt x="2944" y="1736"/>
                </a:lnTo>
                <a:lnTo>
                  <a:pt x="2842" y="1676"/>
                </a:lnTo>
                <a:close/>
                <a:moveTo>
                  <a:pt x="2675" y="1577"/>
                </a:moveTo>
                <a:lnTo>
                  <a:pt x="2691" y="1538"/>
                </a:lnTo>
                <a:lnTo>
                  <a:pt x="2793" y="1598"/>
                </a:lnTo>
                <a:lnTo>
                  <a:pt x="2777" y="1637"/>
                </a:lnTo>
                <a:lnTo>
                  <a:pt x="2675" y="1577"/>
                </a:lnTo>
                <a:close/>
                <a:moveTo>
                  <a:pt x="2508" y="1479"/>
                </a:moveTo>
                <a:lnTo>
                  <a:pt x="2525" y="1439"/>
                </a:lnTo>
                <a:lnTo>
                  <a:pt x="2626" y="1499"/>
                </a:lnTo>
                <a:lnTo>
                  <a:pt x="2610" y="1539"/>
                </a:lnTo>
                <a:lnTo>
                  <a:pt x="2508" y="1479"/>
                </a:lnTo>
                <a:close/>
                <a:moveTo>
                  <a:pt x="2340" y="1380"/>
                </a:moveTo>
                <a:lnTo>
                  <a:pt x="2358" y="1341"/>
                </a:lnTo>
                <a:lnTo>
                  <a:pt x="2459" y="1401"/>
                </a:lnTo>
                <a:lnTo>
                  <a:pt x="2442" y="1440"/>
                </a:lnTo>
                <a:lnTo>
                  <a:pt x="2340" y="1380"/>
                </a:lnTo>
                <a:close/>
                <a:moveTo>
                  <a:pt x="2174" y="1282"/>
                </a:moveTo>
                <a:lnTo>
                  <a:pt x="2190" y="1243"/>
                </a:lnTo>
                <a:lnTo>
                  <a:pt x="2292" y="1303"/>
                </a:lnTo>
                <a:lnTo>
                  <a:pt x="2275" y="1342"/>
                </a:lnTo>
                <a:lnTo>
                  <a:pt x="2174" y="1282"/>
                </a:lnTo>
                <a:close/>
                <a:moveTo>
                  <a:pt x="2007" y="1184"/>
                </a:moveTo>
                <a:lnTo>
                  <a:pt x="2023" y="1144"/>
                </a:lnTo>
                <a:lnTo>
                  <a:pt x="2125" y="1204"/>
                </a:lnTo>
                <a:lnTo>
                  <a:pt x="2108" y="1244"/>
                </a:lnTo>
                <a:lnTo>
                  <a:pt x="2007" y="1184"/>
                </a:lnTo>
                <a:close/>
                <a:moveTo>
                  <a:pt x="1839" y="1085"/>
                </a:moveTo>
                <a:lnTo>
                  <a:pt x="1856" y="1045"/>
                </a:lnTo>
                <a:lnTo>
                  <a:pt x="1958" y="1106"/>
                </a:lnTo>
                <a:lnTo>
                  <a:pt x="1941" y="1145"/>
                </a:lnTo>
                <a:lnTo>
                  <a:pt x="1839" y="1085"/>
                </a:lnTo>
                <a:close/>
                <a:moveTo>
                  <a:pt x="1672" y="986"/>
                </a:moveTo>
                <a:lnTo>
                  <a:pt x="1688" y="948"/>
                </a:lnTo>
                <a:lnTo>
                  <a:pt x="1791" y="1007"/>
                </a:lnTo>
                <a:lnTo>
                  <a:pt x="1774" y="1047"/>
                </a:lnTo>
                <a:lnTo>
                  <a:pt x="1672" y="986"/>
                </a:lnTo>
                <a:close/>
                <a:moveTo>
                  <a:pt x="1505" y="889"/>
                </a:moveTo>
                <a:lnTo>
                  <a:pt x="1521" y="849"/>
                </a:lnTo>
                <a:lnTo>
                  <a:pt x="1623" y="909"/>
                </a:lnTo>
                <a:lnTo>
                  <a:pt x="1607" y="948"/>
                </a:lnTo>
                <a:lnTo>
                  <a:pt x="1505" y="889"/>
                </a:lnTo>
                <a:close/>
                <a:moveTo>
                  <a:pt x="1338" y="790"/>
                </a:moveTo>
                <a:lnTo>
                  <a:pt x="1354" y="751"/>
                </a:lnTo>
                <a:lnTo>
                  <a:pt x="1456" y="811"/>
                </a:lnTo>
                <a:lnTo>
                  <a:pt x="1440" y="850"/>
                </a:lnTo>
                <a:lnTo>
                  <a:pt x="1338" y="790"/>
                </a:lnTo>
                <a:close/>
                <a:moveTo>
                  <a:pt x="1170" y="692"/>
                </a:moveTo>
                <a:lnTo>
                  <a:pt x="1187" y="652"/>
                </a:lnTo>
                <a:lnTo>
                  <a:pt x="1289" y="712"/>
                </a:lnTo>
                <a:lnTo>
                  <a:pt x="1272" y="752"/>
                </a:lnTo>
                <a:lnTo>
                  <a:pt x="1170" y="692"/>
                </a:lnTo>
                <a:close/>
                <a:moveTo>
                  <a:pt x="1003" y="593"/>
                </a:moveTo>
                <a:lnTo>
                  <a:pt x="1020" y="554"/>
                </a:lnTo>
                <a:lnTo>
                  <a:pt x="1121" y="613"/>
                </a:lnTo>
                <a:lnTo>
                  <a:pt x="1105" y="653"/>
                </a:lnTo>
                <a:lnTo>
                  <a:pt x="1003" y="593"/>
                </a:lnTo>
                <a:close/>
                <a:moveTo>
                  <a:pt x="836" y="495"/>
                </a:moveTo>
                <a:lnTo>
                  <a:pt x="853" y="456"/>
                </a:lnTo>
                <a:lnTo>
                  <a:pt x="954" y="516"/>
                </a:lnTo>
                <a:lnTo>
                  <a:pt x="938" y="554"/>
                </a:lnTo>
                <a:lnTo>
                  <a:pt x="836" y="495"/>
                </a:lnTo>
                <a:close/>
                <a:moveTo>
                  <a:pt x="669" y="397"/>
                </a:moveTo>
                <a:lnTo>
                  <a:pt x="686" y="357"/>
                </a:lnTo>
                <a:lnTo>
                  <a:pt x="787" y="417"/>
                </a:lnTo>
                <a:lnTo>
                  <a:pt x="770" y="457"/>
                </a:lnTo>
                <a:lnTo>
                  <a:pt x="669" y="397"/>
                </a:lnTo>
                <a:close/>
                <a:moveTo>
                  <a:pt x="502" y="298"/>
                </a:moveTo>
                <a:lnTo>
                  <a:pt x="518" y="259"/>
                </a:lnTo>
                <a:lnTo>
                  <a:pt x="620" y="319"/>
                </a:lnTo>
                <a:lnTo>
                  <a:pt x="603" y="358"/>
                </a:lnTo>
                <a:lnTo>
                  <a:pt x="502" y="298"/>
                </a:lnTo>
                <a:close/>
                <a:moveTo>
                  <a:pt x="335" y="200"/>
                </a:moveTo>
                <a:lnTo>
                  <a:pt x="351" y="160"/>
                </a:lnTo>
                <a:lnTo>
                  <a:pt x="453" y="220"/>
                </a:lnTo>
                <a:lnTo>
                  <a:pt x="436" y="260"/>
                </a:lnTo>
                <a:lnTo>
                  <a:pt x="335" y="200"/>
                </a:lnTo>
                <a:close/>
                <a:moveTo>
                  <a:pt x="167" y="101"/>
                </a:moveTo>
                <a:lnTo>
                  <a:pt x="184" y="62"/>
                </a:lnTo>
                <a:lnTo>
                  <a:pt x="286" y="121"/>
                </a:lnTo>
                <a:lnTo>
                  <a:pt x="269" y="161"/>
                </a:lnTo>
                <a:lnTo>
                  <a:pt x="167" y="101"/>
                </a:lnTo>
                <a:close/>
                <a:moveTo>
                  <a:pt x="13043" y="1197"/>
                </a:moveTo>
                <a:lnTo>
                  <a:pt x="12935" y="1218"/>
                </a:lnTo>
                <a:lnTo>
                  <a:pt x="12928" y="1175"/>
                </a:lnTo>
                <a:lnTo>
                  <a:pt x="13039" y="1153"/>
                </a:lnTo>
                <a:lnTo>
                  <a:pt x="13039" y="1151"/>
                </a:lnTo>
                <a:cubicBezTo>
                  <a:pt x="13039" y="1003"/>
                  <a:pt x="13140" y="884"/>
                  <a:pt x="13265" y="884"/>
                </a:cubicBezTo>
                <a:cubicBezTo>
                  <a:pt x="13294" y="884"/>
                  <a:pt x="13322" y="891"/>
                  <a:pt x="13347" y="903"/>
                </a:cubicBezTo>
                <a:lnTo>
                  <a:pt x="13397" y="805"/>
                </a:lnTo>
                <a:lnTo>
                  <a:pt x="13430" y="828"/>
                </a:lnTo>
                <a:lnTo>
                  <a:pt x="13381" y="923"/>
                </a:lnTo>
                <a:cubicBezTo>
                  <a:pt x="13430" y="958"/>
                  <a:pt x="13467" y="1014"/>
                  <a:pt x="13482" y="1081"/>
                </a:cubicBezTo>
                <a:lnTo>
                  <a:pt x="13551" y="1071"/>
                </a:lnTo>
                <a:lnTo>
                  <a:pt x="13555" y="1116"/>
                </a:lnTo>
                <a:lnTo>
                  <a:pt x="13489" y="1125"/>
                </a:lnTo>
                <a:cubicBezTo>
                  <a:pt x="13490" y="1133"/>
                  <a:pt x="13490" y="1142"/>
                  <a:pt x="13490" y="1151"/>
                </a:cubicBezTo>
                <a:cubicBezTo>
                  <a:pt x="13490" y="1176"/>
                  <a:pt x="13487" y="1201"/>
                  <a:pt x="13481" y="1225"/>
                </a:cubicBezTo>
                <a:lnTo>
                  <a:pt x="13517" y="1242"/>
                </a:lnTo>
                <a:lnTo>
                  <a:pt x="13503" y="1282"/>
                </a:lnTo>
                <a:lnTo>
                  <a:pt x="13468" y="1265"/>
                </a:lnTo>
                <a:cubicBezTo>
                  <a:pt x="13432" y="1355"/>
                  <a:pt x="13355" y="1417"/>
                  <a:pt x="13265" y="1417"/>
                </a:cubicBezTo>
                <a:cubicBezTo>
                  <a:pt x="13153" y="1417"/>
                  <a:pt x="13061" y="1322"/>
                  <a:pt x="13043" y="1197"/>
                </a:cubicBezTo>
                <a:close/>
                <a:moveTo>
                  <a:pt x="12856" y="1188"/>
                </a:moveTo>
                <a:lnTo>
                  <a:pt x="12862" y="1231"/>
                </a:lnTo>
                <a:lnTo>
                  <a:pt x="12750" y="1253"/>
                </a:lnTo>
                <a:lnTo>
                  <a:pt x="12744" y="1210"/>
                </a:lnTo>
                <a:lnTo>
                  <a:pt x="12856" y="1188"/>
                </a:lnTo>
                <a:close/>
                <a:moveTo>
                  <a:pt x="12672" y="1223"/>
                </a:moveTo>
                <a:lnTo>
                  <a:pt x="12678" y="1268"/>
                </a:lnTo>
                <a:lnTo>
                  <a:pt x="12565" y="1289"/>
                </a:lnTo>
                <a:lnTo>
                  <a:pt x="12560" y="1246"/>
                </a:lnTo>
                <a:lnTo>
                  <a:pt x="12672" y="1223"/>
                </a:lnTo>
                <a:close/>
                <a:moveTo>
                  <a:pt x="12488" y="1260"/>
                </a:moveTo>
                <a:lnTo>
                  <a:pt x="12493" y="1303"/>
                </a:lnTo>
                <a:lnTo>
                  <a:pt x="12381" y="1324"/>
                </a:lnTo>
                <a:lnTo>
                  <a:pt x="12375" y="1281"/>
                </a:lnTo>
                <a:lnTo>
                  <a:pt x="12488" y="1260"/>
                </a:lnTo>
                <a:close/>
                <a:moveTo>
                  <a:pt x="12303" y="1295"/>
                </a:moveTo>
                <a:lnTo>
                  <a:pt x="12309" y="1338"/>
                </a:lnTo>
                <a:lnTo>
                  <a:pt x="12197" y="1359"/>
                </a:lnTo>
                <a:lnTo>
                  <a:pt x="12190" y="1316"/>
                </a:lnTo>
                <a:lnTo>
                  <a:pt x="12303" y="1295"/>
                </a:lnTo>
                <a:close/>
                <a:moveTo>
                  <a:pt x="12118" y="1330"/>
                </a:moveTo>
                <a:lnTo>
                  <a:pt x="12124" y="1374"/>
                </a:lnTo>
                <a:lnTo>
                  <a:pt x="12012" y="1396"/>
                </a:lnTo>
                <a:lnTo>
                  <a:pt x="12006" y="1353"/>
                </a:lnTo>
                <a:lnTo>
                  <a:pt x="12118" y="1330"/>
                </a:lnTo>
                <a:close/>
                <a:moveTo>
                  <a:pt x="11934" y="1366"/>
                </a:moveTo>
                <a:lnTo>
                  <a:pt x="11940" y="1409"/>
                </a:lnTo>
                <a:lnTo>
                  <a:pt x="11828" y="1431"/>
                </a:lnTo>
                <a:lnTo>
                  <a:pt x="11822" y="1388"/>
                </a:lnTo>
                <a:lnTo>
                  <a:pt x="11934" y="1366"/>
                </a:lnTo>
                <a:close/>
                <a:moveTo>
                  <a:pt x="11750" y="1401"/>
                </a:moveTo>
                <a:lnTo>
                  <a:pt x="11756" y="1445"/>
                </a:lnTo>
                <a:lnTo>
                  <a:pt x="11644" y="1466"/>
                </a:lnTo>
                <a:lnTo>
                  <a:pt x="11637" y="1423"/>
                </a:lnTo>
                <a:lnTo>
                  <a:pt x="11750" y="1401"/>
                </a:lnTo>
                <a:close/>
                <a:moveTo>
                  <a:pt x="11565" y="1437"/>
                </a:moveTo>
                <a:lnTo>
                  <a:pt x="11571" y="1481"/>
                </a:lnTo>
                <a:lnTo>
                  <a:pt x="11458" y="1502"/>
                </a:lnTo>
                <a:lnTo>
                  <a:pt x="11453" y="1459"/>
                </a:lnTo>
                <a:lnTo>
                  <a:pt x="11565" y="1437"/>
                </a:lnTo>
                <a:close/>
                <a:moveTo>
                  <a:pt x="11381" y="1473"/>
                </a:moveTo>
                <a:lnTo>
                  <a:pt x="11387" y="1516"/>
                </a:lnTo>
                <a:lnTo>
                  <a:pt x="11274" y="1538"/>
                </a:lnTo>
                <a:lnTo>
                  <a:pt x="11269" y="1494"/>
                </a:lnTo>
                <a:lnTo>
                  <a:pt x="11381" y="1473"/>
                </a:lnTo>
                <a:close/>
                <a:moveTo>
                  <a:pt x="11197" y="1508"/>
                </a:moveTo>
                <a:lnTo>
                  <a:pt x="11202" y="1551"/>
                </a:lnTo>
                <a:lnTo>
                  <a:pt x="11090" y="1573"/>
                </a:lnTo>
                <a:lnTo>
                  <a:pt x="11084" y="1530"/>
                </a:lnTo>
                <a:lnTo>
                  <a:pt x="11197" y="1508"/>
                </a:lnTo>
                <a:close/>
                <a:moveTo>
                  <a:pt x="11012" y="1543"/>
                </a:moveTo>
                <a:lnTo>
                  <a:pt x="11018" y="1587"/>
                </a:lnTo>
                <a:lnTo>
                  <a:pt x="10906" y="1609"/>
                </a:lnTo>
                <a:lnTo>
                  <a:pt x="10899" y="1565"/>
                </a:lnTo>
                <a:lnTo>
                  <a:pt x="11012" y="1543"/>
                </a:lnTo>
                <a:close/>
                <a:moveTo>
                  <a:pt x="10827" y="1579"/>
                </a:moveTo>
                <a:lnTo>
                  <a:pt x="10833" y="1623"/>
                </a:lnTo>
                <a:lnTo>
                  <a:pt x="10721" y="1644"/>
                </a:lnTo>
                <a:lnTo>
                  <a:pt x="10715" y="1601"/>
                </a:lnTo>
                <a:lnTo>
                  <a:pt x="10827" y="1579"/>
                </a:lnTo>
                <a:close/>
                <a:moveTo>
                  <a:pt x="10643" y="1615"/>
                </a:moveTo>
                <a:lnTo>
                  <a:pt x="10649" y="1658"/>
                </a:lnTo>
                <a:lnTo>
                  <a:pt x="10537" y="1679"/>
                </a:lnTo>
                <a:lnTo>
                  <a:pt x="10531" y="1636"/>
                </a:lnTo>
                <a:lnTo>
                  <a:pt x="10643" y="1615"/>
                </a:lnTo>
                <a:close/>
                <a:moveTo>
                  <a:pt x="10459" y="1650"/>
                </a:moveTo>
                <a:lnTo>
                  <a:pt x="10465" y="1694"/>
                </a:lnTo>
                <a:lnTo>
                  <a:pt x="10353" y="1716"/>
                </a:lnTo>
                <a:lnTo>
                  <a:pt x="10347" y="1671"/>
                </a:lnTo>
                <a:lnTo>
                  <a:pt x="10459" y="1650"/>
                </a:lnTo>
                <a:close/>
                <a:moveTo>
                  <a:pt x="10274" y="1686"/>
                </a:moveTo>
                <a:lnTo>
                  <a:pt x="10281" y="1729"/>
                </a:lnTo>
                <a:lnTo>
                  <a:pt x="10167" y="1751"/>
                </a:lnTo>
                <a:lnTo>
                  <a:pt x="10162" y="1708"/>
                </a:lnTo>
                <a:lnTo>
                  <a:pt x="10274" y="1686"/>
                </a:lnTo>
                <a:close/>
                <a:moveTo>
                  <a:pt x="10090" y="1721"/>
                </a:moveTo>
                <a:lnTo>
                  <a:pt x="10095" y="1764"/>
                </a:lnTo>
                <a:lnTo>
                  <a:pt x="9983" y="1786"/>
                </a:lnTo>
                <a:lnTo>
                  <a:pt x="9977" y="1743"/>
                </a:lnTo>
                <a:lnTo>
                  <a:pt x="10090" y="1721"/>
                </a:lnTo>
                <a:close/>
                <a:moveTo>
                  <a:pt x="9906" y="1756"/>
                </a:moveTo>
                <a:lnTo>
                  <a:pt x="9911" y="1801"/>
                </a:lnTo>
                <a:lnTo>
                  <a:pt x="9799" y="1822"/>
                </a:lnTo>
                <a:lnTo>
                  <a:pt x="9793" y="1778"/>
                </a:lnTo>
                <a:lnTo>
                  <a:pt x="9906" y="1756"/>
                </a:lnTo>
                <a:close/>
                <a:moveTo>
                  <a:pt x="9720" y="1793"/>
                </a:moveTo>
                <a:lnTo>
                  <a:pt x="9727" y="1836"/>
                </a:lnTo>
                <a:lnTo>
                  <a:pt x="9615" y="1857"/>
                </a:lnTo>
                <a:lnTo>
                  <a:pt x="9608" y="1814"/>
                </a:lnTo>
                <a:lnTo>
                  <a:pt x="9720" y="1793"/>
                </a:lnTo>
                <a:close/>
                <a:moveTo>
                  <a:pt x="9536" y="1828"/>
                </a:moveTo>
                <a:lnTo>
                  <a:pt x="9542" y="1871"/>
                </a:lnTo>
                <a:lnTo>
                  <a:pt x="9430" y="1892"/>
                </a:lnTo>
                <a:lnTo>
                  <a:pt x="9424" y="1849"/>
                </a:lnTo>
                <a:lnTo>
                  <a:pt x="9536" y="1828"/>
                </a:lnTo>
                <a:close/>
                <a:moveTo>
                  <a:pt x="9352" y="1863"/>
                </a:moveTo>
                <a:lnTo>
                  <a:pt x="9358" y="1907"/>
                </a:lnTo>
                <a:lnTo>
                  <a:pt x="9246" y="1929"/>
                </a:lnTo>
                <a:lnTo>
                  <a:pt x="9240" y="1884"/>
                </a:lnTo>
                <a:lnTo>
                  <a:pt x="9352" y="1863"/>
                </a:lnTo>
                <a:close/>
                <a:moveTo>
                  <a:pt x="9168" y="1899"/>
                </a:moveTo>
                <a:lnTo>
                  <a:pt x="9174" y="1942"/>
                </a:lnTo>
                <a:lnTo>
                  <a:pt x="9061" y="1964"/>
                </a:lnTo>
                <a:lnTo>
                  <a:pt x="9056" y="1921"/>
                </a:lnTo>
                <a:lnTo>
                  <a:pt x="9168" y="1899"/>
                </a:lnTo>
                <a:close/>
                <a:moveTo>
                  <a:pt x="8983" y="1934"/>
                </a:moveTo>
                <a:lnTo>
                  <a:pt x="8990" y="1977"/>
                </a:lnTo>
                <a:lnTo>
                  <a:pt x="8877" y="1999"/>
                </a:lnTo>
                <a:lnTo>
                  <a:pt x="8871" y="1956"/>
                </a:lnTo>
                <a:lnTo>
                  <a:pt x="8983" y="1934"/>
                </a:lnTo>
                <a:close/>
                <a:moveTo>
                  <a:pt x="8799" y="1970"/>
                </a:moveTo>
                <a:lnTo>
                  <a:pt x="8804" y="2014"/>
                </a:lnTo>
                <a:lnTo>
                  <a:pt x="8692" y="2035"/>
                </a:lnTo>
                <a:lnTo>
                  <a:pt x="8686" y="1991"/>
                </a:lnTo>
                <a:lnTo>
                  <a:pt x="8799" y="1970"/>
                </a:lnTo>
                <a:close/>
                <a:moveTo>
                  <a:pt x="8614" y="2006"/>
                </a:moveTo>
                <a:lnTo>
                  <a:pt x="8620" y="2049"/>
                </a:lnTo>
                <a:lnTo>
                  <a:pt x="8508" y="2070"/>
                </a:lnTo>
                <a:lnTo>
                  <a:pt x="8502" y="2027"/>
                </a:lnTo>
                <a:lnTo>
                  <a:pt x="8614" y="2006"/>
                </a:lnTo>
                <a:close/>
                <a:moveTo>
                  <a:pt x="8429" y="2041"/>
                </a:moveTo>
                <a:lnTo>
                  <a:pt x="8436" y="2084"/>
                </a:lnTo>
                <a:lnTo>
                  <a:pt x="8324" y="2106"/>
                </a:lnTo>
                <a:lnTo>
                  <a:pt x="8317" y="2062"/>
                </a:lnTo>
                <a:lnTo>
                  <a:pt x="8429" y="2041"/>
                </a:lnTo>
                <a:close/>
                <a:moveTo>
                  <a:pt x="8245" y="2076"/>
                </a:moveTo>
                <a:lnTo>
                  <a:pt x="8251" y="2120"/>
                </a:lnTo>
                <a:lnTo>
                  <a:pt x="8139" y="2142"/>
                </a:lnTo>
                <a:lnTo>
                  <a:pt x="8133" y="2098"/>
                </a:lnTo>
                <a:lnTo>
                  <a:pt x="8245" y="2076"/>
                </a:lnTo>
                <a:close/>
                <a:moveTo>
                  <a:pt x="8061" y="2112"/>
                </a:moveTo>
                <a:lnTo>
                  <a:pt x="8067" y="2155"/>
                </a:lnTo>
                <a:lnTo>
                  <a:pt x="7955" y="2177"/>
                </a:lnTo>
                <a:lnTo>
                  <a:pt x="7949" y="2134"/>
                </a:lnTo>
                <a:lnTo>
                  <a:pt x="8061" y="2112"/>
                </a:lnTo>
                <a:close/>
                <a:moveTo>
                  <a:pt x="7877" y="2148"/>
                </a:moveTo>
                <a:lnTo>
                  <a:pt x="7883" y="2191"/>
                </a:lnTo>
                <a:lnTo>
                  <a:pt x="7770" y="2212"/>
                </a:lnTo>
                <a:lnTo>
                  <a:pt x="7765" y="2169"/>
                </a:lnTo>
                <a:lnTo>
                  <a:pt x="7877" y="2148"/>
                </a:lnTo>
                <a:close/>
                <a:moveTo>
                  <a:pt x="7692" y="2183"/>
                </a:moveTo>
                <a:lnTo>
                  <a:pt x="7698" y="2227"/>
                </a:lnTo>
                <a:lnTo>
                  <a:pt x="7586" y="2248"/>
                </a:lnTo>
                <a:lnTo>
                  <a:pt x="7580" y="2204"/>
                </a:lnTo>
                <a:lnTo>
                  <a:pt x="7692" y="2183"/>
                </a:lnTo>
                <a:close/>
                <a:moveTo>
                  <a:pt x="7508" y="2219"/>
                </a:moveTo>
                <a:lnTo>
                  <a:pt x="7513" y="2262"/>
                </a:lnTo>
                <a:lnTo>
                  <a:pt x="7401" y="2284"/>
                </a:lnTo>
                <a:lnTo>
                  <a:pt x="7395" y="2241"/>
                </a:lnTo>
                <a:lnTo>
                  <a:pt x="7508" y="2219"/>
                </a:lnTo>
                <a:close/>
                <a:moveTo>
                  <a:pt x="7323" y="2254"/>
                </a:moveTo>
                <a:lnTo>
                  <a:pt x="7329" y="2297"/>
                </a:lnTo>
                <a:lnTo>
                  <a:pt x="7217" y="2319"/>
                </a:lnTo>
                <a:lnTo>
                  <a:pt x="7211" y="2276"/>
                </a:lnTo>
                <a:lnTo>
                  <a:pt x="7323" y="2254"/>
                </a:lnTo>
                <a:close/>
                <a:moveTo>
                  <a:pt x="7139" y="2289"/>
                </a:moveTo>
                <a:lnTo>
                  <a:pt x="7145" y="2332"/>
                </a:lnTo>
                <a:lnTo>
                  <a:pt x="7033" y="2355"/>
                </a:lnTo>
                <a:lnTo>
                  <a:pt x="7026" y="2311"/>
                </a:lnTo>
                <a:lnTo>
                  <a:pt x="7139" y="2289"/>
                </a:lnTo>
                <a:close/>
                <a:moveTo>
                  <a:pt x="6954" y="2324"/>
                </a:moveTo>
                <a:lnTo>
                  <a:pt x="6960" y="2369"/>
                </a:lnTo>
                <a:lnTo>
                  <a:pt x="6848" y="2390"/>
                </a:lnTo>
                <a:lnTo>
                  <a:pt x="6842" y="2347"/>
                </a:lnTo>
                <a:lnTo>
                  <a:pt x="6954" y="2324"/>
                </a:lnTo>
                <a:close/>
                <a:moveTo>
                  <a:pt x="6770" y="2361"/>
                </a:moveTo>
                <a:lnTo>
                  <a:pt x="6776" y="2404"/>
                </a:lnTo>
                <a:lnTo>
                  <a:pt x="6663" y="2425"/>
                </a:lnTo>
                <a:lnTo>
                  <a:pt x="6658" y="2382"/>
                </a:lnTo>
                <a:lnTo>
                  <a:pt x="6770" y="2361"/>
                </a:lnTo>
                <a:close/>
                <a:moveTo>
                  <a:pt x="6586" y="2396"/>
                </a:moveTo>
                <a:lnTo>
                  <a:pt x="6592" y="2439"/>
                </a:lnTo>
                <a:lnTo>
                  <a:pt x="6479" y="2460"/>
                </a:lnTo>
                <a:lnTo>
                  <a:pt x="6474" y="2417"/>
                </a:lnTo>
                <a:lnTo>
                  <a:pt x="6586" y="2396"/>
                </a:lnTo>
                <a:close/>
                <a:moveTo>
                  <a:pt x="6401" y="2431"/>
                </a:moveTo>
                <a:lnTo>
                  <a:pt x="6407" y="2475"/>
                </a:lnTo>
                <a:lnTo>
                  <a:pt x="6295" y="2497"/>
                </a:lnTo>
                <a:lnTo>
                  <a:pt x="6288" y="2453"/>
                </a:lnTo>
                <a:lnTo>
                  <a:pt x="6401" y="2431"/>
                </a:lnTo>
                <a:close/>
                <a:moveTo>
                  <a:pt x="6217" y="2467"/>
                </a:moveTo>
                <a:lnTo>
                  <a:pt x="6222" y="2510"/>
                </a:lnTo>
                <a:lnTo>
                  <a:pt x="6110" y="2532"/>
                </a:lnTo>
                <a:lnTo>
                  <a:pt x="6104" y="2489"/>
                </a:lnTo>
                <a:lnTo>
                  <a:pt x="6217" y="2467"/>
                </a:lnTo>
                <a:close/>
                <a:moveTo>
                  <a:pt x="6032" y="2502"/>
                </a:moveTo>
                <a:lnTo>
                  <a:pt x="6038" y="2546"/>
                </a:lnTo>
                <a:lnTo>
                  <a:pt x="5926" y="2567"/>
                </a:lnTo>
                <a:lnTo>
                  <a:pt x="5920" y="2524"/>
                </a:lnTo>
                <a:lnTo>
                  <a:pt x="6032" y="2502"/>
                </a:lnTo>
                <a:close/>
                <a:moveTo>
                  <a:pt x="5848" y="2538"/>
                </a:moveTo>
                <a:lnTo>
                  <a:pt x="5854" y="2582"/>
                </a:lnTo>
                <a:lnTo>
                  <a:pt x="5742" y="2603"/>
                </a:lnTo>
                <a:lnTo>
                  <a:pt x="5736" y="2559"/>
                </a:lnTo>
                <a:lnTo>
                  <a:pt x="5848" y="2538"/>
                </a:lnTo>
                <a:close/>
                <a:moveTo>
                  <a:pt x="5663" y="2574"/>
                </a:moveTo>
                <a:lnTo>
                  <a:pt x="5670" y="2617"/>
                </a:lnTo>
                <a:lnTo>
                  <a:pt x="5558" y="2638"/>
                </a:lnTo>
                <a:lnTo>
                  <a:pt x="5551" y="2595"/>
                </a:lnTo>
                <a:lnTo>
                  <a:pt x="5663" y="2574"/>
                </a:lnTo>
                <a:close/>
                <a:moveTo>
                  <a:pt x="5479" y="2609"/>
                </a:moveTo>
                <a:lnTo>
                  <a:pt x="5485" y="2652"/>
                </a:lnTo>
                <a:lnTo>
                  <a:pt x="5372" y="2674"/>
                </a:lnTo>
                <a:lnTo>
                  <a:pt x="5367" y="2631"/>
                </a:lnTo>
                <a:lnTo>
                  <a:pt x="5479" y="2609"/>
                </a:lnTo>
                <a:close/>
                <a:moveTo>
                  <a:pt x="5295" y="2644"/>
                </a:moveTo>
                <a:lnTo>
                  <a:pt x="5300" y="2688"/>
                </a:lnTo>
                <a:lnTo>
                  <a:pt x="5188" y="2710"/>
                </a:lnTo>
                <a:lnTo>
                  <a:pt x="5183" y="2666"/>
                </a:lnTo>
                <a:lnTo>
                  <a:pt x="5295" y="2644"/>
                </a:lnTo>
                <a:close/>
                <a:moveTo>
                  <a:pt x="5111" y="2680"/>
                </a:moveTo>
                <a:lnTo>
                  <a:pt x="5116" y="2724"/>
                </a:lnTo>
                <a:lnTo>
                  <a:pt x="5004" y="2745"/>
                </a:lnTo>
                <a:lnTo>
                  <a:pt x="4998" y="2702"/>
                </a:lnTo>
                <a:lnTo>
                  <a:pt x="5111" y="2680"/>
                </a:lnTo>
                <a:close/>
                <a:moveTo>
                  <a:pt x="4925" y="2716"/>
                </a:moveTo>
                <a:lnTo>
                  <a:pt x="4932" y="2759"/>
                </a:lnTo>
                <a:lnTo>
                  <a:pt x="4819" y="2780"/>
                </a:lnTo>
                <a:lnTo>
                  <a:pt x="4813" y="2737"/>
                </a:lnTo>
                <a:lnTo>
                  <a:pt x="4925" y="2716"/>
                </a:lnTo>
                <a:close/>
                <a:moveTo>
                  <a:pt x="4741" y="2751"/>
                </a:moveTo>
                <a:lnTo>
                  <a:pt x="4747" y="2795"/>
                </a:lnTo>
                <a:lnTo>
                  <a:pt x="4635" y="2817"/>
                </a:lnTo>
                <a:lnTo>
                  <a:pt x="4629" y="2772"/>
                </a:lnTo>
                <a:lnTo>
                  <a:pt x="4741" y="2751"/>
                </a:lnTo>
                <a:close/>
                <a:moveTo>
                  <a:pt x="4557" y="2787"/>
                </a:moveTo>
                <a:lnTo>
                  <a:pt x="4563" y="2830"/>
                </a:lnTo>
                <a:lnTo>
                  <a:pt x="4451" y="2852"/>
                </a:lnTo>
                <a:lnTo>
                  <a:pt x="4445" y="2809"/>
                </a:lnTo>
                <a:lnTo>
                  <a:pt x="4557" y="2787"/>
                </a:lnTo>
                <a:close/>
                <a:moveTo>
                  <a:pt x="4372" y="2822"/>
                </a:moveTo>
                <a:lnTo>
                  <a:pt x="4379" y="2865"/>
                </a:lnTo>
                <a:lnTo>
                  <a:pt x="4305" y="2880"/>
                </a:lnTo>
                <a:cubicBezTo>
                  <a:pt x="4306" y="2887"/>
                  <a:pt x="4306" y="2895"/>
                  <a:pt x="4306" y="2903"/>
                </a:cubicBezTo>
                <a:cubicBezTo>
                  <a:pt x="4306" y="3050"/>
                  <a:pt x="4205" y="3169"/>
                  <a:pt x="4080" y="3169"/>
                </a:cubicBezTo>
                <a:cubicBezTo>
                  <a:pt x="3956" y="3169"/>
                  <a:pt x="3855" y="3050"/>
                  <a:pt x="3855" y="2903"/>
                </a:cubicBezTo>
                <a:cubicBezTo>
                  <a:pt x="3855" y="2829"/>
                  <a:pt x="3880" y="2762"/>
                  <a:pt x="3921" y="2713"/>
                </a:cubicBezTo>
                <a:lnTo>
                  <a:pt x="3862" y="2645"/>
                </a:lnTo>
                <a:lnTo>
                  <a:pt x="3888" y="2614"/>
                </a:lnTo>
                <a:lnTo>
                  <a:pt x="3950" y="2685"/>
                </a:lnTo>
                <a:cubicBezTo>
                  <a:pt x="3986" y="2654"/>
                  <a:pt x="4031" y="2636"/>
                  <a:pt x="4080" y="2636"/>
                </a:cubicBezTo>
                <a:cubicBezTo>
                  <a:pt x="4186" y="2636"/>
                  <a:pt x="4274" y="2721"/>
                  <a:pt x="4299" y="2836"/>
                </a:cubicBezTo>
                <a:lnTo>
                  <a:pt x="4372" y="2822"/>
                </a:lnTo>
                <a:close/>
                <a:moveTo>
                  <a:pt x="4690" y="0"/>
                </a:moveTo>
                <a:lnTo>
                  <a:pt x="4642" y="0"/>
                </a:lnTo>
                <a:lnTo>
                  <a:pt x="4586" y="66"/>
                </a:lnTo>
                <a:lnTo>
                  <a:pt x="4612" y="98"/>
                </a:lnTo>
                <a:lnTo>
                  <a:pt x="4693" y="3"/>
                </a:lnTo>
                <a:lnTo>
                  <a:pt x="4690" y="0"/>
                </a:lnTo>
                <a:close/>
                <a:moveTo>
                  <a:pt x="3323" y="1505"/>
                </a:moveTo>
                <a:lnTo>
                  <a:pt x="3349" y="1536"/>
                </a:lnTo>
                <a:lnTo>
                  <a:pt x="3291" y="1602"/>
                </a:lnTo>
                <a:cubicBezTo>
                  <a:pt x="3353" y="1649"/>
                  <a:pt x="3396" y="1733"/>
                  <a:pt x="3396" y="1827"/>
                </a:cubicBezTo>
                <a:cubicBezTo>
                  <a:pt x="3396" y="1973"/>
                  <a:pt x="3294" y="2093"/>
                  <a:pt x="3170" y="2093"/>
                </a:cubicBezTo>
                <a:cubicBezTo>
                  <a:pt x="3045" y="2093"/>
                  <a:pt x="2945" y="1973"/>
                  <a:pt x="2945" y="1827"/>
                </a:cubicBezTo>
                <a:cubicBezTo>
                  <a:pt x="2945" y="1679"/>
                  <a:pt x="3045" y="1560"/>
                  <a:pt x="3170" y="1560"/>
                </a:cubicBezTo>
                <a:cubicBezTo>
                  <a:pt x="3201" y="1560"/>
                  <a:pt x="3230" y="1567"/>
                  <a:pt x="3256" y="1581"/>
                </a:cubicBezTo>
                <a:lnTo>
                  <a:pt x="3323" y="1505"/>
                </a:lnTo>
                <a:close/>
                <a:moveTo>
                  <a:pt x="3457" y="1352"/>
                </a:moveTo>
                <a:lnTo>
                  <a:pt x="3483" y="1383"/>
                </a:lnTo>
                <a:lnTo>
                  <a:pt x="3401" y="1476"/>
                </a:lnTo>
                <a:lnTo>
                  <a:pt x="3375" y="1445"/>
                </a:lnTo>
                <a:lnTo>
                  <a:pt x="3457" y="1352"/>
                </a:lnTo>
                <a:close/>
                <a:moveTo>
                  <a:pt x="3592" y="1198"/>
                </a:moveTo>
                <a:lnTo>
                  <a:pt x="3618" y="1230"/>
                </a:lnTo>
                <a:lnTo>
                  <a:pt x="3536" y="1323"/>
                </a:lnTo>
                <a:lnTo>
                  <a:pt x="3510" y="1291"/>
                </a:lnTo>
                <a:lnTo>
                  <a:pt x="3592" y="1198"/>
                </a:lnTo>
                <a:close/>
                <a:moveTo>
                  <a:pt x="3726" y="1044"/>
                </a:moveTo>
                <a:lnTo>
                  <a:pt x="3752" y="1076"/>
                </a:lnTo>
                <a:lnTo>
                  <a:pt x="3670" y="1170"/>
                </a:lnTo>
                <a:lnTo>
                  <a:pt x="3644" y="1138"/>
                </a:lnTo>
                <a:lnTo>
                  <a:pt x="3726" y="1044"/>
                </a:lnTo>
                <a:close/>
                <a:moveTo>
                  <a:pt x="3861" y="891"/>
                </a:moveTo>
                <a:lnTo>
                  <a:pt x="3887" y="923"/>
                </a:lnTo>
                <a:lnTo>
                  <a:pt x="3805" y="1017"/>
                </a:lnTo>
                <a:lnTo>
                  <a:pt x="3779" y="985"/>
                </a:lnTo>
                <a:lnTo>
                  <a:pt x="3861" y="891"/>
                </a:lnTo>
                <a:close/>
                <a:moveTo>
                  <a:pt x="3995" y="738"/>
                </a:moveTo>
                <a:lnTo>
                  <a:pt x="4021" y="770"/>
                </a:lnTo>
                <a:lnTo>
                  <a:pt x="3939" y="863"/>
                </a:lnTo>
                <a:lnTo>
                  <a:pt x="3913" y="831"/>
                </a:lnTo>
                <a:lnTo>
                  <a:pt x="3995" y="738"/>
                </a:lnTo>
                <a:close/>
                <a:moveTo>
                  <a:pt x="4129" y="585"/>
                </a:moveTo>
                <a:lnTo>
                  <a:pt x="4155" y="617"/>
                </a:lnTo>
                <a:lnTo>
                  <a:pt x="4074" y="710"/>
                </a:lnTo>
                <a:lnTo>
                  <a:pt x="4048" y="678"/>
                </a:lnTo>
                <a:lnTo>
                  <a:pt x="4129" y="585"/>
                </a:lnTo>
                <a:close/>
                <a:moveTo>
                  <a:pt x="4264" y="432"/>
                </a:moveTo>
                <a:lnTo>
                  <a:pt x="4289" y="464"/>
                </a:lnTo>
                <a:lnTo>
                  <a:pt x="4208" y="557"/>
                </a:lnTo>
                <a:lnTo>
                  <a:pt x="4182" y="525"/>
                </a:lnTo>
                <a:lnTo>
                  <a:pt x="4264" y="432"/>
                </a:lnTo>
                <a:close/>
                <a:moveTo>
                  <a:pt x="4399" y="279"/>
                </a:moveTo>
                <a:lnTo>
                  <a:pt x="4425" y="311"/>
                </a:lnTo>
                <a:lnTo>
                  <a:pt x="4342" y="404"/>
                </a:lnTo>
                <a:lnTo>
                  <a:pt x="4316" y="372"/>
                </a:lnTo>
                <a:lnTo>
                  <a:pt x="4399" y="279"/>
                </a:lnTo>
                <a:close/>
                <a:moveTo>
                  <a:pt x="4533" y="126"/>
                </a:moveTo>
                <a:lnTo>
                  <a:pt x="4559" y="156"/>
                </a:lnTo>
                <a:lnTo>
                  <a:pt x="4477" y="251"/>
                </a:lnTo>
                <a:lnTo>
                  <a:pt x="4451" y="219"/>
                </a:lnTo>
                <a:lnTo>
                  <a:pt x="4533" y="126"/>
                </a:lnTo>
                <a:close/>
                <a:moveTo>
                  <a:pt x="3348" y="2058"/>
                </a:moveTo>
                <a:lnTo>
                  <a:pt x="3373" y="2026"/>
                </a:lnTo>
                <a:lnTo>
                  <a:pt x="3449" y="2114"/>
                </a:lnTo>
                <a:lnTo>
                  <a:pt x="3423" y="2144"/>
                </a:lnTo>
                <a:lnTo>
                  <a:pt x="3348" y="2058"/>
                </a:lnTo>
                <a:close/>
                <a:moveTo>
                  <a:pt x="3476" y="2204"/>
                </a:moveTo>
                <a:lnTo>
                  <a:pt x="3502" y="2174"/>
                </a:lnTo>
                <a:lnTo>
                  <a:pt x="3578" y="2260"/>
                </a:lnTo>
                <a:lnTo>
                  <a:pt x="3552" y="2292"/>
                </a:lnTo>
                <a:lnTo>
                  <a:pt x="3476" y="2204"/>
                </a:lnTo>
                <a:close/>
                <a:moveTo>
                  <a:pt x="3605" y="2352"/>
                </a:moveTo>
                <a:lnTo>
                  <a:pt x="3631" y="2320"/>
                </a:lnTo>
                <a:lnTo>
                  <a:pt x="3706" y="2407"/>
                </a:lnTo>
                <a:lnTo>
                  <a:pt x="3680" y="2438"/>
                </a:lnTo>
                <a:lnTo>
                  <a:pt x="3605" y="2352"/>
                </a:lnTo>
                <a:close/>
                <a:moveTo>
                  <a:pt x="3733" y="2498"/>
                </a:moveTo>
                <a:lnTo>
                  <a:pt x="3759" y="2467"/>
                </a:lnTo>
                <a:lnTo>
                  <a:pt x="3835" y="2553"/>
                </a:lnTo>
                <a:lnTo>
                  <a:pt x="3809" y="2585"/>
                </a:lnTo>
                <a:lnTo>
                  <a:pt x="3733" y="2498"/>
                </a:lnTo>
                <a:close/>
                <a:moveTo>
                  <a:pt x="21600" y="16557"/>
                </a:moveTo>
                <a:lnTo>
                  <a:pt x="21600" y="16489"/>
                </a:lnTo>
                <a:lnTo>
                  <a:pt x="21596" y="16485"/>
                </a:lnTo>
                <a:lnTo>
                  <a:pt x="21533" y="16596"/>
                </a:lnTo>
                <a:lnTo>
                  <a:pt x="21564" y="16621"/>
                </a:lnTo>
                <a:lnTo>
                  <a:pt x="21600" y="16557"/>
                </a:lnTo>
                <a:close/>
                <a:moveTo>
                  <a:pt x="20554" y="18316"/>
                </a:moveTo>
                <a:lnTo>
                  <a:pt x="20584" y="18341"/>
                </a:lnTo>
                <a:lnTo>
                  <a:pt x="20531" y="18435"/>
                </a:lnTo>
                <a:cubicBezTo>
                  <a:pt x="20577" y="18484"/>
                  <a:pt x="20606" y="18556"/>
                  <a:pt x="20606" y="18635"/>
                </a:cubicBezTo>
                <a:cubicBezTo>
                  <a:pt x="20606" y="18654"/>
                  <a:pt x="20604" y="18674"/>
                  <a:pt x="20601" y="18693"/>
                </a:cubicBezTo>
                <a:lnTo>
                  <a:pt x="20685" y="18730"/>
                </a:lnTo>
                <a:lnTo>
                  <a:pt x="20672" y="18772"/>
                </a:lnTo>
                <a:lnTo>
                  <a:pt x="20590" y="18735"/>
                </a:lnTo>
                <a:cubicBezTo>
                  <a:pt x="20556" y="18832"/>
                  <a:pt x="20476" y="18901"/>
                  <a:pt x="20381" y="18901"/>
                </a:cubicBezTo>
                <a:cubicBezTo>
                  <a:pt x="20328" y="18901"/>
                  <a:pt x="20280" y="18880"/>
                  <a:pt x="20242" y="18845"/>
                </a:cubicBezTo>
                <a:lnTo>
                  <a:pt x="20202" y="18891"/>
                </a:lnTo>
                <a:lnTo>
                  <a:pt x="20177" y="18861"/>
                </a:lnTo>
                <a:lnTo>
                  <a:pt x="20215" y="18814"/>
                </a:lnTo>
                <a:cubicBezTo>
                  <a:pt x="20198" y="18794"/>
                  <a:pt x="20184" y="18769"/>
                  <a:pt x="20175" y="18742"/>
                </a:cubicBezTo>
                <a:lnTo>
                  <a:pt x="20143" y="18755"/>
                </a:lnTo>
                <a:lnTo>
                  <a:pt x="20131" y="18713"/>
                </a:lnTo>
                <a:lnTo>
                  <a:pt x="20162" y="18700"/>
                </a:lnTo>
                <a:cubicBezTo>
                  <a:pt x="20158" y="18679"/>
                  <a:pt x="20155" y="18658"/>
                  <a:pt x="20155" y="18635"/>
                </a:cubicBezTo>
                <a:cubicBezTo>
                  <a:pt x="20155" y="18488"/>
                  <a:pt x="20256" y="18369"/>
                  <a:pt x="20381" y="18369"/>
                </a:cubicBezTo>
                <a:cubicBezTo>
                  <a:pt x="20425" y="18369"/>
                  <a:pt x="20466" y="18383"/>
                  <a:pt x="20501" y="18409"/>
                </a:cubicBezTo>
                <a:lnTo>
                  <a:pt x="20554" y="18316"/>
                </a:lnTo>
                <a:close/>
                <a:moveTo>
                  <a:pt x="20657" y="18134"/>
                </a:moveTo>
                <a:lnTo>
                  <a:pt x="20689" y="18158"/>
                </a:lnTo>
                <a:lnTo>
                  <a:pt x="20625" y="18270"/>
                </a:lnTo>
                <a:lnTo>
                  <a:pt x="20594" y="18245"/>
                </a:lnTo>
                <a:lnTo>
                  <a:pt x="20657" y="18134"/>
                </a:lnTo>
                <a:close/>
                <a:moveTo>
                  <a:pt x="20762" y="17950"/>
                </a:moveTo>
                <a:lnTo>
                  <a:pt x="20792" y="17975"/>
                </a:lnTo>
                <a:lnTo>
                  <a:pt x="20729" y="18086"/>
                </a:lnTo>
                <a:lnTo>
                  <a:pt x="20698" y="18062"/>
                </a:lnTo>
                <a:lnTo>
                  <a:pt x="20762" y="17950"/>
                </a:lnTo>
                <a:close/>
                <a:moveTo>
                  <a:pt x="20866" y="17768"/>
                </a:moveTo>
                <a:lnTo>
                  <a:pt x="20897" y="17791"/>
                </a:lnTo>
                <a:lnTo>
                  <a:pt x="20834" y="17904"/>
                </a:lnTo>
                <a:lnTo>
                  <a:pt x="20803" y="17879"/>
                </a:lnTo>
                <a:lnTo>
                  <a:pt x="20866" y="17768"/>
                </a:lnTo>
                <a:close/>
                <a:moveTo>
                  <a:pt x="20971" y="17584"/>
                </a:moveTo>
                <a:lnTo>
                  <a:pt x="21001" y="17609"/>
                </a:lnTo>
                <a:lnTo>
                  <a:pt x="20938" y="17720"/>
                </a:lnTo>
                <a:lnTo>
                  <a:pt x="20907" y="17695"/>
                </a:lnTo>
                <a:lnTo>
                  <a:pt x="20971" y="17584"/>
                </a:lnTo>
                <a:close/>
                <a:moveTo>
                  <a:pt x="21074" y="17401"/>
                </a:moveTo>
                <a:lnTo>
                  <a:pt x="21105" y="17425"/>
                </a:lnTo>
                <a:lnTo>
                  <a:pt x="21042" y="17537"/>
                </a:lnTo>
                <a:lnTo>
                  <a:pt x="21011" y="17512"/>
                </a:lnTo>
                <a:lnTo>
                  <a:pt x="21074" y="17401"/>
                </a:lnTo>
                <a:close/>
                <a:moveTo>
                  <a:pt x="21179" y="17218"/>
                </a:moveTo>
                <a:lnTo>
                  <a:pt x="21210" y="17243"/>
                </a:lnTo>
                <a:lnTo>
                  <a:pt x="21146" y="17354"/>
                </a:lnTo>
                <a:lnTo>
                  <a:pt x="21116" y="17329"/>
                </a:lnTo>
                <a:lnTo>
                  <a:pt x="21179" y="17218"/>
                </a:lnTo>
                <a:close/>
                <a:moveTo>
                  <a:pt x="21283" y="17035"/>
                </a:moveTo>
                <a:lnTo>
                  <a:pt x="21314" y="17059"/>
                </a:lnTo>
                <a:lnTo>
                  <a:pt x="21251" y="17170"/>
                </a:lnTo>
                <a:lnTo>
                  <a:pt x="21219" y="17146"/>
                </a:lnTo>
                <a:lnTo>
                  <a:pt x="21283" y="17035"/>
                </a:lnTo>
                <a:close/>
                <a:moveTo>
                  <a:pt x="21387" y="16851"/>
                </a:moveTo>
                <a:lnTo>
                  <a:pt x="21419" y="16876"/>
                </a:lnTo>
                <a:lnTo>
                  <a:pt x="21354" y="16987"/>
                </a:lnTo>
                <a:lnTo>
                  <a:pt x="21324" y="16963"/>
                </a:lnTo>
                <a:lnTo>
                  <a:pt x="21387" y="16851"/>
                </a:lnTo>
                <a:close/>
                <a:moveTo>
                  <a:pt x="21492" y="16668"/>
                </a:moveTo>
                <a:lnTo>
                  <a:pt x="21522" y="16693"/>
                </a:lnTo>
                <a:lnTo>
                  <a:pt x="21459" y="16804"/>
                </a:lnTo>
                <a:lnTo>
                  <a:pt x="21428" y="16780"/>
                </a:lnTo>
                <a:lnTo>
                  <a:pt x="21492" y="16668"/>
                </a:lnTo>
                <a:close/>
                <a:moveTo>
                  <a:pt x="17879" y="21600"/>
                </a:moveTo>
                <a:lnTo>
                  <a:pt x="17900" y="21600"/>
                </a:lnTo>
                <a:lnTo>
                  <a:pt x="17890" y="21588"/>
                </a:lnTo>
                <a:lnTo>
                  <a:pt x="17879" y="21600"/>
                </a:lnTo>
                <a:close/>
                <a:moveTo>
                  <a:pt x="20071" y="19048"/>
                </a:moveTo>
                <a:lnTo>
                  <a:pt x="20045" y="19017"/>
                </a:lnTo>
                <a:lnTo>
                  <a:pt x="20125" y="18922"/>
                </a:lnTo>
                <a:lnTo>
                  <a:pt x="20152" y="18952"/>
                </a:lnTo>
                <a:lnTo>
                  <a:pt x="20071" y="19048"/>
                </a:lnTo>
                <a:close/>
                <a:moveTo>
                  <a:pt x="19940" y="19205"/>
                </a:moveTo>
                <a:lnTo>
                  <a:pt x="19913" y="19174"/>
                </a:lnTo>
                <a:lnTo>
                  <a:pt x="19993" y="19078"/>
                </a:lnTo>
                <a:lnTo>
                  <a:pt x="20019" y="19109"/>
                </a:lnTo>
                <a:lnTo>
                  <a:pt x="19940" y="19205"/>
                </a:lnTo>
                <a:close/>
                <a:moveTo>
                  <a:pt x="19808" y="19362"/>
                </a:moveTo>
                <a:lnTo>
                  <a:pt x="19781" y="19331"/>
                </a:lnTo>
                <a:lnTo>
                  <a:pt x="19862" y="19235"/>
                </a:lnTo>
                <a:lnTo>
                  <a:pt x="19888" y="19267"/>
                </a:lnTo>
                <a:lnTo>
                  <a:pt x="19808" y="19362"/>
                </a:lnTo>
                <a:close/>
                <a:moveTo>
                  <a:pt x="19677" y="19518"/>
                </a:moveTo>
                <a:lnTo>
                  <a:pt x="19650" y="19488"/>
                </a:lnTo>
                <a:lnTo>
                  <a:pt x="19731" y="19392"/>
                </a:lnTo>
                <a:lnTo>
                  <a:pt x="19756" y="19423"/>
                </a:lnTo>
                <a:lnTo>
                  <a:pt x="19677" y="19518"/>
                </a:lnTo>
                <a:close/>
                <a:moveTo>
                  <a:pt x="19545" y="19675"/>
                </a:moveTo>
                <a:lnTo>
                  <a:pt x="19519" y="19644"/>
                </a:lnTo>
                <a:lnTo>
                  <a:pt x="19599" y="19549"/>
                </a:lnTo>
                <a:lnTo>
                  <a:pt x="19625" y="19579"/>
                </a:lnTo>
                <a:lnTo>
                  <a:pt x="19545" y="19675"/>
                </a:lnTo>
                <a:close/>
                <a:moveTo>
                  <a:pt x="19414" y="19832"/>
                </a:moveTo>
                <a:lnTo>
                  <a:pt x="19387" y="19801"/>
                </a:lnTo>
                <a:lnTo>
                  <a:pt x="19468" y="19705"/>
                </a:lnTo>
                <a:lnTo>
                  <a:pt x="19494" y="19737"/>
                </a:lnTo>
                <a:lnTo>
                  <a:pt x="19414" y="19832"/>
                </a:lnTo>
                <a:close/>
                <a:moveTo>
                  <a:pt x="19283" y="19989"/>
                </a:moveTo>
                <a:lnTo>
                  <a:pt x="19256" y="19958"/>
                </a:lnTo>
                <a:lnTo>
                  <a:pt x="19336" y="19863"/>
                </a:lnTo>
                <a:lnTo>
                  <a:pt x="19362" y="19894"/>
                </a:lnTo>
                <a:lnTo>
                  <a:pt x="19283" y="19989"/>
                </a:lnTo>
                <a:close/>
                <a:moveTo>
                  <a:pt x="19151" y="20145"/>
                </a:moveTo>
                <a:lnTo>
                  <a:pt x="19124" y="20115"/>
                </a:lnTo>
                <a:lnTo>
                  <a:pt x="19204" y="20019"/>
                </a:lnTo>
                <a:lnTo>
                  <a:pt x="19231" y="20050"/>
                </a:lnTo>
                <a:lnTo>
                  <a:pt x="19151" y="20145"/>
                </a:lnTo>
                <a:close/>
                <a:moveTo>
                  <a:pt x="19019" y="20303"/>
                </a:moveTo>
                <a:lnTo>
                  <a:pt x="18993" y="20271"/>
                </a:lnTo>
                <a:lnTo>
                  <a:pt x="19073" y="20176"/>
                </a:lnTo>
                <a:lnTo>
                  <a:pt x="19099" y="20206"/>
                </a:lnTo>
                <a:lnTo>
                  <a:pt x="19019" y="20303"/>
                </a:lnTo>
                <a:close/>
                <a:moveTo>
                  <a:pt x="18887" y="20459"/>
                </a:moveTo>
                <a:lnTo>
                  <a:pt x="18862" y="20429"/>
                </a:lnTo>
                <a:lnTo>
                  <a:pt x="18941" y="20332"/>
                </a:lnTo>
                <a:lnTo>
                  <a:pt x="18968" y="20364"/>
                </a:lnTo>
                <a:lnTo>
                  <a:pt x="18887" y="20459"/>
                </a:lnTo>
                <a:close/>
                <a:moveTo>
                  <a:pt x="18756" y="20616"/>
                </a:moveTo>
                <a:lnTo>
                  <a:pt x="18730" y="20585"/>
                </a:lnTo>
                <a:lnTo>
                  <a:pt x="18810" y="20490"/>
                </a:lnTo>
                <a:lnTo>
                  <a:pt x="18837" y="20521"/>
                </a:lnTo>
                <a:lnTo>
                  <a:pt x="18756" y="20616"/>
                </a:lnTo>
                <a:close/>
                <a:moveTo>
                  <a:pt x="18625" y="20773"/>
                </a:moveTo>
                <a:lnTo>
                  <a:pt x="18599" y="20742"/>
                </a:lnTo>
                <a:lnTo>
                  <a:pt x="18678" y="20646"/>
                </a:lnTo>
                <a:lnTo>
                  <a:pt x="18705" y="20677"/>
                </a:lnTo>
                <a:lnTo>
                  <a:pt x="18625" y="20773"/>
                </a:lnTo>
                <a:close/>
                <a:moveTo>
                  <a:pt x="18493" y="20930"/>
                </a:moveTo>
                <a:lnTo>
                  <a:pt x="18467" y="20898"/>
                </a:lnTo>
                <a:lnTo>
                  <a:pt x="18547" y="20803"/>
                </a:lnTo>
                <a:lnTo>
                  <a:pt x="18574" y="20835"/>
                </a:lnTo>
                <a:lnTo>
                  <a:pt x="18493" y="20930"/>
                </a:lnTo>
                <a:close/>
                <a:moveTo>
                  <a:pt x="18362" y="21086"/>
                </a:moveTo>
                <a:lnTo>
                  <a:pt x="18336" y="21056"/>
                </a:lnTo>
                <a:lnTo>
                  <a:pt x="18415" y="20961"/>
                </a:lnTo>
                <a:lnTo>
                  <a:pt x="18442" y="20991"/>
                </a:lnTo>
                <a:lnTo>
                  <a:pt x="18362" y="21086"/>
                </a:lnTo>
                <a:close/>
                <a:moveTo>
                  <a:pt x="18230" y="21243"/>
                </a:moveTo>
                <a:lnTo>
                  <a:pt x="18204" y="21212"/>
                </a:lnTo>
                <a:lnTo>
                  <a:pt x="18284" y="21117"/>
                </a:lnTo>
                <a:lnTo>
                  <a:pt x="18310" y="21148"/>
                </a:lnTo>
                <a:lnTo>
                  <a:pt x="18230" y="21243"/>
                </a:lnTo>
                <a:close/>
                <a:moveTo>
                  <a:pt x="18099" y="21400"/>
                </a:moveTo>
                <a:lnTo>
                  <a:pt x="18072" y="21369"/>
                </a:lnTo>
                <a:lnTo>
                  <a:pt x="18153" y="21273"/>
                </a:lnTo>
                <a:lnTo>
                  <a:pt x="18179" y="21305"/>
                </a:lnTo>
                <a:lnTo>
                  <a:pt x="18099" y="21400"/>
                </a:lnTo>
                <a:close/>
                <a:moveTo>
                  <a:pt x="17968" y="21557"/>
                </a:moveTo>
                <a:lnTo>
                  <a:pt x="17941" y="21526"/>
                </a:lnTo>
                <a:lnTo>
                  <a:pt x="18021" y="21430"/>
                </a:lnTo>
                <a:lnTo>
                  <a:pt x="18047" y="21462"/>
                </a:lnTo>
                <a:lnTo>
                  <a:pt x="17968" y="21557"/>
                </a:lnTo>
                <a:close/>
                <a:moveTo>
                  <a:pt x="14413" y="21600"/>
                </a:moveTo>
                <a:lnTo>
                  <a:pt x="14479" y="21600"/>
                </a:lnTo>
                <a:lnTo>
                  <a:pt x="14528" y="21567"/>
                </a:lnTo>
                <a:lnTo>
                  <a:pt x="14510" y="21530"/>
                </a:lnTo>
                <a:lnTo>
                  <a:pt x="14410" y="21595"/>
                </a:lnTo>
                <a:lnTo>
                  <a:pt x="14413" y="21600"/>
                </a:lnTo>
                <a:close/>
                <a:moveTo>
                  <a:pt x="16220" y="20446"/>
                </a:moveTo>
                <a:lnTo>
                  <a:pt x="16202" y="20407"/>
                </a:lnTo>
                <a:lnTo>
                  <a:pt x="16301" y="20341"/>
                </a:lnTo>
                <a:lnTo>
                  <a:pt x="16320" y="20380"/>
                </a:lnTo>
                <a:lnTo>
                  <a:pt x="16220" y="20446"/>
                </a:lnTo>
                <a:close/>
                <a:moveTo>
                  <a:pt x="16058" y="20553"/>
                </a:moveTo>
                <a:lnTo>
                  <a:pt x="16040" y="20515"/>
                </a:lnTo>
                <a:lnTo>
                  <a:pt x="16138" y="20449"/>
                </a:lnTo>
                <a:lnTo>
                  <a:pt x="16157" y="20488"/>
                </a:lnTo>
                <a:lnTo>
                  <a:pt x="16058" y="20553"/>
                </a:lnTo>
                <a:close/>
                <a:moveTo>
                  <a:pt x="15895" y="20661"/>
                </a:moveTo>
                <a:lnTo>
                  <a:pt x="15877" y="20623"/>
                </a:lnTo>
                <a:lnTo>
                  <a:pt x="15975" y="20557"/>
                </a:lnTo>
                <a:lnTo>
                  <a:pt x="15994" y="20595"/>
                </a:lnTo>
                <a:lnTo>
                  <a:pt x="15895" y="20661"/>
                </a:lnTo>
                <a:close/>
                <a:moveTo>
                  <a:pt x="15732" y="20770"/>
                </a:moveTo>
                <a:lnTo>
                  <a:pt x="15713" y="20731"/>
                </a:lnTo>
                <a:lnTo>
                  <a:pt x="15812" y="20666"/>
                </a:lnTo>
                <a:lnTo>
                  <a:pt x="15830" y="20704"/>
                </a:lnTo>
                <a:lnTo>
                  <a:pt x="15732" y="20770"/>
                </a:lnTo>
                <a:close/>
                <a:moveTo>
                  <a:pt x="15569" y="20878"/>
                </a:moveTo>
                <a:lnTo>
                  <a:pt x="15550" y="20839"/>
                </a:lnTo>
                <a:lnTo>
                  <a:pt x="15650" y="20773"/>
                </a:lnTo>
                <a:lnTo>
                  <a:pt x="15668" y="20812"/>
                </a:lnTo>
                <a:lnTo>
                  <a:pt x="15569" y="20878"/>
                </a:lnTo>
                <a:close/>
                <a:moveTo>
                  <a:pt x="15406" y="20985"/>
                </a:moveTo>
                <a:lnTo>
                  <a:pt x="15387" y="20947"/>
                </a:lnTo>
                <a:lnTo>
                  <a:pt x="15487" y="20881"/>
                </a:lnTo>
                <a:lnTo>
                  <a:pt x="15505" y="20920"/>
                </a:lnTo>
                <a:lnTo>
                  <a:pt x="15406" y="20985"/>
                </a:lnTo>
                <a:close/>
                <a:moveTo>
                  <a:pt x="15242" y="21093"/>
                </a:moveTo>
                <a:lnTo>
                  <a:pt x="15224" y="21055"/>
                </a:lnTo>
                <a:lnTo>
                  <a:pt x="15324" y="20989"/>
                </a:lnTo>
                <a:lnTo>
                  <a:pt x="15342" y="21027"/>
                </a:lnTo>
                <a:lnTo>
                  <a:pt x="15242" y="21093"/>
                </a:lnTo>
                <a:close/>
                <a:moveTo>
                  <a:pt x="15080" y="21201"/>
                </a:moveTo>
                <a:lnTo>
                  <a:pt x="15062" y="21163"/>
                </a:lnTo>
                <a:lnTo>
                  <a:pt x="15161" y="21098"/>
                </a:lnTo>
                <a:lnTo>
                  <a:pt x="15179" y="21135"/>
                </a:lnTo>
                <a:lnTo>
                  <a:pt x="15080" y="21201"/>
                </a:lnTo>
                <a:close/>
                <a:moveTo>
                  <a:pt x="14917" y="21310"/>
                </a:moveTo>
                <a:lnTo>
                  <a:pt x="14899" y="21271"/>
                </a:lnTo>
                <a:lnTo>
                  <a:pt x="14998" y="21205"/>
                </a:lnTo>
                <a:lnTo>
                  <a:pt x="15016" y="21244"/>
                </a:lnTo>
                <a:lnTo>
                  <a:pt x="14917" y="21310"/>
                </a:lnTo>
                <a:close/>
                <a:moveTo>
                  <a:pt x="14754" y="21417"/>
                </a:moveTo>
                <a:lnTo>
                  <a:pt x="14736" y="21379"/>
                </a:lnTo>
                <a:lnTo>
                  <a:pt x="14835" y="21313"/>
                </a:lnTo>
                <a:lnTo>
                  <a:pt x="14853" y="21352"/>
                </a:lnTo>
                <a:lnTo>
                  <a:pt x="14754" y="21417"/>
                </a:lnTo>
                <a:close/>
                <a:moveTo>
                  <a:pt x="14591" y="21525"/>
                </a:moveTo>
                <a:lnTo>
                  <a:pt x="14573" y="21487"/>
                </a:lnTo>
                <a:lnTo>
                  <a:pt x="14673" y="21421"/>
                </a:lnTo>
                <a:lnTo>
                  <a:pt x="14690" y="21459"/>
                </a:lnTo>
                <a:lnTo>
                  <a:pt x="14591" y="21525"/>
                </a:lnTo>
                <a:close/>
                <a:moveTo>
                  <a:pt x="16688" y="21600"/>
                </a:moveTo>
                <a:lnTo>
                  <a:pt x="16725" y="21600"/>
                </a:lnTo>
                <a:lnTo>
                  <a:pt x="16721" y="21504"/>
                </a:lnTo>
                <a:lnTo>
                  <a:pt x="16683" y="21506"/>
                </a:lnTo>
                <a:lnTo>
                  <a:pt x="16688" y="21600"/>
                </a:lnTo>
                <a:close/>
                <a:moveTo>
                  <a:pt x="16683" y="20756"/>
                </a:moveTo>
                <a:lnTo>
                  <a:pt x="16646" y="20759"/>
                </a:lnTo>
                <a:lnTo>
                  <a:pt x="16639" y="20625"/>
                </a:lnTo>
                <a:lnTo>
                  <a:pt x="16676" y="20623"/>
                </a:lnTo>
                <a:lnTo>
                  <a:pt x="16683" y="20756"/>
                </a:lnTo>
                <a:close/>
                <a:moveTo>
                  <a:pt x="16695" y="20976"/>
                </a:moveTo>
                <a:lnTo>
                  <a:pt x="16657" y="20980"/>
                </a:lnTo>
                <a:lnTo>
                  <a:pt x="16651" y="20845"/>
                </a:lnTo>
                <a:lnTo>
                  <a:pt x="16688" y="20843"/>
                </a:lnTo>
                <a:lnTo>
                  <a:pt x="16695" y="20976"/>
                </a:lnTo>
                <a:close/>
                <a:moveTo>
                  <a:pt x="16705" y="21197"/>
                </a:moveTo>
                <a:lnTo>
                  <a:pt x="16668" y="21200"/>
                </a:lnTo>
                <a:lnTo>
                  <a:pt x="16661" y="21066"/>
                </a:lnTo>
                <a:lnTo>
                  <a:pt x="16699" y="21063"/>
                </a:lnTo>
                <a:lnTo>
                  <a:pt x="16705" y="21197"/>
                </a:lnTo>
                <a:close/>
                <a:moveTo>
                  <a:pt x="16716" y="21417"/>
                </a:moveTo>
                <a:lnTo>
                  <a:pt x="16679" y="21420"/>
                </a:lnTo>
                <a:lnTo>
                  <a:pt x="16673" y="21286"/>
                </a:lnTo>
                <a:lnTo>
                  <a:pt x="16709" y="21284"/>
                </a:lnTo>
                <a:lnTo>
                  <a:pt x="16716" y="21417"/>
                </a:lnTo>
                <a:close/>
                <a:moveTo>
                  <a:pt x="20860" y="18810"/>
                </a:moveTo>
                <a:lnTo>
                  <a:pt x="20846" y="18852"/>
                </a:lnTo>
                <a:lnTo>
                  <a:pt x="20740" y="18803"/>
                </a:lnTo>
                <a:lnTo>
                  <a:pt x="20753" y="18762"/>
                </a:lnTo>
                <a:lnTo>
                  <a:pt x="20860" y="18810"/>
                </a:lnTo>
                <a:close/>
                <a:moveTo>
                  <a:pt x="21034" y="18889"/>
                </a:moveTo>
                <a:lnTo>
                  <a:pt x="21021" y="18931"/>
                </a:lnTo>
                <a:lnTo>
                  <a:pt x="20914" y="18882"/>
                </a:lnTo>
                <a:lnTo>
                  <a:pt x="20928" y="18841"/>
                </a:lnTo>
                <a:lnTo>
                  <a:pt x="21034" y="18889"/>
                </a:lnTo>
                <a:close/>
                <a:moveTo>
                  <a:pt x="21208" y="18968"/>
                </a:moveTo>
                <a:lnTo>
                  <a:pt x="21194" y="19010"/>
                </a:lnTo>
                <a:lnTo>
                  <a:pt x="21089" y="18962"/>
                </a:lnTo>
                <a:lnTo>
                  <a:pt x="21102" y="18921"/>
                </a:lnTo>
                <a:lnTo>
                  <a:pt x="21208" y="18968"/>
                </a:lnTo>
                <a:close/>
                <a:moveTo>
                  <a:pt x="21382" y="19048"/>
                </a:moveTo>
                <a:lnTo>
                  <a:pt x="21369" y="19090"/>
                </a:lnTo>
                <a:lnTo>
                  <a:pt x="21263" y="19041"/>
                </a:lnTo>
                <a:lnTo>
                  <a:pt x="21277" y="19000"/>
                </a:lnTo>
                <a:lnTo>
                  <a:pt x="21382" y="19048"/>
                </a:lnTo>
                <a:close/>
                <a:moveTo>
                  <a:pt x="21557" y="19127"/>
                </a:moveTo>
                <a:lnTo>
                  <a:pt x="21543" y="19169"/>
                </a:lnTo>
                <a:lnTo>
                  <a:pt x="21437" y="19120"/>
                </a:lnTo>
                <a:lnTo>
                  <a:pt x="21450" y="19079"/>
                </a:lnTo>
                <a:lnTo>
                  <a:pt x="21557" y="19127"/>
                </a:lnTo>
                <a:close/>
                <a:moveTo>
                  <a:pt x="20061" y="18742"/>
                </a:moveTo>
                <a:lnTo>
                  <a:pt x="20074" y="18783"/>
                </a:lnTo>
                <a:lnTo>
                  <a:pt x="19966" y="18828"/>
                </a:lnTo>
                <a:lnTo>
                  <a:pt x="19954" y="18787"/>
                </a:lnTo>
                <a:lnTo>
                  <a:pt x="20061" y="18742"/>
                </a:lnTo>
                <a:close/>
                <a:moveTo>
                  <a:pt x="19885" y="18815"/>
                </a:moveTo>
                <a:lnTo>
                  <a:pt x="19897" y="18857"/>
                </a:lnTo>
                <a:lnTo>
                  <a:pt x="19790" y="18901"/>
                </a:lnTo>
                <a:lnTo>
                  <a:pt x="19778" y="18861"/>
                </a:lnTo>
                <a:lnTo>
                  <a:pt x="19885" y="18815"/>
                </a:lnTo>
                <a:close/>
                <a:moveTo>
                  <a:pt x="19708" y="18889"/>
                </a:moveTo>
                <a:lnTo>
                  <a:pt x="19721" y="18931"/>
                </a:lnTo>
                <a:lnTo>
                  <a:pt x="19614" y="18975"/>
                </a:lnTo>
                <a:lnTo>
                  <a:pt x="19601" y="18934"/>
                </a:lnTo>
                <a:lnTo>
                  <a:pt x="19708" y="18889"/>
                </a:lnTo>
                <a:close/>
                <a:moveTo>
                  <a:pt x="19533" y="18963"/>
                </a:moveTo>
                <a:lnTo>
                  <a:pt x="19545" y="19005"/>
                </a:lnTo>
                <a:lnTo>
                  <a:pt x="19438" y="19049"/>
                </a:lnTo>
                <a:lnTo>
                  <a:pt x="19426" y="19007"/>
                </a:lnTo>
                <a:lnTo>
                  <a:pt x="19533" y="18963"/>
                </a:lnTo>
                <a:close/>
                <a:moveTo>
                  <a:pt x="19356" y="19036"/>
                </a:moveTo>
                <a:lnTo>
                  <a:pt x="19369" y="19077"/>
                </a:lnTo>
                <a:lnTo>
                  <a:pt x="19261" y="19123"/>
                </a:lnTo>
                <a:lnTo>
                  <a:pt x="19249" y="19081"/>
                </a:lnTo>
                <a:lnTo>
                  <a:pt x="19356" y="19036"/>
                </a:lnTo>
                <a:close/>
                <a:moveTo>
                  <a:pt x="19180" y="19110"/>
                </a:moveTo>
                <a:lnTo>
                  <a:pt x="19192" y="19151"/>
                </a:lnTo>
                <a:lnTo>
                  <a:pt x="19085" y="19196"/>
                </a:lnTo>
                <a:lnTo>
                  <a:pt x="19073" y="19154"/>
                </a:lnTo>
                <a:lnTo>
                  <a:pt x="19180" y="19110"/>
                </a:lnTo>
                <a:close/>
                <a:moveTo>
                  <a:pt x="19003" y="19183"/>
                </a:moveTo>
                <a:lnTo>
                  <a:pt x="19016" y="19225"/>
                </a:lnTo>
                <a:lnTo>
                  <a:pt x="18909" y="19269"/>
                </a:lnTo>
                <a:lnTo>
                  <a:pt x="18897" y="19228"/>
                </a:lnTo>
                <a:lnTo>
                  <a:pt x="19003" y="19183"/>
                </a:lnTo>
                <a:close/>
                <a:moveTo>
                  <a:pt x="18828" y="19256"/>
                </a:moveTo>
                <a:lnTo>
                  <a:pt x="18840" y="19298"/>
                </a:lnTo>
                <a:lnTo>
                  <a:pt x="18733" y="19342"/>
                </a:lnTo>
                <a:lnTo>
                  <a:pt x="18721" y="19302"/>
                </a:lnTo>
                <a:lnTo>
                  <a:pt x="18828" y="19256"/>
                </a:lnTo>
                <a:close/>
                <a:moveTo>
                  <a:pt x="18651" y="19330"/>
                </a:moveTo>
                <a:lnTo>
                  <a:pt x="18664" y="19372"/>
                </a:lnTo>
                <a:lnTo>
                  <a:pt x="18556" y="19416"/>
                </a:lnTo>
                <a:lnTo>
                  <a:pt x="18544" y="19375"/>
                </a:lnTo>
                <a:lnTo>
                  <a:pt x="18651" y="19330"/>
                </a:lnTo>
                <a:close/>
                <a:moveTo>
                  <a:pt x="18475" y="19404"/>
                </a:moveTo>
                <a:lnTo>
                  <a:pt x="18487" y="19446"/>
                </a:lnTo>
                <a:lnTo>
                  <a:pt x="18380" y="19490"/>
                </a:lnTo>
                <a:lnTo>
                  <a:pt x="18368" y="19448"/>
                </a:lnTo>
                <a:lnTo>
                  <a:pt x="18475" y="19404"/>
                </a:lnTo>
                <a:close/>
                <a:moveTo>
                  <a:pt x="18299" y="19477"/>
                </a:moveTo>
                <a:lnTo>
                  <a:pt x="18312" y="19518"/>
                </a:lnTo>
                <a:lnTo>
                  <a:pt x="18204" y="19564"/>
                </a:lnTo>
                <a:lnTo>
                  <a:pt x="18192" y="19522"/>
                </a:lnTo>
                <a:lnTo>
                  <a:pt x="18299" y="19477"/>
                </a:lnTo>
                <a:close/>
                <a:moveTo>
                  <a:pt x="18123" y="19551"/>
                </a:moveTo>
                <a:lnTo>
                  <a:pt x="18135" y="19592"/>
                </a:lnTo>
                <a:lnTo>
                  <a:pt x="18028" y="19637"/>
                </a:lnTo>
                <a:lnTo>
                  <a:pt x="18016" y="19595"/>
                </a:lnTo>
                <a:lnTo>
                  <a:pt x="18123" y="19551"/>
                </a:lnTo>
                <a:close/>
                <a:moveTo>
                  <a:pt x="17946" y="19624"/>
                </a:moveTo>
                <a:lnTo>
                  <a:pt x="17959" y="19666"/>
                </a:lnTo>
                <a:lnTo>
                  <a:pt x="17851" y="19710"/>
                </a:lnTo>
                <a:lnTo>
                  <a:pt x="17839" y="19669"/>
                </a:lnTo>
                <a:lnTo>
                  <a:pt x="17946" y="19624"/>
                </a:lnTo>
                <a:close/>
                <a:moveTo>
                  <a:pt x="17771" y="19697"/>
                </a:moveTo>
                <a:lnTo>
                  <a:pt x="17782" y="19739"/>
                </a:lnTo>
                <a:lnTo>
                  <a:pt x="17676" y="19784"/>
                </a:lnTo>
                <a:lnTo>
                  <a:pt x="17663" y="19743"/>
                </a:lnTo>
                <a:lnTo>
                  <a:pt x="17771" y="19697"/>
                </a:lnTo>
                <a:close/>
                <a:moveTo>
                  <a:pt x="17594" y="19771"/>
                </a:moveTo>
                <a:lnTo>
                  <a:pt x="17607" y="19813"/>
                </a:lnTo>
                <a:lnTo>
                  <a:pt x="17499" y="19857"/>
                </a:lnTo>
                <a:lnTo>
                  <a:pt x="17487" y="19815"/>
                </a:lnTo>
                <a:lnTo>
                  <a:pt x="17594" y="19771"/>
                </a:lnTo>
                <a:close/>
                <a:moveTo>
                  <a:pt x="17418" y="19845"/>
                </a:moveTo>
                <a:lnTo>
                  <a:pt x="17430" y="19886"/>
                </a:lnTo>
                <a:lnTo>
                  <a:pt x="17323" y="19931"/>
                </a:lnTo>
                <a:lnTo>
                  <a:pt x="17311" y="19889"/>
                </a:lnTo>
                <a:lnTo>
                  <a:pt x="17418" y="19845"/>
                </a:lnTo>
                <a:close/>
                <a:moveTo>
                  <a:pt x="17241" y="19918"/>
                </a:moveTo>
                <a:lnTo>
                  <a:pt x="17254" y="19959"/>
                </a:lnTo>
                <a:lnTo>
                  <a:pt x="17147" y="20005"/>
                </a:lnTo>
                <a:lnTo>
                  <a:pt x="17135" y="19963"/>
                </a:lnTo>
                <a:lnTo>
                  <a:pt x="17241" y="19918"/>
                </a:lnTo>
                <a:close/>
                <a:moveTo>
                  <a:pt x="17066" y="19991"/>
                </a:moveTo>
                <a:lnTo>
                  <a:pt x="17078" y="20033"/>
                </a:lnTo>
                <a:lnTo>
                  <a:pt x="16971" y="20078"/>
                </a:lnTo>
                <a:lnTo>
                  <a:pt x="16958" y="20036"/>
                </a:lnTo>
                <a:lnTo>
                  <a:pt x="17066" y="19991"/>
                </a:lnTo>
                <a:close/>
                <a:moveTo>
                  <a:pt x="21600" y="8100"/>
                </a:moveTo>
                <a:lnTo>
                  <a:pt x="21600" y="8022"/>
                </a:lnTo>
                <a:lnTo>
                  <a:pt x="21577" y="8033"/>
                </a:lnTo>
                <a:lnTo>
                  <a:pt x="21600" y="8100"/>
                </a:lnTo>
                <a:close/>
                <a:moveTo>
                  <a:pt x="20529" y="4869"/>
                </a:moveTo>
                <a:lnTo>
                  <a:pt x="20494" y="4886"/>
                </a:lnTo>
                <a:lnTo>
                  <a:pt x="20461" y="4792"/>
                </a:lnTo>
                <a:cubicBezTo>
                  <a:pt x="20442" y="4798"/>
                  <a:pt x="20422" y="4802"/>
                  <a:pt x="20401" y="4802"/>
                </a:cubicBezTo>
                <a:cubicBezTo>
                  <a:pt x="20276" y="4802"/>
                  <a:pt x="20176" y="4683"/>
                  <a:pt x="20176" y="4535"/>
                </a:cubicBezTo>
                <a:cubicBezTo>
                  <a:pt x="20176" y="4508"/>
                  <a:pt x="20179" y="4482"/>
                  <a:pt x="20185" y="4457"/>
                </a:cubicBezTo>
                <a:lnTo>
                  <a:pt x="20159" y="4445"/>
                </a:lnTo>
                <a:lnTo>
                  <a:pt x="20173" y="4404"/>
                </a:lnTo>
                <a:lnTo>
                  <a:pt x="20200" y="4416"/>
                </a:lnTo>
                <a:cubicBezTo>
                  <a:pt x="20236" y="4329"/>
                  <a:pt x="20313" y="4269"/>
                  <a:pt x="20401" y="4269"/>
                </a:cubicBezTo>
                <a:cubicBezTo>
                  <a:pt x="20423" y="4269"/>
                  <a:pt x="20445" y="4272"/>
                  <a:pt x="20465" y="4280"/>
                </a:cubicBezTo>
                <a:lnTo>
                  <a:pt x="20489" y="4191"/>
                </a:lnTo>
                <a:lnTo>
                  <a:pt x="20525" y="4203"/>
                </a:lnTo>
                <a:lnTo>
                  <a:pt x="20500" y="4296"/>
                </a:lnTo>
                <a:cubicBezTo>
                  <a:pt x="20575" y="4339"/>
                  <a:pt x="20626" y="4430"/>
                  <a:pt x="20626" y="4535"/>
                </a:cubicBezTo>
                <a:cubicBezTo>
                  <a:pt x="20626" y="4642"/>
                  <a:pt x="20574" y="4734"/>
                  <a:pt x="20497" y="4777"/>
                </a:cubicBezTo>
                <a:lnTo>
                  <a:pt x="20529" y="4869"/>
                </a:lnTo>
                <a:close/>
                <a:moveTo>
                  <a:pt x="20599" y="5074"/>
                </a:moveTo>
                <a:lnTo>
                  <a:pt x="20564" y="5090"/>
                </a:lnTo>
                <a:lnTo>
                  <a:pt x="20522" y="4966"/>
                </a:lnTo>
                <a:lnTo>
                  <a:pt x="20556" y="4949"/>
                </a:lnTo>
                <a:lnTo>
                  <a:pt x="20599" y="5074"/>
                </a:lnTo>
                <a:close/>
                <a:moveTo>
                  <a:pt x="20670" y="5278"/>
                </a:moveTo>
                <a:lnTo>
                  <a:pt x="20635" y="5295"/>
                </a:lnTo>
                <a:lnTo>
                  <a:pt x="20592" y="5170"/>
                </a:lnTo>
                <a:lnTo>
                  <a:pt x="20626" y="5153"/>
                </a:lnTo>
                <a:lnTo>
                  <a:pt x="20670" y="5278"/>
                </a:lnTo>
                <a:close/>
                <a:moveTo>
                  <a:pt x="20740" y="5482"/>
                </a:moveTo>
                <a:lnTo>
                  <a:pt x="20705" y="5499"/>
                </a:lnTo>
                <a:lnTo>
                  <a:pt x="20663" y="5374"/>
                </a:lnTo>
                <a:lnTo>
                  <a:pt x="20696" y="5359"/>
                </a:lnTo>
                <a:lnTo>
                  <a:pt x="20740" y="5482"/>
                </a:lnTo>
                <a:close/>
                <a:moveTo>
                  <a:pt x="20810" y="5687"/>
                </a:moveTo>
                <a:lnTo>
                  <a:pt x="20776" y="5703"/>
                </a:lnTo>
                <a:lnTo>
                  <a:pt x="20733" y="5580"/>
                </a:lnTo>
                <a:lnTo>
                  <a:pt x="20767" y="5563"/>
                </a:lnTo>
                <a:lnTo>
                  <a:pt x="20810" y="5687"/>
                </a:lnTo>
                <a:close/>
                <a:moveTo>
                  <a:pt x="20881" y="5892"/>
                </a:moveTo>
                <a:lnTo>
                  <a:pt x="20846" y="5909"/>
                </a:lnTo>
                <a:lnTo>
                  <a:pt x="20803" y="5784"/>
                </a:lnTo>
                <a:lnTo>
                  <a:pt x="20837" y="5767"/>
                </a:lnTo>
                <a:lnTo>
                  <a:pt x="20881" y="5892"/>
                </a:lnTo>
                <a:close/>
                <a:moveTo>
                  <a:pt x="20951" y="6097"/>
                </a:moveTo>
                <a:lnTo>
                  <a:pt x="20916" y="6113"/>
                </a:lnTo>
                <a:lnTo>
                  <a:pt x="20874" y="5988"/>
                </a:lnTo>
                <a:lnTo>
                  <a:pt x="20908" y="5972"/>
                </a:lnTo>
                <a:lnTo>
                  <a:pt x="20951" y="6097"/>
                </a:lnTo>
                <a:close/>
                <a:moveTo>
                  <a:pt x="21022" y="6301"/>
                </a:moveTo>
                <a:lnTo>
                  <a:pt x="20987" y="6318"/>
                </a:lnTo>
                <a:lnTo>
                  <a:pt x="20944" y="6193"/>
                </a:lnTo>
                <a:lnTo>
                  <a:pt x="20978" y="6176"/>
                </a:lnTo>
                <a:lnTo>
                  <a:pt x="21022" y="6301"/>
                </a:lnTo>
                <a:close/>
                <a:moveTo>
                  <a:pt x="21092" y="6505"/>
                </a:moveTo>
                <a:lnTo>
                  <a:pt x="21057" y="6522"/>
                </a:lnTo>
                <a:lnTo>
                  <a:pt x="21014" y="6397"/>
                </a:lnTo>
                <a:lnTo>
                  <a:pt x="21048" y="6381"/>
                </a:lnTo>
                <a:lnTo>
                  <a:pt x="21092" y="6505"/>
                </a:lnTo>
                <a:close/>
                <a:moveTo>
                  <a:pt x="21162" y="6710"/>
                </a:moveTo>
                <a:lnTo>
                  <a:pt x="21127" y="6726"/>
                </a:lnTo>
                <a:lnTo>
                  <a:pt x="21085" y="6601"/>
                </a:lnTo>
                <a:lnTo>
                  <a:pt x="21119" y="6585"/>
                </a:lnTo>
                <a:lnTo>
                  <a:pt x="21162" y="6710"/>
                </a:lnTo>
                <a:close/>
                <a:moveTo>
                  <a:pt x="21233" y="6914"/>
                </a:moveTo>
                <a:lnTo>
                  <a:pt x="21198" y="6931"/>
                </a:lnTo>
                <a:lnTo>
                  <a:pt x="21155" y="6807"/>
                </a:lnTo>
                <a:lnTo>
                  <a:pt x="21189" y="6790"/>
                </a:lnTo>
                <a:lnTo>
                  <a:pt x="21233" y="6914"/>
                </a:lnTo>
                <a:close/>
                <a:moveTo>
                  <a:pt x="21303" y="7118"/>
                </a:moveTo>
                <a:lnTo>
                  <a:pt x="21268" y="7135"/>
                </a:lnTo>
                <a:lnTo>
                  <a:pt x="21225" y="7011"/>
                </a:lnTo>
                <a:lnTo>
                  <a:pt x="21259" y="6995"/>
                </a:lnTo>
                <a:lnTo>
                  <a:pt x="21303" y="7118"/>
                </a:lnTo>
                <a:close/>
                <a:moveTo>
                  <a:pt x="21373" y="7324"/>
                </a:moveTo>
                <a:lnTo>
                  <a:pt x="21338" y="7339"/>
                </a:lnTo>
                <a:lnTo>
                  <a:pt x="21296" y="7216"/>
                </a:lnTo>
                <a:lnTo>
                  <a:pt x="21330" y="7199"/>
                </a:lnTo>
                <a:lnTo>
                  <a:pt x="21373" y="7324"/>
                </a:lnTo>
                <a:close/>
                <a:moveTo>
                  <a:pt x="21444" y="7528"/>
                </a:moveTo>
                <a:lnTo>
                  <a:pt x="21409" y="7545"/>
                </a:lnTo>
                <a:lnTo>
                  <a:pt x="21366" y="7420"/>
                </a:lnTo>
                <a:lnTo>
                  <a:pt x="21400" y="7403"/>
                </a:lnTo>
                <a:lnTo>
                  <a:pt x="21444" y="7528"/>
                </a:lnTo>
                <a:close/>
                <a:moveTo>
                  <a:pt x="21514" y="7733"/>
                </a:moveTo>
                <a:lnTo>
                  <a:pt x="21479" y="7749"/>
                </a:lnTo>
                <a:lnTo>
                  <a:pt x="21436" y="7624"/>
                </a:lnTo>
                <a:lnTo>
                  <a:pt x="21471" y="7608"/>
                </a:lnTo>
                <a:lnTo>
                  <a:pt x="21514" y="7733"/>
                </a:lnTo>
                <a:close/>
                <a:moveTo>
                  <a:pt x="21584" y="7937"/>
                </a:moveTo>
                <a:lnTo>
                  <a:pt x="21549" y="7954"/>
                </a:lnTo>
                <a:lnTo>
                  <a:pt x="21507" y="7829"/>
                </a:lnTo>
                <a:lnTo>
                  <a:pt x="21541" y="7812"/>
                </a:lnTo>
                <a:lnTo>
                  <a:pt x="21584" y="7937"/>
                </a:lnTo>
                <a:close/>
                <a:moveTo>
                  <a:pt x="21531" y="0"/>
                </a:moveTo>
                <a:lnTo>
                  <a:pt x="21437" y="0"/>
                </a:lnTo>
                <a:lnTo>
                  <a:pt x="21417" y="2"/>
                </a:lnTo>
                <a:lnTo>
                  <a:pt x="21422" y="46"/>
                </a:lnTo>
                <a:lnTo>
                  <a:pt x="21535" y="31"/>
                </a:lnTo>
                <a:lnTo>
                  <a:pt x="21531" y="0"/>
                </a:lnTo>
                <a:close/>
                <a:moveTo>
                  <a:pt x="13737" y="1047"/>
                </a:moveTo>
                <a:lnTo>
                  <a:pt x="13741" y="1090"/>
                </a:lnTo>
                <a:lnTo>
                  <a:pt x="13628" y="1106"/>
                </a:lnTo>
                <a:lnTo>
                  <a:pt x="13624" y="1061"/>
                </a:lnTo>
                <a:lnTo>
                  <a:pt x="13737" y="1047"/>
                </a:lnTo>
                <a:close/>
                <a:moveTo>
                  <a:pt x="13923" y="1020"/>
                </a:moveTo>
                <a:lnTo>
                  <a:pt x="13926" y="1065"/>
                </a:lnTo>
                <a:lnTo>
                  <a:pt x="13814" y="1081"/>
                </a:lnTo>
                <a:lnTo>
                  <a:pt x="13809" y="1036"/>
                </a:lnTo>
                <a:lnTo>
                  <a:pt x="13923" y="1020"/>
                </a:lnTo>
                <a:close/>
                <a:moveTo>
                  <a:pt x="14108" y="996"/>
                </a:moveTo>
                <a:lnTo>
                  <a:pt x="14113" y="1040"/>
                </a:lnTo>
                <a:lnTo>
                  <a:pt x="13999" y="1054"/>
                </a:lnTo>
                <a:lnTo>
                  <a:pt x="13996" y="1011"/>
                </a:lnTo>
                <a:lnTo>
                  <a:pt x="14108" y="996"/>
                </a:lnTo>
                <a:close/>
                <a:moveTo>
                  <a:pt x="14294" y="971"/>
                </a:moveTo>
                <a:lnTo>
                  <a:pt x="14298" y="1015"/>
                </a:lnTo>
                <a:lnTo>
                  <a:pt x="14185" y="1030"/>
                </a:lnTo>
                <a:lnTo>
                  <a:pt x="14181" y="986"/>
                </a:lnTo>
                <a:lnTo>
                  <a:pt x="14294" y="971"/>
                </a:lnTo>
                <a:close/>
                <a:moveTo>
                  <a:pt x="14479" y="946"/>
                </a:moveTo>
                <a:lnTo>
                  <a:pt x="14484" y="989"/>
                </a:lnTo>
                <a:lnTo>
                  <a:pt x="14371" y="1005"/>
                </a:lnTo>
                <a:lnTo>
                  <a:pt x="14366" y="960"/>
                </a:lnTo>
                <a:lnTo>
                  <a:pt x="14479" y="946"/>
                </a:lnTo>
                <a:close/>
                <a:moveTo>
                  <a:pt x="14665" y="921"/>
                </a:moveTo>
                <a:lnTo>
                  <a:pt x="14669" y="964"/>
                </a:lnTo>
                <a:lnTo>
                  <a:pt x="14556" y="980"/>
                </a:lnTo>
                <a:lnTo>
                  <a:pt x="14552" y="935"/>
                </a:lnTo>
                <a:lnTo>
                  <a:pt x="14665" y="921"/>
                </a:lnTo>
                <a:close/>
                <a:moveTo>
                  <a:pt x="14850" y="895"/>
                </a:moveTo>
                <a:lnTo>
                  <a:pt x="14854" y="939"/>
                </a:lnTo>
                <a:lnTo>
                  <a:pt x="14742" y="954"/>
                </a:lnTo>
                <a:lnTo>
                  <a:pt x="14737" y="910"/>
                </a:lnTo>
                <a:lnTo>
                  <a:pt x="14850" y="895"/>
                </a:lnTo>
                <a:close/>
                <a:moveTo>
                  <a:pt x="15035" y="870"/>
                </a:moveTo>
                <a:lnTo>
                  <a:pt x="15040" y="914"/>
                </a:lnTo>
                <a:lnTo>
                  <a:pt x="14927" y="929"/>
                </a:lnTo>
                <a:lnTo>
                  <a:pt x="14923" y="886"/>
                </a:lnTo>
                <a:lnTo>
                  <a:pt x="15035" y="870"/>
                </a:lnTo>
                <a:close/>
                <a:moveTo>
                  <a:pt x="15221" y="845"/>
                </a:moveTo>
                <a:lnTo>
                  <a:pt x="15225" y="888"/>
                </a:lnTo>
                <a:lnTo>
                  <a:pt x="15113" y="904"/>
                </a:lnTo>
                <a:lnTo>
                  <a:pt x="15108" y="859"/>
                </a:lnTo>
                <a:lnTo>
                  <a:pt x="15221" y="845"/>
                </a:lnTo>
                <a:close/>
                <a:moveTo>
                  <a:pt x="15407" y="820"/>
                </a:moveTo>
                <a:lnTo>
                  <a:pt x="15411" y="863"/>
                </a:lnTo>
                <a:lnTo>
                  <a:pt x="15298" y="879"/>
                </a:lnTo>
                <a:lnTo>
                  <a:pt x="15294" y="835"/>
                </a:lnTo>
                <a:lnTo>
                  <a:pt x="15407" y="820"/>
                </a:lnTo>
                <a:close/>
                <a:moveTo>
                  <a:pt x="15593" y="794"/>
                </a:moveTo>
                <a:lnTo>
                  <a:pt x="15596" y="838"/>
                </a:lnTo>
                <a:lnTo>
                  <a:pt x="15483" y="854"/>
                </a:lnTo>
                <a:lnTo>
                  <a:pt x="15479" y="810"/>
                </a:lnTo>
                <a:lnTo>
                  <a:pt x="15593" y="794"/>
                </a:lnTo>
                <a:close/>
                <a:moveTo>
                  <a:pt x="15778" y="769"/>
                </a:moveTo>
                <a:lnTo>
                  <a:pt x="15783" y="813"/>
                </a:lnTo>
                <a:lnTo>
                  <a:pt x="15669" y="828"/>
                </a:lnTo>
                <a:lnTo>
                  <a:pt x="15665" y="785"/>
                </a:lnTo>
                <a:lnTo>
                  <a:pt x="15778" y="769"/>
                </a:lnTo>
                <a:close/>
                <a:moveTo>
                  <a:pt x="15964" y="744"/>
                </a:moveTo>
                <a:lnTo>
                  <a:pt x="15968" y="788"/>
                </a:lnTo>
                <a:lnTo>
                  <a:pt x="15854" y="803"/>
                </a:lnTo>
                <a:lnTo>
                  <a:pt x="15851" y="759"/>
                </a:lnTo>
                <a:lnTo>
                  <a:pt x="15964" y="744"/>
                </a:lnTo>
                <a:close/>
                <a:moveTo>
                  <a:pt x="16149" y="719"/>
                </a:moveTo>
                <a:lnTo>
                  <a:pt x="16154" y="762"/>
                </a:lnTo>
                <a:lnTo>
                  <a:pt x="16041" y="778"/>
                </a:lnTo>
                <a:lnTo>
                  <a:pt x="16036" y="734"/>
                </a:lnTo>
                <a:lnTo>
                  <a:pt x="16149" y="719"/>
                </a:lnTo>
                <a:close/>
                <a:moveTo>
                  <a:pt x="16335" y="694"/>
                </a:moveTo>
                <a:lnTo>
                  <a:pt x="16339" y="737"/>
                </a:lnTo>
                <a:lnTo>
                  <a:pt x="16226" y="753"/>
                </a:lnTo>
                <a:lnTo>
                  <a:pt x="16222" y="709"/>
                </a:lnTo>
                <a:lnTo>
                  <a:pt x="16335" y="694"/>
                </a:lnTo>
                <a:close/>
                <a:moveTo>
                  <a:pt x="16520" y="668"/>
                </a:moveTo>
                <a:lnTo>
                  <a:pt x="16524" y="712"/>
                </a:lnTo>
                <a:lnTo>
                  <a:pt x="16412" y="727"/>
                </a:lnTo>
                <a:lnTo>
                  <a:pt x="16407" y="684"/>
                </a:lnTo>
                <a:lnTo>
                  <a:pt x="16520" y="668"/>
                </a:lnTo>
                <a:close/>
                <a:moveTo>
                  <a:pt x="16705" y="643"/>
                </a:moveTo>
                <a:lnTo>
                  <a:pt x="16710" y="687"/>
                </a:lnTo>
                <a:lnTo>
                  <a:pt x="16597" y="702"/>
                </a:lnTo>
                <a:lnTo>
                  <a:pt x="16593" y="659"/>
                </a:lnTo>
                <a:lnTo>
                  <a:pt x="16705" y="643"/>
                </a:lnTo>
                <a:close/>
                <a:moveTo>
                  <a:pt x="16891" y="618"/>
                </a:moveTo>
                <a:lnTo>
                  <a:pt x="16895" y="661"/>
                </a:lnTo>
                <a:lnTo>
                  <a:pt x="16783" y="677"/>
                </a:lnTo>
                <a:lnTo>
                  <a:pt x="16778" y="633"/>
                </a:lnTo>
                <a:lnTo>
                  <a:pt x="16891" y="618"/>
                </a:lnTo>
                <a:close/>
                <a:moveTo>
                  <a:pt x="17076" y="593"/>
                </a:moveTo>
                <a:lnTo>
                  <a:pt x="17081" y="636"/>
                </a:lnTo>
                <a:lnTo>
                  <a:pt x="16968" y="652"/>
                </a:lnTo>
                <a:lnTo>
                  <a:pt x="16964" y="608"/>
                </a:lnTo>
                <a:lnTo>
                  <a:pt x="17076" y="593"/>
                </a:lnTo>
                <a:close/>
                <a:moveTo>
                  <a:pt x="17263" y="567"/>
                </a:moveTo>
                <a:lnTo>
                  <a:pt x="17266" y="611"/>
                </a:lnTo>
                <a:lnTo>
                  <a:pt x="17153" y="626"/>
                </a:lnTo>
                <a:lnTo>
                  <a:pt x="17149" y="583"/>
                </a:lnTo>
                <a:lnTo>
                  <a:pt x="17263" y="567"/>
                </a:lnTo>
                <a:close/>
                <a:moveTo>
                  <a:pt x="17448" y="542"/>
                </a:moveTo>
                <a:lnTo>
                  <a:pt x="17452" y="586"/>
                </a:lnTo>
                <a:lnTo>
                  <a:pt x="17339" y="601"/>
                </a:lnTo>
                <a:lnTo>
                  <a:pt x="17334" y="558"/>
                </a:lnTo>
                <a:lnTo>
                  <a:pt x="17448" y="542"/>
                </a:lnTo>
                <a:close/>
                <a:moveTo>
                  <a:pt x="17634" y="517"/>
                </a:moveTo>
                <a:lnTo>
                  <a:pt x="17638" y="560"/>
                </a:lnTo>
                <a:lnTo>
                  <a:pt x="17524" y="576"/>
                </a:lnTo>
                <a:lnTo>
                  <a:pt x="17521" y="532"/>
                </a:lnTo>
                <a:lnTo>
                  <a:pt x="17634" y="517"/>
                </a:lnTo>
                <a:close/>
                <a:moveTo>
                  <a:pt x="17819" y="492"/>
                </a:moveTo>
                <a:lnTo>
                  <a:pt x="17823" y="535"/>
                </a:lnTo>
                <a:lnTo>
                  <a:pt x="17710" y="551"/>
                </a:lnTo>
                <a:lnTo>
                  <a:pt x="17706" y="507"/>
                </a:lnTo>
                <a:lnTo>
                  <a:pt x="17819" y="492"/>
                </a:lnTo>
                <a:close/>
                <a:moveTo>
                  <a:pt x="18004" y="466"/>
                </a:moveTo>
                <a:lnTo>
                  <a:pt x="18009" y="510"/>
                </a:lnTo>
                <a:lnTo>
                  <a:pt x="17896" y="526"/>
                </a:lnTo>
                <a:lnTo>
                  <a:pt x="17892" y="482"/>
                </a:lnTo>
                <a:lnTo>
                  <a:pt x="18004" y="466"/>
                </a:lnTo>
                <a:close/>
                <a:moveTo>
                  <a:pt x="18190" y="441"/>
                </a:moveTo>
                <a:lnTo>
                  <a:pt x="18194" y="485"/>
                </a:lnTo>
                <a:lnTo>
                  <a:pt x="18082" y="500"/>
                </a:lnTo>
                <a:lnTo>
                  <a:pt x="18077" y="457"/>
                </a:lnTo>
                <a:lnTo>
                  <a:pt x="18190" y="441"/>
                </a:lnTo>
                <a:close/>
                <a:moveTo>
                  <a:pt x="18375" y="416"/>
                </a:moveTo>
                <a:lnTo>
                  <a:pt x="18380" y="460"/>
                </a:lnTo>
                <a:lnTo>
                  <a:pt x="18267" y="475"/>
                </a:lnTo>
                <a:lnTo>
                  <a:pt x="18263" y="432"/>
                </a:lnTo>
                <a:lnTo>
                  <a:pt x="18375" y="416"/>
                </a:lnTo>
                <a:close/>
                <a:moveTo>
                  <a:pt x="18561" y="391"/>
                </a:moveTo>
                <a:lnTo>
                  <a:pt x="18565" y="434"/>
                </a:lnTo>
                <a:lnTo>
                  <a:pt x="18453" y="450"/>
                </a:lnTo>
                <a:lnTo>
                  <a:pt x="18448" y="406"/>
                </a:lnTo>
                <a:lnTo>
                  <a:pt x="18561" y="391"/>
                </a:lnTo>
                <a:close/>
                <a:moveTo>
                  <a:pt x="18746" y="366"/>
                </a:moveTo>
                <a:lnTo>
                  <a:pt x="18751" y="409"/>
                </a:lnTo>
                <a:lnTo>
                  <a:pt x="18638" y="425"/>
                </a:lnTo>
                <a:lnTo>
                  <a:pt x="18634" y="381"/>
                </a:lnTo>
                <a:lnTo>
                  <a:pt x="18746" y="366"/>
                </a:lnTo>
                <a:close/>
                <a:moveTo>
                  <a:pt x="18932" y="340"/>
                </a:moveTo>
                <a:lnTo>
                  <a:pt x="18936" y="384"/>
                </a:lnTo>
                <a:lnTo>
                  <a:pt x="18823" y="399"/>
                </a:lnTo>
                <a:lnTo>
                  <a:pt x="18819" y="356"/>
                </a:lnTo>
                <a:lnTo>
                  <a:pt x="18932" y="340"/>
                </a:lnTo>
                <a:close/>
                <a:moveTo>
                  <a:pt x="19118" y="315"/>
                </a:moveTo>
                <a:lnTo>
                  <a:pt x="19122" y="359"/>
                </a:lnTo>
                <a:lnTo>
                  <a:pt x="19009" y="374"/>
                </a:lnTo>
                <a:lnTo>
                  <a:pt x="19004" y="331"/>
                </a:lnTo>
                <a:lnTo>
                  <a:pt x="19118" y="315"/>
                </a:lnTo>
                <a:close/>
                <a:moveTo>
                  <a:pt x="19304" y="290"/>
                </a:moveTo>
                <a:lnTo>
                  <a:pt x="19308" y="333"/>
                </a:lnTo>
                <a:lnTo>
                  <a:pt x="19194" y="349"/>
                </a:lnTo>
                <a:lnTo>
                  <a:pt x="19191" y="305"/>
                </a:lnTo>
                <a:lnTo>
                  <a:pt x="19304" y="290"/>
                </a:lnTo>
                <a:close/>
                <a:moveTo>
                  <a:pt x="19489" y="265"/>
                </a:moveTo>
                <a:lnTo>
                  <a:pt x="19493" y="308"/>
                </a:lnTo>
                <a:lnTo>
                  <a:pt x="19380" y="324"/>
                </a:lnTo>
                <a:lnTo>
                  <a:pt x="19376" y="280"/>
                </a:lnTo>
                <a:lnTo>
                  <a:pt x="19489" y="265"/>
                </a:lnTo>
                <a:close/>
                <a:moveTo>
                  <a:pt x="19675" y="239"/>
                </a:moveTo>
                <a:lnTo>
                  <a:pt x="19679" y="283"/>
                </a:lnTo>
                <a:lnTo>
                  <a:pt x="19566" y="298"/>
                </a:lnTo>
                <a:lnTo>
                  <a:pt x="19562" y="255"/>
                </a:lnTo>
                <a:lnTo>
                  <a:pt x="19675" y="239"/>
                </a:lnTo>
                <a:close/>
                <a:moveTo>
                  <a:pt x="19860" y="214"/>
                </a:moveTo>
                <a:lnTo>
                  <a:pt x="19864" y="259"/>
                </a:lnTo>
                <a:lnTo>
                  <a:pt x="19752" y="273"/>
                </a:lnTo>
                <a:lnTo>
                  <a:pt x="19747" y="230"/>
                </a:lnTo>
                <a:lnTo>
                  <a:pt x="19860" y="214"/>
                </a:lnTo>
                <a:close/>
                <a:moveTo>
                  <a:pt x="20045" y="189"/>
                </a:moveTo>
                <a:lnTo>
                  <a:pt x="20050" y="232"/>
                </a:lnTo>
                <a:lnTo>
                  <a:pt x="19937" y="248"/>
                </a:lnTo>
                <a:lnTo>
                  <a:pt x="19933" y="204"/>
                </a:lnTo>
                <a:lnTo>
                  <a:pt x="20045" y="189"/>
                </a:lnTo>
                <a:close/>
                <a:moveTo>
                  <a:pt x="20231" y="164"/>
                </a:moveTo>
                <a:lnTo>
                  <a:pt x="20235" y="207"/>
                </a:lnTo>
                <a:lnTo>
                  <a:pt x="20123" y="223"/>
                </a:lnTo>
                <a:lnTo>
                  <a:pt x="20118" y="179"/>
                </a:lnTo>
                <a:lnTo>
                  <a:pt x="20231" y="164"/>
                </a:lnTo>
                <a:close/>
                <a:moveTo>
                  <a:pt x="20416" y="138"/>
                </a:moveTo>
                <a:lnTo>
                  <a:pt x="20421" y="183"/>
                </a:lnTo>
                <a:lnTo>
                  <a:pt x="20308" y="197"/>
                </a:lnTo>
                <a:lnTo>
                  <a:pt x="20304" y="154"/>
                </a:lnTo>
                <a:lnTo>
                  <a:pt x="20416" y="138"/>
                </a:lnTo>
                <a:close/>
                <a:moveTo>
                  <a:pt x="20602" y="113"/>
                </a:moveTo>
                <a:lnTo>
                  <a:pt x="20606" y="158"/>
                </a:lnTo>
                <a:lnTo>
                  <a:pt x="20493" y="172"/>
                </a:lnTo>
                <a:lnTo>
                  <a:pt x="20489" y="129"/>
                </a:lnTo>
                <a:lnTo>
                  <a:pt x="20602" y="113"/>
                </a:lnTo>
                <a:close/>
                <a:moveTo>
                  <a:pt x="20788" y="88"/>
                </a:moveTo>
                <a:lnTo>
                  <a:pt x="20792" y="132"/>
                </a:lnTo>
                <a:lnTo>
                  <a:pt x="20679" y="147"/>
                </a:lnTo>
                <a:lnTo>
                  <a:pt x="20674" y="103"/>
                </a:lnTo>
                <a:lnTo>
                  <a:pt x="20788" y="88"/>
                </a:lnTo>
                <a:close/>
                <a:moveTo>
                  <a:pt x="20974" y="63"/>
                </a:moveTo>
                <a:lnTo>
                  <a:pt x="20977" y="107"/>
                </a:lnTo>
                <a:lnTo>
                  <a:pt x="20864" y="122"/>
                </a:lnTo>
                <a:lnTo>
                  <a:pt x="20860" y="78"/>
                </a:lnTo>
                <a:lnTo>
                  <a:pt x="20974" y="63"/>
                </a:lnTo>
                <a:close/>
                <a:moveTo>
                  <a:pt x="21159" y="37"/>
                </a:moveTo>
                <a:lnTo>
                  <a:pt x="21164" y="82"/>
                </a:lnTo>
                <a:lnTo>
                  <a:pt x="21050" y="96"/>
                </a:lnTo>
                <a:lnTo>
                  <a:pt x="21046" y="53"/>
                </a:lnTo>
                <a:lnTo>
                  <a:pt x="21159" y="37"/>
                </a:lnTo>
                <a:close/>
                <a:moveTo>
                  <a:pt x="21345" y="12"/>
                </a:moveTo>
                <a:lnTo>
                  <a:pt x="21349" y="57"/>
                </a:lnTo>
                <a:lnTo>
                  <a:pt x="21236" y="71"/>
                </a:lnTo>
                <a:lnTo>
                  <a:pt x="21232" y="28"/>
                </a:lnTo>
                <a:lnTo>
                  <a:pt x="21345" y="12"/>
                </a:lnTo>
                <a:close/>
                <a:moveTo>
                  <a:pt x="21600" y="116"/>
                </a:moveTo>
                <a:lnTo>
                  <a:pt x="21600" y="36"/>
                </a:lnTo>
                <a:lnTo>
                  <a:pt x="21581" y="108"/>
                </a:lnTo>
                <a:lnTo>
                  <a:pt x="21600" y="116"/>
                </a:lnTo>
                <a:close/>
                <a:moveTo>
                  <a:pt x="20545" y="3980"/>
                </a:moveTo>
                <a:lnTo>
                  <a:pt x="20580" y="3993"/>
                </a:lnTo>
                <a:lnTo>
                  <a:pt x="20547" y="4122"/>
                </a:lnTo>
                <a:lnTo>
                  <a:pt x="20511" y="4108"/>
                </a:lnTo>
                <a:lnTo>
                  <a:pt x="20545" y="3980"/>
                </a:lnTo>
                <a:close/>
                <a:moveTo>
                  <a:pt x="20601" y="3769"/>
                </a:moveTo>
                <a:lnTo>
                  <a:pt x="20637" y="3783"/>
                </a:lnTo>
                <a:lnTo>
                  <a:pt x="20602" y="3911"/>
                </a:lnTo>
                <a:lnTo>
                  <a:pt x="20567" y="3897"/>
                </a:lnTo>
                <a:lnTo>
                  <a:pt x="20601" y="3769"/>
                </a:lnTo>
                <a:close/>
                <a:moveTo>
                  <a:pt x="20658" y="3559"/>
                </a:moveTo>
                <a:lnTo>
                  <a:pt x="20694" y="3572"/>
                </a:lnTo>
                <a:lnTo>
                  <a:pt x="20659" y="3700"/>
                </a:lnTo>
                <a:lnTo>
                  <a:pt x="20624" y="3687"/>
                </a:lnTo>
                <a:lnTo>
                  <a:pt x="20658" y="3559"/>
                </a:lnTo>
                <a:close/>
                <a:moveTo>
                  <a:pt x="20715" y="3348"/>
                </a:moveTo>
                <a:lnTo>
                  <a:pt x="20750" y="3362"/>
                </a:lnTo>
                <a:lnTo>
                  <a:pt x="20716" y="3490"/>
                </a:lnTo>
                <a:lnTo>
                  <a:pt x="20680" y="3476"/>
                </a:lnTo>
                <a:lnTo>
                  <a:pt x="20715" y="3348"/>
                </a:lnTo>
                <a:close/>
                <a:moveTo>
                  <a:pt x="20770" y="3137"/>
                </a:moveTo>
                <a:lnTo>
                  <a:pt x="20806" y="3151"/>
                </a:lnTo>
                <a:lnTo>
                  <a:pt x="20771" y="3279"/>
                </a:lnTo>
                <a:lnTo>
                  <a:pt x="20736" y="3266"/>
                </a:lnTo>
                <a:lnTo>
                  <a:pt x="20770" y="3137"/>
                </a:lnTo>
                <a:close/>
                <a:moveTo>
                  <a:pt x="20827" y="2928"/>
                </a:moveTo>
                <a:lnTo>
                  <a:pt x="20862" y="2940"/>
                </a:lnTo>
                <a:lnTo>
                  <a:pt x="20828" y="3068"/>
                </a:lnTo>
                <a:lnTo>
                  <a:pt x="20792" y="3056"/>
                </a:lnTo>
                <a:lnTo>
                  <a:pt x="20827" y="2928"/>
                </a:lnTo>
                <a:close/>
                <a:moveTo>
                  <a:pt x="20883" y="2717"/>
                </a:moveTo>
                <a:lnTo>
                  <a:pt x="20919" y="2730"/>
                </a:lnTo>
                <a:lnTo>
                  <a:pt x="20884" y="2858"/>
                </a:lnTo>
                <a:lnTo>
                  <a:pt x="20849" y="2845"/>
                </a:lnTo>
                <a:lnTo>
                  <a:pt x="20883" y="2717"/>
                </a:lnTo>
                <a:close/>
                <a:moveTo>
                  <a:pt x="20939" y="2506"/>
                </a:moveTo>
                <a:lnTo>
                  <a:pt x="20975" y="2519"/>
                </a:lnTo>
                <a:lnTo>
                  <a:pt x="20941" y="2648"/>
                </a:lnTo>
                <a:lnTo>
                  <a:pt x="20906" y="2634"/>
                </a:lnTo>
                <a:lnTo>
                  <a:pt x="20939" y="2506"/>
                </a:lnTo>
                <a:close/>
                <a:moveTo>
                  <a:pt x="20996" y="2296"/>
                </a:moveTo>
                <a:lnTo>
                  <a:pt x="21031" y="2309"/>
                </a:lnTo>
                <a:lnTo>
                  <a:pt x="20997" y="2437"/>
                </a:lnTo>
                <a:lnTo>
                  <a:pt x="20961" y="2424"/>
                </a:lnTo>
                <a:lnTo>
                  <a:pt x="20996" y="2296"/>
                </a:lnTo>
                <a:close/>
                <a:moveTo>
                  <a:pt x="21052" y="2085"/>
                </a:moveTo>
                <a:lnTo>
                  <a:pt x="21088" y="2099"/>
                </a:lnTo>
                <a:lnTo>
                  <a:pt x="21053" y="2227"/>
                </a:lnTo>
                <a:lnTo>
                  <a:pt x="21018" y="2213"/>
                </a:lnTo>
                <a:lnTo>
                  <a:pt x="21052" y="2085"/>
                </a:lnTo>
                <a:close/>
                <a:moveTo>
                  <a:pt x="21108" y="1874"/>
                </a:moveTo>
                <a:lnTo>
                  <a:pt x="21143" y="1888"/>
                </a:lnTo>
                <a:lnTo>
                  <a:pt x="21110" y="2016"/>
                </a:lnTo>
                <a:lnTo>
                  <a:pt x="21074" y="2002"/>
                </a:lnTo>
                <a:lnTo>
                  <a:pt x="21108" y="1874"/>
                </a:lnTo>
                <a:close/>
                <a:moveTo>
                  <a:pt x="21165" y="1665"/>
                </a:moveTo>
                <a:lnTo>
                  <a:pt x="21200" y="1677"/>
                </a:lnTo>
                <a:lnTo>
                  <a:pt x="21165" y="1805"/>
                </a:lnTo>
                <a:lnTo>
                  <a:pt x="21130" y="1793"/>
                </a:lnTo>
                <a:lnTo>
                  <a:pt x="21165" y="1665"/>
                </a:lnTo>
                <a:close/>
                <a:moveTo>
                  <a:pt x="21221" y="1454"/>
                </a:moveTo>
                <a:lnTo>
                  <a:pt x="21257" y="1467"/>
                </a:lnTo>
                <a:lnTo>
                  <a:pt x="21222" y="1595"/>
                </a:lnTo>
                <a:lnTo>
                  <a:pt x="21187" y="1582"/>
                </a:lnTo>
                <a:lnTo>
                  <a:pt x="21221" y="1454"/>
                </a:lnTo>
                <a:close/>
                <a:moveTo>
                  <a:pt x="21278" y="1243"/>
                </a:moveTo>
                <a:lnTo>
                  <a:pt x="21313" y="1256"/>
                </a:lnTo>
                <a:lnTo>
                  <a:pt x="21279" y="1384"/>
                </a:lnTo>
                <a:lnTo>
                  <a:pt x="21243" y="1371"/>
                </a:lnTo>
                <a:lnTo>
                  <a:pt x="21278" y="1243"/>
                </a:lnTo>
                <a:close/>
                <a:moveTo>
                  <a:pt x="21333" y="1033"/>
                </a:moveTo>
                <a:lnTo>
                  <a:pt x="21369" y="1045"/>
                </a:lnTo>
                <a:lnTo>
                  <a:pt x="21335" y="1174"/>
                </a:lnTo>
                <a:lnTo>
                  <a:pt x="21300" y="1161"/>
                </a:lnTo>
                <a:lnTo>
                  <a:pt x="21333" y="1033"/>
                </a:lnTo>
                <a:close/>
                <a:moveTo>
                  <a:pt x="21390" y="822"/>
                </a:moveTo>
                <a:lnTo>
                  <a:pt x="21425" y="836"/>
                </a:lnTo>
                <a:lnTo>
                  <a:pt x="21391" y="964"/>
                </a:lnTo>
                <a:lnTo>
                  <a:pt x="21355" y="950"/>
                </a:lnTo>
                <a:lnTo>
                  <a:pt x="21390" y="822"/>
                </a:lnTo>
                <a:close/>
                <a:moveTo>
                  <a:pt x="21447" y="611"/>
                </a:moveTo>
                <a:lnTo>
                  <a:pt x="21482" y="625"/>
                </a:lnTo>
                <a:lnTo>
                  <a:pt x="21447" y="753"/>
                </a:lnTo>
                <a:lnTo>
                  <a:pt x="21412" y="739"/>
                </a:lnTo>
                <a:lnTo>
                  <a:pt x="21447" y="611"/>
                </a:lnTo>
                <a:close/>
                <a:moveTo>
                  <a:pt x="21502" y="401"/>
                </a:moveTo>
                <a:lnTo>
                  <a:pt x="21538" y="414"/>
                </a:lnTo>
                <a:lnTo>
                  <a:pt x="21504" y="542"/>
                </a:lnTo>
                <a:lnTo>
                  <a:pt x="21469" y="530"/>
                </a:lnTo>
                <a:lnTo>
                  <a:pt x="21502" y="401"/>
                </a:lnTo>
                <a:close/>
                <a:moveTo>
                  <a:pt x="21559" y="190"/>
                </a:moveTo>
                <a:lnTo>
                  <a:pt x="21594" y="204"/>
                </a:lnTo>
                <a:lnTo>
                  <a:pt x="21560" y="332"/>
                </a:lnTo>
                <a:lnTo>
                  <a:pt x="21524" y="319"/>
                </a:lnTo>
                <a:lnTo>
                  <a:pt x="21559" y="190"/>
                </a:lnTo>
                <a:close/>
                <a:moveTo>
                  <a:pt x="20106" y="4371"/>
                </a:moveTo>
                <a:lnTo>
                  <a:pt x="20091" y="4412"/>
                </a:lnTo>
                <a:lnTo>
                  <a:pt x="19986" y="4362"/>
                </a:lnTo>
                <a:lnTo>
                  <a:pt x="20000" y="4321"/>
                </a:lnTo>
                <a:lnTo>
                  <a:pt x="20106" y="4371"/>
                </a:lnTo>
                <a:close/>
                <a:moveTo>
                  <a:pt x="19932" y="4289"/>
                </a:moveTo>
                <a:lnTo>
                  <a:pt x="19918" y="4330"/>
                </a:lnTo>
                <a:lnTo>
                  <a:pt x="19812" y="4279"/>
                </a:lnTo>
                <a:lnTo>
                  <a:pt x="19826" y="4238"/>
                </a:lnTo>
                <a:lnTo>
                  <a:pt x="19932" y="4289"/>
                </a:lnTo>
                <a:close/>
                <a:moveTo>
                  <a:pt x="19758" y="4207"/>
                </a:moveTo>
                <a:lnTo>
                  <a:pt x="19745" y="4247"/>
                </a:lnTo>
                <a:lnTo>
                  <a:pt x="19639" y="4198"/>
                </a:lnTo>
                <a:lnTo>
                  <a:pt x="19653" y="4157"/>
                </a:lnTo>
                <a:lnTo>
                  <a:pt x="19758" y="4207"/>
                </a:lnTo>
                <a:close/>
                <a:moveTo>
                  <a:pt x="19585" y="4124"/>
                </a:moveTo>
                <a:lnTo>
                  <a:pt x="19571" y="4165"/>
                </a:lnTo>
                <a:lnTo>
                  <a:pt x="19466" y="4115"/>
                </a:lnTo>
                <a:lnTo>
                  <a:pt x="19479" y="4074"/>
                </a:lnTo>
                <a:lnTo>
                  <a:pt x="19585" y="4124"/>
                </a:lnTo>
                <a:close/>
                <a:moveTo>
                  <a:pt x="19412" y="4042"/>
                </a:moveTo>
                <a:lnTo>
                  <a:pt x="19398" y="4083"/>
                </a:lnTo>
                <a:lnTo>
                  <a:pt x="19292" y="4032"/>
                </a:lnTo>
                <a:lnTo>
                  <a:pt x="19307" y="3991"/>
                </a:lnTo>
                <a:lnTo>
                  <a:pt x="19412" y="4042"/>
                </a:lnTo>
                <a:close/>
                <a:moveTo>
                  <a:pt x="19238" y="3959"/>
                </a:moveTo>
                <a:lnTo>
                  <a:pt x="19224" y="4000"/>
                </a:lnTo>
                <a:lnTo>
                  <a:pt x="19119" y="3950"/>
                </a:lnTo>
                <a:lnTo>
                  <a:pt x="19133" y="3910"/>
                </a:lnTo>
                <a:lnTo>
                  <a:pt x="19238" y="3959"/>
                </a:lnTo>
                <a:close/>
                <a:moveTo>
                  <a:pt x="19065" y="3877"/>
                </a:moveTo>
                <a:lnTo>
                  <a:pt x="19051" y="3917"/>
                </a:lnTo>
                <a:lnTo>
                  <a:pt x="18946" y="3868"/>
                </a:lnTo>
                <a:lnTo>
                  <a:pt x="18959" y="3827"/>
                </a:lnTo>
                <a:lnTo>
                  <a:pt x="19065" y="3877"/>
                </a:lnTo>
                <a:close/>
                <a:moveTo>
                  <a:pt x="18891" y="3795"/>
                </a:moveTo>
                <a:lnTo>
                  <a:pt x="18878" y="3836"/>
                </a:lnTo>
                <a:lnTo>
                  <a:pt x="18772" y="3785"/>
                </a:lnTo>
                <a:lnTo>
                  <a:pt x="18786" y="3744"/>
                </a:lnTo>
                <a:lnTo>
                  <a:pt x="18891" y="3795"/>
                </a:lnTo>
                <a:close/>
                <a:moveTo>
                  <a:pt x="18719" y="3712"/>
                </a:moveTo>
                <a:lnTo>
                  <a:pt x="18704" y="3753"/>
                </a:lnTo>
                <a:lnTo>
                  <a:pt x="18599" y="3703"/>
                </a:lnTo>
                <a:lnTo>
                  <a:pt x="18613" y="3662"/>
                </a:lnTo>
                <a:lnTo>
                  <a:pt x="18719" y="3712"/>
                </a:lnTo>
                <a:close/>
                <a:moveTo>
                  <a:pt x="18545" y="3629"/>
                </a:moveTo>
                <a:lnTo>
                  <a:pt x="18531" y="3670"/>
                </a:lnTo>
                <a:lnTo>
                  <a:pt x="18425" y="3620"/>
                </a:lnTo>
                <a:lnTo>
                  <a:pt x="18439" y="3580"/>
                </a:lnTo>
                <a:lnTo>
                  <a:pt x="18545" y="3629"/>
                </a:lnTo>
                <a:close/>
                <a:moveTo>
                  <a:pt x="18371" y="3548"/>
                </a:moveTo>
                <a:lnTo>
                  <a:pt x="18358" y="3589"/>
                </a:lnTo>
                <a:lnTo>
                  <a:pt x="18252" y="3538"/>
                </a:lnTo>
                <a:lnTo>
                  <a:pt x="18266" y="3497"/>
                </a:lnTo>
                <a:lnTo>
                  <a:pt x="18371" y="3548"/>
                </a:lnTo>
                <a:close/>
                <a:moveTo>
                  <a:pt x="18198" y="3465"/>
                </a:moveTo>
                <a:lnTo>
                  <a:pt x="18184" y="3506"/>
                </a:lnTo>
                <a:lnTo>
                  <a:pt x="18079" y="3456"/>
                </a:lnTo>
                <a:lnTo>
                  <a:pt x="18092" y="3415"/>
                </a:lnTo>
                <a:lnTo>
                  <a:pt x="18198" y="3465"/>
                </a:lnTo>
                <a:close/>
                <a:moveTo>
                  <a:pt x="18025" y="3382"/>
                </a:moveTo>
                <a:lnTo>
                  <a:pt x="18011" y="3423"/>
                </a:lnTo>
                <a:lnTo>
                  <a:pt x="17905" y="3373"/>
                </a:lnTo>
                <a:lnTo>
                  <a:pt x="17920" y="3332"/>
                </a:lnTo>
                <a:lnTo>
                  <a:pt x="18025" y="3382"/>
                </a:lnTo>
                <a:close/>
                <a:moveTo>
                  <a:pt x="17851" y="3301"/>
                </a:moveTo>
                <a:lnTo>
                  <a:pt x="17837" y="3341"/>
                </a:lnTo>
                <a:lnTo>
                  <a:pt x="17732" y="3290"/>
                </a:lnTo>
                <a:lnTo>
                  <a:pt x="17746" y="3250"/>
                </a:lnTo>
                <a:lnTo>
                  <a:pt x="17851" y="3301"/>
                </a:lnTo>
                <a:close/>
                <a:moveTo>
                  <a:pt x="17678" y="3218"/>
                </a:moveTo>
                <a:lnTo>
                  <a:pt x="17664" y="3259"/>
                </a:lnTo>
                <a:lnTo>
                  <a:pt x="17559" y="3209"/>
                </a:lnTo>
                <a:lnTo>
                  <a:pt x="17572" y="3168"/>
                </a:lnTo>
                <a:lnTo>
                  <a:pt x="17678" y="3218"/>
                </a:lnTo>
                <a:close/>
                <a:moveTo>
                  <a:pt x="17504" y="3135"/>
                </a:moveTo>
                <a:lnTo>
                  <a:pt x="17491" y="3176"/>
                </a:lnTo>
                <a:lnTo>
                  <a:pt x="17385" y="3126"/>
                </a:lnTo>
                <a:lnTo>
                  <a:pt x="17399" y="3085"/>
                </a:lnTo>
                <a:lnTo>
                  <a:pt x="17504" y="3135"/>
                </a:lnTo>
                <a:close/>
                <a:moveTo>
                  <a:pt x="17332" y="3053"/>
                </a:moveTo>
                <a:lnTo>
                  <a:pt x="17317" y="3094"/>
                </a:lnTo>
                <a:lnTo>
                  <a:pt x="17212" y="3044"/>
                </a:lnTo>
                <a:lnTo>
                  <a:pt x="17226" y="3004"/>
                </a:lnTo>
                <a:lnTo>
                  <a:pt x="17332" y="3053"/>
                </a:lnTo>
                <a:close/>
                <a:moveTo>
                  <a:pt x="17158" y="2971"/>
                </a:moveTo>
                <a:lnTo>
                  <a:pt x="17144" y="3012"/>
                </a:lnTo>
                <a:lnTo>
                  <a:pt x="17038" y="2962"/>
                </a:lnTo>
                <a:lnTo>
                  <a:pt x="17052" y="2921"/>
                </a:lnTo>
                <a:lnTo>
                  <a:pt x="17158" y="2971"/>
                </a:lnTo>
                <a:close/>
                <a:moveTo>
                  <a:pt x="16984" y="2888"/>
                </a:moveTo>
                <a:lnTo>
                  <a:pt x="16971" y="2929"/>
                </a:lnTo>
                <a:lnTo>
                  <a:pt x="16865" y="2879"/>
                </a:lnTo>
                <a:lnTo>
                  <a:pt x="16879" y="2838"/>
                </a:lnTo>
                <a:lnTo>
                  <a:pt x="16984" y="2888"/>
                </a:lnTo>
                <a:close/>
                <a:moveTo>
                  <a:pt x="16811" y="2806"/>
                </a:moveTo>
                <a:lnTo>
                  <a:pt x="16797" y="2847"/>
                </a:lnTo>
                <a:lnTo>
                  <a:pt x="16692" y="2797"/>
                </a:lnTo>
                <a:lnTo>
                  <a:pt x="16705" y="2756"/>
                </a:lnTo>
                <a:lnTo>
                  <a:pt x="16811" y="2806"/>
                </a:lnTo>
                <a:close/>
                <a:moveTo>
                  <a:pt x="16638" y="2724"/>
                </a:moveTo>
                <a:lnTo>
                  <a:pt x="16624" y="2764"/>
                </a:lnTo>
                <a:lnTo>
                  <a:pt x="16518" y="2714"/>
                </a:lnTo>
                <a:lnTo>
                  <a:pt x="16532" y="2674"/>
                </a:lnTo>
                <a:lnTo>
                  <a:pt x="16638" y="2724"/>
                </a:lnTo>
                <a:close/>
                <a:moveTo>
                  <a:pt x="16464" y="2641"/>
                </a:moveTo>
                <a:lnTo>
                  <a:pt x="16450" y="2683"/>
                </a:lnTo>
                <a:lnTo>
                  <a:pt x="16345" y="2632"/>
                </a:lnTo>
                <a:lnTo>
                  <a:pt x="16359" y="2591"/>
                </a:lnTo>
                <a:lnTo>
                  <a:pt x="16464" y="2641"/>
                </a:lnTo>
                <a:close/>
                <a:moveTo>
                  <a:pt x="16291" y="2559"/>
                </a:moveTo>
                <a:lnTo>
                  <a:pt x="16277" y="2600"/>
                </a:lnTo>
                <a:lnTo>
                  <a:pt x="16172" y="2550"/>
                </a:lnTo>
                <a:lnTo>
                  <a:pt x="16185" y="2509"/>
                </a:lnTo>
                <a:lnTo>
                  <a:pt x="16291" y="2559"/>
                </a:lnTo>
                <a:close/>
                <a:moveTo>
                  <a:pt x="16117" y="2476"/>
                </a:moveTo>
                <a:lnTo>
                  <a:pt x="16104" y="2517"/>
                </a:lnTo>
                <a:lnTo>
                  <a:pt x="15998" y="2467"/>
                </a:lnTo>
                <a:lnTo>
                  <a:pt x="16012" y="2426"/>
                </a:lnTo>
                <a:lnTo>
                  <a:pt x="16117" y="2476"/>
                </a:lnTo>
                <a:close/>
                <a:moveTo>
                  <a:pt x="15945" y="2395"/>
                </a:moveTo>
                <a:lnTo>
                  <a:pt x="15930" y="2436"/>
                </a:lnTo>
                <a:lnTo>
                  <a:pt x="15825" y="2385"/>
                </a:lnTo>
                <a:lnTo>
                  <a:pt x="15838" y="2344"/>
                </a:lnTo>
                <a:lnTo>
                  <a:pt x="15945" y="2395"/>
                </a:lnTo>
                <a:close/>
                <a:moveTo>
                  <a:pt x="15771" y="2312"/>
                </a:moveTo>
                <a:lnTo>
                  <a:pt x="15757" y="2353"/>
                </a:lnTo>
                <a:lnTo>
                  <a:pt x="15651" y="2303"/>
                </a:lnTo>
                <a:lnTo>
                  <a:pt x="15665" y="2262"/>
                </a:lnTo>
                <a:lnTo>
                  <a:pt x="15771" y="2312"/>
                </a:lnTo>
                <a:close/>
                <a:moveTo>
                  <a:pt x="15597" y="2229"/>
                </a:moveTo>
                <a:lnTo>
                  <a:pt x="15584" y="2270"/>
                </a:lnTo>
                <a:lnTo>
                  <a:pt x="15478" y="2220"/>
                </a:lnTo>
                <a:lnTo>
                  <a:pt x="15492" y="2179"/>
                </a:lnTo>
                <a:lnTo>
                  <a:pt x="15597" y="2229"/>
                </a:lnTo>
                <a:close/>
                <a:moveTo>
                  <a:pt x="15424" y="2148"/>
                </a:moveTo>
                <a:lnTo>
                  <a:pt x="15410" y="2188"/>
                </a:lnTo>
                <a:lnTo>
                  <a:pt x="15305" y="2137"/>
                </a:lnTo>
                <a:lnTo>
                  <a:pt x="15318" y="2097"/>
                </a:lnTo>
                <a:lnTo>
                  <a:pt x="15424" y="2148"/>
                </a:lnTo>
                <a:close/>
                <a:moveTo>
                  <a:pt x="15251" y="2065"/>
                </a:moveTo>
                <a:lnTo>
                  <a:pt x="15237" y="2106"/>
                </a:lnTo>
                <a:lnTo>
                  <a:pt x="15131" y="2056"/>
                </a:lnTo>
                <a:lnTo>
                  <a:pt x="15145" y="2015"/>
                </a:lnTo>
                <a:lnTo>
                  <a:pt x="15251" y="2065"/>
                </a:lnTo>
                <a:close/>
                <a:moveTo>
                  <a:pt x="15078" y="1982"/>
                </a:moveTo>
                <a:lnTo>
                  <a:pt x="15063" y="2023"/>
                </a:lnTo>
                <a:lnTo>
                  <a:pt x="14958" y="1973"/>
                </a:lnTo>
                <a:lnTo>
                  <a:pt x="14972" y="1932"/>
                </a:lnTo>
                <a:lnTo>
                  <a:pt x="15078" y="1982"/>
                </a:lnTo>
                <a:close/>
                <a:moveTo>
                  <a:pt x="14904" y="1900"/>
                </a:moveTo>
                <a:lnTo>
                  <a:pt x="14890" y="1941"/>
                </a:lnTo>
                <a:lnTo>
                  <a:pt x="14785" y="1891"/>
                </a:lnTo>
                <a:lnTo>
                  <a:pt x="14798" y="1850"/>
                </a:lnTo>
                <a:lnTo>
                  <a:pt x="14904" y="1900"/>
                </a:lnTo>
                <a:close/>
                <a:moveTo>
                  <a:pt x="14730" y="1818"/>
                </a:moveTo>
                <a:lnTo>
                  <a:pt x="14717" y="1858"/>
                </a:lnTo>
                <a:lnTo>
                  <a:pt x="14611" y="1809"/>
                </a:lnTo>
                <a:lnTo>
                  <a:pt x="14625" y="1768"/>
                </a:lnTo>
                <a:lnTo>
                  <a:pt x="14730" y="1818"/>
                </a:lnTo>
                <a:close/>
                <a:moveTo>
                  <a:pt x="14558" y="1735"/>
                </a:moveTo>
                <a:lnTo>
                  <a:pt x="14543" y="1776"/>
                </a:lnTo>
                <a:lnTo>
                  <a:pt x="14438" y="1726"/>
                </a:lnTo>
                <a:lnTo>
                  <a:pt x="14451" y="1685"/>
                </a:lnTo>
                <a:lnTo>
                  <a:pt x="14558" y="1735"/>
                </a:lnTo>
                <a:close/>
                <a:moveTo>
                  <a:pt x="14384" y="1653"/>
                </a:moveTo>
                <a:lnTo>
                  <a:pt x="14370" y="1694"/>
                </a:lnTo>
                <a:lnTo>
                  <a:pt x="14264" y="1644"/>
                </a:lnTo>
                <a:lnTo>
                  <a:pt x="14279" y="1603"/>
                </a:lnTo>
                <a:lnTo>
                  <a:pt x="14384" y="1653"/>
                </a:lnTo>
                <a:close/>
                <a:moveTo>
                  <a:pt x="14210" y="1570"/>
                </a:moveTo>
                <a:lnTo>
                  <a:pt x="14197" y="1611"/>
                </a:lnTo>
                <a:lnTo>
                  <a:pt x="14091" y="1561"/>
                </a:lnTo>
                <a:lnTo>
                  <a:pt x="14105" y="1521"/>
                </a:lnTo>
                <a:lnTo>
                  <a:pt x="14210" y="1570"/>
                </a:lnTo>
                <a:close/>
                <a:moveTo>
                  <a:pt x="14037" y="1489"/>
                </a:moveTo>
                <a:lnTo>
                  <a:pt x="14023" y="1530"/>
                </a:lnTo>
                <a:lnTo>
                  <a:pt x="13918" y="1479"/>
                </a:lnTo>
                <a:lnTo>
                  <a:pt x="13931" y="1438"/>
                </a:lnTo>
                <a:lnTo>
                  <a:pt x="14037" y="1489"/>
                </a:lnTo>
                <a:close/>
                <a:moveTo>
                  <a:pt x="13864" y="1406"/>
                </a:moveTo>
                <a:lnTo>
                  <a:pt x="13850" y="1447"/>
                </a:lnTo>
                <a:lnTo>
                  <a:pt x="13744" y="1397"/>
                </a:lnTo>
                <a:lnTo>
                  <a:pt x="13758" y="1356"/>
                </a:lnTo>
                <a:lnTo>
                  <a:pt x="13864" y="1406"/>
                </a:lnTo>
                <a:close/>
                <a:moveTo>
                  <a:pt x="13691" y="1323"/>
                </a:moveTo>
                <a:lnTo>
                  <a:pt x="13676" y="1364"/>
                </a:lnTo>
                <a:lnTo>
                  <a:pt x="13571" y="1314"/>
                </a:lnTo>
                <a:lnTo>
                  <a:pt x="13585" y="1273"/>
                </a:lnTo>
                <a:lnTo>
                  <a:pt x="13691" y="1323"/>
                </a:lnTo>
                <a:close/>
                <a:moveTo>
                  <a:pt x="13497" y="607"/>
                </a:moveTo>
                <a:lnTo>
                  <a:pt x="13529" y="629"/>
                </a:lnTo>
                <a:lnTo>
                  <a:pt x="13471" y="745"/>
                </a:lnTo>
                <a:lnTo>
                  <a:pt x="13439" y="722"/>
                </a:lnTo>
                <a:lnTo>
                  <a:pt x="13497" y="607"/>
                </a:lnTo>
                <a:close/>
                <a:moveTo>
                  <a:pt x="13597" y="409"/>
                </a:moveTo>
                <a:lnTo>
                  <a:pt x="13629" y="432"/>
                </a:lnTo>
                <a:lnTo>
                  <a:pt x="13571" y="547"/>
                </a:lnTo>
                <a:lnTo>
                  <a:pt x="13539" y="524"/>
                </a:lnTo>
                <a:lnTo>
                  <a:pt x="13597" y="409"/>
                </a:lnTo>
                <a:close/>
                <a:moveTo>
                  <a:pt x="13697" y="211"/>
                </a:moveTo>
                <a:lnTo>
                  <a:pt x="13729" y="234"/>
                </a:lnTo>
                <a:lnTo>
                  <a:pt x="13670" y="349"/>
                </a:lnTo>
                <a:lnTo>
                  <a:pt x="13639" y="327"/>
                </a:lnTo>
                <a:lnTo>
                  <a:pt x="13697" y="211"/>
                </a:lnTo>
                <a:close/>
                <a:moveTo>
                  <a:pt x="13797" y="14"/>
                </a:moveTo>
                <a:lnTo>
                  <a:pt x="13829" y="36"/>
                </a:lnTo>
                <a:lnTo>
                  <a:pt x="13770" y="151"/>
                </a:lnTo>
                <a:lnTo>
                  <a:pt x="13738" y="129"/>
                </a:lnTo>
                <a:lnTo>
                  <a:pt x="13797" y="14"/>
                </a:lnTo>
                <a:close/>
              </a:path>
            </a:pathLst>
          </a:custGeom>
          <a:solidFill>
            <a:srgbClr val="EBEBE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2" name="Logo UPD"/>
          <p:cNvSpPr/>
          <p:nvPr/>
        </p:nvSpPr>
        <p:spPr>
          <a:xfrm>
            <a:off x="450849" y="450000"/>
            <a:ext cx="1212481" cy="417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367" y="17906"/>
                </a:moveTo>
                <a:cubicBezTo>
                  <a:pt x="8367" y="17339"/>
                  <a:pt x="8281" y="16881"/>
                  <a:pt x="8124" y="16609"/>
                </a:cubicBezTo>
                <a:cubicBezTo>
                  <a:pt x="8027" y="16434"/>
                  <a:pt x="7934" y="16358"/>
                  <a:pt x="7676" y="16358"/>
                </a:cubicBezTo>
                <a:lnTo>
                  <a:pt x="7205" y="16358"/>
                </a:lnTo>
                <a:lnTo>
                  <a:pt x="7205" y="21524"/>
                </a:lnTo>
                <a:lnTo>
                  <a:pt x="7496" y="21524"/>
                </a:lnTo>
                <a:lnTo>
                  <a:pt x="7496" y="19551"/>
                </a:lnTo>
                <a:lnTo>
                  <a:pt x="7795" y="19551"/>
                </a:lnTo>
                <a:cubicBezTo>
                  <a:pt x="8113" y="19551"/>
                  <a:pt x="8367" y="18919"/>
                  <a:pt x="8367" y="17906"/>
                </a:cubicBezTo>
                <a:close/>
                <a:moveTo>
                  <a:pt x="5344" y="21567"/>
                </a:moveTo>
                <a:lnTo>
                  <a:pt x="0" y="21567"/>
                </a:lnTo>
                <a:lnTo>
                  <a:pt x="0" y="15225"/>
                </a:lnTo>
                <a:lnTo>
                  <a:pt x="1117" y="12685"/>
                </a:lnTo>
                <a:lnTo>
                  <a:pt x="1117" y="19039"/>
                </a:lnTo>
                <a:lnTo>
                  <a:pt x="5344" y="21567"/>
                </a:lnTo>
                <a:close/>
                <a:moveTo>
                  <a:pt x="2616" y="6354"/>
                </a:moveTo>
                <a:lnTo>
                  <a:pt x="1543" y="8882"/>
                </a:lnTo>
                <a:lnTo>
                  <a:pt x="1543" y="17884"/>
                </a:lnTo>
                <a:lnTo>
                  <a:pt x="5374" y="21197"/>
                </a:lnTo>
                <a:lnTo>
                  <a:pt x="2616" y="15355"/>
                </a:lnTo>
                <a:lnTo>
                  <a:pt x="2616" y="6354"/>
                </a:lnTo>
                <a:close/>
                <a:moveTo>
                  <a:pt x="5613" y="8882"/>
                </a:moveTo>
                <a:lnTo>
                  <a:pt x="4585" y="6473"/>
                </a:lnTo>
                <a:lnTo>
                  <a:pt x="4585" y="11171"/>
                </a:lnTo>
                <a:lnTo>
                  <a:pt x="5613" y="20772"/>
                </a:lnTo>
                <a:lnTo>
                  <a:pt x="5613" y="8882"/>
                </a:lnTo>
                <a:close/>
                <a:moveTo>
                  <a:pt x="4156" y="0"/>
                </a:moveTo>
                <a:lnTo>
                  <a:pt x="3046" y="2539"/>
                </a:lnTo>
                <a:lnTo>
                  <a:pt x="3046" y="14342"/>
                </a:lnTo>
                <a:lnTo>
                  <a:pt x="5471" y="20913"/>
                </a:lnTo>
                <a:lnTo>
                  <a:pt x="4156" y="12064"/>
                </a:lnTo>
                <a:lnTo>
                  <a:pt x="4156" y="0"/>
                </a:lnTo>
                <a:close/>
                <a:moveTo>
                  <a:pt x="21600" y="8915"/>
                </a:moveTo>
                <a:lnTo>
                  <a:pt x="20374" y="8915"/>
                </a:lnTo>
                <a:lnTo>
                  <a:pt x="20374" y="9623"/>
                </a:lnTo>
                <a:lnTo>
                  <a:pt x="20823" y="9623"/>
                </a:lnTo>
                <a:lnTo>
                  <a:pt x="20823" y="14069"/>
                </a:lnTo>
                <a:lnTo>
                  <a:pt x="21114" y="14069"/>
                </a:lnTo>
                <a:lnTo>
                  <a:pt x="21114" y="9623"/>
                </a:lnTo>
                <a:lnTo>
                  <a:pt x="21559" y="9623"/>
                </a:lnTo>
                <a:lnTo>
                  <a:pt x="21600" y="8915"/>
                </a:lnTo>
                <a:close/>
                <a:moveTo>
                  <a:pt x="20412" y="14069"/>
                </a:moveTo>
                <a:lnTo>
                  <a:pt x="19847" y="8904"/>
                </a:lnTo>
                <a:lnTo>
                  <a:pt x="19507" y="8904"/>
                </a:lnTo>
                <a:lnTo>
                  <a:pt x="18928" y="14069"/>
                </a:lnTo>
                <a:lnTo>
                  <a:pt x="19231" y="14069"/>
                </a:lnTo>
                <a:lnTo>
                  <a:pt x="19373" y="12707"/>
                </a:lnTo>
                <a:lnTo>
                  <a:pt x="19948" y="12707"/>
                </a:lnTo>
                <a:lnTo>
                  <a:pt x="20090" y="14069"/>
                </a:lnTo>
                <a:lnTo>
                  <a:pt x="20412" y="14069"/>
                </a:lnTo>
                <a:close/>
                <a:moveTo>
                  <a:pt x="19881" y="11999"/>
                </a:moveTo>
                <a:lnTo>
                  <a:pt x="19447" y="11999"/>
                </a:lnTo>
                <a:cubicBezTo>
                  <a:pt x="19485" y="11650"/>
                  <a:pt x="19668" y="9754"/>
                  <a:pt x="19668" y="9754"/>
                </a:cubicBezTo>
                <a:lnTo>
                  <a:pt x="19672" y="9754"/>
                </a:lnTo>
                <a:cubicBezTo>
                  <a:pt x="19683" y="9961"/>
                  <a:pt x="19862" y="11879"/>
                  <a:pt x="19881" y="11999"/>
                </a:cubicBezTo>
                <a:close/>
                <a:moveTo>
                  <a:pt x="20116" y="8184"/>
                </a:moveTo>
                <a:cubicBezTo>
                  <a:pt x="20116" y="7890"/>
                  <a:pt x="20038" y="7661"/>
                  <a:pt x="19948" y="7661"/>
                </a:cubicBezTo>
                <a:cubicBezTo>
                  <a:pt x="19851" y="7661"/>
                  <a:pt x="19773" y="7890"/>
                  <a:pt x="19773" y="8184"/>
                </a:cubicBezTo>
                <a:cubicBezTo>
                  <a:pt x="19773" y="8468"/>
                  <a:pt x="19851" y="8697"/>
                  <a:pt x="19944" y="8697"/>
                </a:cubicBezTo>
                <a:cubicBezTo>
                  <a:pt x="20038" y="8697"/>
                  <a:pt x="20116" y="8468"/>
                  <a:pt x="20116" y="8184"/>
                </a:cubicBezTo>
                <a:close/>
                <a:moveTo>
                  <a:pt x="19582" y="8184"/>
                </a:moveTo>
                <a:cubicBezTo>
                  <a:pt x="19582" y="7890"/>
                  <a:pt x="19504" y="7661"/>
                  <a:pt x="19410" y="7661"/>
                </a:cubicBezTo>
                <a:cubicBezTo>
                  <a:pt x="19317" y="7661"/>
                  <a:pt x="19238" y="7890"/>
                  <a:pt x="19238" y="8184"/>
                </a:cubicBezTo>
                <a:cubicBezTo>
                  <a:pt x="19238" y="8468"/>
                  <a:pt x="19317" y="8697"/>
                  <a:pt x="19410" y="8697"/>
                </a:cubicBezTo>
                <a:cubicBezTo>
                  <a:pt x="19504" y="8697"/>
                  <a:pt x="19582" y="8468"/>
                  <a:pt x="19582" y="8184"/>
                </a:cubicBezTo>
                <a:close/>
                <a:moveTo>
                  <a:pt x="19029" y="8915"/>
                </a:moveTo>
                <a:lnTo>
                  <a:pt x="17803" y="8915"/>
                </a:lnTo>
                <a:lnTo>
                  <a:pt x="17803" y="9623"/>
                </a:lnTo>
                <a:lnTo>
                  <a:pt x="18252" y="9623"/>
                </a:lnTo>
                <a:lnTo>
                  <a:pt x="18252" y="14069"/>
                </a:lnTo>
                <a:lnTo>
                  <a:pt x="18543" y="14069"/>
                </a:lnTo>
                <a:lnTo>
                  <a:pt x="18543" y="9623"/>
                </a:lnTo>
                <a:lnTo>
                  <a:pt x="18988" y="9623"/>
                </a:lnTo>
                <a:lnTo>
                  <a:pt x="19029" y="8915"/>
                </a:lnTo>
                <a:close/>
                <a:moveTo>
                  <a:pt x="17202" y="14069"/>
                </a:moveTo>
                <a:lnTo>
                  <a:pt x="17504" y="14069"/>
                </a:lnTo>
                <a:lnTo>
                  <a:pt x="17504" y="8915"/>
                </a:lnTo>
                <a:lnTo>
                  <a:pt x="17202" y="8915"/>
                </a:lnTo>
                <a:lnTo>
                  <a:pt x="17202" y="14069"/>
                </a:lnTo>
                <a:close/>
                <a:moveTo>
                  <a:pt x="16824" y="12511"/>
                </a:moveTo>
                <a:cubicBezTo>
                  <a:pt x="16824" y="11737"/>
                  <a:pt x="16645" y="11258"/>
                  <a:pt x="16391" y="11040"/>
                </a:cubicBezTo>
                <a:lnTo>
                  <a:pt x="16181" y="10865"/>
                </a:lnTo>
                <a:cubicBezTo>
                  <a:pt x="16006" y="10713"/>
                  <a:pt x="15946" y="10549"/>
                  <a:pt x="15946" y="10233"/>
                </a:cubicBezTo>
                <a:cubicBezTo>
                  <a:pt x="15946" y="9808"/>
                  <a:pt x="16058" y="9525"/>
                  <a:pt x="16234" y="9525"/>
                </a:cubicBezTo>
                <a:cubicBezTo>
                  <a:pt x="16376" y="9525"/>
                  <a:pt x="16488" y="9645"/>
                  <a:pt x="16648" y="9928"/>
                </a:cubicBezTo>
                <a:lnTo>
                  <a:pt x="16783" y="9318"/>
                </a:lnTo>
                <a:cubicBezTo>
                  <a:pt x="16626" y="9002"/>
                  <a:pt x="16424" y="8827"/>
                  <a:pt x="16222" y="8827"/>
                </a:cubicBezTo>
                <a:cubicBezTo>
                  <a:pt x="15867" y="8827"/>
                  <a:pt x="15621" y="9449"/>
                  <a:pt x="15621" y="10353"/>
                </a:cubicBezTo>
                <a:cubicBezTo>
                  <a:pt x="15621" y="10658"/>
                  <a:pt x="15647" y="10898"/>
                  <a:pt x="15696" y="11105"/>
                </a:cubicBezTo>
                <a:cubicBezTo>
                  <a:pt x="15763" y="11399"/>
                  <a:pt x="15879" y="11596"/>
                  <a:pt x="16039" y="11726"/>
                </a:cubicBezTo>
                <a:lnTo>
                  <a:pt x="16230" y="11879"/>
                </a:lnTo>
                <a:cubicBezTo>
                  <a:pt x="16409" y="12031"/>
                  <a:pt x="16491" y="12271"/>
                  <a:pt x="16491" y="12653"/>
                </a:cubicBezTo>
                <a:cubicBezTo>
                  <a:pt x="16491" y="13165"/>
                  <a:pt x="16361" y="13470"/>
                  <a:pt x="16144" y="13470"/>
                </a:cubicBezTo>
                <a:cubicBezTo>
                  <a:pt x="15965" y="13470"/>
                  <a:pt x="15823" y="13317"/>
                  <a:pt x="15666" y="13045"/>
                </a:cubicBezTo>
                <a:lnTo>
                  <a:pt x="15553" y="13699"/>
                </a:lnTo>
                <a:cubicBezTo>
                  <a:pt x="15729" y="14004"/>
                  <a:pt x="15931" y="14168"/>
                  <a:pt x="16133" y="14168"/>
                </a:cubicBezTo>
                <a:cubicBezTo>
                  <a:pt x="16585" y="14168"/>
                  <a:pt x="16824" y="13372"/>
                  <a:pt x="16824" y="12511"/>
                </a:cubicBezTo>
                <a:close/>
                <a:moveTo>
                  <a:pt x="15329" y="14069"/>
                </a:moveTo>
                <a:lnTo>
                  <a:pt x="15068" y="12827"/>
                </a:lnTo>
                <a:cubicBezTo>
                  <a:pt x="14978" y="12402"/>
                  <a:pt x="14858" y="11901"/>
                  <a:pt x="14795" y="11803"/>
                </a:cubicBezTo>
                <a:cubicBezTo>
                  <a:pt x="15071" y="11803"/>
                  <a:pt x="15236" y="11127"/>
                  <a:pt x="15236" y="10386"/>
                </a:cubicBezTo>
                <a:cubicBezTo>
                  <a:pt x="15236" y="9579"/>
                  <a:pt x="15056" y="8915"/>
                  <a:pt x="14660" y="8915"/>
                </a:cubicBezTo>
                <a:lnTo>
                  <a:pt x="14122" y="8915"/>
                </a:lnTo>
                <a:lnTo>
                  <a:pt x="14122" y="14069"/>
                </a:lnTo>
                <a:lnTo>
                  <a:pt x="14410" y="14069"/>
                </a:lnTo>
                <a:lnTo>
                  <a:pt x="14410" y="11835"/>
                </a:lnTo>
                <a:cubicBezTo>
                  <a:pt x="14466" y="11846"/>
                  <a:pt x="14492" y="11901"/>
                  <a:pt x="14526" y="11999"/>
                </a:cubicBezTo>
                <a:cubicBezTo>
                  <a:pt x="14623" y="12282"/>
                  <a:pt x="14705" y="12631"/>
                  <a:pt x="14825" y="13274"/>
                </a:cubicBezTo>
                <a:lnTo>
                  <a:pt x="14978" y="14069"/>
                </a:lnTo>
                <a:lnTo>
                  <a:pt x="15329" y="14069"/>
                </a:lnTo>
                <a:close/>
                <a:moveTo>
                  <a:pt x="14929" y="10397"/>
                </a:moveTo>
                <a:cubicBezTo>
                  <a:pt x="14929" y="10658"/>
                  <a:pt x="14896" y="10876"/>
                  <a:pt x="14851" y="11018"/>
                </a:cubicBezTo>
                <a:cubicBezTo>
                  <a:pt x="14795" y="11171"/>
                  <a:pt x="14713" y="11236"/>
                  <a:pt x="14559" y="11236"/>
                </a:cubicBezTo>
                <a:lnTo>
                  <a:pt x="14410" y="11236"/>
                </a:lnTo>
                <a:lnTo>
                  <a:pt x="14410" y="9601"/>
                </a:lnTo>
                <a:lnTo>
                  <a:pt x="14571" y="9601"/>
                </a:lnTo>
                <a:cubicBezTo>
                  <a:pt x="14832" y="9601"/>
                  <a:pt x="14929" y="9874"/>
                  <a:pt x="14929" y="10397"/>
                </a:cubicBezTo>
                <a:close/>
                <a:moveTo>
                  <a:pt x="13793" y="14069"/>
                </a:moveTo>
                <a:lnTo>
                  <a:pt x="13793" y="13339"/>
                </a:lnTo>
                <a:lnTo>
                  <a:pt x="13087" y="13339"/>
                </a:lnTo>
                <a:lnTo>
                  <a:pt x="13087" y="11726"/>
                </a:lnTo>
                <a:lnTo>
                  <a:pt x="13625" y="11726"/>
                </a:lnTo>
                <a:lnTo>
                  <a:pt x="13625" y="11018"/>
                </a:lnTo>
                <a:lnTo>
                  <a:pt x="13080" y="11018"/>
                </a:lnTo>
                <a:lnTo>
                  <a:pt x="13080" y="9612"/>
                </a:lnTo>
                <a:lnTo>
                  <a:pt x="13730" y="9612"/>
                </a:lnTo>
                <a:lnTo>
                  <a:pt x="13767" y="8915"/>
                </a:lnTo>
                <a:lnTo>
                  <a:pt x="12788" y="8915"/>
                </a:lnTo>
                <a:lnTo>
                  <a:pt x="12788" y="14069"/>
                </a:lnTo>
                <a:lnTo>
                  <a:pt x="13793" y="14069"/>
                </a:lnTo>
                <a:close/>
                <a:moveTo>
                  <a:pt x="12549" y="8915"/>
                </a:moveTo>
                <a:lnTo>
                  <a:pt x="12242" y="8915"/>
                </a:lnTo>
                <a:lnTo>
                  <a:pt x="11917" y="11792"/>
                </a:lnTo>
                <a:cubicBezTo>
                  <a:pt x="11831" y="12555"/>
                  <a:pt x="11813" y="12871"/>
                  <a:pt x="11813" y="12871"/>
                </a:cubicBezTo>
                <a:lnTo>
                  <a:pt x="11805" y="12871"/>
                </a:lnTo>
                <a:cubicBezTo>
                  <a:pt x="11805" y="12871"/>
                  <a:pt x="11787" y="12489"/>
                  <a:pt x="11716" y="11835"/>
                </a:cubicBezTo>
                <a:lnTo>
                  <a:pt x="11394" y="8915"/>
                </a:lnTo>
                <a:lnTo>
                  <a:pt x="11073" y="8915"/>
                </a:lnTo>
                <a:lnTo>
                  <a:pt x="11667" y="14091"/>
                </a:lnTo>
                <a:lnTo>
                  <a:pt x="11944" y="14091"/>
                </a:lnTo>
                <a:lnTo>
                  <a:pt x="12549" y="8915"/>
                </a:lnTo>
                <a:close/>
                <a:moveTo>
                  <a:pt x="10535" y="14069"/>
                </a:moveTo>
                <a:lnTo>
                  <a:pt x="10837" y="14069"/>
                </a:lnTo>
                <a:lnTo>
                  <a:pt x="10837" y="8915"/>
                </a:lnTo>
                <a:lnTo>
                  <a:pt x="10535" y="8915"/>
                </a:lnTo>
                <a:lnTo>
                  <a:pt x="10535" y="14069"/>
                </a:lnTo>
                <a:close/>
                <a:moveTo>
                  <a:pt x="10068" y="14069"/>
                </a:moveTo>
                <a:lnTo>
                  <a:pt x="10068" y="8915"/>
                </a:lnTo>
                <a:lnTo>
                  <a:pt x="9791" y="8915"/>
                </a:lnTo>
                <a:lnTo>
                  <a:pt x="9795" y="11269"/>
                </a:lnTo>
                <a:cubicBezTo>
                  <a:pt x="9795" y="11737"/>
                  <a:pt x="9813" y="12467"/>
                  <a:pt x="9821" y="12729"/>
                </a:cubicBezTo>
                <a:lnTo>
                  <a:pt x="9813" y="12751"/>
                </a:lnTo>
                <a:cubicBezTo>
                  <a:pt x="9791" y="12522"/>
                  <a:pt x="9713" y="11901"/>
                  <a:pt x="9630" y="11432"/>
                </a:cubicBezTo>
                <a:lnTo>
                  <a:pt x="9201" y="8915"/>
                </a:lnTo>
                <a:lnTo>
                  <a:pt x="8868" y="8915"/>
                </a:lnTo>
                <a:lnTo>
                  <a:pt x="8868" y="14069"/>
                </a:lnTo>
                <a:lnTo>
                  <a:pt x="9159" y="14069"/>
                </a:lnTo>
                <a:lnTo>
                  <a:pt x="9148" y="11574"/>
                </a:lnTo>
                <a:cubicBezTo>
                  <a:pt x="9144" y="11116"/>
                  <a:pt x="9144" y="10571"/>
                  <a:pt x="9130" y="10135"/>
                </a:cubicBezTo>
                <a:lnTo>
                  <a:pt x="9137" y="10113"/>
                </a:lnTo>
                <a:cubicBezTo>
                  <a:pt x="9171" y="10419"/>
                  <a:pt x="9268" y="11072"/>
                  <a:pt x="9361" y="11639"/>
                </a:cubicBezTo>
                <a:lnTo>
                  <a:pt x="9757" y="14069"/>
                </a:lnTo>
                <a:lnTo>
                  <a:pt x="10068" y="14069"/>
                </a:lnTo>
                <a:close/>
                <a:moveTo>
                  <a:pt x="8416" y="12620"/>
                </a:moveTo>
                <a:lnTo>
                  <a:pt x="8416" y="8915"/>
                </a:lnTo>
                <a:lnTo>
                  <a:pt x="8121" y="8915"/>
                </a:lnTo>
                <a:lnTo>
                  <a:pt x="8121" y="12380"/>
                </a:lnTo>
                <a:cubicBezTo>
                  <a:pt x="8121" y="13056"/>
                  <a:pt x="8016" y="13426"/>
                  <a:pt x="7803" y="13426"/>
                </a:cubicBezTo>
                <a:cubicBezTo>
                  <a:pt x="7586" y="13426"/>
                  <a:pt x="7489" y="13165"/>
                  <a:pt x="7489" y="12380"/>
                </a:cubicBezTo>
                <a:lnTo>
                  <a:pt x="7489" y="8915"/>
                </a:lnTo>
                <a:lnTo>
                  <a:pt x="7190" y="8915"/>
                </a:lnTo>
                <a:lnTo>
                  <a:pt x="7190" y="12631"/>
                </a:lnTo>
                <a:cubicBezTo>
                  <a:pt x="7190" y="13459"/>
                  <a:pt x="7336" y="14157"/>
                  <a:pt x="7803" y="14157"/>
                </a:cubicBezTo>
                <a:cubicBezTo>
                  <a:pt x="8192" y="14157"/>
                  <a:pt x="8416" y="13568"/>
                  <a:pt x="8416" y="12620"/>
                </a:cubicBezTo>
                <a:close/>
                <a:moveTo>
                  <a:pt x="21342" y="21524"/>
                </a:moveTo>
                <a:lnTo>
                  <a:pt x="21342" y="16358"/>
                </a:lnTo>
                <a:lnTo>
                  <a:pt x="21066" y="16358"/>
                </a:lnTo>
                <a:lnTo>
                  <a:pt x="21069" y="18723"/>
                </a:lnTo>
                <a:cubicBezTo>
                  <a:pt x="21069" y="19192"/>
                  <a:pt x="21088" y="19922"/>
                  <a:pt x="21096" y="20183"/>
                </a:cubicBezTo>
                <a:lnTo>
                  <a:pt x="21088" y="20205"/>
                </a:lnTo>
                <a:cubicBezTo>
                  <a:pt x="21066" y="19965"/>
                  <a:pt x="20987" y="19355"/>
                  <a:pt x="20909" y="18886"/>
                </a:cubicBezTo>
                <a:lnTo>
                  <a:pt x="20479" y="16358"/>
                </a:lnTo>
                <a:lnTo>
                  <a:pt x="20146" y="16358"/>
                </a:lnTo>
                <a:lnTo>
                  <a:pt x="20146" y="21524"/>
                </a:lnTo>
                <a:lnTo>
                  <a:pt x="20434" y="21524"/>
                </a:lnTo>
                <a:lnTo>
                  <a:pt x="20423" y="19028"/>
                </a:lnTo>
                <a:cubicBezTo>
                  <a:pt x="20423" y="18570"/>
                  <a:pt x="20419" y="18025"/>
                  <a:pt x="20404" y="17590"/>
                </a:cubicBezTo>
                <a:lnTo>
                  <a:pt x="20415" y="17568"/>
                </a:lnTo>
                <a:cubicBezTo>
                  <a:pt x="20445" y="17873"/>
                  <a:pt x="20542" y="18527"/>
                  <a:pt x="20640" y="19093"/>
                </a:cubicBezTo>
                <a:lnTo>
                  <a:pt x="21036" y="21524"/>
                </a:lnTo>
                <a:lnTo>
                  <a:pt x="21342" y="21524"/>
                </a:lnTo>
                <a:close/>
                <a:moveTo>
                  <a:pt x="19754" y="21524"/>
                </a:moveTo>
                <a:lnTo>
                  <a:pt x="19492" y="20281"/>
                </a:lnTo>
                <a:cubicBezTo>
                  <a:pt x="19403" y="19856"/>
                  <a:pt x="19283" y="19355"/>
                  <a:pt x="19220" y="19257"/>
                </a:cubicBezTo>
                <a:cubicBezTo>
                  <a:pt x="19496" y="19257"/>
                  <a:pt x="19660" y="18581"/>
                  <a:pt x="19660" y="17840"/>
                </a:cubicBezTo>
                <a:cubicBezTo>
                  <a:pt x="19660" y="17034"/>
                  <a:pt x="19481" y="16358"/>
                  <a:pt x="19085" y="16358"/>
                </a:cubicBezTo>
                <a:lnTo>
                  <a:pt x="18543" y="16358"/>
                </a:lnTo>
                <a:lnTo>
                  <a:pt x="18543" y="21524"/>
                </a:lnTo>
                <a:lnTo>
                  <a:pt x="18835" y="21524"/>
                </a:lnTo>
                <a:lnTo>
                  <a:pt x="18835" y="19290"/>
                </a:lnTo>
                <a:cubicBezTo>
                  <a:pt x="18891" y="19301"/>
                  <a:pt x="18917" y="19355"/>
                  <a:pt x="18947" y="19453"/>
                </a:cubicBezTo>
                <a:cubicBezTo>
                  <a:pt x="19044" y="19736"/>
                  <a:pt x="19126" y="20085"/>
                  <a:pt x="19249" y="20728"/>
                </a:cubicBezTo>
                <a:lnTo>
                  <a:pt x="19403" y="21524"/>
                </a:lnTo>
                <a:lnTo>
                  <a:pt x="19754" y="21524"/>
                </a:lnTo>
                <a:close/>
                <a:moveTo>
                  <a:pt x="19354" y="17851"/>
                </a:moveTo>
                <a:cubicBezTo>
                  <a:pt x="19354" y="18113"/>
                  <a:pt x="19320" y="18331"/>
                  <a:pt x="19272" y="18472"/>
                </a:cubicBezTo>
                <a:cubicBezTo>
                  <a:pt x="19220" y="18625"/>
                  <a:pt x="19137" y="18690"/>
                  <a:pt x="18984" y="18690"/>
                </a:cubicBezTo>
                <a:lnTo>
                  <a:pt x="18835" y="18690"/>
                </a:lnTo>
                <a:lnTo>
                  <a:pt x="18835" y="17055"/>
                </a:lnTo>
                <a:lnTo>
                  <a:pt x="18995" y="17055"/>
                </a:lnTo>
                <a:cubicBezTo>
                  <a:pt x="19257" y="17055"/>
                  <a:pt x="19354" y="17328"/>
                  <a:pt x="19354" y="17851"/>
                </a:cubicBezTo>
                <a:close/>
                <a:moveTo>
                  <a:pt x="18076" y="18952"/>
                </a:moveTo>
                <a:cubicBezTo>
                  <a:pt x="18076" y="17448"/>
                  <a:pt x="17837" y="16293"/>
                  <a:pt x="17336" y="16293"/>
                </a:cubicBezTo>
                <a:cubicBezTo>
                  <a:pt x="16895" y="16293"/>
                  <a:pt x="16600" y="17241"/>
                  <a:pt x="16600" y="18941"/>
                </a:cubicBezTo>
                <a:cubicBezTo>
                  <a:pt x="16600" y="20467"/>
                  <a:pt x="16847" y="21600"/>
                  <a:pt x="17351" y="21600"/>
                </a:cubicBezTo>
                <a:cubicBezTo>
                  <a:pt x="17811" y="21600"/>
                  <a:pt x="18076" y="20554"/>
                  <a:pt x="18076" y="18952"/>
                </a:cubicBezTo>
                <a:close/>
                <a:moveTo>
                  <a:pt x="17740" y="19006"/>
                </a:moveTo>
                <a:cubicBezTo>
                  <a:pt x="17740" y="20390"/>
                  <a:pt x="17605" y="20957"/>
                  <a:pt x="17344" y="20957"/>
                </a:cubicBezTo>
                <a:cubicBezTo>
                  <a:pt x="17041" y="20957"/>
                  <a:pt x="16925" y="20216"/>
                  <a:pt x="16925" y="18886"/>
                </a:cubicBezTo>
                <a:cubicBezTo>
                  <a:pt x="16925" y="17655"/>
                  <a:pt x="17037" y="16947"/>
                  <a:pt x="17336" y="16947"/>
                </a:cubicBezTo>
                <a:cubicBezTo>
                  <a:pt x="17654" y="16947"/>
                  <a:pt x="17740" y="17742"/>
                  <a:pt x="17740" y="19006"/>
                </a:cubicBezTo>
                <a:close/>
                <a:moveTo>
                  <a:pt x="16207" y="20063"/>
                </a:moveTo>
                <a:cubicBezTo>
                  <a:pt x="16207" y="19540"/>
                  <a:pt x="16125" y="18963"/>
                  <a:pt x="15830" y="18756"/>
                </a:cubicBezTo>
                <a:cubicBezTo>
                  <a:pt x="16028" y="18592"/>
                  <a:pt x="16136" y="18178"/>
                  <a:pt x="16136" y="17633"/>
                </a:cubicBezTo>
                <a:cubicBezTo>
                  <a:pt x="16136" y="17197"/>
                  <a:pt x="16069" y="16859"/>
                  <a:pt x="15935" y="16620"/>
                </a:cubicBezTo>
                <a:cubicBezTo>
                  <a:pt x="15826" y="16413"/>
                  <a:pt x="15733" y="16358"/>
                  <a:pt x="15471" y="16358"/>
                </a:cubicBezTo>
                <a:lnTo>
                  <a:pt x="15004" y="16358"/>
                </a:lnTo>
                <a:lnTo>
                  <a:pt x="15004" y="21524"/>
                </a:lnTo>
                <a:lnTo>
                  <a:pt x="15516" y="21524"/>
                </a:lnTo>
                <a:cubicBezTo>
                  <a:pt x="15965" y="21524"/>
                  <a:pt x="16207" y="21077"/>
                  <a:pt x="16207" y="20063"/>
                </a:cubicBezTo>
                <a:close/>
                <a:moveTo>
                  <a:pt x="15882" y="19976"/>
                </a:moveTo>
                <a:cubicBezTo>
                  <a:pt x="15882" y="20445"/>
                  <a:pt x="15785" y="20815"/>
                  <a:pt x="15561" y="20815"/>
                </a:cubicBezTo>
                <a:lnTo>
                  <a:pt x="15296" y="20815"/>
                </a:lnTo>
                <a:lnTo>
                  <a:pt x="15296" y="19181"/>
                </a:lnTo>
                <a:lnTo>
                  <a:pt x="15553" y="19181"/>
                </a:lnTo>
                <a:cubicBezTo>
                  <a:pt x="15636" y="19181"/>
                  <a:pt x="15673" y="19192"/>
                  <a:pt x="15718" y="19224"/>
                </a:cubicBezTo>
                <a:cubicBezTo>
                  <a:pt x="15815" y="19311"/>
                  <a:pt x="15882" y="19617"/>
                  <a:pt x="15882" y="19976"/>
                </a:cubicBezTo>
                <a:close/>
                <a:moveTo>
                  <a:pt x="15826" y="17764"/>
                </a:moveTo>
                <a:cubicBezTo>
                  <a:pt x="15826" y="17895"/>
                  <a:pt x="15811" y="18113"/>
                  <a:pt x="15755" y="18276"/>
                </a:cubicBezTo>
                <a:cubicBezTo>
                  <a:pt x="15699" y="18450"/>
                  <a:pt x="15647" y="18472"/>
                  <a:pt x="15539" y="18472"/>
                </a:cubicBezTo>
                <a:lnTo>
                  <a:pt x="15288" y="18472"/>
                </a:lnTo>
                <a:lnTo>
                  <a:pt x="15288" y="17066"/>
                </a:lnTo>
                <a:lnTo>
                  <a:pt x="15516" y="17066"/>
                </a:lnTo>
                <a:cubicBezTo>
                  <a:pt x="15602" y="17066"/>
                  <a:pt x="15647" y="17088"/>
                  <a:pt x="15684" y="17121"/>
                </a:cubicBezTo>
                <a:cubicBezTo>
                  <a:pt x="15767" y="17208"/>
                  <a:pt x="15826" y="17470"/>
                  <a:pt x="15826" y="17764"/>
                </a:cubicBezTo>
                <a:close/>
                <a:moveTo>
                  <a:pt x="14612" y="21524"/>
                </a:moveTo>
                <a:lnTo>
                  <a:pt x="14350" y="20281"/>
                </a:lnTo>
                <a:cubicBezTo>
                  <a:pt x="14257" y="19856"/>
                  <a:pt x="14141" y="19355"/>
                  <a:pt x="14077" y="19257"/>
                </a:cubicBezTo>
                <a:cubicBezTo>
                  <a:pt x="14354" y="19257"/>
                  <a:pt x="14518" y="18581"/>
                  <a:pt x="14518" y="17840"/>
                </a:cubicBezTo>
                <a:cubicBezTo>
                  <a:pt x="14518" y="17034"/>
                  <a:pt x="14339" y="16358"/>
                  <a:pt x="13943" y="16358"/>
                </a:cubicBezTo>
                <a:lnTo>
                  <a:pt x="13401" y="16358"/>
                </a:lnTo>
                <a:lnTo>
                  <a:pt x="13401" y="21524"/>
                </a:lnTo>
                <a:lnTo>
                  <a:pt x="13692" y="21524"/>
                </a:lnTo>
                <a:lnTo>
                  <a:pt x="13692" y="19290"/>
                </a:lnTo>
                <a:cubicBezTo>
                  <a:pt x="13749" y="19301"/>
                  <a:pt x="13775" y="19355"/>
                  <a:pt x="13805" y="19453"/>
                </a:cubicBezTo>
                <a:cubicBezTo>
                  <a:pt x="13902" y="19736"/>
                  <a:pt x="13984" y="20085"/>
                  <a:pt x="14107" y="20728"/>
                </a:cubicBezTo>
                <a:lnTo>
                  <a:pt x="14260" y="21524"/>
                </a:lnTo>
                <a:lnTo>
                  <a:pt x="14612" y="21524"/>
                </a:lnTo>
                <a:close/>
                <a:moveTo>
                  <a:pt x="14208" y="17851"/>
                </a:moveTo>
                <a:cubicBezTo>
                  <a:pt x="14208" y="18113"/>
                  <a:pt x="14178" y="18331"/>
                  <a:pt x="14130" y="18472"/>
                </a:cubicBezTo>
                <a:cubicBezTo>
                  <a:pt x="14077" y="18625"/>
                  <a:pt x="13995" y="18690"/>
                  <a:pt x="13842" y="18690"/>
                </a:cubicBezTo>
                <a:lnTo>
                  <a:pt x="13692" y="18690"/>
                </a:lnTo>
                <a:lnTo>
                  <a:pt x="13692" y="17055"/>
                </a:lnTo>
                <a:lnTo>
                  <a:pt x="13853" y="17055"/>
                </a:lnTo>
                <a:cubicBezTo>
                  <a:pt x="14115" y="17055"/>
                  <a:pt x="14208" y="17328"/>
                  <a:pt x="14208" y="17851"/>
                </a:cubicBezTo>
                <a:close/>
                <a:moveTo>
                  <a:pt x="12997" y="21524"/>
                </a:moveTo>
                <a:lnTo>
                  <a:pt x="12997" y="20794"/>
                </a:lnTo>
                <a:lnTo>
                  <a:pt x="12291" y="20794"/>
                </a:lnTo>
                <a:lnTo>
                  <a:pt x="12291" y="19181"/>
                </a:lnTo>
                <a:lnTo>
                  <a:pt x="12829" y="19181"/>
                </a:lnTo>
                <a:lnTo>
                  <a:pt x="12829" y="18472"/>
                </a:lnTo>
                <a:lnTo>
                  <a:pt x="12284" y="18472"/>
                </a:lnTo>
                <a:lnTo>
                  <a:pt x="12284" y="17066"/>
                </a:lnTo>
                <a:lnTo>
                  <a:pt x="12934" y="17066"/>
                </a:lnTo>
                <a:lnTo>
                  <a:pt x="12971" y="16358"/>
                </a:lnTo>
                <a:lnTo>
                  <a:pt x="11992" y="16358"/>
                </a:lnTo>
                <a:lnTo>
                  <a:pt x="11992" y="21524"/>
                </a:lnTo>
                <a:lnTo>
                  <a:pt x="12997" y="21524"/>
                </a:lnTo>
                <a:close/>
                <a:moveTo>
                  <a:pt x="11521" y="18952"/>
                </a:moveTo>
                <a:cubicBezTo>
                  <a:pt x="11521" y="18156"/>
                  <a:pt x="11461" y="17535"/>
                  <a:pt x="11331" y="17088"/>
                </a:cubicBezTo>
                <a:cubicBezTo>
                  <a:pt x="11162" y="16543"/>
                  <a:pt x="10968" y="16358"/>
                  <a:pt x="10636" y="16358"/>
                </a:cubicBezTo>
                <a:lnTo>
                  <a:pt x="10266" y="16358"/>
                </a:lnTo>
                <a:lnTo>
                  <a:pt x="10266" y="21524"/>
                </a:lnTo>
                <a:lnTo>
                  <a:pt x="10703" y="21524"/>
                </a:lnTo>
                <a:cubicBezTo>
                  <a:pt x="11035" y="21524"/>
                  <a:pt x="11189" y="21349"/>
                  <a:pt x="11334" y="20794"/>
                </a:cubicBezTo>
                <a:cubicBezTo>
                  <a:pt x="11454" y="20347"/>
                  <a:pt x="11521" y="19736"/>
                  <a:pt x="11521" y="18952"/>
                </a:cubicBezTo>
                <a:close/>
                <a:moveTo>
                  <a:pt x="11196" y="19050"/>
                </a:moveTo>
                <a:cubicBezTo>
                  <a:pt x="11196" y="20216"/>
                  <a:pt x="11069" y="20815"/>
                  <a:pt x="10759" y="20815"/>
                </a:cubicBezTo>
                <a:lnTo>
                  <a:pt x="10565" y="20815"/>
                </a:lnTo>
                <a:lnTo>
                  <a:pt x="10565" y="17045"/>
                </a:lnTo>
                <a:lnTo>
                  <a:pt x="10751" y="17045"/>
                </a:lnTo>
                <a:cubicBezTo>
                  <a:pt x="10908" y="17045"/>
                  <a:pt x="11002" y="17164"/>
                  <a:pt x="11084" y="17491"/>
                </a:cubicBezTo>
                <a:cubicBezTo>
                  <a:pt x="11174" y="17851"/>
                  <a:pt x="11196" y="18385"/>
                  <a:pt x="11196" y="19050"/>
                </a:cubicBezTo>
                <a:close/>
                <a:moveTo>
                  <a:pt x="9933" y="21524"/>
                </a:moveTo>
                <a:lnTo>
                  <a:pt x="9369" y="16358"/>
                </a:lnTo>
                <a:lnTo>
                  <a:pt x="9029" y="16358"/>
                </a:lnTo>
                <a:lnTo>
                  <a:pt x="8446" y="21524"/>
                </a:lnTo>
                <a:lnTo>
                  <a:pt x="8752" y="21524"/>
                </a:lnTo>
                <a:lnTo>
                  <a:pt x="8894" y="20161"/>
                </a:lnTo>
                <a:lnTo>
                  <a:pt x="9466" y="20161"/>
                </a:lnTo>
                <a:lnTo>
                  <a:pt x="9612" y="21524"/>
                </a:lnTo>
                <a:lnTo>
                  <a:pt x="9933" y="21524"/>
                </a:lnTo>
                <a:close/>
                <a:moveTo>
                  <a:pt x="9399" y="19453"/>
                </a:moveTo>
                <a:lnTo>
                  <a:pt x="8965" y="19453"/>
                </a:lnTo>
                <a:cubicBezTo>
                  <a:pt x="9006" y="19104"/>
                  <a:pt x="9189" y="17208"/>
                  <a:pt x="9189" y="17208"/>
                </a:cubicBezTo>
                <a:cubicBezTo>
                  <a:pt x="9204" y="17415"/>
                  <a:pt x="9384" y="19333"/>
                  <a:pt x="9399" y="19453"/>
                </a:cubicBezTo>
                <a:close/>
                <a:moveTo>
                  <a:pt x="8042" y="17960"/>
                </a:moveTo>
                <a:cubicBezTo>
                  <a:pt x="8042" y="18570"/>
                  <a:pt x="7941" y="18865"/>
                  <a:pt x="7724" y="18865"/>
                </a:cubicBezTo>
                <a:lnTo>
                  <a:pt x="7496" y="18865"/>
                </a:lnTo>
                <a:lnTo>
                  <a:pt x="7496" y="17055"/>
                </a:lnTo>
                <a:lnTo>
                  <a:pt x="7724" y="17055"/>
                </a:lnTo>
                <a:cubicBezTo>
                  <a:pt x="7840" y="17055"/>
                  <a:pt x="7919" y="17143"/>
                  <a:pt x="7971" y="17306"/>
                </a:cubicBezTo>
                <a:cubicBezTo>
                  <a:pt x="8020" y="17459"/>
                  <a:pt x="8042" y="17677"/>
                  <a:pt x="8042" y="17960"/>
                </a:cubicBezTo>
                <a:close/>
              </a:path>
            </a:pathLst>
          </a:custGeom>
          <a:solidFill>
            <a:srgbClr val="00205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3" name="Bildplatzhalter 10"/>
          <p:cNvSpPr>
            <a:spLocks noGrp="1"/>
          </p:cNvSpPr>
          <p:nvPr>
            <p:ph type="pic" sz="half" idx="21"/>
          </p:nvPr>
        </p:nvSpPr>
        <p:spPr>
          <a:xfrm>
            <a:off x="4679951" y="1438274"/>
            <a:ext cx="4013201" cy="4105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4" name="Headlineauf ganzendrei Zeilen"/>
          <p:cNvSpPr txBox="1">
            <a:spLocks noGrp="1"/>
          </p:cNvSpPr>
          <p:nvPr>
            <p:ph type="title" hasCustomPrompt="1"/>
          </p:nvPr>
        </p:nvSpPr>
        <p:spPr>
          <a:xfrm>
            <a:off x="449262" y="1366837"/>
            <a:ext cx="3943352" cy="1476002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defRPr sz="3200"/>
            </a:lvl1pPr>
          </a:lstStyle>
          <a:p>
            <a:r>
              <a:t>Headlineauf ganzendrei Zeilen</a:t>
            </a:r>
          </a:p>
        </p:txBody>
      </p:sp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0850" y="3043238"/>
            <a:ext cx="3943352" cy="3157537"/>
          </a:xfrm>
          <a:prstGeom prst="rect">
            <a:avLst/>
          </a:prstGeom>
        </p:spPr>
        <p:txBody>
          <a:bodyPr/>
          <a:lstStyle/>
          <a:p>
            <a:r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67" name="Vertikaler Textplatzhalt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679950" y="5725409"/>
            <a:ext cx="4014788" cy="4753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7000"/>
              </a:lnSpc>
              <a:buSzTx/>
              <a:buFontTx/>
              <a:buNone/>
              <a:defRPr sz="1200" b="0"/>
            </a:lvl1pPr>
          </a:lstStyle>
          <a:p>
            <a:r>
              <a:t>Bildunterschrift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line 2-zeilig kurz // 2x Inah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Headline kurzauf zwei Zeilen"/>
          <p:cNvSpPr txBox="1">
            <a:spLocks noGrp="1"/>
          </p:cNvSpPr>
          <p:nvPr>
            <p:ph type="title" hasCustomPrompt="1"/>
          </p:nvPr>
        </p:nvSpPr>
        <p:spPr>
          <a:xfrm>
            <a:off x="449262" y="1366837"/>
            <a:ext cx="3943352" cy="1044002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defRPr sz="3200"/>
            </a:lvl1pPr>
          </a:lstStyle>
          <a:p>
            <a:r>
              <a:t>Headline kurzauf zwei Zeilen</a:t>
            </a:r>
          </a:p>
        </p:txBody>
      </p:sp>
      <p:sp>
        <p:nvSpPr>
          <p:cNvPr id="1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7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0850" y="2579686"/>
            <a:ext cx="3941763" cy="3621089"/>
          </a:xfrm>
          <a:prstGeom prst="rect">
            <a:avLst/>
          </a:prstGeom>
        </p:spPr>
        <p:txBody>
          <a:bodyPr/>
          <a:lstStyle/>
          <a:p>
            <a:r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line klein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Headlin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Headline</a:t>
            </a:r>
          </a:p>
        </p:txBody>
      </p:sp>
      <p:sp>
        <p:nvSpPr>
          <p:cNvPr id="18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Regieanweisung"/>
          <p:cNvGrpSpPr/>
          <p:nvPr/>
        </p:nvGrpSpPr>
        <p:grpSpPr>
          <a:xfrm>
            <a:off x="449260" y="-1"/>
            <a:ext cx="10746742" cy="7125802"/>
            <a:chOff x="0" y="0"/>
            <a:chExt cx="10746740" cy="7125800"/>
          </a:xfrm>
        </p:grpSpPr>
        <p:sp>
          <p:nvSpPr>
            <p:cNvPr id="2" name="Regieanweisung"/>
            <p:cNvSpPr txBox="1"/>
            <p:nvPr/>
          </p:nvSpPr>
          <p:spPr>
            <a:xfrm>
              <a:off x="8802739" y="0"/>
              <a:ext cx="1944001" cy="2311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1043056">
                <a:defRPr sz="1200"/>
              </a:pPr>
              <a:r>
                <a:t>Folie in </a:t>
              </a:r>
              <a:r>
                <a:rPr err="1"/>
                <a:t>Ursprungsform</a:t>
              </a:r>
              <a:r>
                <a:t> </a:t>
              </a:r>
              <a:endParaRPr sz="2100"/>
            </a:p>
            <a:p>
              <a:pPr defTabSz="1043056">
                <a:defRPr sz="1200"/>
              </a:pPr>
              <a:r>
                <a:rPr err="1"/>
                <a:t>bringen</a:t>
              </a:r>
              <a:r>
                <a:t> </a:t>
              </a:r>
              <a:r>
                <a:rPr err="1"/>
                <a:t>über</a:t>
              </a:r>
              <a:r>
                <a:t> Menu:</a:t>
              </a:r>
              <a:endParaRPr sz="2100"/>
            </a:p>
            <a:p>
              <a:pPr defTabSz="1043056">
                <a:defRPr sz="1200" b="1"/>
              </a:pPr>
              <a:r>
                <a:t>Start &gt; </a:t>
              </a:r>
              <a:r>
                <a:rPr err="1"/>
                <a:t>Folien</a:t>
              </a:r>
              <a:r>
                <a:t> &gt; </a:t>
              </a:r>
              <a:r>
                <a:rPr err="1"/>
                <a:t>Zurücksetzen</a:t>
              </a:r>
              <a:endParaRPr sz="2100"/>
            </a:p>
            <a:p>
              <a:pPr defTabSz="1043056">
                <a:defRPr sz="1200" b="1"/>
              </a:pPr>
              <a:endParaRPr sz="2100"/>
            </a:p>
            <a:p>
              <a:pPr defTabSz="1043056">
                <a:defRPr sz="1200"/>
              </a:pPr>
              <a:r>
                <a:rPr err="1"/>
                <a:t>Wechsel</a:t>
              </a:r>
              <a:r>
                <a:t> des </a:t>
              </a:r>
              <a:r>
                <a:rPr err="1"/>
                <a:t>Folienlayouts</a:t>
              </a:r>
              <a:r>
                <a:t> </a:t>
              </a:r>
              <a:r>
                <a:rPr/>
                <a:t/>
              </a:r>
              <a:br>
                <a:rPr/>
              </a:br>
              <a:r>
                <a:rPr err="1"/>
                <a:t>im</a:t>
              </a:r>
              <a:r>
                <a:t> </a:t>
              </a:r>
              <a:r>
                <a:rPr err="1"/>
                <a:t>Menü</a:t>
              </a:r>
              <a:r>
                <a:t> </a:t>
              </a:r>
              <a:r>
                <a:rPr err="1"/>
                <a:t>über</a:t>
              </a:r>
              <a:r>
                <a:t>:</a:t>
              </a:r>
              <a:endParaRPr sz="2100"/>
            </a:p>
            <a:p>
              <a:pPr defTabSz="2517234">
                <a:defRPr sz="1200" b="1"/>
              </a:pPr>
              <a:r>
                <a:t>Start &gt; </a:t>
              </a:r>
              <a:r>
                <a:rPr err="1"/>
                <a:t>Folien</a:t>
              </a:r>
              <a:r>
                <a:t> &gt; Layout</a:t>
              </a:r>
              <a:endParaRPr sz="2100"/>
            </a:p>
            <a:p>
              <a:pPr defTabSz="2517234">
                <a:defRPr sz="1200" b="1"/>
              </a:pPr>
              <a:endParaRPr sz="2100"/>
            </a:p>
            <a:p>
              <a:pPr defTabSz="2871411">
                <a:defRPr sz="1200"/>
              </a:pPr>
              <a:r>
                <a:rPr err="1"/>
                <a:t>Hilfslinien</a:t>
              </a:r>
              <a:r>
                <a:t> </a:t>
              </a:r>
              <a:r>
                <a:rPr err="1"/>
                <a:t>anzeigen</a:t>
              </a:r>
              <a:r>
                <a:t> </a:t>
              </a:r>
              <a:r>
                <a:rPr err="1"/>
                <a:t>über</a:t>
              </a:r>
              <a:r>
                <a:t> Menu: </a:t>
              </a:r>
              <a:endParaRPr sz="2100"/>
            </a:p>
            <a:p>
              <a:pPr defTabSz="2871411">
                <a:defRPr sz="1200" b="1"/>
              </a:pPr>
              <a:r>
                <a:rPr err="1"/>
                <a:t>Ansicht</a:t>
              </a:r>
              <a:r>
                <a:t> &gt; </a:t>
              </a:r>
              <a:r>
                <a:rPr err="1"/>
                <a:t>Anzeigen</a:t>
              </a:r>
              <a:r>
                <a:t> &gt; </a:t>
              </a:r>
              <a:r>
                <a:rPr b="0"/>
                <a:t>Haken</a:t>
              </a:r>
              <a:r>
                <a:t> </a:t>
              </a:r>
              <a:r>
                <a:rPr b="0" err="1"/>
                <a:t>bei</a:t>
              </a:r>
              <a:r>
                <a:t> </a:t>
              </a:r>
              <a:r>
                <a:rPr err="1"/>
                <a:t>Führungslinien</a:t>
              </a:r>
              <a:r>
                <a:t> </a:t>
              </a:r>
              <a:r>
                <a:rPr b="0" err="1"/>
                <a:t>setzen</a:t>
              </a:r>
              <a:endParaRPr sz="2100"/>
            </a:p>
            <a:p>
              <a:pPr defTabSz="2517234">
                <a:defRPr sz="1200" b="1"/>
              </a:pPr>
              <a:endParaRPr sz="2100"/>
            </a:p>
          </p:txBody>
        </p:sp>
        <p:grpSp>
          <p:nvGrpSpPr>
            <p:cNvPr id="8" name="Regieanweisung"/>
            <p:cNvGrpSpPr/>
            <p:nvPr/>
          </p:nvGrpSpPr>
          <p:grpSpPr>
            <a:xfrm>
              <a:off x="8802739" y="2579687"/>
              <a:ext cx="1800002" cy="1530575"/>
              <a:chOff x="0" y="0"/>
              <a:chExt cx="1800001" cy="1530574"/>
            </a:xfrm>
          </p:grpSpPr>
          <p:sp>
            <p:nvSpPr>
              <p:cNvPr id="3" name="Text // Listenebene erhöhen"/>
              <p:cNvSpPr txBox="1"/>
              <p:nvPr/>
            </p:nvSpPr>
            <p:spPr>
              <a:xfrm>
                <a:off x="684000" y="850874"/>
                <a:ext cx="898414" cy="27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defTabSz="2517234">
                  <a:defRPr sz="1000" b="1"/>
                </a:pPr>
                <a:r>
                  <a:t>Listenebene</a:t>
                </a:r>
              </a:p>
              <a:p>
                <a:pPr defTabSz="2517234">
                  <a:defRPr sz="1000" b="1"/>
                </a:pPr>
                <a:r>
                  <a:t>erhöhen</a:t>
                </a:r>
              </a:p>
            </p:txBody>
          </p:sp>
          <p:sp>
            <p:nvSpPr>
              <p:cNvPr id="4" name="Text // Listenebene verringern"/>
              <p:cNvSpPr txBox="1"/>
              <p:nvPr/>
            </p:nvSpPr>
            <p:spPr>
              <a:xfrm>
                <a:off x="684000" y="1246873"/>
                <a:ext cx="898414" cy="27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defTabSz="2517234">
                  <a:defRPr sz="1000" b="1"/>
                </a:pPr>
                <a:r>
                  <a:t>Listenebene</a:t>
                </a:r>
              </a:p>
              <a:p>
                <a:pPr defTabSz="2517234">
                  <a:defRPr sz="1000" b="1"/>
                </a:pPr>
                <a:r>
                  <a:t>verringern</a:t>
                </a:r>
              </a:p>
            </p:txBody>
          </p:sp>
          <p:sp>
            <p:nvSpPr>
              <p:cNvPr id="5" name="Listenebenen"/>
              <p:cNvSpPr txBox="1"/>
              <p:nvPr/>
            </p:nvSpPr>
            <p:spPr>
              <a:xfrm>
                <a:off x="0" y="0"/>
                <a:ext cx="1800002" cy="711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2517234">
                  <a:defRPr sz="1200"/>
                </a:pPr>
                <a:r>
                  <a:t>Wechsel der Textebene</a:t>
                </a:r>
                <a:endParaRPr sz="2100"/>
              </a:p>
              <a:p>
                <a:pPr defTabSz="2517234">
                  <a:defRPr sz="1200"/>
                </a:pPr>
                <a:r>
                  <a:t>im Menü über: </a:t>
                </a:r>
                <a:r>
                  <a:rPr/>
                  <a:t/>
                </a:r>
                <a:br>
                  <a:rPr/>
                </a:br>
                <a:r>
                  <a:rPr b="1"/>
                  <a:t>Start &gt; Absatz &gt; Listenebene erhöhen/verringern</a:t>
                </a:r>
              </a:p>
            </p:txBody>
          </p:sp>
          <p:pic>
            <p:nvPicPr>
              <p:cNvPr id="6" name="Bild // Listenebene verringern" descr="Bild // Listenebene verringern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0" y="1242574"/>
                <a:ext cx="622082" cy="2880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" name="Bild // Listenebene erhöhen" descr="Bild // Listenebene erhöhen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0" y="846574"/>
                <a:ext cx="622082" cy="2880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9" name="Fußzeile"/>
            <p:cNvSpPr txBox="1"/>
            <p:nvPr/>
          </p:nvSpPr>
          <p:spPr>
            <a:xfrm>
              <a:off x="0" y="6947999"/>
              <a:ext cx="68040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1377787">
                <a:defRPr sz="1200"/>
              </a:pPr>
              <a:r>
                <a:t>Fußzeile anpassen: </a:t>
              </a:r>
              <a:r>
                <a:rPr b="1"/>
                <a:t>Einfügen &gt; Text &gt; Kopf- und Fußzeile</a:t>
              </a:r>
            </a:p>
          </p:txBody>
        </p:sp>
      </p:grpSp>
      <p:sp>
        <p:nvSpPr>
          <p:cNvPr id="11" name="Hintergrundnetz"/>
          <p:cNvSpPr/>
          <p:nvPr/>
        </p:nvSpPr>
        <p:spPr>
          <a:xfrm>
            <a:off x="1041399" y="0"/>
            <a:ext cx="8102601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68" y="20448"/>
                </a:moveTo>
                <a:cubicBezTo>
                  <a:pt x="16782" y="20434"/>
                  <a:pt x="16871" y="20321"/>
                  <a:pt x="16871" y="20183"/>
                </a:cubicBezTo>
                <a:cubicBezTo>
                  <a:pt x="16871" y="20162"/>
                  <a:pt x="16869" y="20142"/>
                  <a:pt x="16865" y="20121"/>
                </a:cubicBezTo>
                <a:lnTo>
                  <a:pt x="16902" y="20107"/>
                </a:lnTo>
                <a:lnTo>
                  <a:pt x="16889" y="20065"/>
                </a:lnTo>
                <a:lnTo>
                  <a:pt x="16854" y="20079"/>
                </a:lnTo>
                <a:cubicBezTo>
                  <a:pt x="16819" y="19984"/>
                  <a:pt x="16740" y="19916"/>
                  <a:pt x="16646" y="19916"/>
                </a:cubicBezTo>
                <a:cubicBezTo>
                  <a:pt x="16521" y="19916"/>
                  <a:pt x="16420" y="20035"/>
                  <a:pt x="16420" y="20183"/>
                </a:cubicBezTo>
                <a:cubicBezTo>
                  <a:pt x="16420" y="20209"/>
                  <a:pt x="16423" y="20234"/>
                  <a:pt x="16429" y="20256"/>
                </a:cubicBezTo>
                <a:lnTo>
                  <a:pt x="16365" y="20299"/>
                </a:lnTo>
                <a:lnTo>
                  <a:pt x="16383" y="20338"/>
                </a:lnTo>
                <a:lnTo>
                  <a:pt x="16442" y="20298"/>
                </a:lnTo>
                <a:cubicBezTo>
                  <a:pt x="16477" y="20382"/>
                  <a:pt x="16548" y="20442"/>
                  <a:pt x="16630" y="20448"/>
                </a:cubicBezTo>
                <a:lnTo>
                  <a:pt x="16635" y="20539"/>
                </a:lnTo>
                <a:lnTo>
                  <a:pt x="16673" y="20536"/>
                </a:lnTo>
                <a:lnTo>
                  <a:pt x="16668" y="20448"/>
                </a:lnTo>
                <a:close/>
                <a:moveTo>
                  <a:pt x="79" y="0"/>
                </a:moveTo>
                <a:lnTo>
                  <a:pt x="1" y="0"/>
                </a:lnTo>
                <a:lnTo>
                  <a:pt x="0" y="3"/>
                </a:lnTo>
                <a:lnTo>
                  <a:pt x="102" y="62"/>
                </a:lnTo>
                <a:lnTo>
                  <a:pt x="118" y="24"/>
                </a:lnTo>
                <a:lnTo>
                  <a:pt x="79" y="0"/>
                </a:lnTo>
                <a:close/>
                <a:moveTo>
                  <a:pt x="2842" y="1676"/>
                </a:moveTo>
                <a:lnTo>
                  <a:pt x="2859" y="1636"/>
                </a:lnTo>
                <a:lnTo>
                  <a:pt x="2961" y="1696"/>
                </a:lnTo>
                <a:lnTo>
                  <a:pt x="2944" y="1736"/>
                </a:lnTo>
                <a:lnTo>
                  <a:pt x="2842" y="1676"/>
                </a:lnTo>
                <a:close/>
                <a:moveTo>
                  <a:pt x="2675" y="1577"/>
                </a:moveTo>
                <a:lnTo>
                  <a:pt x="2691" y="1538"/>
                </a:lnTo>
                <a:lnTo>
                  <a:pt x="2793" y="1598"/>
                </a:lnTo>
                <a:lnTo>
                  <a:pt x="2777" y="1637"/>
                </a:lnTo>
                <a:lnTo>
                  <a:pt x="2675" y="1577"/>
                </a:lnTo>
                <a:close/>
                <a:moveTo>
                  <a:pt x="2508" y="1479"/>
                </a:moveTo>
                <a:lnTo>
                  <a:pt x="2525" y="1439"/>
                </a:lnTo>
                <a:lnTo>
                  <a:pt x="2626" y="1499"/>
                </a:lnTo>
                <a:lnTo>
                  <a:pt x="2610" y="1539"/>
                </a:lnTo>
                <a:lnTo>
                  <a:pt x="2508" y="1479"/>
                </a:lnTo>
                <a:close/>
                <a:moveTo>
                  <a:pt x="2340" y="1380"/>
                </a:moveTo>
                <a:lnTo>
                  <a:pt x="2358" y="1341"/>
                </a:lnTo>
                <a:lnTo>
                  <a:pt x="2459" y="1401"/>
                </a:lnTo>
                <a:lnTo>
                  <a:pt x="2442" y="1440"/>
                </a:lnTo>
                <a:lnTo>
                  <a:pt x="2340" y="1380"/>
                </a:lnTo>
                <a:close/>
                <a:moveTo>
                  <a:pt x="2174" y="1282"/>
                </a:moveTo>
                <a:lnTo>
                  <a:pt x="2190" y="1243"/>
                </a:lnTo>
                <a:lnTo>
                  <a:pt x="2292" y="1303"/>
                </a:lnTo>
                <a:lnTo>
                  <a:pt x="2275" y="1342"/>
                </a:lnTo>
                <a:lnTo>
                  <a:pt x="2174" y="1282"/>
                </a:lnTo>
                <a:close/>
                <a:moveTo>
                  <a:pt x="2007" y="1184"/>
                </a:moveTo>
                <a:lnTo>
                  <a:pt x="2023" y="1144"/>
                </a:lnTo>
                <a:lnTo>
                  <a:pt x="2125" y="1204"/>
                </a:lnTo>
                <a:lnTo>
                  <a:pt x="2108" y="1244"/>
                </a:lnTo>
                <a:lnTo>
                  <a:pt x="2007" y="1184"/>
                </a:lnTo>
                <a:close/>
                <a:moveTo>
                  <a:pt x="1839" y="1085"/>
                </a:moveTo>
                <a:lnTo>
                  <a:pt x="1856" y="1045"/>
                </a:lnTo>
                <a:lnTo>
                  <a:pt x="1958" y="1106"/>
                </a:lnTo>
                <a:lnTo>
                  <a:pt x="1941" y="1145"/>
                </a:lnTo>
                <a:lnTo>
                  <a:pt x="1839" y="1085"/>
                </a:lnTo>
                <a:close/>
                <a:moveTo>
                  <a:pt x="1672" y="986"/>
                </a:moveTo>
                <a:lnTo>
                  <a:pt x="1688" y="948"/>
                </a:lnTo>
                <a:lnTo>
                  <a:pt x="1791" y="1007"/>
                </a:lnTo>
                <a:lnTo>
                  <a:pt x="1774" y="1047"/>
                </a:lnTo>
                <a:lnTo>
                  <a:pt x="1672" y="986"/>
                </a:lnTo>
                <a:close/>
                <a:moveTo>
                  <a:pt x="1505" y="889"/>
                </a:moveTo>
                <a:lnTo>
                  <a:pt x="1521" y="849"/>
                </a:lnTo>
                <a:lnTo>
                  <a:pt x="1623" y="909"/>
                </a:lnTo>
                <a:lnTo>
                  <a:pt x="1607" y="948"/>
                </a:lnTo>
                <a:lnTo>
                  <a:pt x="1505" y="889"/>
                </a:lnTo>
                <a:close/>
                <a:moveTo>
                  <a:pt x="1338" y="790"/>
                </a:moveTo>
                <a:lnTo>
                  <a:pt x="1354" y="751"/>
                </a:lnTo>
                <a:lnTo>
                  <a:pt x="1456" y="811"/>
                </a:lnTo>
                <a:lnTo>
                  <a:pt x="1440" y="850"/>
                </a:lnTo>
                <a:lnTo>
                  <a:pt x="1338" y="790"/>
                </a:lnTo>
                <a:close/>
                <a:moveTo>
                  <a:pt x="1170" y="692"/>
                </a:moveTo>
                <a:lnTo>
                  <a:pt x="1187" y="652"/>
                </a:lnTo>
                <a:lnTo>
                  <a:pt x="1289" y="712"/>
                </a:lnTo>
                <a:lnTo>
                  <a:pt x="1272" y="752"/>
                </a:lnTo>
                <a:lnTo>
                  <a:pt x="1170" y="692"/>
                </a:lnTo>
                <a:close/>
                <a:moveTo>
                  <a:pt x="1003" y="593"/>
                </a:moveTo>
                <a:lnTo>
                  <a:pt x="1020" y="554"/>
                </a:lnTo>
                <a:lnTo>
                  <a:pt x="1121" y="613"/>
                </a:lnTo>
                <a:lnTo>
                  <a:pt x="1105" y="653"/>
                </a:lnTo>
                <a:lnTo>
                  <a:pt x="1003" y="593"/>
                </a:lnTo>
                <a:close/>
                <a:moveTo>
                  <a:pt x="836" y="495"/>
                </a:moveTo>
                <a:lnTo>
                  <a:pt x="853" y="456"/>
                </a:lnTo>
                <a:lnTo>
                  <a:pt x="954" y="516"/>
                </a:lnTo>
                <a:lnTo>
                  <a:pt x="938" y="554"/>
                </a:lnTo>
                <a:lnTo>
                  <a:pt x="836" y="495"/>
                </a:lnTo>
                <a:close/>
                <a:moveTo>
                  <a:pt x="669" y="397"/>
                </a:moveTo>
                <a:lnTo>
                  <a:pt x="686" y="357"/>
                </a:lnTo>
                <a:lnTo>
                  <a:pt x="787" y="417"/>
                </a:lnTo>
                <a:lnTo>
                  <a:pt x="770" y="457"/>
                </a:lnTo>
                <a:lnTo>
                  <a:pt x="669" y="397"/>
                </a:lnTo>
                <a:close/>
                <a:moveTo>
                  <a:pt x="502" y="298"/>
                </a:moveTo>
                <a:lnTo>
                  <a:pt x="518" y="259"/>
                </a:lnTo>
                <a:lnTo>
                  <a:pt x="620" y="319"/>
                </a:lnTo>
                <a:lnTo>
                  <a:pt x="603" y="358"/>
                </a:lnTo>
                <a:lnTo>
                  <a:pt x="502" y="298"/>
                </a:lnTo>
                <a:close/>
                <a:moveTo>
                  <a:pt x="335" y="200"/>
                </a:moveTo>
                <a:lnTo>
                  <a:pt x="351" y="160"/>
                </a:lnTo>
                <a:lnTo>
                  <a:pt x="453" y="220"/>
                </a:lnTo>
                <a:lnTo>
                  <a:pt x="436" y="260"/>
                </a:lnTo>
                <a:lnTo>
                  <a:pt x="335" y="200"/>
                </a:lnTo>
                <a:close/>
                <a:moveTo>
                  <a:pt x="167" y="101"/>
                </a:moveTo>
                <a:lnTo>
                  <a:pt x="184" y="62"/>
                </a:lnTo>
                <a:lnTo>
                  <a:pt x="286" y="121"/>
                </a:lnTo>
                <a:lnTo>
                  <a:pt x="269" y="161"/>
                </a:lnTo>
                <a:lnTo>
                  <a:pt x="167" y="101"/>
                </a:lnTo>
                <a:close/>
                <a:moveTo>
                  <a:pt x="13043" y="1197"/>
                </a:moveTo>
                <a:lnTo>
                  <a:pt x="12935" y="1218"/>
                </a:lnTo>
                <a:lnTo>
                  <a:pt x="12928" y="1175"/>
                </a:lnTo>
                <a:lnTo>
                  <a:pt x="13039" y="1153"/>
                </a:lnTo>
                <a:lnTo>
                  <a:pt x="13039" y="1151"/>
                </a:lnTo>
                <a:cubicBezTo>
                  <a:pt x="13039" y="1003"/>
                  <a:pt x="13140" y="884"/>
                  <a:pt x="13265" y="884"/>
                </a:cubicBezTo>
                <a:cubicBezTo>
                  <a:pt x="13294" y="884"/>
                  <a:pt x="13322" y="891"/>
                  <a:pt x="13347" y="903"/>
                </a:cubicBezTo>
                <a:lnTo>
                  <a:pt x="13397" y="805"/>
                </a:lnTo>
                <a:lnTo>
                  <a:pt x="13430" y="828"/>
                </a:lnTo>
                <a:lnTo>
                  <a:pt x="13381" y="923"/>
                </a:lnTo>
                <a:cubicBezTo>
                  <a:pt x="13430" y="958"/>
                  <a:pt x="13467" y="1014"/>
                  <a:pt x="13482" y="1081"/>
                </a:cubicBezTo>
                <a:lnTo>
                  <a:pt x="13551" y="1071"/>
                </a:lnTo>
                <a:lnTo>
                  <a:pt x="13555" y="1116"/>
                </a:lnTo>
                <a:lnTo>
                  <a:pt x="13489" y="1125"/>
                </a:lnTo>
                <a:cubicBezTo>
                  <a:pt x="13490" y="1133"/>
                  <a:pt x="13490" y="1142"/>
                  <a:pt x="13490" y="1151"/>
                </a:cubicBezTo>
                <a:cubicBezTo>
                  <a:pt x="13490" y="1176"/>
                  <a:pt x="13487" y="1201"/>
                  <a:pt x="13481" y="1225"/>
                </a:cubicBezTo>
                <a:lnTo>
                  <a:pt x="13517" y="1242"/>
                </a:lnTo>
                <a:lnTo>
                  <a:pt x="13503" y="1282"/>
                </a:lnTo>
                <a:lnTo>
                  <a:pt x="13468" y="1265"/>
                </a:lnTo>
                <a:cubicBezTo>
                  <a:pt x="13432" y="1355"/>
                  <a:pt x="13355" y="1417"/>
                  <a:pt x="13265" y="1417"/>
                </a:cubicBezTo>
                <a:cubicBezTo>
                  <a:pt x="13153" y="1417"/>
                  <a:pt x="13061" y="1322"/>
                  <a:pt x="13043" y="1197"/>
                </a:cubicBezTo>
                <a:close/>
                <a:moveTo>
                  <a:pt x="12856" y="1188"/>
                </a:moveTo>
                <a:lnTo>
                  <a:pt x="12862" y="1231"/>
                </a:lnTo>
                <a:lnTo>
                  <a:pt x="12750" y="1253"/>
                </a:lnTo>
                <a:lnTo>
                  <a:pt x="12744" y="1210"/>
                </a:lnTo>
                <a:lnTo>
                  <a:pt x="12856" y="1188"/>
                </a:lnTo>
                <a:close/>
                <a:moveTo>
                  <a:pt x="12672" y="1223"/>
                </a:moveTo>
                <a:lnTo>
                  <a:pt x="12678" y="1268"/>
                </a:lnTo>
                <a:lnTo>
                  <a:pt x="12565" y="1289"/>
                </a:lnTo>
                <a:lnTo>
                  <a:pt x="12560" y="1246"/>
                </a:lnTo>
                <a:lnTo>
                  <a:pt x="12672" y="1223"/>
                </a:lnTo>
                <a:close/>
                <a:moveTo>
                  <a:pt x="12488" y="1260"/>
                </a:moveTo>
                <a:lnTo>
                  <a:pt x="12493" y="1303"/>
                </a:lnTo>
                <a:lnTo>
                  <a:pt x="12381" y="1324"/>
                </a:lnTo>
                <a:lnTo>
                  <a:pt x="12375" y="1281"/>
                </a:lnTo>
                <a:lnTo>
                  <a:pt x="12488" y="1260"/>
                </a:lnTo>
                <a:close/>
                <a:moveTo>
                  <a:pt x="12303" y="1295"/>
                </a:moveTo>
                <a:lnTo>
                  <a:pt x="12309" y="1338"/>
                </a:lnTo>
                <a:lnTo>
                  <a:pt x="12197" y="1359"/>
                </a:lnTo>
                <a:lnTo>
                  <a:pt x="12190" y="1316"/>
                </a:lnTo>
                <a:lnTo>
                  <a:pt x="12303" y="1295"/>
                </a:lnTo>
                <a:close/>
                <a:moveTo>
                  <a:pt x="12118" y="1330"/>
                </a:moveTo>
                <a:lnTo>
                  <a:pt x="12124" y="1374"/>
                </a:lnTo>
                <a:lnTo>
                  <a:pt x="12012" y="1396"/>
                </a:lnTo>
                <a:lnTo>
                  <a:pt x="12006" y="1353"/>
                </a:lnTo>
                <a:lnTo>
                  <a:pt x="12118" y="1330"/>
                </a:lnTo>
                <a:close/>
                <a:moveTo>
                  <a:pt x="11934" y="1366"/>
                </a:moveTo>
                <a:lnTo>
                  <a:pt x="11940" y="1409"/>
                </a:lnTo>
                <a:lnTo>
                  <a:pt x="11828" y="1431"/>
                </a:lnTo>
                <a:lnTo>
                  <a:pt x="11822" y="1388"/>
                </a:lnTo>
                <a:lnTo>
                  <a:pt x="11934" y="1366"/>
                </a:lnTo>
                <a:close/>
                <a:moveTo>
                  <a:pt x="11750" y="1401"/>
                </a:moveTo>
                <a:lnTo>
                  <a:pt x="11756" y="1445"/>
                </a:lnTo>
                <a:lnTo>
                  <a:pt x="11644" y="1466"/>
                </a:lnTo>
                <a:lnTo>
                  <a:pt x="11637" y="1423"/>
                </a:lnTo>
                <a:lnTo>
                  <a:pt x="11750" y="1401"/>
                </a:lnTo>
                <a:close/>
                <a:moveTo>
                  <a:pt x="11565" y="1437"/>
                </a:moveTo>
                <a:lnTo>
                  <a:pt x="11571" y="1481"/>
                </a:lnTo>
                <a:lnTo>
                  <a:pt x="11458" y="1502"/>
                </a:lnTo>
                <a:lnTo>
                  <a:pt x="11453" y="1459"/>
                </a:lnTo>
                <a:lnTo>
                  <a:pt x="11565" y="1437"/>
                </a:lnTo>
                <a:close/>
                <a:moveTo>
                  <a:pt x="11381" y="1473"/>
                </a:moveTo>
                <a:lnTo>
                  <a:pt x="11387" y="1516"/>
                </a:lnTo>
                <a:lnTo>
                  <a:pt x="11274" y="1538"/>
                </a:lnTo>
                <a:lnTo>
                  <a:pt x="11269" y="1494"/>
                </a:lnTo>
                <a:lnTo>
                  <a:pt x="11381" y="1473"/>
                </a:lnTo>
                <a:close/>
                <a:moveTo>
                  <a:pt x="11197" y="1508"/>
                </a:moveTo>
                <a:lnTo>
                  <a:pt x="11202" y="1551"/>
                </a:lnTo>
                <a:lnTo>
                  <a:pt x="11090" y="1573"/>
                </a:lnTo>
                <a:lnTo>
                  <a:pt x="11084" y="1530"/>
                </a:lnTo>
                <a:lnTo>
                  <a:pt x="11197" y="1508"/>
                </a:lnTo>
                <a:close/>
                <a:moveTo>
                  <a:pt x="11012" y="1543"/>
                </a:moveTo>
                <a:lnTo>
                  <a:pt x="11018" y="1587"/>
                </a:lnTo>
                <a:lnTo>
                  <a:pt x="10906" y="1609"/>
                </a:lnTo>
                <a:lnTo>
                  <a:pt x="10899" y="1565"/>
                </a:lnTo>
                <a:lnTo>
                  <a:pt x="11012" y="1543"/>
                </a:lnTo>
                <a:close/>
                <a:moveTo>
                  <a:pt x="10827" y="1579"/>
                </a:moveTo>
                <a:lnTo>
                  <a:pt x="10833" y="1623"/>
                </a:lnTo>
                <a:lnTo>
                  <a:pt x="10721" y="1644"/>
                </a:lnTo>
                <a:lnTo>
                  <a:pt x="10715" y="1601"/>
                </a:lnTo>
                <a:lnTo>
                  <a:pt x="10827" y="1579"/>
                </a:lnTo>
                <a:close/>
                <a:moveTo>
                  <a:pt x="10643" y="1615"/>
                </a:moveTo>
                <a:lnTo>
                  <a:pt x="10649" y="1658"/>
                </a:lnTo>
                <a:lnTo>
                  <a:pt x="10537" y="1679"/>
                </a:lnTo>
                <a:lnTo>
                  <a:pt x="10531" y="1636"/>
                </a:lnTo>
                <a:lnTo>
                  <a:pt x="10643" y="1615"/>
                </a:lnTo>
                <a:close/>
                <a:moveTo>
                  <a:pt x="10459" y="1650"/>
                </a:moveTo>
                <a:lnTo>
                  <a:pt x="10465" y="1694"/>
                </a:lnTo>
                <a:lnTo>
                  <a:pt x="10353" y="1716"/>
                </a:lnTo>
                <a:lnTo>
                  <a:pt x="10347" y="1671"/>
                </a:lnTo>
                <a:lnTo>
                  <a:pt x="10459" y="1650"/>
                </a:lnTo>
                <a:close/>
                <a:moveTo>
                  <a:pt x="10274" y="1686"/>
                </a:moveTo>
                <a:lnTo>
                  <a:pt x="10281" y="1729"/>
                </a:lnTo>
                <a:lnTo>
                  <a:pt x="10167" y="1751"/>
                </a:lnTo>
                <a:lnTo>
                  <a:pt x="10162" y="1708"/>
                </a:lnTo>
                <a:lnTo>
                  <a:pt x="10274" y="1686"/>
                </a:lnTo>
                <a:close/>
                <a:moveTo>
                  <a:pt x="10090" y="1721"/>
                </a:moveTo>
                <a:lnTo>
                  <a:pt x="10095" y="1764"/>
                </a:lnTo>
                <a:lnTo>
                  <a:pt x="9983" y="1786"/>
                </a:lnTo>
                <a:lnTo>
                  <a:pt x="9977" y="1743"/>
                </a:lnTo>
                <a:lnTo>
                  <a:pt x="10090" y="1721"/>
                </a:lnTo>
                <a:close/>
                <a:moveTo>
                  <a:pt x="9906" y="1756"/>
                </a:moveTo>
                <a:lnTo>
                  <a:pt x="9911" y="1801"/>
                </a:lnTo>
                <a:lnTo>
                  <a:pt x="9799" y="1822"/>
                </a:lnTo>
                <a:lnTo>
                  <a:pt x="9793" y="1778"/>
                </a:lnTo>
                <a:lnTo>
                  <a:pt x="9906" y="1756"/>
                </a:lnTo>
                <a:close/>
                <a:moveTo>
                  <a:pt x="9720" y="1793"/>
                </a:moveTo>
                <a:lnTo>
                  <a:pt x="9727" y="1836"/>
                </a:lnTo>
                <a:lnTo>
                  <a:pt x="9615" y="1857"/>
                </a:lnTo>
                <a:lnTo>
                  <a:pt x="9608" y="1814"/>
                </a:lnTo>
                <a:lnTo>
                  <a:pt x="9720" y="1793"/>
                </a:lnTo>
                <a:close/>
                <a:moveTo>
                  <a:pt x="9536" y="1828"/>
                </a:moveTo>
                <a:lnTo>
                  <a:pt x="9542" y="1871"/>
                </a:lnTo>
                <a:lnTo>
                  <a:pt x="9430" y="1892"/>
                </a:lnTo>
                <a:lnTo>
                  <a:pt x="9424" y="1849"/>
                </a:lnTo>
                <a:lnTo>
                  <a:pt x="9536" y="1828"/>
                </a:lnTo>
                <a:close/>
                <a:moveTo>
                  <a:pt x="9352" y="1863"/>
                </a:moveTo>
                <a:lnTo>
                  <a:pt x="9358" y="1907"/>
                </a:lnTo>
                <a:lnTo>
                  <a:pt x="9246" y="1929"/>
                </a:lnTo>
                <a:lnTo>
                  <a:pt x="9240" y="1884"/>
                </a:lnTo>
                <a:lnTo>
                  <a:pt x="9352" y="1863"/>
                </a:lnTo>
                <a:close/>
                <a:moveTo>
                  <a:pt x="9168" y="1899"/>
                </a:moveTo>
                <a:lnTo>
                  <a:pt x="9174" y="1942"/>
                </a:lnTo>
                <a:lnTo>
                  <a:pt x="9061" y="1964"/>
                </a:lnTo>
                <a:lnTo>
                  <a:pt x="9056" y="1921"/>
                </a:lnTo>
                <a:lnTo>
                  <a:pt x="9168" y="1899"/>
                </a:lnTo>
                <a:close/>
                <a:moveTo>
                  <a:pt x="8983" y="1934"/>
                </a:moveTo>
                <a:lnTo>
                  <a:pt x="8990" y="1977"/>
                </a:lnTo>
                <a:lnTo>
                  <a:pt x="8877" y="1999"/>
                </a:lnTo>
                <a:lnTo>
                  <a:pt x="8871" y="1956"/>
                </a:lnTo>
                <a:lnTo>
                  <a:pt x="8983" y="1934"/>
                </a:lnTo>
                <a:close/>
                <a:moveTo>
                  <a:pt x="8799" y="1970"/>
                </a:moveTo>
                <a:lnTo>
                  <a:pt x="8804" y="2014"/>
                </a:lnTo>
                <a:lnTo>
                  <a:pt x="8692" y="2035"/>
                </a:lnTo>
                <a:lnTo>
                  <a:pt x="8686" y="1991"/>
                </a:lnTo>
                <a:lnTo>
                  <a:pt x="8799" y="1970"/>
                </a:lnTo>
                <a:close/>
                <a:moveTo>
                  <a:pt x="8614" y="2006"/>
                </a:moveTo>
                <a:lnTo>
                  <a:pt x="8620" y="2049"/>
                </a:lnTo>
                <a:lnTo>
                  <a:pt x="8508" y="2070"/>
                </a:lnTo>
                <a:lnTo>
                  <a:pt x="8502" y="2027"/>
                </a:lnTo>
                <a:lnTo>
                  <a:pt x="8614" y="2006"/>
                </a:lnTo>
                <a:close/>
                <a:moveTo>
                  <a:pt x="8429" y="2041"/>
                </a:moveTo>
                <a:lnTo>
                  <a:pt x="8436" y="2084"/>
                </a:lnTo>
                <a:lnTo>
                  <a:pt x="8324" y="2106"/>
                </a:lnTo>
                <a:lnTo>
                  <a:pt x="8317" y="2062"/>
                </a:lnTo>
                <a:lnTo>
                  <a:pt x="8429" y="2041"/>
                </a:lnTo>
                <a:close/>
                <a:moveTo>
                  <a:pt x="8245" y="2076"/>
                </a:moveTo>
                <a:lnTo>
                  <a:pt x="8251" y="2120"/>
                </a:lnTo>
                <a:lnTo>
                  <a:pt x="8139" y="2142"/>
                </a:lnTo>
                <a:lnTo>
                  <a:pt x="8133" y="2098"/>
                </a:lnTo>
                <a:lnTo>
                  <a:pt x="8245" y="2076"/>
                </a:lnTo>
                <a:close/>
                <a:moveTo>
                  <a:pt x="8061" y="2112"/>
                </a:moveTo>
                <a:lnTo>
                  <a:pt x="8067" y="2155"/>
                </a:lnTo>
                <a:lnTo>
                  <a:pt x="7955" y="2177"/>
                </a:lnTo>
                <a:lnTo>
                  <a:pt x="7949" y="2134"/>
                </a:lnTo>
                <a:lnTo>
                  <a:pt x="8061" y="2112"/>
                </a:lnTo>
                <a:close/>
                <a:moveTo>
                  <a:pt x="7877" y="2148"/>
                </a:moveTo>
                <a:lnTo>
                  <a:pt x="7883" y="2191"/>
                </a:lnTo>
                <a:lnTo>
                  <a:pt x="7770" y="2212"/>
                </a:lnTo>
                <a:lnTo>
                  <a:pt x="7765" y="2169"/>
                </a:lnTo>
                <a:lnTo>
                  <a:pt x="7877" y="2148"/>
                </a:lnTo>
                <a:close/>
                <a:moveTo>
                  <a:pt x="7692" y="2183"/>
                </a:moveTo>
                <a:lnTo>
                  <a:pt x="7698" y="2227"/>
                </a:lnTo>
                <a:lnTo>
                  <a:pt x="7586" y="2248"/>
                </a:lnTo>
                <a:lnTo>
                  <a:pt x="7580" y="2204"/>
                </a:lnTo>
                <a:lnTo>
                  <a:pt x="7692" y="2183"/>
                </a:lnTo>
                <a:close/>
                <a:moveTo>
                  <a:pt x="7508" y="2219"/>
                </a:moveTo>
                <a:lnTo>
                  <a:pt x="7513" y="2262"/>
                </a:lnTo>
                <a:lnTo>
                  <a:pt x="7401" y="2284"/>
                </a:lnTo>
                <a:lnTo>
                  <a:pt x="7395" y="2241"/>
                </a:lnTo>
                <a:lnTo>
                  <a:pt x="7508" y="2219"/>
                </a:lnTo>
                <a:close/>
                <a:moveTo>
                  <a:pt x="7323" y="2254"/>
                </a:moveTo>
                <a:lnTo>
                  <a:pt x="7329" y="2297"/>
                </a:lnTo>
                <a:lnTo>
                  <a:pt x="7217" y="2319"/>
                </a:lnTo>
                <a:lnTo>
                  <a:pt x="7211" y="2276"/>
                </a:lnTo>
                <a:lnTo>
                  <a:pt x="7323" y="2254"/>
                </a:lnTo>
                <a:close/>
                <a:moveTo>
                  <a:pt x="7139" y="2289"/>
                </a:moveTo>
                <a:lnTo>
                  <a:pt x="7145" y="2332"/>
                </a:lnTo>
                <a:lnTo>
                  <a:pt x="7033" y="2355"/>
                </a:lnTo>
                <a:lnTo>
                  <a:pt x="7026" y="2311"/>
                </a:lnTo>
                <a:lnTo>
                  <a:pt x="7139" y="2289"/>
                </a:lnTo>
                <a:close/>
                <a:moveTo>
                  <a:pt x="6954" y="2324"/>
                </a:moveTo>
                <a:lnTo>
                  <a:pt x="6960" y="2369"/>
                </a:lnTo>
                <a:lnTo>
                  <a:pt x="6848" y="2390"/>
                </a:lnTo>
                <a:lnTo>
                  <a:pt x="6842" y="2347"/>
                </a:lnTo>
                <a:lnTo>
                  <a:pt x="6954" y="2324"/>
                </a:lnTo>
                <a:close/>
                <a:moveTo>
                  <a:pt x="6770" y="2361"/>
                </a:moveTo>
                <a:lnTo>
                  <a:pt x="6776" y="2404"/>
                </a:lnTo>
                <a:lnTo>
                  <a:pt x="6663" y="2425"/>
                </a:lnTo>
                <a:lnTo>
                  <a:pt x="6658" y="2382"/>
                </a:lnTo>
                <a:lnTo>
                  <a:pt x="6770" y="2361"/>
                </a:lnTo>
                <a:close/>
                <a:moveTo>
                  <a:pt x="6586" y="2396"/>
                </a:moveTo>
                <a:lnTo>
                  <a:pt x="6592" y="2439"/>
                </a:lnTo>
                <a:lnTo>
                  <a:pt x="6479" y="2460"/>
                </a:lnTo>
                <a:lnTo>
                  <a:pt x="6474" y="2417"/>
                </a:lnTo>
                <a:lnTo>
                  <a:pt x="6586" y="2396"/>
                </a:lnTo>
                <a:close/>
                <a:moveTo>
                  <a:pt x="6401" y="2431"/>
                </a:moveTo>
                <a:lnTo>
                  <a:pt x="6407" y="2475"/>
                </a:lnTo>
                <a:lnTo>
                  <a:pt x="6295" y="2497"/>
                </a:lnTo>
                <a:lnTo>
                  <a:pt x="6288" y="2453"/>
                </a:lnTo>
                <a:lnTo>
                  <a:pt x="6401" y="2431"/>
                </a:lnTo>
                <a:close/>
                <a:moveTo>
                  <a:pt x="6217" y="2467"/>
                </a:moveTo>
                <a:lnTo>
                  <a:pt x="6222" y="2510"/>
                </a:lnTo>
                <a:lnTo>
                  <a:pt x="6110" y="2532"/>
                </a:lnTo>
                <a:lnTo>
                  <a:pt x="6104" y="2489"/>
                </a:lnTo>
                <a:lnTo>
                  <a:pt x="6217" y="2467"/>
                </a:lnTo>
                <a:close/>
                <a:moveTo>
                  <a:pt x="6032" y="2502"/>
                </a:moveTo>
                <a:lnTo>
                  <a:pt x="6038" y="2546"/>
                </a:lnTo>
                <a:lnTo>
                  <a:pt x="5926" y="2567"/>
                </a:lnTo>
                <a:lnTo>
                  <a:pt x="5920" y="2524"/>
                </a:lnTo>
                <a:lnTo>
                  <a:pt x="6032" y="2502"/>
                </a:lnTo>
                <a:close/>
                <a:moveTo>
                  <a:pt x="5848" y="2538"/>
                </a:moveTo>
                <a:lnTo>
                  <a:pt x="5854" y="2582"/>
                </a:lnTo>
                <a:lnTo>
                  <a:pt x="5742" y="2603"/>
                </a:lnTo>
                <a:lnTo>
                  <a:pt x="5736" y="2559"/>
                </a:lnTo>
                <a:lnTo>
                  <a:pt x="5848" y="2538"/>
                </a:lnTo>
                <a:close/>
                <a:moveTo>
                  <a:pt x="5663" y="2574"/>
                </a:moveTo>
                <a:lnTo>
                  <a:pt x="5670" y="2617"/>
                </a:lnTo>
                <a:lnTo>
                  <a:pt x="5558" y="2638"/>
                </a:lnTo>
                <a:lnTo>
                  <a:pt x="5551" y="2595"/>
                </a:lnTo>
                <a:lnTo>
                  <a:pt x="5663" y="2574"/>
                </a:lnTo>
                <a:close/>
                <a:moveTo>
                  <a:pt x="5479" y="2609"/>
                </a:moveTo>
                <a:lnTo>
                  <a:pt x="5485" y="2652"/>
                </a:lnTo>
                <a:lnTo>
                  <a:pt x="5372" y="2674"/>
                </a:lnTo>
                <a:lnTo>
                  <a:pt x="5367" y="2631"/>
                </a:lnTo>
                <a:lnTo>
                  <a:pt x="5479" y="2609"/>
                </a:lnTo>
                <a:close/>
                <a:moveTo>
                  <a:pt x="5295" y="2644"/>
                </a:moveTo>
                <a:lnTo>
                  <a:pt x="5300" y="2688"/>
                </a:lnTo>
                <a:lnTo>
                  <a:pt x="5188" y="2710"/>
                </a:lnTo>
                <a:lnTo>
                  <a:pt x="5183" y="2666"/>
                </a:lnTo>
                <a:lnTo>
                  <a:pt x="5295" y="2644"/>
                </a:lnTo>
                <a:close/>
                <a:moveTo>
                  <a:pt x="5111" y="2680"/>
                </a:moveTo>
                <a:lnTo>
                  <a:pt x="5116" y="2724"/>
                </a:lnTo>
                <a:lnTo>
                  <a:pt x="5004" y="2745"/>
                </a:lnTo>
                <a:lnTo>
                  <a:pt x="4998" y="2702"/>
                </a:lnTo>
                <a:lnTo>
                  <a:pt x="5111" y="2680"/>
                </a:lnTo>
                <a:close/>
                <a:moveTo>
                  <a:pt x="4925" y="2716"/>
                </a:moveTo>
                <a:lnTo>
                  <a:pt x="4932" y="2759"/>
                </a:lnTo>
                <a:lnTo>
                  <a:pt x="4819" y="2780"/>
                </a:lnTo>
                <a:lnTo>
                  <a:pt x="4813" y="2737"/>
                </a:lnTo>
                <a:lnTo>
                  <a:pt x="4925" y="2716"/>
                </a:lnTo>
                <a:close/>
                <a:moveTo>
                  <a:pt x="4741" y="2751"/>
                </a:moveTo>
                <a:lnTo>
                  <a:pt x="4747" y="2795"/>
                </a:lnTo>
                <a:lnTo>
                  <a:pt x="4635" y="2817"/>
                </a:lnTo>
                <a:lnTo>
                  <a:pt x="4629" y="2772"/>
                </a:lnTo>
                <a:lnTo>
                  <a:pt x="4741" y="2751"/>
                </a:lnTo>
                <a:close/>
                <a:moveTo>
                  <a:pt x="4557" y="2787"/>
                </a:moveTo>
                <a:lnTo>
                  <a:pt x="4563" y="2830"/>
                </a:lnTo>
                <a:lnTo>
                  <a:pt x="4451" y="2852"/>
                </a:lnTo>
                <a:lnTo>
                  <a:pt x="4445" y="2809"/>
                </a:lnTo>
                <a:lnTo>
                  <a:pt x="4557" y="2787"/>
                </a:lnTo>
                <a:close/>
                <a:moveTo>
                  <a:pt x="4372" y="2822"/>
                </a:moveTo>
                <a:lnTo>
                  <a:pt x="4379" y="2865"/>
                </a:lnTo>
                <a:lnTo>
                  <a:pt x="4305" y="2880"/>
                </a:lnTo>
                <a:cubicBezTo>
                  <a:pt x="4306" y="2887"/>
                  <a:pt x="4306" y="2895"/>
                  <a:pt x="4306" y="2903"/>
                </a:cubicBezTo>
                <a:cubicBezTo>
                  <a:pt x="4306" y="3050"/>
                  <a:pt x="4205" y="3169"/>
                  <a:pt x="4080" y="3169"/>
                </a:cubicBezTo>
                <a:cubicBezTo>
                  <a:pt x="3956" y="3169"/>
                  <a:pt x="3855" y="3050"/>
                  <a:pt x="3855" y="2903"/>
                </a:cubicBezTo>
                <a:cubicBezTo>
                  <a:pt x="3855" y="2829"/>
                  <a:pt x="3880" y="2762"/>
                  <a:pt x="3921" y="2713"/>
                </a:cubicBezTo>
                <a:lnTo>
                  <a:pt x="3862" y="2645"/>
                </a:lnTo>
                <a:lnTo>
                  <a:pt x="3888" y="2614"/>
                </a:lnTo>
                <a:lnTo>
                  <a:pt x="3950" y="2685"/>
                </a:lnTo>
                <a:cubicBezTo>
                  <a:pt x="3986" y="2654"/>
                  <a:pt x="4031" y="2636"/>
                  <a:pt x="4080" y="2636"/>
                </a:cubicBezTo>
                <a:cubicBezTo>
                  <a:pt x="4186" y="2636"/>
                  <a:pt x="4274" y="2721"/>
                  <a:pt x="4299" y="2836"/>
                </a:cubicBezTo>
                <a:lnTo>
                  <a:pt x="4372" y="2822"/>
                </a:lnTo>
                <a:close/>
                <a:moveTo>
                  <a:pt x="4690" y="0"/>
                </a:moveTo>
                <a:lnTo>
                  <a:pt x="4642" y="0"/>
                </a:lnTo>
                <a:lnTo>
                  <a:pt x="4586" y="66"/>
                </a:lnTo>
                <a:lnTo>
                  <a:pt x="4612" y="98"/>
                </a:lnTo>
                <a:lnTo>
                  <a:pt x="4693" y="3"/>
                </a:lnTo>
                <a:lnTo>
                  <a:pt x="4690" y="0"/>
                </a:lnTo>
                <a:close/>
                <a:moveTo>
                  <a:pt x="3323" y="1505"/>
                </a:moveTo>
                <a:lnTo>
                  <a:pt x="3349" y="1536"/>
                </a:lnTo>
                <a:lnTo>
                  <a:pt x="3291" y="1602"/>
                </a:lnTo>
                <a:cubicBezTo>
                  <a:pt x="3353" y="1649"/>
                  <a:pt x="3396" y="1733"/>
                  <a:pt x="3396" y="1827"/>
                </a:cubicBezTo>
                <a:cubicBezTo>
                  <a:pt x="3396" y="1973"/>
                  <a:pt x="3294" y="2093"/>
                  <a:pt x="3170" y="2093"/>
                </a:cubicBezTo>
                <a:cubicBezTo>
                  <a:pt x="3045" y="2093"/>
                  <a:pt x="2945" y="1973"/>
                  <a:pt x="2945" y="1827"/>
                </a:cubicBezTo>
                <a:cubicBezTo>
                  <a:pt x="2945" y="1679"/>
                  <a:pt x="3045" y="1560"/>
                  <a:pt x="3170" y="1560"/>
                </a:cubicBezTo>
                <a:cubicBezTo>
                  <a:pt x="3201" y="1560"/>
                  <a:pt x="3230" y="1567"/>
                  <a:pt x="3256" y="1581"/>
                </a:cubicBezTo>
                <a:lnTo>
                  <a:pt x="3323" y="1505"/>
                </a:lnTo>
                <a:close/>
                <a:moveTo>
                  <a:pt x="3457" y="1352"/>
                </a:moveTo>
                <a:lnTo>
                  <a:pt x="3483" y="1383"/>
                </a:lnTo>
                <a:lnTo>
                  <a:pt x="3401" y="1476"/>
                </a:lnTo>
                <a:lnTo>
                  <a:pt x="3375" y="1445"/>
                </a:lnTo>
                <a:lnTo>
                  <a:pt x="3457" y="1352"/>
                </a:lnTo>
                <a:close/>
                <a:moveTo>
                  <a:pt x="3592" y="1198"/>
                </a:moveTo>
                <a:lnTo>
                  <a:pt x="3618" y="1230"/>
                </a:lnTo>
                <a:lnTo>
                  <a:pt x="3536" y="1323"/>
                </a:lnTo>
                <a:lnTo>
                  <a:pt x="3510" y="1291"/>
                </a:lnTo>
                <a:lnTo>
                  <a:pt x="3592" y="1198"/>
                </a:lnTo>
                <a:close/>
                <a:moveTo>
                  <a:pt x="3726" y="1044"/>
                </a:moveTo>
                <a:lnTo>
                  <a:pt x="3752" y="1076"/>
                </a:lnTo>
                <a:lnTo>
                  <a:pt x="3670" y="1170"/>
                </a:lnTo>
                <a:lnTo>
                  <a:pt x="3644" y="1138"/>
                </a:lnTo>
                <a:lnTo>
                  <a:pt x="3726" y="1044"/>
                </a:lnTo>
                <a:close/>
                <a:moveTo>
                  <a:pt x="3861" y="891"/>
                </a:moveTo>
                <a:lnTo>
                  <a:pt x="3887" y="923"/>
                </a:lnTo>
                <a:lnTo>
                  <a:pt x="3805" y="1017"/>
                </a:lnTo>
                <a:lnTo>
                  <a:pt x="3779" y="985"/>
                </a:lnTo>
                <a:lnTo>
                  <a:pt x="3861" y="891"/>
                </a:lnTo>
                <a:close/>
                <a:moveTo>
                  <a:pt x="3995" y="738"/>
                </a:moveTo>
                <a:lnTo>
                  <a:pt x="4021" y="770"/>
                </a:lnTo>
                <a:lnTo>
                  <a:pt x="3939" y="863"/>
                </a:lnTo>
                <a:lnTo>
                  <a:pt x="3913" y="831"/>
                </a:lnTo>
                <a:lnTo>
                  <a:pt x="3995" y="738"/>
                </a:lnTo>
                <a:close/>
                <a:moveTo>
                  <a:pt x="4129" y="585"/>
                </a:moveTo>
                <a:lnTo>
                  <a:pt x="4155" y="617"/>
                </a:lnTo>
                <a:lnTo>
                  <a:pt x="4074" y="710"/>
                </a:lnTo>
                <a:lnTo>
                  <a:pt x="4048" y="678"/>
                </a:lnTo>
                <a:lnTo>
                  <a:pt x="4129" y="585"/>
                </a:lnTo>
                <a:close/>
                <a:moveTo>
                  <a:pt x="4264" y="432"/>
                </a:moveTo>
                <a:lnTo>
                  <a:pt x="4289" y="464"/>
                </a:lnTo>
                <a:lnTo>
                  <a:pt x="4208" y="557"/>
                </a:lnTo>
                <a:lnTo>
                  <a:pt x="4182" y="525"/>
                </a:lnTo>
                <a:lnTo>
                  <a:pt x="4264" y="432"/>
                </a:lnTo>
                <a:close/>
                <a:moveTo>
                  <a:pt x="4399" y="279"/>
                </a:moveTo>
                <a:lnTo>
                  <a:pt x="4425" y="311"/>
                </a:lnTo>
                <a:lnTo>
                  <a:pt x="4342" y="404"/>
                </a:lnTo>
                <a:lnTo>
                  <a:pt x="4316" y="372"/>
                </a:lnTo>
                <a:lnTo>
                  <a:pt x="4399" y="279"/>
                </a:lnTo>
                <a:close/>
                <a:moveTo>
                  <a:pt x="4533" y="126"/>
                </a:moveTo>
                <a:lnTo>
                  <a:pt x="4559" y="156"/>
                </a:lnTo>
                <a:lnTo>
                  <a:pt x="4477" y="251"/>
                </a:lnTo>
                <a:lnTo>
                  <a:pt x="4451" y="219"/>
                </a:lnTo>
                <a:lnTo>
                  <a:pt x="4533" y="126"/>
                </a:lnTo>
                <a:close/>
                <a:moveTo>
                  <a:pt x="3348" y="2058"/>
                </a:moveTo>
                <a:lnTo>
                  <a:pt x="3373" y="2026"/>
                </a:lnTo>
                <a:lnTo>
                  <a:pt x="3449" y="2114"/>
                </a:lnTo>
                <a:lnTo>
                  <a:pt x="3423" y="2144"/>
                </a:lnTo>
                <a:lnTo>
                  <a:pt x="3348" y="2058"/>
                </a:lnTo>
                <a:close/>
                <a:moveTo>
                  <a:pt x="3476" y="2204"/>
                </a:moveTo>
                <a:lnTo>
                  <a:pt x="3502" y="2174"/>
                </a:lnTo>
                <a:lnTo>
                  <a:pt x="3578" y="2260"/>
                </a:lnTo>
                <a:lnTo>
                  <a:pt x="3552" y="2292"/>
                </a:lnTo>
                <a:lnTo>
                  <a:pt x="3476" y="2204"/>
                </a:lnTo>
                <a:close/>
                <a:moveTo>
                  <a:pt x="3605" y="2352"/>
                </a:moveTo>
                <a:lnTo>
                  <a:pt x="3631" y="2320"/>
                </a:lnTo>
                <a:lnTo>
                  <a:pt x="3706" y="2407"/>
                </a:lnTo>
                <a:lnTo>
                  <a:pt x="3680" y="2438"/>
                </a:lnTo>
                <a:lnTo>
                  <a:pt x="3605" y="2352"/>
                </a:lnTo>
                <a:close/>
                <a:moveTo>
                  <a:pt x="3733" y="2498"/>
                </a:moveTo>
                <a:lnTo>
                  <a:pt x="3759" y="2467"/>
                </a:lnTo>
                <a:lnTo>
                  <a:pt x="3835" y="2553"/>
                </a:lnTo>
                <a:lnTo>
                  <a:pt x="3809" y="2585"/>
                </a:lnTo>
                <a:lnTo>
                  <a:pt x="3733" y="2498"/>
                </a:lnTo>
                <a:close/>
                <a:moveTo>
                  <a:pt x="21600" y="16557"/>
                </a:moveTo>
                <a:lnTo>
                  <a:pt x="21600" y="16489"/>
                </a:lnTo>
                <a:lnTo>
                  <a:pt x="21596" y="16485"/>
                </a:lnTo>
                <a:lnTo>
                  <a:pt x="21533" y="16596"/>
                </a:lnTo>
                <a:lnTo>
                  <a:pt x="21564" y="16621"/>
                </a:lnTo>
                <a:lnTo>
                  <a:pt x="21600" y="16557"/>
                </a:lnTo>
                <a:close/>
                <a:moveTo>
                  <a:pt x="20554" y="18316"/>
                </a:moveTo>
                <a:lnTo>
                  <a:pt x="20584" y="18341"/>
                </a:lnTo>
                <a:lnTo>
                  <a:pt x="20531" y="18435"/>
                </a:lnTo>
                <a:cubicBezTo>
                  <a:pt x="20577" y="18484"/>
                  <a:pt x="20606" y="18556"/>
                  <a:pt x="20606" y="18635"/>
                </a:cubicBezTo>
                <a:cubicBezTo>
                  <a:pt x="20606" y="18654"/>
                  <a:pt x="20604" y="18674"/>
                  <a:pt x="20601" y="18693"/>
                </a:cubicBezTo>
                <a:lnTo>
                  <a:pt x="20685" y="18730"/>
                </a:lnTo>
                <a:lnTo>
                  <a:pt x="20672" y="18772"/>
                </a:lnTo>
                <a:lnTo>
                  <a:pt x="20590" y="18735"/>
                </a:lnTo>
                <a:cubicBezTo>
                  <a:pt x="20556" y="18832"/>
                  <a:pt x="20476" y="18901"/>
                  <a:pt x="20381" y="18901"/>
                </a:cubicBezTo>
                <a:cubicBezTo>
                  <a:pt x="20328" y="18901"/>
                  <a:pt x="20280" y="18880"/>
                  <a:pt x="20242" y="18845"/>
                </a:cubicBezTo>
                <a:lnTo>
                  <a:pt x="20202" y="18891"/>
                </a:lnTo>
                <a:lnTo>
                  <a:pt x="20177" y="18861"/>
                </a:lnTo>
                <a:lnTo>
                  <a:pt x="20215" y="18814"/>
                </a:lnTo>
                <a:cubicBezTo>
                  <a:pt x="20198" y="18794"/>
                  <a:pt x="20184" y="18769"/>
                  <a:pt x="20175" y="18742"/>
                </a:cubicBezTo>
                <a:lnTo>
                  <a:pt x="20143" y="18755"/>
                </a:lnTo>
                <a:lnTo>
                  <a:pt x="20131" y="18713"/>
                </a:lnTo>
                <a:lnTo>
                  <a:pt x="20162" y="18700"/>
                </a:lnTo>
                <a:cubicBezTo>
                  <a:pt x="20158" y="18679"/>
                  <a:pt x="20155" y="18658"/>
                  <a:pt x="20155" y="18635"/>
                </a:cubicBezTo>
                <a:cubicBezTo>
                  <a:pt x="20155" y="18488"/>
                  <a:pt x="20256" y="18369"/>
                  <a:pt x="20381" y="18369"/>
                </a:cubicBezTo>
                <a:cubicBezTo>
                  <a:pt x="20425" y="18369"/>
                  <a:pt x="20466" y="18383"/>
                  <a:pt x="20501" y="18409"/>
                </a:cubicBezTo>
                <a:lnTo>
                  <a:pt x="20554" y="18316"/>
                </a:lnTo>
                <a:close/>
                <a:moveTo>
                  <a:pt x="20657" y="18134"/>
                </a:moveTo>
                <a:lnTo>
                  <a:pt x="20689" y="18158"/>
                </a:lnTo>
                <a:lnTo>
                  <a:pt x="20625" y="18270"/>
                </a:lnTo>
                <a:lnTo>
                  <a:pt x="20594" y="18245"/>
                </a:lnTo>
                <a:lnTo>
                  <a:pt x="20657" y="18134"/>
                </a:lnTo>
                <a:close/>
                <a:moveTo>
                  <a:pt x="20762" y="17950"/>
                </a:moveTo>
                <a:lnTo>
                  <a:pt x="20792" y="17975"/>
                </a:lnTo>
                <a:lnTo>
                  <a:pt x="20729" y="18086"/>
                </a:lnTo>
                <a:lnTo>
                  <a:pt x="20698" y="18062"/>
                </a:lnTo>
                <a:lnTo>
                  <a:pt x="20762" y="17950"/>
                </a:lnTo>
                <a:close/>
                <a:moveTo>
                  <a:pt x="20866" y="17768"/>
                </a:moveTo>
                <a:lnTo>
                  <a:pt x="20897" y="17791"/>
                </a:lnTo>
                <a:lnTo>
                  <a:pt x="20834" y="17904"/>
                </a:lnTo>
                <a:lnTo>
                  <a:pt x="20803" y="17879"/>
                </a:lnTo>
                <a:lnTo>
                  <a:pt x="20866" y="17768"/>
                </a:lnTo>
                <a:close/>
                <a:moveTo>
                  <a:pt x="20971" y="17584"/>
                </a:moveTo>
                <a:lnTo>
                  <a:pt x="21001" y="17609"/>
                </a:lnTo>
                <a:lnTo>
                  <a:pt x="20938" y="17720"/>
                </a:lnTo>
                <a:lnTo>
                  <a:pt x="20907" y="17695"/>
                </a:lnTo>
                <a:lnTo>
                  <a:pt x="20971" y="17584"/>
                </a:lnTo>
                <a:close/>
                <a:moveTo>
                  <a:pt x="21074" y="17401"/>
                </a:moveTo>
                <a:lnTo>
                  <a:pt x="21105" y="17425"/>
                </a:lnTo>
                <a:lnTo>
                  <a:pt x="21042" y="17537"/>
                </a:lnTo>
                <a:lnTo>
                  <a:pt x="21011" y="17512"/>
                </a:lnTo>
                <a:lnTo>
                  <a:pt x="21074" y="17401"/>
                </a:lnTo>
                <a:close/>
                <a:moveTo>
                  <a:pt x="21179" y="17218"/>
                </a:moveTo>
                <a:lnTo>
                  <a:pt x="21210" y="17243"/>
                </a:lnTo>
                <a:lnTo>
                  <a:pt x="21146" y="17354"/>
                </a:lnTo>
                <a:lnTo>
                  <a:pt x="21116" y="17329"/>
                </a:lnTo>
                <a:lnTo>
                  <a:pt x="21179" y="17218"/>
                </a:lnTo>
                <a:close/>
                <a:moveTo>
                  <a:pt x="21283" y="17035"/>
                </a:moveTo>
                <a:lnTo>
                  <a:pt x="21314" y="17059"/>
                </a:lnTo>
                <a:lnTo>
                  <a:pt x="21251" y="17170"/>
                </a:lnTo>
                <a:lnTo>
                  <a:pt x="21219" y="17146"/>
                </a:lnTo>
                <a:lnTo>
                  <a:pt x="21283" y="17035"/>
                </a:lnTo>
                <a:close/>
                <a:moveTo>
                  <a:pt x="21387" y="16851"/>
                </a:moveTo>
                <a:lnTo>
                  <a:pt x="21419" y="16876"/>
                </a:lnTo>
                <a:lnTo>
                  <a:pt x="21354" y="16987"/>
                </a:lnTo>
                <a:lnTo>
                  <a:pt x="21324" y="16963"/>
                </a:lnTo>
                <a:lnTo>
                  <a:pt x="21387" y="16851"/>
                </a:lnTo>
                <a:close/>
                <a:moveTo>
                  <a:pt x="21492" y="16668"/>
                </a:moveTo>
                <a:lnTo>
                  <a:pt x="21522" y="16693"/>
                </a:lnTo>
                <a:lnTo>
                  <a:pt x="21459" y="16804"/>
                </a:lnTo>
                <a:lnTo>
                  <a:pt x="21428" y="16780"/>
                </a:lnTo>
                <a:lnTo>
                  <a:pt x="21492" y="16668"/>
                </a:lnTo>
                <a:close/>
                <a:moveTo>
                  <a:pt x="17879" y="21600"/>
                </a:moveTo>
                <a:lnTo>
                  <a:pt x="17900" y="21600"/>
                </a:lnTo>
                <a:lnTo>
                  <a:pt x="17890" y="21588"/>
                </a:lnTo>
                <a:lnTo>
                  <a:pt x="17879" y="21600"/>
                </a:lnTo>
                <a:close/>
                <a:moveTo>
                  <a:pt x="20071" y="19048"/>
                </a:moveTo>
                <a:lnTo>
                  <a:pt x="20045" y="19017"/>
                </a:lnTo>
                <a:lnTo>
                  <a:pt x="20125" y="18922"/>
                </a:lnTo>
                <a:lnTo>
                  <a:pt x="20152" y="18952"/>
                </a:lnTo>
                <a:lnTo>
                  <a:pt x="20071" y="19048"/>
                </a:lnTo>
                <a:close/>
                <a:moveTo>
                  <a:pt x="19940" y="19205"/>
                </a:moveTo>
                <a:lnTo>
                  <a:pt x="19913" y="19174"/>
                </a:lnTo>
                <a:lnTo>
                  <a:pt x="19993" y="19078"/>
                </a:lnTo>
                <a:lnTo>
                  <a:pt x="20019" y="19109"/>
                </a:lnTo>
                <a:lnTo>
                  <a:pt x="19940" y="19205"/>
                </a:lnTo>
                <a:close/>
                <a:moveTo>
                  <a:pt x="19808" y="19362"/>
                </a:moveTo>
                <a:lnTo>
                  <a:pt x="19781" y="19331"/>
                </a:lnTo>
                <a:lnTo>
                  <a:pt x="19862" y="19235"/>
                </a:lnTo>
                <a:lnTo>
                  <a:pt x="19888" y="19267"/>
                </a:lnTo>
                <a:lnTo>
                  <a:pt x="19808" y="19362"/>
                </a:lnTo>
                <a:close/>
                <a:moveTo>
                  <a:pt x="19677" y="19518"/>
                </a:moveTo>
                <a:lnTo>
                  <a:pt x="19650" y="19488"/>
                </a:lnTo>
                <a:lnTo>
                  <a:pt x="19731" y="19392"/>
                </a:lnTo>
                <a:lnTo>
                  <a:pt x="19756" y="19423"/>
                </a:lnTo>
                <a:lnTo>
                  <a:pt x="19677" y="19518"/>
                </a:lnTo>
                <a:close/>
                <a:moveTo>
                  <a:pt x="19545" y="19675"/>
                </a:moveTo>
                <a:lnTo>
                  <a:pt x="19519" y="19644"/>
                </a:lnTo>
                <a:lnTo>
                  <a:pt x="19599" y="19549"/>
                </a:lnTo>
                <a:lnTo>
                  <a:pt x="19625" y="19579"/>
                </a:lnTo>
                <a:lnTo>
                  <a:pt x="19545" y="19675"/>
                </a:lnTo>
                <a:close/>
                <a:moveTo>
                  <a:pt x="19414" y="19832"/>
                </a:moveTo>
                <a:lnTo>
                  <a:pt x="19387" y="19801"/>
                </a:lnTo>
                <a:lnTo>
                  <a:pt x="19468" y="19705"/>
                </a:lnTo>
                <a:lnTo>
                  <a:pt x="19494" y="19737"/>
                </a:lnTo>
                <a:lnTo>
                  <a:pt x="19414" y="19832"/>
                </a:lnTo>
                <a:close/>
                <a:moveTo>
                  <a:pt x="19283" y="19989"/>
                </a:moveTo>
                <a:lnTo>
                  <a:pt x="19256" y="19958"/>
                </a:lnTo>
                <a:lnTo>
                  <a:pt x="19336" y="19863"/>
                </a:lnTo>
                <a:lnTo>
                  <a:pt x="19362" y="19894"/>
                </a:lnTo>
                <a:lnTo>
                  <a:pt x="19283" y="19989"/>
                </a:lnTo>
                <a:close/>
                <a:moveTo>
                  <a:pt x="19151" y="20145"/>
                </a:moveTo>
                <a:lnTo>
                  <a:pt x="19124" y="20115"/>
                </a:lnTo>
                <a:lnTo>
                  <a:pt x="19204" y="20019"/>
                </a:lnTo>
                <a:lnTo>
                  <a:pt x="19231" y="20050"/>
                </a:lnTo>
                <a:lnTo>
                  <a:pt x="19151" y="20145"/>
                </a:lnTo>
                <a:close/>
                <a:moveTo>
                  <a:pt x="19019" y="20303"/>
                </a:moveTo>
                <a:lnTo>
                  <a:pt x="18993" y="20271"/>
                </a:lnTo>
                <a:lnTo>
                  <a:pt x="19073" y="20176"/>
                </a:lnTo>
                <a:lnTo>
                  <a:pt x="19099" y="20206"/>
                </a:lnTo>
                <a:lnTo>
                  <a:pt x="19019" y="20303"/>
                </a:lnTo>
                <a:close/>
                <a:moveTo>
                  <a:pt x="18887" y="20459"/>
                </a:moveTo>
                <a:lnTo>
                  <a:pt x="18862" y="20429"/>
                </a:lnTo>
                <a:lnTo>
                  <a:pt x="18941" y="20332"/>
                </a:lnTo>
                <a:lnTo>
                  <a:pt x="18968" y="20364"/>
                </a:lnTo>
                <a:lnTo>
                  <a:pt x="18887" y="20459"/>
                </a:lnTo>
                <a:close/>
                <a:moveTo>
                  <a:pt x="18756" y="20616"/>
                </a:moveTo>
                <a:lnTo>
                  <a:pt x="18730" y="20585"/>
                </a:lnTo>
                <a:lnTo>
                  <a:pt x="18810" y="20490"/>
                </a:lnTo>
                <a:lnTo>
                  <a:pt x="18837" y="20521"/>
                </a:lnTo>
                <a:lnTo>
                  <a:pt x="18756" y="20616"/>
                </a:lnTo>
                <a:close/>
                <a:moveTo>
                  <a:pt x="18625" y="20773"/>
                </a:moveTo>
                <a:lnTo>
                  <a:pt x="18599" y="20742"/>
                </a:lnTo>
                <a:lnTo>
                  <a:pt x="18678" y="20646"/>
                </a:lnTo>
                <a:lnTo>
                  <a:pt x="18705" y="20677"/>
                </a:lnTo>
                <a:lnTo>
                  <a:pt x="18625" y="20773"/>
                </a:lnTo>
                <a:close/>
                <a:moveTo>
                  <a:pt x="18493" y="20930"/>
                </a:moveTo>
                <a:lnTo>
                  <a:pt x="18467" y="20898"/>
                </a:lnTo>
                <a:lnTo>
                  <a:pt x="18547" y="20803"/>
                </a:lnTo>
                <a:lnTo>
                  <a:pt x="18574" y="20835"/>
                </a:lnTo>
                <a:lnTo>
                  <a:pt x="18493" y="20930"/>
                </a:lnTo>
                <a:close/>
                <a:moveTo>
                  <a:pt x="18362" y="21086"/>
                </a:moveTo>
                <a:lnTo>
                  <a:pt x="18336" y="21056"/>
                </a:lnTo>
                <a:lnTo>
                  <a:pt x="18415" y="20961"/>
                </a:lnTo>
                <a:lnTo>
                  <a:pt x="18442" y="20991"/>
                </a:lnTo>
                <a:lnTo>
                  <a:pt x="18362" y="21086"/>
                </a:lnTo>
                <a:close/>
                <a:moveTo>
                  <a:pt x="18230" y="21243"/>
                </a:moveTo>
                <a:lnTo>
                  <a:pt x="18204" y="21212"/>
                </a:lnTo>
                <a:lnTo>
                  <a:pt x="18284" y="21117"/>
                </a:lnTo>
                <a:lnTo>
                  <a:pt x="18310" y="21148"/>
                </a:lnTo>
                <a:lnTo>
                  <a:pt x="18230" y="21243"/>
                </a:lnTo>
                <a:close/>
                <a:moveTo>
                  <a:pt x="18099" y="21400"/>
                </a:moveTo>
                <a:lnTo>
                  <a:pt x="18072" y="21369"/>
                </a:lnTo>
                <a:lnTo>
                  <a:pt x="18153" y="21273"/>
                </a:lnTo>
                <a:lnTo>
                  <a:pt x="18179" y="21305"/>
                </a:lnTo>
                <a:lnTo>
                  <a:pt x="18099" y="21400"/>
                </a:lnTo>
                <a:close/>
                <a:moveTo>
                  <a:pt x="17968" y="21557"/>
                </a:moveTo>
                <a:lnTo>
                  <a:pt x="17941" y="21526"/>
                </a:lnTo>
                <a:lnTo>
                  <a:pt x="18021" y="21430"/>
                </a:lnTo>
                <a:lnTo>
                  <a:pt x="18047" y="21462"/>
                </a:lnTo>
                <a:lnTo>
                  <a:pt x="17968" y="21557"/>
                </a:lnTo>
                <a:close/>
                <a:moveTo>
                  <a:pt x="14413" y="21600"/>
                </a:moveTo>
                <a:lnTo>
                  <a:pt x="14479" y="21600"/>
                </a:lnTo>
                <a:lnTo>
                  <a:pt x="14528" y="21567"/>
                </a:lnTo>
                <a:lnTo>
                  <a:pt x="14510" y="21530"/>
                </a:lnTo>
                <a:lnTo>
                  <a:pt x="14410" y="21595"/>
                </a:lnTo>
                <a:lnTo>
                  <a:pt x="14413" y="21600"/>
                </a:lnTo>
                <a:close/>
                <a:moveTo>
                  <a:pt x="16220" y="20446"/>
                </a:moveTo>
                <a:lnTo>
                  <a:pt x="16202" y="20407"/>
                </a:lnTo>
                <a:lnTo>
                  <a:pt x="16301" y="20341"/>
                </a:lnTo>
                <a:lnTo>
                  <a:pt x="16320" y="20380"/>
                </a:lnTo>
                <a:lnTo>
                  <a:pt x="16220" y="20446"/>
                </a:lnTo>
                <a:close/>
                <a:moveTo>
                  <a:pt x="16058" y="20553"/>
                </a:moveTo>
                <a:lnTo>
                  <a:pt x="16040" y="20515"/>
                </a:lnTo>
                <a:lnTo>
                  <a:pt x="16138" y="20449"/>
                </a:lnTo>
                <a:lnTo>
                  <a:pt x="16157" y="20488"/>
                </a:lnTo>
                <a:lnTo>
                  <a:pt x="16058" y="20553"/>
                </a:lnTo>
                <a:close/>
                <a:moveTo>
                  <a:pt x="15895" y="20661"/>
                </a:moveTo>
                <a:lnTo>
                  <a:pt x="15877" y="20623"/>
                </a:lnTo>
                <a:lnTo>
                  <a:pt x="15975" y="20557"/>
                </a:lnTo>
                <a:lnTo>
                  <a:pt x="15994" y="20595"/>
                </a:lnTo>
                <a:lnTo>
                  <a:pt x="15895" y="20661"/>
                </a:lnTo>
                <a:close/>
                <a:moveTo>
                  <a:pt x="15732" y="20770"/>
                </a:moveTo>
                <a:lnTo>
                  <a:pt x="15713" y="20731"/>
                </a:lnTo>
                <a:lnTo>
                  <a:pt x="15812" y="20666"/>
                </a:lnTo>
                <a:lnTo>
                  <a:pt x="15830" y="20704"/>
                </a:lnTo>
                <a:lnTo>
                  <a:pt x="15732" y="20770"/>
                </a:lnTo>
                <a:close/>
                <a:moveTo>
                  <a:pt x="15569" y="20878"/>
                </a:moveTo>
                <a:lnTo>
                  <a:pt x="15550" y="20839"/>
                </a:lnTo>
                <a:lnTo>
                  <a:pt x="15650" y="20773"/>
                </a:lnTo>
                <a:lnTo>
                  <a:pt x="15668" y="20812"/>
                </a:lnTo>
                <a:lnTo>
                  <a:pt x="15569" y="20878"/>
                </a:lnTo>
                <a:close/>
                <a:moveTo>
                  <a:pt x="15406" y="20985"/>
                </a:moveTo>
                <a:lnTo>
                  <a:pt x="15387" y="20947"/>
                </a:lnTo>
                <a:lnTo>
                  <a:pt x="15487" y="20881"/>
                </a:lnTo>
                <a:lnTo>
                  <a:pt x="15505" y="20920"/>
                </a:lnTo>
                <a:lnTo>
                  <a:pt x="15406" y="20985"/>
                </a:lnTo>
                <a:close/>
                <a:moveTo>
                  <a:pt x="15242" y="21093"/>
                </a:moveTo>
                <a:lnTo>
                  <a:pt x="15224" y="21055"/>
                </a:lnTo>
                <a:lnTo>
                  <a:pt x="15324" y="20989"/>
                </a:lnTo>
                <a:lnTo>
                  <a:pt x="15342" y="21027"/>
                </a:lnTo>
                <a:lnTo>
                  <a:pt x="15242" y="21093"/>
                </a:lnTo>
                <a:close/>
                <a:moveTo>
                  <a:pt x="15080" y="21201"/>
                </a:moveTo>
                <a:lnTo>
                  <a:pt x="15062" y="21163"/>
                </a:lnTo>
                <a:lnTo>
                  <a:pt x="15161" y="21098"/>
                </a:lnTo>
                <a:lnTo>
                  <a:pt x="15179" y="21135"/>
                </a:lnTo>
                <a:lnTo>
                  <a:pt x="15080" y="21201"/>
                </a:lnTo>
                <a:close/>
                <a:moveTo>
                  <a:pt x="14917" y="21310"/>
                </a:moveTo>
                <a:lnTo>
                  <a:pt x="14899" y="21271"/>
                </a:lnTo>
                <a:lnTo>
                  <a:pt x="14998" y="21205"/>
                </a:lnTo>
                <a:lnTo>
                  <a:pt x="15016" y="21244"/>
                </a:lnTo>
                <a:lnTo>
                  <a:pt x="14917" y="21310"/>
                </a:lnTo>
                <a:close/>
                <a:moveTo>
                  <a:pt x="14754" y="21417"/>
                </a:moveTo>
                <a:lnTo>
                  <a:pt x="14736" y="21379"/>
                </a:lnTo>
                <a:lnTo>
                  <a:pt x="14835" y="21313"/>
                </a:lnTo>
                <a:lnTo>
                  <a:pt x="14853" y="21352"/>
                </a:lnTo>
                <a:lnTo>
                  <a:pt x="14754" y="21417"/>
                </a:lnTo>
                <a:close/>
                <a:moveTo>
                  <a:pt x="14591" y="21525"/>
                </a:moveTo>
                <a:lnTo>
                  <a:pt x="14573" y="21487"/>
                </a:lnTo>
                <a:lnTo>
                  <a:pt x="14673" y="21421"/>
                </a:lnTo>
                <a:lnTo>
                  <a:pt x="14690" y="21459"/>
                </a:lnTo>
                <a:lnTo>
                  <a:pt x="14591" y="21525"/>
                </a:lnTo>
                <a:close/>
                <a:moveTo>
                  <a:pt x="16688" y="21600"/>
                </a:moveTo>
                <a:lnTo>
                  <a:pt x="16725" y="21600"/>
                </a:lnTo>
                <a:lnTo>
                  <a:pt x="16721" y="21504"/>
                </a:lnTo>
                <a:lnTo>
                  <a:pt x="16683" y="21506"/>
                </a:lnTo>
                <a:lnTo>
                  <a:pt x="16688" y="21600"/>
                </a:lnTo>
                <a:close/>
                <a:moveTo>
                  <a:pt x="16683" y="20756"/>
                </a:moveTo>
                <a:lnTo>
                  <a:pt x="16646" y="20759"/>
                </a:lnTo>
                <a:lnTo>
                  <a:pt x="16639" y="20625"/>
                </a:lnTo>
                <a:lnTo>
                  <a:pt x="16676" y="20623"/>
                </a:lnTo>
                <a:lnTo>
                  <a:pt x="16683" y="20756"/>
                </a:lnTo>
                <a:close/>
                <a:moveTo>
                  <a:pt x="16695" y="20976"/>
                </a:moveTo>
                <a:lnTo>
                  <a:pt x="16657" y="20980"/>
                </a:lnTo>
                <a:lnTo>
                  <a:pt x="16651" y="20845"/>
                </a:lnTo>
                <a:lnTo>
                  <a:pt x="16688" y="20843"/>
                </a:lnTo>
                <a:lnTo>
                  <a:pt x="16695" y="20976"/>
                </a:lnTo>
                <a:close/>
                <a:moveTo>
                  <a:pt x="16705" y="21197"/>
                </a:moveTo>
                <a:lnTo>
                  <a:pt x="16668" y="21200"/>
                </a:lnTo>
                <a:lnTo>
                  <a:pt x="16661" y="21066"/>
                </a:lnTo>
                <a:lnTo>
                  <a:pt x="16699" y="21063"/>
                </a:lnTo>
                <a:lnTo>
                  <a:pt x="16705" y="21197"/>
                </a:lnTo>
                <a:close/>
                <a:moveTo>
                  <a:pt x="16716" y="21417"/>
                </a:moveTo>
                <a:lnTo>
                  <a:pt x="16679" y="21420"/>
                </a:lnTo>
                <a:lnTo>
                  <a:pt x="16673" y="21286"/>
                </a:lnTo>
                <a:lnTo>
                  <a:pt x="16709" y="21284"/>
                </a:lnTo>
                <a:lnTo>
                  <a:pt x="16716" y="21417"/>
                </a:lnTo>
                <a:close/>
                <a:moveTo>
                  <a:pt x="20860" y="18810"/>
                </a:moveTo>
                <a:lnTo>
                  <a:pt x="20846" y="18852"/>
                </a:lnTo>
                <a:lnTo>
                  <a:pt x="20740" y="18803"/>
                </a:lnTo>
                <a:lnTo>
                  <a:pt x="20753" y="18762"/>
                </a:lnTo>
                <a:lnTo>
                  <a:pt x="20860" y="18810"/>
                </a:lnTo>
                <a:close/>
                <a:moveTo>
                  <a:pt x="21034" y="18889"/>
                </a:moveTo>
                <a:lnTo>
                  <a:pt x="21021" y="18931"/>
                </a:lnTo>
                <a:lnTo>
                  <a:pt x="20914" y="18882"/>
                </a:lnTo>
                <a:lnTo>
                  <a:pt x="20928" y="18841"/>
                </a:lnTo>
                <a:lnTo>
                  <a:pt x="21034" y="18889"/>
                </a:lnTo>
                <a:close/>
                <a:moveTo>
                  <a:pt x="21208" y="18968"/>
                </a:moveTo>
                <a:lnTo>
                  <a:pt x="21194" y="19010"/>
                </a:lnTo>
                <a:lnTo>
                  <a:pt x="21089" y="18962"/>
                </a:lnTo>
                <a:lnTo>
                  <a:pt x="21102" y="18921"/>
                </a:lnTo>
                <a:lnTo>
                  <a:pt x="21208" y="18968"/>
                </a:lnTo>
                <a:close/>
                <a:moveTo>
                  <a:pt x="21382" y="19048"/>
                </a:moveTo>
                <a:lnTo>
                  <a:pt x="21369" y="19090"/>
                </a:lnTo>
                <a:lnTo>
                  <a:pt x="21263" y="19041"/>
                </a:lnTo>
                <a:lnTo>
                  <a:pt x="21277" y="19000"/>
                </a:lnTo>
                <a:lnTo>
                  <a:pt x="21382" y="19048"/>
                </a:lnTo>
                <a:close/>
                <a:moveTo>
                  <a:pt x="21557" y="19127"/>
                </a:moveTo>
                <a:lnTo>
                  <a:pt x="21543" y="19169"/>
                </a:lnTo>
                <a:lnTo>
                  <a:pt x="21437" y="19120"/>
                </a:lnTo>
                <a:lnTo>
                  <a:pt x="21450" y="19079"/>
                </a:lnTo>
                <a:lnTo>
                  <a:pt x="21557" y="19127"/>
                </a:lnTo>
                <a:close/>
                <a:moveTo>
                  <a:pt x="20061" y="18742"/>
                </a:moveTo>
                <a:lnTo>
                  <a:pt x="20074" y="18783"/>
                </a:lnTo>
                <a:lnTo>
                  <a:pt x="19966" y="18828"/>
                </a:lnTo>
                <a:lnTo>
                  <a:pt x="19954" y="18787"/>
                </a:lnTo>
                <a:lnTo>
                  <a:pt x="20061" y="18742"/>
                </a:lnTo>
                <a:close/>
                <a:moveTo>
                  <a:pt x="19885" y="18815"/>
                </a:moveTo>
                <a:lnTo>
                  <a:pt x="19897" y="18857"/>
                </a:lnTo>
                <a:lnTo>
                  <a:pt x="19790" y="18901"/>
                </a:lnTo>
                <a:lnTo>
                  <a:pt x="19778" y="18861"/>
                </a:lnTo>
                <a:lnTo>
                  <a:pt x="19885" y="18815"/>
                </a:lnTo>
                <a:close/>
                <a:moveTo>
                  <a:pt x="19708" y="18889"/>
                </a:moveTo>
                <a:lnTo>
                  <a:pt x="19721" y="18931"/>
                </a:lnTo>
                <a:lnTo>
                  <a:pt x="19614" y="18975"/>
                </a:lnTo>
                <a:lnTo>
                  <a:pt x="19601" y="18934"/>
                </a:lnTo>
                <a:lnTo>
                  <a:pt x="19708" y="18889"/>
                </a:lnTo>
                <a:close/>
                <a:moveTo>
                  <a:pt x="19533" y="18963"/>
                </a:moveTo>
                <a:lnTo>
                  <a:pt x="19545" y="19005"/>
                </a:lnTo>
                <a:lnTo>
                  <a:pt x="19438" y="19049"/>
                </a:lnTo>
                <a:lnTo>
                  <a:pt x="19426" y="19007"/>
                </a:lnTo>
                <a:lnTo>
                  <a:pt x="19533" y="18963"/>
                </a:lnTo>
                <a:close/>
                <a:moveTo>
                  <a:pt x="19356" y="19036"/>
                </a:moveTo>
                <a:lnTo>
                  <a:pt x="19369" y="19077"/>
                </a:lnTo>
                <a:lnTo>
                  <a:pt x="19261" y="19123"/>
                </a:lnTo>
                <a:lnTo>
                  <a:pt x="19249" y="19081"/>
                </a:lnTo>
                <a:lnTo>
                  <a:pt x="19356" y="19036"/>
                </a:lnTo>
                <a:close/>
                <a:moveTo>
                  <a:pt x="19180" y="19110"/>
                </a:moveTo>
                <a:lnTo>
                  <a:pt x="19192" y="19151"/>
                </a:lnTo>
                <a:lnTo>
                  <a:pt x="19085" y="19196"/>
                </a:lnTo>
                <a:lnTo>
                  <a:pt x="19073" y="19154"/>
                </a:lnTo>
                <a:lnTo>
                  <a:pt x="19180" y="19110"/>
                </a:lnTo>
                <a:close/>
                <a:moveTo>
                  <a:pt x="19003" y="19183"/>
                </a:moveTo>
                <a:lnTo>
                  <a:pt x="19016" y="19225"/>
                </a:lnTo>
                <a:lnTo>
                  <a:pt x="18909" y="19269"/>
                </a:lnTo>
                <a:lnTo>
                  <a:pt x="18897" y="19228"/>
                </a:lnTo>
                <a:lnTo>
                  <a:pt x="19003" y="19183"/>
                </a:lnTo>
                <a:close/>
                <a:moveTo>
                  <a:pt x="18828" y="19256"/>
                </a:moveTo>
                <a:lnTo>
                  <a:pt x="18840" y="19298"/>
                </a:lnTo>
                <a:lnTo>
                  <a:pt x="18733" y="19342"/>
                </a:lnTo>
                <a:lnTo>
                  <a:pt x="18721" y="19302"/>
                </a:lnTo>
                <a:lnTo>
                  <a:pt x="18828" y="19256"/>
                </a:lnTo>
                <a:close/>
                <a:moveTo>
                  <a:pt x="18651" y="19330"/>
                </a:moveTo>
                <a:lnTo>
                  <a:pt x="18664" y="19372"/>
                </a:lnTo>
                <a:lnTo>
                  <a:pt x="18556" y="19416"/>
                </a:lnTo>
                <a:lnTo>
                  <a:pt x="18544" y="19375"/>
                </a:lnTo>
                <a:lnTo>
                  <a:pt x="18651" y="19330"/>
                </a:lnTo>
                <a:close/>
                <a:moveTo>
                  <a:pt x="18475" y="19404"/>
                </a:moveTo>
                <a:lnTo>
                  <a:pt x="18487" y="19446"/>
                </a:lnTo>
                <a:lnTo>
                  <a:pt x="18380" y="19490"/>
                </a:lnTo>
                <a:lnTo>
                  <a:pt x="18368" y="19448"/>
                </a:lnTo>
                <a:lnTo>
                  <a:pt x="18475" y="19404"/>
                </a:lnTo>
                <a:close/>
                <a:moveTo>
                  <a:pt x="18299" y="19477"/>
                </a:moveTo>
                <a:lnTo>
                  <a:pt x="18312" y="19518"/>
                </a:lnTo>
                <a:lnTo>
                  <a:pt x="18204" y="19564"/>
                </a:lnTo>
                <a:lnTo>
                  <a:pt x="18192" y="19522"/>
                </a:lnTo>
                <a:lnTo>
                  <a:pt x="18299" y="19477"/>
                </a:lnTo>
                <a:close/>
                <a:moveTo>
                  <a:pt x="18123" y="19551"/>
                </a:moveTo>
                <a:lnTo>
                  <a:pt x="18135" y="19592"/>
                </a:lnTo>
                <a:lnTo>
                  <a:pt x="18028" y="19637"/>
                </a:lnTo>
                <a:lnTo>
                  <a:pt x="18016" y="19595"/>
                </a:lnTo>
                <a:lnTo>
                  <a:pt x="18123" y="19551"/>
                </a:lnTo>
                <a:close/>
                <a:moveTo>
                  <a:pt x="17946" y="19624"/>
                </a:moveTo>
                <a:lnTo>
                  <a:pt x="17959" y="19666"/>
                </a:lnTo>
                <a:lnTo>
                  <a:pt x="17851" y="19710"/>
                </a:lnTo>
                <a:lnTo>
                  <a:pt x="17839" y="19669"/>
                </a:lnTo>
                <a:lnTo>
                  <a:pt x="17946" y="19624"/>
                </a:lnTo>
                <a:close/>
                <a:moveTo>
                  <a:pt x="17771" y="19697"/>
                </a:moveTo>
                <a:lnTo>
                  <a:pt x="17782" y="19739"/>
                </a:lnTo>
                <a:lnTo>
                  <a:pt x="17676" y="19784"/>
                </a:lnTo>
                <a:lnTo>
                  <a:pt x="17663" y="19743"/>
                </a:lnTo>
                <a:lnTo>
                  <a:pt x="17771" y="19697"/>
                </a:lnTo>
                <a:close/>
                <a:moveTo>
                  <a:pt x="17594" y="19771"/>
                </a:moveTo>
                <a:lnTo>
                  <a:pt x="17607" y="19813"/>
                </a:lnTo>
                <a:lnTo>
                  <a:pt x="17499" y="19857"/>
                </a:lnTo>
                <a:lnTo>
                  <a:pt x="17487" y="19815"/>
                </a:lnTo>
                <a:lnTo>
                  <a:pt x="17594" y="19771"/>
                </a:lnTo>
                <a:close/>
                <a:moveTo>
                  <a:pt x="17418" y="19845"/>
                </a:moveTo>
                <a:lnTo>
                  <a:pt x="17430" y="19886"/>
                </a:lnTo>
                <a:lnTo>
                  <a:pt x="17323" y="19931"/>
                </a:lnTo>
                <a:lnTo>
                  <a:pt x="17311" y="19889"/>
                </a:lnTo>
                <a:lnTo>
                  <a:pt x="17418" y="19845"/>
                </a:lnTo>
                <a:close/>
                <a:moveTo>
                  <a:pt x="17241" y="19918"/>
                </a:moveTo>
                <a:lnTo>
                  <a:pt x="17254" y="19959"/>
                </a:lnTo>
                <a:lnTo>
                  <a:pt x="17147" y="20005"/>
                </a:lnTo>
                <a:lnTo>
                  <a:pt x="17135" y="19963"/>
                </a:lnTo>
                <a:lnTo>
                  <a:pt x="17241" y="19918"/>
                </a:lnTo>
                <a:close/>
                <a:moveTo>
                  <a:pt x="17066" y="19991"/>
                </a:moveTo>
                <a:lnTo>
                  <a:pt x="17078" y="20033"/>
                </a:lnTo>
                <a:lnTo>
                  <a:pt x="16971" y="20078"/>
                </a:lnTo>
                <a:lnTo>
                  <a:pt x="16958" y="20036"/>
                </a:lnTo>
                <a:lnTo>
                  <a:pt x="17066" y="19991"/>
                </a:lnTo>
                <a:close/>
                <a:moveTo>
                  <a:pt x="21600" y="8100"/>
                </a:moveTo>
                <a:lnTo>
                  <a:pt x="21600" y="8022"/>
                </a:lnTo>
                <a:lnTo>
                  <a:pt x="21577" y="8033"/>
                </a:lnTo>
                <a:lnTo>
                  <a:pt x="21600" y="8100"/>
                </a:lnTo>
                <a:close/>
                <a:moveTo>
                  <a:pt x="20529" y="4869"/>
                </a:moveTo>
                <a:lnTo>
                  <a:pt x="20494" y="4886"/>
                </a:lnTo>
                <a:lnTo>
                  <a:pt x="20461" y="4792"/>
                </a:lnTo>
                <a:cubicBezTo>
                  <a:pt x="20442" y="4798"/>
                  <a:pt x="20422" y="4802"/>
                  <a:pt x="20401" y="4802"/>
                </a:cubicBezTo>
                <a:cubicBezTo>
                  <a:pt x="20276" y="4802"/>
                  <a:pt x="20176" y="4683"/>
                  <a:pt x="20176" y="4535"/>
                </a:cubicBezTo>
                <a:cubicBezTo>
                  <a:pt x="20176" y="4508"/>
                  <a:pt x="20179" y="4482"/>
                  <a:pt x="20185" y="4457"/>
                </a:cubicBezTo>
                <a:lnTo>
                  <a:pt x="20159" y="4445"/>
                </a:lnTo>
                <a:lnTo>
                  <a:pt x="20173" y="4404"/>
                </a:lnTo>
                <a:lnTo>
                  <a:pt x="20200" y="4416"/>
                </a:lnTo>
                <a:cubicBezTo>
                  <a:pt x="20236" y="4329"/>
                  <a:pt x="20313" y="4269"/>
                  <a:pt x="20401" y="4269"/>
                </a:cubicBezTo>
                <a:cubicBezTo>
                  <a:pt x="20423" y="4269"/>
                  <a:pt x="20445" y="4272"/>
                  <a:pt x="20465" y="4280"/>
                </a:cubicBezTo>
                <a:lnTo>
                  <a:pt x="20489" y="4191"/>
                </a:lnTo>
                <a:lnTo>
                  <a:pt x="20525" y="4203"/>
                </a:lnTo>
                <a:lnTo>
                  <a:pt x="20500" y="4296"/>
                </a:lnTo>
                <a:cubicBezTo>
                  <a:pt x="20575" y="4339"/>
                  <a:pt x="20626" y="4430"/>
                  <a:pt x="20626" y="4535"/>
                </a:cubicBezTo>
                <a:cubicBezTo>
                  <a:pt x="20626" y="4642"/>
                  <a:pt x="20574" y="4734"/>
                  <a:pt x="20497" y="4777"/>
                </a:cubicBezTo>
                <a:lnTo>
                  <a:pt x="20529" y="4869"/>
                </a:lnTo>
                <a:close/>
                <a:moveTo>
                  <a:pt x="20599" y="5074"/>
                </a:moveTo>
                <a:lnTo>
                  <a:pt x="20564" y="5090"/>
                </a:lnTo>
                <a:lnTo>
                  <a:pt x="20522" y="4966"/>
                </a:lnTo>
                <a:lnTo>
                  <a:pt x="20556" y="4949"/>
                </a:lnTo>
                <a:lnTo>
                  <a:pt x="20599" y="5074"/>
                </a:lnTo>
                <a:close/>
                <a:moveTo>
                  <a:pt x="20670" y="5278"/>
                </a:moveTo>
                <a:lnTo>
                  <a:pt x="20635" y="5295"/>
                </a:lnTo>
                <a:lnTo>
                  <a:pt x="20592" y="5170"/>
                </a:lnTo>
                <a:lnTo>
                  <a:pt x="20626" y="5153"/>
                </a:lnTo>
                <a:lnTo>
                  <a:pt x="20670" y="5278"/>
                </a:lnTo>
                <a:close/>
                <a:moveTo>
                  <a:pt x="20740" y="5482"/>
                </a:moveTo>
                <a:lnTo>
                  <a:pt x="20705" y="5499"/>
                </a:lnTo>
                <a:lnTo>
                  <a:pt x="20663" y="5374"/>
                </a:lnTo>
                <a:lnTo>
                  <a:pt x="20696" y="5359"/>
                </a:lnTo>
                <a:lnTo>
                  <a:pt x="20740" y="5482"/>
                </a:lnTo>
                <a:close/>
                <a:moveTo>
                  <a:pt x="20810" y="5687"/>
                </a:moveTo>
                <a:lnTo>
                  <a:pt x="20776" y="5703"/>
                </a:lnTo>
                <a:lnTo>
                  <a:pt x="20733" y="5580"/>
                </a:lnTo>
                <a:lnTo>
                  <a:pt x="20767" y="5563"/>
                </a:lnTo>
                <a:lnTo>
                  <a:pt x="20810" y="5687"/>
                </a:lnTo>
                <a:close/>
                <a:moveTo>
                  <a:pt x="20881" y="5892"/>
                </a:moveTo>
                <a:lnTo>
                  <a:pt x="20846" y="5909"/>
                </a:lnTo>
                <a:lnTo>
                  <a:pt x="20803" y="5784"/>
                </a:lnTo>
                <a:lnTo>
                  <a:pt x="20837" y="5767"/>
                </a:lnTo>
                <a:lnTo>
                  <a:pt x="20881" y="5892"/>
                </a:lnTo>
                <a:close/>
                <a:moveTo>
                  <a:pt x="20951" y="6097"/>
                </a:moveTo>
                <a:lnTo>
                  <a:pt x="20916" y="6113"/>
                </a:lnTo>
                <a:lnTo>
                  <a:pt x="20874" y="5988"/>
                </a:lnTo>
                <a:lnTo>
                  <a:pt x="20908" y="5972"/>
                </a:lnTo>
                <a:lnTo>
                  <a:pt x="20951" y="6097"/>
                </a:lnTo>
                <a:close/>
                <a:moveTo>
                  <a:pt x="21022" y="6301"/>
                </a:moveTo>
                <a:lnTo>
                  <a:pt x="20987" y="6318"/>
                </a:lnTo>
                <a:lnTo>
                  <a:pt x="20944" y="6193"/>
                </a:lnTo>
                <a:lnTo>
                  <a:pt x="20978" y="6176"/>
                </a:lnTo>
                <a:lnTo>
                  <a:pt x="21022" y="6301"/>
                </a:lnTo>
                <a:close/>
                <a:moveTo>
                  <a:pt x="21092" y="6505"/>
                </a:moveTo>
                <a:lnTo>
                  <a:pt x="21057" y="6522"/>
                </a:lnTo>
                <a:lnTo>
                  <a:pt x="21014" y="6397"/>
                </a:lnTo>
                <a:lnTo>
                  <a:pt x="21048" y="6381"/>
                </a:lnTo>
                <a:lnTo>
                  <a:pt x="21092" y="6505"/>
                </a:lnTo>
                <a:close/>
                <a:moveTo>
                  <a:pt x="21162" y="6710"/>
                </a:moveTo>
                <a:lnTo>
                  <a:pt x="21127" y="6726"/>
                </a:lnTo>
                <a:lnTo>
                  <a:pt x="21085" y="6601"/>
                </a:lnTo>
                <a:lnTo>
                  <a:pt x="21119" y="6585"/>
                </a:lnTo>
                <a:lnTo>
                  <a:pt x="21162" y="6710"/>
                </a:lnTo>
                <a:close/>
                <a:moveTo>
                  <a:pt x="21233" y="6914"/>
                </a:moveTo>
                <a:lnTo>
                  <a:pt x="21198" y="6931"/>
                </a:lnTo>
                <a:lnTo>
                  <a:pt x="21155" y="6807"/>
                </a:lnTo>
                <a:lnTo>
                  <a:pt x="21189" y="6790"/>
                </a:lnTo>
                <a:lnTo>
                  <a:pt x="21233" y="6914"/>
                </a:lnTo>
                <a:close/>
                <a:moveTo>
                  <a:pt x="21303" y="7118"/>
                </a:moveTo>
                <a:lnTo>
                  <a:pt x="21268" y="7135"/>
                </a:lnTo>
                <a:lnTo>
                  <a:pt x="21225" y="7011"/>
                </a:lnTo>
                <a:lnTo>
                  <a:pt x="21259" y="6995"/>
                </a:lnTo>
                <a:lnTo>
                  <a:pt x="21303" y="7118"/>
                </a:lnTo>
                <a:close/>
                <a:moveTo>
                  <a:pt x="21373" y="7324"/>
                </a:moveTo>
                <a:lnTo>
                  <a:pt x="21338" y="7339"/>
                </a:lnTo>
                <a:lnTo>
                  <a:pt x="21296" y="7216"/>
                </a:lnTo>
                <a:lnTo>
                  <a:pt x="21330" y="7199"/>
                </a:lnTo>
                <a:lnTo>
                  <a:pt x="21373" y="7324"/>
                </a:lnTo>
                <a:close/>
                <a:moveTo>
                  <a:pt x="21444" y="7528"/>
                </a:moveTo>
                <a:lnTo>
                  <a:pt x="21409" y="7545"/>
                </a:lnTo>
                <a:lnTo>
                  <a:pt x="21366" y="7420"/>
                </a:lnTo>
                <a:lnTo>
                  <a:pt x="21400" y="7403"/>
                </a:lnTo>
                <a:lnTo>
                  <a:pt x="21444" y="7528"/>
                </a:lnTo>
                <a:close/>
                <a:moveTo>
                  <a:pt x="21514" y="7733"/>
                </a:moveTo>
                <a:lnTo>
                  <a:pt x="21479" y="7749"/>
                </a:lnTo>
                <a:lnTo>
                  <a:pt x="21436" y="7624"/>
                </a:lnTo>
                <a:lnTo>
                  <a:pt x="21471" y="7608"/>
                </a:lnTo>
                <a:lnTo>
                  <a:pt x="21514" y="7733"/>
                </a:lnTo>
                <a:close/>
                <a:moveTo>
                  <a:pt x="21584" y="7937"/>
                </a:moveTo>
                <a:lnTo>
                  <a:pt x="21549" y="7954"/>
                </a:lnTo>
                <a:lnTo>
                  <a:pt x="21507" y="7829"/>
                </a:lnTo>
                <a:lnTo>
                  <a:pt x="21541" y="7812"/>
                </a:lnTo>
                <a:lnTo>
                  <a:pt x="21584" y="7937"/>
                </a:lnTo>
                <a:close/>
                <a:moveTo>
                  <a:pt x="21531" y="0"/>
                </a:moveTo>
                <a:lnTo>
                  <a:pt x="21437" y="0"/>
                </a:lnTo>
                <a:lnTo>
                  <a:pt x="21417" y="2"/>
                </a:lnTo>
                <a:lnTo>
                  <a:pt x="21422" y="46"/>
                </a:lnTo>
                <a:lnTo>
                  <a:pt x="21535" y="31"/>
                </a:lnTo>
                <a:lnTo>
                  <a:pt x="21531" y="0"/>
                </a:lnTo>
                <a:close/>
                <a:moveTo>
                  <a:pt x="13737" y="1047"/>
                </a:moveTo>
                <a:lnTo>
                  <a:pt x="13741" y="1090"/>
                </a:lnTo>
                <a:lnTo>
                  <a:pt x="13628" y="1106"/>
                </a:lnTo>
                <a:lnTo>
                  <a:pt x="13624" y="1061"/>
                </a:lnTo>
                <a:lnTo>
                  <a:pt x="13737" y="1047"/>
                </a:lnTo>
                <a:close/>
                <a:moveTo>
                  <a:pt x="13923" y="1020"/>
                </a:moveTo>
                <a:lnTo>
                  <a:pt x="13926" y="1065"/>
                </a:lnTo>
                <a:lnTo>
                  <a:pt x="13814" y="1081"/>
                </a:lnTo>
                <a:lnTo>
                  <a:pt x="13809" y="1036"/>
                </a:lnTo>
                <a:lnTo>
                  <a:pt x="13923" y="1020"/>
                </a:lnTo>
                <a:close/>
                <a:moveTo>
                  <a:pt x="14108" y="996"/>
                </a:moveTo>
                <a:lnTo>
                  <a:pt x="14113" y="1040"/>
                </a:lnTo>
                <a:lnTo>
                  <a:pt x="13999" y="1054"/>
                </a:lnTo>
                <a:lnTo>
                  <a:pt x="13996" y="1011"/>
                </a:lnTo>
                <a:lnTo>
                  <a:pt x="14108" y="996"/>
                </a:lnTo>
                <a:close/>
                <a:moveTo>
                  <a:pt x="14294" y="971"/>
                </a:moveTo>
                <a:lnTo>
                  <a:pt x="14298" y="1015"/>
                </a:lnTo>
                <a:lnTo>
                  <a:pt x="14185" y="1030"/>
                </a:lnTo>
                <a:lnTo>
                  <a:pt x="14181" y="986"/>
                </a:lnTo>
                <a:lnTo>
                  <a:pt x="14294" y="971"/>
                </a:lnTo>
                <a:close/>
                <a:moveTo>
                  <a:pt x="14479" y="946"/>
                </a:moveTo>
                <a:lnTo>
                  <a:pt x="14484" y="989"/>
                </a:lnTo>
                <a:lnTo>
                  <a:pt x="14371" y="1005"/>
                </a:lnTo>
                <a:lnTo>
                  <a:pt x="14366" y="960"/>
                </a:lnTo>
                <a:lnTo>
                  <a:pt x="14479" y="946"/>
                </a:lnTo>
                <a:close/>
                <a:moveTo>
                  <a:pt x="14665" y="921"/>
                </a:moveTo>
                <a:lnTo>
                  <a:pt x="14669" y="964"/>
                </a:lnTo>
                <a:lnTo>
                  <a:pt x="14556" y="980"/>
                </a:lnTo>
                <a:lnTo>
                  <a:pt x="14552" y="935"/>
                </a:lnTo>
                <a:lnTo>
                  <a:pt x="14665" y="921"/>
                </a:lnTo>
                <a:close/>
                <a:moveTo>
                  <a:pt x="14850" y="895"/>
                </a:moveTo>
                <a:lnTo>
                  <a:pt x="14854" y="939"/>
                </a:lnTo>
                <a:lnTo>
                  <a:pt x="14742" y="954"/>
                </a:lnTo>
                <a:lnTo>
                  <a:pt x="14737" y="910"/>
                </a:lnTo>
                <a:lnTo>
                  <a:pt x="14850" y="895"/>
                </a:lnTo>
                <a:close/>
                <a:moveTo>
                  <a:pt x="15035" y="870"/>
                </a:moveTo>
                <a:lnTo>
                  <a:pt x="15040" y="914"/>
                </a:lnTo>
                <a:lnTo>
                  <a:pt x="14927" y="929"/>
                </a:lnTo>
                <a:lnTo>
                  <a:pt x="14923" y="886"/>
                </a:lnTo>
                <a:lnTo>
                  <a:pt x="15035" y="870"/>
                </a:lnTo>
                <a:close/>
                <a:moveTo>
                  <a:pt x="15221" y="845"/>
                </a:moveTo>
                <a:lnTo>
                  <a:pt x="15225" y="888"/>
                </a:lnTo>
                <a:lnTo>
                  <a:pt x="15113" y="904"/>
                </a:lnTo>
                <a:lnTo>
                  <a:pt x="15108" y="859"/>
                </a:lnTo>
                <a:lnTo>
                  <a:pt x="15221" y="845"/>
                </a:lnTo>
                <a:close/>
                <a:moveTo>
                  <a:pt x="15407" y="820"/>
                </a:moveTo>
                <a:lnTo>
                  <a:pt x="15411" y="863"/>
                </a:lnTo>
                <a:lnTo>
                  <a:pt x="15298" y="879"/>
                </a:lnTo>
                <a:lnTo>
                  <a:pt x="15294" y="835"/>
                </a:lnTo>
                <a:lnTo>
                  <a:pt x="15407" y="820"/>
                </a:lnTo>
                <a:close/>
                <a:moveTo>
                  <a:pt x="15593" y="794"/>
                </a:moveTo>
                <a:lnTo>
                  <a:pt x="15596" y="838"/>
                </a:lnTo>
                <a:lnTo>
                  <a:pt x="15483" y="854"/>
                </a:lnTo>
                <a:lnTo>
                  <a:pt x="15479" y="810"/>
                </a:lnTo>
                <a:lnTo>
                  <a:pt x="15593" y="794"/>
                </a:lnTo>
                <a:close/>
                <a:moveTo>
                  <a:pt x="15778" y="769"/>
                </a:moveTo>
                <a:lnTo>
                  <a:pt x="15783" y="813"/>
                </a:lnTo>
                <a:lnTo>
                  <a:pt x="15669" y="828"/>
                </a:lnTo>
                <a:lnTo>
                  <a:pt x="15665" y="785"/>
                </a:lnTo>
                <a:lnTo>
                  <a:pt x="15778" y="769"/>
                </a:lnTo>
                <a:close/>
                <a:moveTo>
                  <a:pt x="15964" y="744"/>
                </a:moveTo>
                <a:lnTo>
                  <a:pt x="15968" y="788"/>
                </a:lnTo>
                <a:lnTo>
                  <a:pt x="15854" y="803"/>
                </a:lnTo>
                <a:lnTo>
                  <a:pt x="15851" y="759"/>
                </a:lnTo>
                <a:lnTo>
                  <a:pt x="15964" y="744"/>
                </a:lnTo>
                <a:close/>
                <a:moveTo>
                  <a:pt x="16149" y="719"/>
                </a:moveTo>
                <a:lnTo>
                  <a:pt x="16154" y="762"/>
                </a:lnTo>
                <a:lnTo>
                  <a:pt x="16041" y="778"/>
                </a:lnTo>
                <a:lnTo>
                  <a:pt x="16036" y="734"/>
                </a:lnTo>
                <a:lnTo>
                  <a:pt x="16149" y="719"/>
                </a:lnTo>
                <a:close/>
                <a:moveTo>
                  <a:pt x="16335" y="694"/>
                </a:moveTo>
                <a:lnTo>
                  <a:pt x="16339" y="737"/>
                </a:lnTo>
                <a:lnTo>
                  <a:pt x="16226" y="753"/>
                </a:lnTo>
                <a:lnTo>
                  <a:pt x="16222" y="709"/>
                </a:lnTo>
                <a:lnTo>
                  <a:pt x="16335" y="694"/>
                </a:lnTo>
                <a:close/>
                <a:moveTo>
                  <a:pt x="16520" y="668"/>
                </a:moveTo>
                <a:lnTo>
                  <a:pt x="16524" y="712"/>
                </a:lnTo>
                <a:lnTo>
                  <a:pt x="16412" y="727"/>
                </a:lnTo>
                <a:lnTo>
                  <a:pt x="16407" y="684"/>
                </a:lnTo>
                <a:lnTo>
                  <a:pt x="16520" y="668"/>
                </a:lnTo>
                <a:close/>
                <a:moveTo>
                  <a:pt x="16705" y="643"/>
                </a:moveTo>
                <a:lnTo>
                  <a:pt x="16710" y="687"/>
                </a:lnTo>
                <a:lnTo>
                  <a:pt x="16597" y="702"/>
                </a:lnTo>
                <a:lnTo>
                  <a:pt x="16593" y="659"/>
                </a:lnTo>
                <a:lnTo>
                  <a:pt x="16705" y="643"/>
                </a:lnTo>
                <a:close/>
                <a:moveTo>
                  <a:pt x="16891" y="618"/>
                </a:moveTo>
                <a:lnTo>
                  <a:pt x="16895" y="661"/>
                </a:lnTo>
                <a:lnTo>
                  <a:pt x="16783" y="677"/>
                </a:lnTo>
                <a:lnTo>
                  <a:pt x="16778" y="633"/>
                </a:lnTo>
                <a:lnTo>
                  <a:pt x="16891" y="618"/>
                </a:lnTo>
                <a:close/>
                <a:moveTo>
                  <a:pt x="17076" y="593"/>
                </a:moveTo>
                <a:lnTo>
                  <a:pt x="17081" y="636"/>
                </a:lnTo>
                <a:lnTo>
                  <a:pt x="16968" y="652"/>
                </a:lnTo>
                <a:lnTo>
                  <a:pt x="16964" y="608"/>
                </a:lnTo>
                <a:lnTo>
                  <a:pt x="17076" y="593"/>
                </a:lnTo>
                <a:close/>
                <a:moveTo>
                  <a:pt x="17263" y="567"/>
                </a:moveTo>
                <a:lnTo>
                  <a:pt x="17266" y="611"/>
                </a:lnTo>
                <a:lnTo>
                  <a:pt x="17153" y="626"/>
                </a:lnTo>
                <a:lnTo>
                  <a:pt x="17149" y="583"/>
                </a:lnTo>
                <a:lnTo>
                  <a:pt x="17263" y="567"/>
                </a:lnTo>
                <a:close/>
                <a:moveTo>
                  <a:pt x="17448" y="542"/>
                </a:moveTo>
                <a:lnTo>
                  <a:pt x="17452" y="586"/>
                </a:lnTo>
                <a:lnTo>
                  <a:pt x="17339" y="601"/>
                </a:lnTo>
                <a:lnTo>
                  <a:pt x="17334" y="558"/>
                </a:lnTo>
                <a:lnTo>
                  <a:pt x="17448" y="542"/>
                </a:lnTo>
                <a:close/>
                <a:moveTo>
                  <a:pt x="17634" y="517"/>
                </a:moveTo>
                <a:lnTo>
                  <a:pt x="17638" y="560"/>
                </a:lnTo>
                <a:lnTo>
                  <a:pt x="17524" y="576"/>
                </a:lnTo>
                <a:lnTo>
                  <a:pt x="17521" y="532"/>
                </a:lnTo>
                <a:lnTo>
                  <a:pt x="17634" y="517"/>
                </a:lnTo>
                <a:close/>
                <a:moveTo>
                  <a:pt x="17819" y="492"/>
                </a:moveTo>
                <a:lnTo>
                  <a:pt x="17823" y="535"/>
                </a:lnTo>
                <a:lnTo>
                  <a:pt x="17710" y="551"/>
                </a:lnTo>
                <a:lnTo>
                  <a:pt x="17706" y="507"/>
                </a:lnTo>
                <a:lnTo>
                  <a:pt x="17819" y="492"/>
                </a:lnTo>
                <a:close/>
                <a:moveTo>
                  <a:pt x="18004" y="466"/>
                </a:moveTo>
                <a:lnTo>
                  <a:pt x="18009" y="510"/>
                </a:lnTo>
                <a:lnTo>
                  <a:pt x="17896" y="526"/>
                </a:lnTo>
                <a:lnTo>
                  <a:pt x="17892" y="482"/>
                </a:lnTo>
                <a:lnTo>
                  <a:pt x="18004" y="466"/>
                </a:lnTo>
                <a:close/>
                <a:moveTo>
                  <a:pt x="18190" y="441"/>
                </a:moveTo>
                <a:lnTo>
                  <a:pt x="18194" y="485"/>
                </a:lnTo>
                <a:lnTo>
                  <a:pt x="18082" y="500"/>
                </a:lnTo>
                <a:lnTo>
                  <a:pt x="18077" y="457"/>
                </a:lnTo>
                <a:lnTo>
                  <a:pt x="18190" y="441"/>
                </a:lnTo>
                <a:close/>
                <a:moveTo>
                  <a:pt x="18375" y="416"/>
                </a:moveTo>
                <a:lnTo>
                  <a:pt x="18380" y="460"/>
                </a:lnTo>
                <a:lnTo>
                  <a:pt x="18267" y="475"/>
                </a:lnTo>
                <a:lnTo>
                  <a:pt x="18263" y="432"/>
                </a:lnTo>
                <a:lnTo>
                  <a:pt x="18375" y="416"/>
                </a:lnTo>
                <a:close/>
                <a:moveTo>
                  <a:pt x="18561" y="391"/>
                </a:moveTo>
                <a:lnTo>
                  <a:pt x="18565" y="434"/>
                </a:lnTo>
                <a:lnTo>
                  <a:pt x="18453" y="450"/>
                </a:lnTo>
                <a:lnTo>
                  <a:pt x="18448" y="406"/>
                </a:lnTo>
                <a:lnTo>
                  <a:pt x="18561" y="391"/>
                </a:lnTo>
                <a:close/>
                <a:moveTo>
                  <a:pt x="18746" y="366"/>
                </a:moveTo>
                <a:lnTo>
                  <a:pt x="18751" y="409"/>
                </a:lnTo>
                <a:lnTo>
                  <a:pt x="18638" y="425"/>
                </a:lnTo>
                <a:lnTo>
                  <a:pt x="18634" y="381"/>
                </a:lnTo>
                <a:lnTo>
                  <a:pt x="18746" y="366"/>
                </a:lnTo>
                <a:close/>
                <a:moveTo>
                  <a:pt x="18932" y="340"/>
                </a:moveTo>
                <a:lnTo>
                  <a:pt x="18936" y="384"/>
                </a:lnTo>
                <a:lnTo>
                  <a:pt x="18823" y="399"/>
                </a:lnTo>
                <a:lnTo>
                  <a:pt x="18819" y="356"/>
                </a:lnTo>
                <a:lnTo>
                  <a:pt x="18932" y="340"/>
                </a:lnTo>
                <a:close/>
                <a:moveTo>
                  <a:pt x="19118" y="315"/>
                </a:moveTo>
                <a:lnTo>
                  <a:pt x="19122" y="359"/>
                </a:lnTo>
                <a:lnTo>
                  <a:pt x="19009" y="374"/>
                </a:lnTo>
                <a:lnTo>
                  <a:pt x="19004" y="331"/>
                </a:lnTo>
                <a:lnTo>
                  <a:pt x="19118" y="315"/>
                </a:lnTo>
                <a:close/>
                <a:moveTo>
                  <a:pt x="19304" y="290"/>
                </a:moveTo>
                <a:lnTo>
                  <a:pt x="19308" y="333"/>
                </a:lnTo>
                <a:lnTo>
                  <a:pt x="19194" y="349"/>
                </a:lnTo>
                <a:lnTo>
                  <a:pt x="19191" y="305"/>
                </a:lnTo>
                <a:lnTo>
                  <a:pt x="19304" y="290"/>
                </a:lnTo>
                <a:close/>
                <a:moveTo>
                  <a:pt x="19489" y="265"/>
                </a:moveTo>
                <a:lnTo>
                  <a:pt x="19493" y="308"/>
                </a:lnTo>
                <a:lnTo>
                  <a:pt x="19380" y="324"/>
                </a:lnTo>
                <a:lnTo>
                  <a:pt x="19376" y="280"/>
                </a:lnTo>
                <a:lnTo>
                  <a:pt x="19489" y="265"/>
                </a:lnTo>
                <a:close/>
                <a:moveTo>
                  <a:pt x="19675" y="239"/>
                </a:moveTo>
                <a:lnTo>
                  <a:pt x="19679" y="283"/>
                </a:lnTo>
                <a:lnTo>
                  <a:pt x="19566" y="298"/>
                </a:lnTo>
                <a:lnTo>
                  <a:pt x="19562" y="255"/>
                </a:lnTo>
                <a:lnTo>
                  <a:pt x="19675" y="239"/>
                </a:lnTo>
                <a:close/>
                <a:moveTo>
                  <a:pt x="19860" y="214"/>
                </a:moveTo>
                <a:lnTo>
                  <a:pt x="19864" y="259"/>
                </a:lnTo>
                <a:lnTo>
                  <a:pt x="19752" y="273"/>
                </a:lnTo>
                <a:lnTo>
                  <a:pt x="19747" y="230"/>
                </a:lnTo>
                <a:lnTo>
                  <a:pt x="19860" y="214"/>
                </a:lnTo>
                <a:close/>
                <a:moveTo>
                  <a:pt x="20045" y="189"/>
                </a:moveTo>
                <a:lnTo>
                  <a:pt x="20050" y="232"/>
                </a:lnTo>
                <a:lnTo>
                  <a:pt x="19937" y="248"/>
                </a:lnTo>
                <a:lnTo>
                  <a:pt x="19933" y="204"/>
                </a:lnTo>
                <a:lnTo>
                  <a:pt x="20045" y="189"/>
                </a:lnTo>
                <a:close/>
                <a:moveTo>
                  <a:pt x="20231" y="164"/>
                </a:moveTo>
                <a:lnTo>
                  <a:pt x="20235" y="207"/>
                </a:lnTo>
                <a:lnTo>
                  <a:pt x="20123" y="223"/>
                </a:lnTo>
                <a:lnTo>
                  <a:pt x="20118" y="179"/>
                </a:lnTo>
                <a:lnTo>
                  <a:pt x="20231" y="164"/>
                </a:lnTo>
                <a:close/>
                <a:moveTo>
                  <a:pt x="20416" y="138"/>
                </a:moveTo>
                <a:lnTo>
                  <a:pt x="20421" y="183"/>
                </a:lnTo>
                <a:lnTo>
                  <a:pt x="20308" y="197"/>
                </a:lnTo>
                <a:lnTo>
                  <a:pt x="20304" y="154"/>
                </a:lnTo>
                <a:lnTo>
                  <a:pt x="20416" y="138"/>
                </a:lnTo>
                <a:close/>
                <a:moveTo>
                  <a:pt x="20602" y="113"/>
                </a:moveTo>
                <a:lnTo>
                  <a:pt x="20606" y="158"/>
                </a:lnTo>
                <a:lnTo>
                  <a:pt x="20493" y="172"/>
                </a:lnTo>
                <a:lnTo>
                  <a:pt x="20489" y="129"/>
                </a:lnTo>
                <a:lnTo>
                  <a:pt x="20602" y="113"/>
                </a:lnTo>
                <a:close/>
                <a:moveTo>
                  <a:pt x="20788" y="88"/>
                </a:moveTo>
                <a:lnTo>
                  <a:pt x="20792" y="132"/>
                </a:lnTo>
                <a:lnTo>
                  <a:pt x="20679" y="147"/>
                </a:lnTo>
                <a:lnTo>
                  <a:pt x="20674" y="103"/>
                </a:lnTo>
                <a:lnTo>
                  <a:pt x="20788" y="88"/>
                </a:lnTo>
                <a:close/>
                <a:moveTo>
                  <a:pt x="20974" y="63"/>
                </a:moveTo>
                <a:lnTo>
                  <a:pt x="20977" y="107"/>
                </a:lnTo>
                <a:lnTo>
                  <a:pt x="20864" y="122"/>
                </a:lnTo>
                <a:lnTo>
                  <a:pt x="20860" y="78"/>
                </a:lnTo>
                <a:lnTo>
                  <a:pt x="20974" y="63"/>
                </a:lnTo>
                <a:close/>
                <a:moveTo>
                  <a:pt x="21159" y="37"/>
                </a:moveTo>
                <a:lnTo>
                  <a:pt x="21164" y="82"/>
                </a:lnTo>
                <a:lnTo>
                  <a:pt x="21050" y="96"/>
                </a:lnTo>
                <a:lnTo>
                  <a:pt x="21046" y="53"/>
                </a:lnTo>
                <a:lnTo>
                  <a:pt x="21159" y="37"/>
                </a:lnTo>
                <a:close/>
                <a:moveTo>
                  <a:pt x="21345" y="12"/>
                </a:moveTo>
                <a:lnTo>
                  <a:pt x="21349" y="57"/>
                </a:lnTo>
                <a:lnTo>
                  <a:pt x="21236" y="71"/>
                </a:lnTo>
                <a:lnTo>
                  <a:pt x="21232" y="28"/>
                </a:lnTo>
                <a:lnTo>
                  <a:pt x="21345" y="12"/>
                </a:lnTo>
                <a:close/>
                <a:moveTo>
                  <a:pt x="21600" y="116"/>
                </a:moveTo>
                <a:lnTo>
                  <a:pt x="21600" y="36"/>
                </a:lnTo>
                <a:lnTo>
                  <a:pt x="21581" y="108"/>
                </a:lnTo>
                <a:lnTo>
                  <a:pt x="21600" y="116"/>
                </a:lnTo>
                <a:close/>
                <a:moveTo>
                  <a:pt x="20545" y="3980"/>
                </a:moveTo>
                <a:lnTo>
                  <a:pt x="20580" y="3993"/>
                </a:lnTo>
                <a:lnTo>
                  <a:pt x="20547" y="4122"/>
                </a:lnTo>
                <a:lnTo>
                  <a:pt x="20511" y="4108"/>
                </a:lnTo>
                <a:lnTo>
                  <a:pt x="20545" y="3980"/>
                </a:lnTo>
                <a:close/>
                <a:moveTo>
                  <a:pt x="20601" y="3769"/>
                </a:moveTo>
                <a:lnTo>
                  <a:pt x="20637" y="3783"/>
                </a:lnTo>
                <a:lnTo>
                  <a:pt x="20602" y="3911"/>
                </a:lnTo>
                <a:lnTo>
                  <a:pt x="20567" y="3897"/>
                </a:lnTo>
                <a:lnTo>
                  <a:pt x="20601" y="3769"/>
                </a:lnTo>
                <a:close/>
                <a:moveTo>
                  <a:pt x="20658" y="3559"/>
                </a:moveTo>
                <a:lnTo>
                  <a:pt x="20694" y="3572"/>
                </a:lnTo>
                <a:lnTo>
                  <a:pt x="20659" y="3700"/>
                </a:lnTo>
                <a:lnTo>
                  <a:pt x="20624" y="3687"/>
                </a:lnTo>
                <a:lnTo>
                  <a:pt x="20658" y="3559"/>
                </a:lnTo>
                <a:close/>
                <a:moveTo>
                  <a:pt x="20715" y="3348"/>
                </a:moveTo>
                <a:lnTo>
                  <a:pt x="20750" y="3362"/>
                </a:lnTo>
                <a:lnTo>
                  <a:pt x="20716" y="3490"/>
                </a:lnTo>
                <a:lnTo>
                  <a:pt x="20680" y="3476"/>
                </a:lnTo>
                <a:lnTo>
                  <a:pt x="20715" y="3348"/>
                </a:lnTo>
                <a:close/>
                <a:moveTo>
                  <a:pt x="20770" y="3137"/>
                </a:moveTo>
                <a:lnTo>
                  <a:pt x="20806" y="3151"/>
                </a:lnTo>
                <a:lnTo>
                  <a:pt x="20771" y="3279"/>
                </a:lnTo>
                <a:lnTo>
                  <a:pt x="20736" y="3266"/>
                </a:lnTo>
                <a:lnTo>
                  <a:pt x="20770" y="3137"/>
                </a:lnTo>
                <a:close/>
                <a:moveTo>
                  <a:pt x="20827" y="2928"/>
                </a:moveTo>
                <a:lnTo>
                  <a:pt x="20862" y="2940"/>
                </a:lnTo>
                <a:lnTo>
                  <a:pt x="20828" y="3068"/>
                </a:lnTo>
                <a:lnTo>
                  <a:pt x="20792" y="3056"/>
                </a:lnTo>
                <a:lnTo>
                  <a:pt x="20827" y="2928"/>
                </a:lnTo>
                <a:close/>
                <a:moveTo>
                  <a:pt x="20883" y="2717"/>
                </a:moveTo>
                <a:lnTo>
                  <a:pt x="20919" y="2730"/>
                </a:lnTo>
                <a:lnTo>
                  <a:pt x="20884" y="2858"/>
                </a:lnTo>
                <a:lnTo>
                  <a:pt x="20849" y="2845"/>
                </a:lnTo>
                <a:lnTo>
                  <a:pt x="20883" y="2717"/>
                </a:lnTo>
                <a:close/>
                <a:moveTo>
                  <a:pt x="20939" y="2506"/>
                </a:moveTo>
                <a:lnTo>
                  <a:pt x="20975" y="2519"/>
                </a:lnTo>
                <a:lnTo>
                  <a:pt x="20941" y="2648"/>
                </a:lnTo>
                <a:lnTo>
                  <a:pt x="20906" y="2634"/>
                </a:lnTo>
                <a:lnTo>
                  <a:pt x="20939" y="2506"/>
                </a:lnTo>
                <a:close/>
                <a:moveTo>
                  <a:pt x="20996" y="2296"/>
                </a:moveTo>
                <a:lnTo>
                  <a:pt x="21031" y="2309"/>
                </a:lnTo>
                <a:lnTo>
                  <a:pt x="20997" y="2437"/>
                </a:lnTo>
                <a:lnTo>
                  <a:pt x="20961" y="2424"/>
                </a:lnTo>
                <a:lnTo>
                  <a:pt x="20996" y="2296"/>
                </a:lnTo>
                <a:close/>
                <a:moveTo>
                  <a:pt x="21052" y="2085"/>
                </a:moveTo>
                <a:lnTo>
                  <a:pt x="21088" y="2099"/>
                </a:lnTo>
                <a:lnTo>
                  <a:pt x="21053" y="2227"/>
                </a:lnTo>
                <a:lnTo>
                  <a:pt x="21018" y="2213"/>
                </a:lnTo>
                <a:lnTo>
                  <a:pt x="21052" y="2085"/>
                </a:lnTo>
                <a:close/>
                <a:moveTo>
                  <a:pt x="21108" y="1874"/>
                </a:moveTo>
                <a:lnTo>
                  <a:pt x="21143" y="1888"/>
                </a:lnTo>
                <a:lnTo>
                  <a:pt x="21110" y="2016"/>
                </a:lnTo>
                <a:lnTo>
                  <a:pt x="21074" y="2002"/>
                </a:lnTo>
                <a:lnTo>
                  <a:pt x="21108" y="1874"/>
                </a:lnTo>
                <a:close/>
                <a:moveTo>
                  <a:pt x="21165" y="1665"/>
                </a:moveTo>
                <a:lnTo>
                  <a:pt x="21200" y="1677"/>
                </a:lnTo>
                <a:lnTo>
                  <a:pt x="21165" y="1805"/>
                </a:lnTo>
                <a:lnTo>
                  <a:pt x="21130" y="1793"/>
                </a:lnTo>
                <a:lnTo>
                  <a:pt x="21165" y="1665"/>
                </a:lnTo>
                <a:close/>
                <a:moveTo>
                  <a:pt x="21221" y="1454"/>
                </a:moveTo>
                <a:lnTo>
                  <a:pt x="21257" y="1467"/>
                </a:lnTo>
                <a:lnTo>
                  <a:pt x="21222" y="1595"/>
                </a:lnTo>
                <a:lnTo>
                  <a:pt x="21187" y="1582"/>
                </a:lnTo>
                <a:lnTo>
                  <a:pt x="21221" y="1454"/>
                </a:lnTo>
                <a:close/>
                <a:moveTo>
                  <a:pt x="21278" y="1243"/>
                </a:moveTo>
                <a:lnTo>
                  <a:pt x="21313" y="1256"/>
                </a:lnTo>
                <a:lnTo>
                  <a:pt x="21279" y="1384"/>
                </a:lnTo>
                <a:lnTo>
                  <a:pt x="21243" y="1371"/>
                </a:lnTo>
                <a:lnTo>
                  <a:pt x="21278" y="1243"/>
                </a:lnTo>
                <a:close/>
                <a:moveTo>
                  <a:pt x="21333" y="1033"/>
                </a:moveTo>
                <a:lnTo>
                  <a:pt x="21369" y="1045"/>
                </a:lnTo>
                <a:lnTo>
                  <a:pt x="21335" y="1174"/>
                </a:lnTo>
                <a:lnTo>
                  <a:pt x="21300" y="1161"/>
                </a:lnTo>
                <a:lnTo>
                  <a:pt x="21333" y="1033"/>
                </a:lnTo>
                <a:close/>
                <a:moveTo>
                  <a:pt x="21390" y="822"/>
                </a:moveTo>
                <a:lnTo>
                  <a:pt x="21425" y="836"/>
                </a:lnTo>
                <a:lnTo>
                  <a:pt x="21391" y="964"/>
                </a:lnTo>
                <a:lnTo>
                  <a:pt x="21355" y="950"/>
                </a:lnTo>
                <a:lnTo>
                  <a:pt x="21390" y="822"/>
                </a:lnTo>
                <a:close/>
                <a:moveTo>
                  <a:pt x="21447" y="611"/>
                </a:moveTo>
                <a:lnTo>
                  <a:pt x="21482" y="625"/>
                </a:lnTo>
                <a:lnTo>
                  <a:pt x="21447" y="753"/>
                </a:lnTo>
                <a:lnTo>
                  <a:pt x="21412" y="739"/>
                </a:lnTo>
                <a:lnTo>
                  <a:pt x="21447" y="611"/>
                </a:lnTo>
                <a:close/>
                <a:moveTo>
                  <a:pt x="21502" y="401"/>
                </a:moveTo>
                <a:lnTo>
                  <a:pt x="21538" y="414"/>
                </a:lnTo>
                <a:lnTo>
                  <a:pt x="21504" y="542"/>
                </a:lnTo>
                <a:lnTo>
                  <a:pt x="21469" y="530"/>
                </a:lnTo>
                <a:lnTo>
                  <a:pt x="21502" y="401"/>
                </a:lnTo>
                <a:close/>
                <a:moveTo>
                  <a:pt x="21559" y="190"/>
                </a:moveTo>
                <a:lnTo>
                  <a:pt x="21594" y="204"/>
                </a:lnTo>
                <a:lnTo>
                  <a:pt x="21560" y="332"/>
                </a:lnTo>
                <a:lnTo>
                  <a:pt x="21524" y="319"/>
                </a:lnTo>
                <a:lnTo>
                  <a:pt x="21559" y="190"/>
                </a:lnTo>
                <a:close/>
                <a:moveTo>
                  <a:pt x="20106" y="4371"/>
                </a:moveTo>
                <a:lnTo>
                  <a:pt x="20091" y="4412"/>
                </a:lnTo>
                <a:lnTo>
                  <a:pt x="19986" y="4362"/>
                </a:lnTo>
                <a:lnTo>
                  <a:pt x="20000" y="4321"/>
                </a:lnTo>
                <a:lnTo>
                  <a:pt x="20106" y="4371"/>
                </a:lnTo>
                <a:close/>
                <a:moveTo>
                  <a:pt x="19932" y="4289"/>
                </a:moveTo>
                <a:lnTo>
                  <a:pt x="19918" y="4330"/>
                </a:lnTo>
                <a:lnTo>
                  <a:pt x="19812" y="4279"/>
                </a:lnTo>
                <a:lnTo>
                  <a:pt x="19826" y="4238"/>
                </a:lnTo>
                <a:lnTo>
                  <a:pt x="19932" y="4289"/>
                </a:lnTo>
                <a:close/>
                <a:moveTo>
                  <a:pt x="19758" y="4207"/>
                </a:moveTo>
                <a:lnTo>
                  <a:pt x="19745" y="4247"/>
                </a:lnTo>
                <a:lnTo>
                  <a:pt x="19639" y="4198"/>
                </a:lnTo>
                <a:lnTo>
                  <a:pt x="19653" y="4157"/>
                </a:lnTo>
                <a:lnTo>
                  <a:pt x="19758" y="4207"/>
                </a:lnTo>
                <a:close/>
                <a:moveTo>
                  <a:pt x="19585" y="4124"/>
                </a:moveTo>
                <a:lnTo>
                  <a:pt x="19571" y="4165"/>
                </a:lnTo>
                <a:lnTo>
                  <a:pt x="19466" y="4115"/>
                </a:lnTo>
                <a:lnTo>
                  <a:pt x="19479" y="4074"/>
                </a:lnTo>
                <a:lnTo>
                  <a:pt x="19585" y="4124"/>
                </a:lnTo>
                <a:close/>
                <a:moveTo>
                  <a:pt x="19412" y="4042"/>
                </a:moveTo>
                <a:lnTo>
                  <a:pt x="19398" y="4083"/>
                </a:lnTo>
                <a:lnTo>
                  <a:pt x="19292" y="4032"/>
                </a:lnTo>
                <a:lnTo>
                  <a:pt x="19307" y="3991"/>
                </a:lnTo>
                <a:lnTo>
                  <a:pt x="19412" y="4042"/>
                </a:lnTo>
                <a:close/>
                <a:moveTo>
                  <a:pt x="19238" y="3959"/>
                </a:moveTo>
                <a:lnTo>
                  <a:pt x="19224" y="4000"/>
                </a:lnTo>
                <a:lnTo>
                  <a:pt x="19119" y="3950"/>
                </a:lnTo>
                <a:lnTo>
                  <a:pt x="19133" y="3910"/>
                </a:lnTo>
                <a:lnTo>
                  <a:pt x="19238" y="3959"/>
                </a:lnTo>
                <a:close/>
                <a:moveTo>
                  <a:pt x="19065" y="3877"/>
                </a:moveTo>
                <a:lnTo>
                  <a:pt x="19051" y="3917"/>
                </a:lnTo>
                <a:lnTo>
                  <a:pt x="18946" y="3868"/>
                </a:lnTo>
                <a:lnTo>
                  <a:pt x="18959" y="3827"/>
                </a:lnTo>
                <a:lnTo>
                  <a:pt x="19065" y="3877"/>
                </a:lnTo>
                <a:close/>
                <a:moveTo>
                  <a:pt x="18891" y="3795"/>
                </a:moveTo>
                <a:lnTo>
                  <a:pt x="18878" y="3836"/>
                </a:lnTo>
                <a:lnTo>
                  <a:pt x="18772" y="3785"/>
                </a:lnTo>
                <a:lnTo>
                  <a:pt x="18786" y="3744"/>
                </a:lnTo>
                <a:lnTo>
                  <a:pt x="18891" y="3795"/>
                </a:lnTo>
                <a:close/>
                <a:moveTo>
                  <a:pt x="18719" y="3712"/>
                </a:moveTo>
                <a:lnTo>
                  <a:pt x="18704" y="3753"/>
                </a:lnTo>
                <a:lnTo>
                  <a:pt x="18599" y="3703"/>
                </a:lnTo>
                <a:lnTo>
                  <a:pt x="18613" y="3662"/>
                </a:lnTo>
                <a:lnTo>
                  <a:pt x="18719" y="3712"/>
                </a:lnTo>
                <a:close/>
                <a:moveTo>
                  <a:pt x="18545" y="3629"/>
                </a:moveTo>
                <a:lnTo>
                  <a:pt x="18531" y="3670"/>
                </a:lnTo>
                <a:lnTo>
                  <a:pt x="18425" y="3620"/>
                </a:lnTo>
                <a:lnTo>
                  <a:pt x="18439" y="3580"/>
                </a:lnTo>
                <a:lnTo>
                  <a:pt x="18545" y="3629"/>
                </a:lnTo>
                <a:close/>
                <a:moveTo>
                  <a:pt x="18371" y="3548"/>
                </a:moveTo>
                <a:lnTo>
                  <a:pt x="18358" y="3589"/>
                </a:lnTo>
                <a:lnTo>
                  <a:pt x="18252" y="3538"/>
                </a:lnTo>
                <a:lnTo>
                  <a:pt x="18266" y="3497"/>
                </a:lnTo>
                <a:lnTo>
                  <a:pt x="18371" y="3548"/>
                </a:lnTo>
                <a:close/>
                <a:moveTo>
                  <a:pt x="18198" y="3465"/>
                </a:moveTo>
                <a:lnTo>
                  <a:pt x="18184" y="3506"/>
                </a:lnTo>
                <a:lnTo>
                  <a:pt x="18079" y="3456"/>
                </a:lnTo>
                <a:lnTo>
                  <a:pt x="18092" y="3415"/>
                </a:lnTo>
                <a:lnTo>
                  <a:pt x="18198" y="3465"/>
                </a:lnTo>
                <a:close/>
                <a:moveTo>
                  <a:pt x="18025" y="3382"/>
                </a:moveTo>
                <a:lnTo>
                  <a:pt x="18011" y="3423"/>
                </a:lnTo>
                <a:lnTo>
                  <a:pt x="17905" y="3373"/>
                </a:lnTo>
                <a:lnTo>
                  <a:pt x="17920" y="3332"/>
                </a:lnTo>
                <a:lnTo>
                  <a:pt x="18025" y="3382"/>
                </a:lnTo>
                <a:close/>
                <a:moveTo>
                  <a:pt x="17851" y="3301"/>
                </a:moveTo>
                <a:lnTo>
                  <a:pt x="17837" y="3341"/>
                </a:lnTo>
                <a:lnTo>
                  <a:pt x="17732" y="3290"/>
                </a:lnTo>
                <a:lnTo>
                  <a:pt x="17746" y="3250"/>
                </a:lnTo>
                <a:lnTo>
                  <a:pt x="17851" y="3301"/>
                </a:lnTo>
                <a:close/>
                <a:moveTo>
                  <a:pt x="17678" y="3218"/>
                </a:moveTo>
                <a:lnTo>
                  <a:pt x="17664" y="3259"/>
                </a:lnTo>
                <a:lnTo>
                  <a:pt x="17559" y="3209"/>
                </a:lnTo>
                <a:lnTo>
                  <a:pt x="17572" y="3168"/>
                </a:lnTo>
                <a:lnTo>
                  <a:pt x="17678" y="3218"/>
                </a:lnTo>
                <a:close/>
                <a:moveTo>
                  <a:pt x="17504" y="3135"/>
                </a:moveTo>
                <a:lnTo>
                  <a:pt x="17491" y="3176"/>
                </a:lnTo>
                <a:lnTo>
                  <a:pt x="17385" y="3126"/>
                </a:lnTo>
                <a:lnTo>
                  <a:pt x="17399" y="3085"/>
                </a:lnTo>
                <a:lnTo>
                  <a:pt x="17504" y="3135"/>
                </a:lnTo>
                <a:close/>
                <a:moveTo>
                  <a:pt x="17332" y="3053"/>
                </a:moveTo>
                <a:lnTo>
                  <a:pt x="17317" y="3094"/>
                </a:lnTo>
                <a:lnTo>
                  <a:pt x="17212" y="3044"/>
                </a:lnTo>
                <a:lnTo>
                  <a:pt x="17226" y="3004"/>
                </a:lnTo>
                <a:lnTo>
                  <a:pt x="17332" y="3053"/>
                </a:lnTo>
                <a:close/>
                <a:moveTo>
                  <a:pt x="17158" y="2971"/>
                </a:moveTo>
                <a:lnTo>
                  <a:pt x="17144" y="3012"/>
                </a:lnTo>
                <a:lnTo>
                  <a:pt x="17038" y="2962"/>
                </a:lnTo>
                <a:lnTo>
                  <a:pt x="17052" y="2921"/>
                </a:lnTo>
                <a:lnTo>
                  <a:pt x="17158" y="2971"/>
                </a:lnTo>
                <a:close/>
                <a:moveTo>
                  <a:pt x="16984" y="2888"/>
                </a:moveTo>
                <a:lnTo>
                  <a:pt x="16971" y="2929"/>
                </a:lnTo>
                <a:lnTo>
                  <a:pt x="16865" y="2879"/>
                </a:lnTo>
                <a:lnTo>
                  <a:pt x="16879" y="2838"/>
                </a:lnTo>
                <a:lnTo>
                  <a:pt x="16984" y="2888"/>
                </a:lnTo>
                <a:close/>
                <a:moveTo>
                  <a:pt x="16811" y="2806"/>
                </a:moveTo>
                <a:lnTo>
                  <a:pt x="16797" y="2847"/>
                </a:lnTo>
                <a:lnTo>
                  <a:pt x="16692" y="2797"/>
                </a:lnTo>
                <a:lnTo>
                  <a:pt x="16705" y="2756"/>
                </a:lnTo>
                <a:lnTo>
                  <a:pt x="16811" y="2806"/>
                </a:lnTo>
                <a:close/>
                <a:moveTo>
                  <a:pt x="16638" y="2724"/>
                </a:moveTo>
                <a:lnTo>
                  <a:pt x="16624" y="2764"/>
                </a:lnTo>
                <a:lnTo>
                  <a:pt x="16518" y="2714"/>
                </a:lnTo>
                <a:lnTo>
                  <a:pt x="16532" y="2674"/>
                </a:lnTo>
                <a:lnTo>
                  <a:pt x="16638" y="2724"/>
                </a:lnTo>
                <a:close/>
                <a:moveTo>
                  <a:pt x="16464" y="2641"/>
                </a:moveTo>
                <a:lnTo>
                  <a:pt x="16450" y="2683"/>
                </a:lnTo>
                <a:lnTo>
                  <a:pt x="16345" y="2632"/>
                </a:lnTo>
                <a:lnTo>
                  <a:pt x="16359" y="2591"/>
                </a:lnTo>
                <a:lnTo>
                  <a:pt x="16464" y="2641"/>
                </a:lnTo>
                <a:close/>
                <a:moveTo>
                  <a:pt x="16291" y="2559"/>
                </a:moveTo>
                <a:lnTo>
                  <a:pt x="16277" y="2600"/>
                </a:lnTo>
                <a:lnTo>
                  <a:pt x="16172" y="2550"/>
                </a:lnTo>
                <a:lnTo>
                  <a:pt x="16185" y="2509"/>
                </a:lnTo>
                <a:lnTo>
                  <a:pt x="16291" y="2559"/>
                </a:lnTo>
                <a:close/>
                <a:moveTo>
                  <a:pt x="16117" y="2476"/>
                </a:moveTo>
                <a:lnTo>
                  <a:pt x="16104" y="2517"/>
                </a:lnTo>
                <a:lnTo>
                  <a:pt x="15998" y="2467"/>
                </a:lnTo>
                <a:lnTo>
                  <a:pt x="16012" y="2426"/>
                </a:lnTo>
                <a:lnTo>
                  <a:pt x="16117" y="2476"/>
                </a:lnTo>
                <a:close/>
                <a:moveTo>
                  <a:pt x="15945" y="2395"/>
                </a:moveTo>
                <a:lnTo>
                  <a:pt x="15930" y="2436"/>
                </a:lnTo>
                <a:lnTo>
                  <a:pt x="15825" y="2385"/>
                </a:lnTo>
                <a:lnTo>
                  <a:pt x="15838" y="2344"/>
                </a:lnTo>
                <a:lnTo>
                  <a:pt x="15945" y="2395"/>
                </a:lnTo>
                <a:close/>
                <a:moveTo>
                  <a:pt x="15771" y="2312"/>
                </a:moveTo>
                <a:lnTo>
                  <a:pt x="15757" y="2353"/>
                </a:lnTo>
                <a:lnTo>
                  <a:pt x="15651" y="2303"/>
                </a:lnTo>
                <a:lnTo>
                  <a:pt x="15665" y="2262"/>
                </a:lnTo>
                <a:lnTo>
                  <a:pt x="15771" y="2312"/>
                </a:lnTo>
                <a:close/>
                <a:moveTo>
                  <a:pt x="15597" y="2229"/>
                </a:moveTo>
                <a:lnTo>
                  <a:pt x="15584" y="2270"/>
                </a:lnTo>
                <a:lnTo>
                  <a:pt x="15478" y="2220"/>
                </a:lnTo>
                <a:lnTo>
                  <a:pt x="15492" y="2179"/>
                </a:lnTo>
                <a:lnTo>
                  <a:pt x="15597" y="2229"/>
                </a:lnTo>
                <a:close/>
                <a:moveTo>
                  <a:pt x="15424" y="2148"/>
                </a:moveTo>
                <a:lnTo>
                  <a:pt x="15410" y="2188"/>
                </a:lnTo>
                <a:lnTo>
                  <a:pt x="15305" y="2137"/>
                </a:lnTo>
                <a:lnTo>
                  <a:pt x="15318" y="2097"/>
                </a:lnTo>
                <a:lnTo>
                  <a:pt x="15424" y="2148"/>
                </a:lnTo>
                <a:close/>
                <a:moveTo>
                  <a:pt x="15251" y="2065"/>
                </a:moveTo>
                <a:lnTo>
                  <a:pt x="15237" y="2106"/>
                </a:lnTo>
                <a:lnTo>
                  <a:pt x="15131" y="2056"/>
                </a:lnTo>
                <a:lnTo>
                  <a:pt x="15145" y="2015"/>
                </a:lnTo>
                <a:lnTo>
                  <a:pt x="15251" y="2065"/>
                </a:lnTo>
                <a:close/>
                <a:moveTo>
                  <a:pt x="15078" y="1982"/>
                </a:moveTo>
                <a:lnTo>
                  <a:pt x="15063" y="2023"/>
                </a:lnTo>
                <a:lnTo>
                  <a:pt x="14958" y="1973"/>
                </a:lnTo>
                <a:lnTo>
                  <a:pt x="14972" y="1932"/>
                </a:lnTo>
                <a:lnTo>
                  <a:pt x="15078" y="1982"/>
                </a:lnTo>
                <a:close/>
                <a:moveTo>
                  <a:pt x="14904" y="1900"/>
                </a:moveTo>
                <a:lnTo>
                  <a:pt x="14890" y="1941"/>
                </a:lnTo>
                <a:lnTo>
                  <a:pt x="14785" y="1891"/>
                </a:lnTo>
                <a:lnTo>
                  <a:pt x="14798" y="1850"/>
                </a:lnTo>
                <a:lnTo>
                  <a:pt x="14904" y="1900"/>
                </a:lnTo>
                <a:close/>
                <a:moveTo>
                  <a:pt x="14730" y="1818"/>
                </a:moveTo>
                <a:lnTo>
                  <a:pt x="14717" y="1858"/>
                </a:lnTo>
                <a:lnTo>
                  <a:pt x="14611" y="1809"/>
                </a:lnTo>
                <a:lnTo>
                  <a:pt x="14625" y="1768"/>
                </a:lnTo>
                <a:lnTo>
                  <a:pt x="14730" y="1818"/>
                </a:lnTo>
                <a:close/>
                <a:moveTo>
                  <a:pt x="14558" y="1735"/>
                </a:moveTo>
                <a:lnTo>
                  <a:pt x="14543" y="1776"/>
                </a:lnTo>
                <a:lnTo>
                  <a:pt x="14438" y="1726"/>
                </a:lnTo>
                <a:lnTo>
                  <a:pt x="14451" y="1685"/>
                </a:lnTo>
                <a:lnTo>
                  <a:pt x="14558" y="1735"/>
                </a:lnTo>
                <a:close/>
                <a:moveTo>
                  <a:pt x="14384" y="1653"/>
                </a:moveTo>
                <a:lnTo>
                  <a:pt x="14370" y="1694"/>
                </a:lnTo>
                <a:lnTo>
                  <a:pt x="14264" y="1644"/>
                </a:lnTo>
                <a:lnTo>
                  <a:pt x="14279" y="1603"/>
                </a:lnTo>
                <a:lnTo>
                  <a:pt x="14384" y="1653"/>
                </a:lnTo>
                <a:close/>
                <a:moveTo>
                  <a:pt x="14210" y="1570"/>
                </a:moveTo>
                <a:lnTo>
                  <a:pt x="14197" y="1611"/>
                </a:lnTo>
                <a:lnTo>
                  <a:pt x="14091" y="1561"/>
                </a:lnTo>
                <a:lnTo>
                  <a:pt x="14105" y="1521"/>
                </a:lnTo>
                <a:lnTo>
                  <a:pt x="14210" y="1570"/>
                </a:lnTo>
                <a:close/>
                <a:moveTo>
                  <a:pt x="14037" y="1489"/>
                </a:moveTo>
                <a:lnTo>
                  <a:pt x="14023" y="1530"/>
                </a:lnTo>
                <a:lnTo>
                  <a:pt x="13918" y="1479"/>
                </a:lnTo>
                <a:lnTo>
                  <a:pt x="13931" y="1438"/>
                </a:lnTo>
                <a:lnTo>
                  <a:pt x="14037" y="1489"/>
                </a:lnTo>
                <a:close/>
                <a:moveTo>
                  <a:pt x="13864" y="1406"/>
                </a:moveTo>
                <a:lnTo>
                  <a:pt x="13850" y="1447"/>
                </a:lnTo>
                <a:lnTo>
                  <a:pt x="13744" y="1397"/>
                </a:lnTo>
                <a:lnTo>
                  <a:pt x="13758" y="1356"/>
                </a:lnTo>
                <a:lnTo>
                  <a:pt x="13864" y="1406"/>
                </a:lnTo>
                <a:close/>
                <a:moveTo>
                  <a:pt x="13691" y="1323"/>
                </a:moveTo>
                <a:lnTo>
                  <a:pt x="13676" y="1364"/>
                </a:lnTo>
                <a:lnTo>
                  <a:pt x="13571" y="1314"/>
                </a:lnTo>
                <a:lnTo>
                  <a:pt x="13585" y="1273"/>
                </a:lnTo>
                <a:lnTo>
                  <a:pt x="13691" y="1323"/>
                </a:lnTo>
                <a:close/>
                <a:moveTo>
                  <a:pt x="13497" y="607"/>
                </a:moveTo>
                <a:lnTo>
                  <a:pt x="13529" y="629"/>
                </a:lnTo>
                <a:lnTo>
                  <a:pt x="13471" y="745"/>
                </a:lnTo>
                <a:lnTo>
                  <a:pt x="13439" y="722"/>
                </a:lnTo>
                <a:lnTo>
                  <a:pt x="13497" y="607"/>
                </a:lnTo>
                <a:close/>
                <a:moveTo>
                  <a:pt x="13597" y="409"/>
                </a:moveTo>
                <a:lnTo>
                  <a:pt x="13629" y="432"/>
                </a:lnTo>
                <a:lnTo>
                  <a:pt x="13571" y="547"/>
                </a:lnTo>
                <a:lnTo>
                  <a:pt x="13539" y="524"/>
                </a:lnTo>
                <a:lnTo>
                  <a:pt x="13597" y="409"/>
                </a:lnTo>
                <a:close/>
                <a:moveTo>
                  <a:pt x="13697" y="211"/>
                </a:moveTo>
                <a:lnTo>
                  <a:pt x="13729" y="234"/>
                </a:lnTo>
                <a:lnTo>
                  <a:pt x="13670" y="349"/>
                </a:lnTo>
                <a:lnTo>
                  <a:pt x="13639" y="327"/>
                </a:lnTo>
                <a:lnTo>
                  <a:pt x="13697" y="211"/>
                </a:lnTo>
                <a:close/>
                <a:moveTo>
                  <a:pt x="13797" y="14"/>
                </a:moveTo>
                <a:lnTo>
                  <a:pt x="13829" y="36"/>
                </a:lnTo>
                <a:lnTo>
                  <a:pt x="13770" y="151"/>
                </a:lnTo>
                <a:lnTo>
                  <a:pt x="13738" y="129"/>
                </a:lnTo>
                <a:lnTo>
                  <a:pt x="13797" y="14"/>
                </a:lnTo>
                <a:close/>
              </a:path>
            </a:pathLst>
          </a:custGeom>
          <a:solidFill>
            <a:srgbClr val="EBEBE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" name="Logo UPD"/>
          <p:cNvSpPr/>
          <p:nvPr/>
        </p:nvSpPr>
        <p:spPr>
          <a:xfrm>
            <a:off x="450849" y="450000"/>
            <a:ext cx="1212481" cy="417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367" y="17906"/>
                </a:moveTo>
                <a:cubicBezTo>
                  <a:pt x="8367" y="17339"/>
                  <a:pt x="8281" y="16881"/>
                  <a:pt x="8124" y="16609"/>
                </a:cubicBezTo>
                <a:cubicBezTo>
                  <a:pt x="8027" y="16434"/>
                  <a:pt x="7934" y="16358"/>
                  <a:pt x="7676" y="16358"/>
                </a:cubicBezTo>
                <a:lnTo>
                  <a:pt x="7205" y="16358"/>
                </a:lnTo>
                <a:lnTo>
                  <a:pt x="7205" y="21524"/>
                </a:lnTo>
                <a:lnTo>
                  <a:pt x="7496" y="21524"/>
                </a:lnTo>
                <a:lnTo>
                  <a:pt x="7496" y="19551"/>
                </a:lnTo>
                <a:lnTo>
                  <a:pt x="7795" y="19551"/>
                </a:lnTo>
                <a:cubicBezTo>
                  <a:pt x="8113" y="19551"/>
                  <a:pt x="8367" y="18919"/>
                  <a:pt x="8367" y="17906"/>
                </a:cubicBezTo>
                <a:close/>
                <a:moveTo>
                  <a:pt x="5344" y="21567"/>
                </a:moveTo>
                <a:lnTo>
                  <a:pt x="0" y="21567"/>
                </a:lnTo>
                <a:lnTo>
                  <a:pt x="0" y="15225"/>
                </a:lnTo>
                <a:lnTo>
                  <a:pt x="1117" y="12685"/>
                </a:lnTo>
                <a:lnTo>
                  <a:pt x="1117" y="19039"/>
                </a:lnTo>
                <a:lnTo>
                  <a:pt x="5344" y="21567"/>
                </a:lnTo>
                <a:close/>
                <a:moveTo>
                  <a:pt x="2616" y="6354"/>
                </a:moveTo>
                <a:lnTo>
                  <a:pt x="1543" y="8882"/>
                </a:lnTo>
                <a:lnTo>
                  <a:pt x="1543" y="17884"/>
                </a:lnTo>
                <a:lnTo>
                  <a:pt x="5374" y="21197"/>
                </a:lnTo>
                <a:lnTo>
                  <a:pt x="2616" y="15355"/>
                </a:lnTo>
                <a:lnTo>
                  <a:pt x="2616" y="6354"/>
                </a:lnTo>
                <a:close/>
                <a:moveTo>
                  <a:pt x="5613" y="8882"/>
                </a:moveTo>
                <a:lnTo>
                  <a:pt x="4585" y="6473"/>
                </a:lnTo>
                <a:lnTo>
                  <a:pt x="4585" y="11171"/>
                </a:lnTo>
                <a:lnTo>
                  <a:pt x="5613" y="20772"/>
                </a:lnTo>
                <a:lnTo>
                  <a:pt x="5613" y="8882"/>
                </a:lnTo>
                <a:close/>
                <a:moveTo>
                  <a:pt x="4156" y="0"/>
                </a:moveTo>
                <a:lnTo>
                  <a:pt x="3046" y="2539"/>
                </a:lnTo>
                <a:lnTo>
                  <a:pt x="3046" y="14342"/>
                </a:lnTo>
                <a:lnTo>
                  <a:pt x="5471" y="20913"/>
                </a:lnTo>
                <a:lnTo>
                  <a:pt x="4156" y="12064"/>
                </a:lnTo>
                <a:lnTo>
                  <a:pt x="4156" y="0"/>
                </a:lnTo>
                <a:close/>
                <a:moveTo>
                  <a:pt x="21600" y="8915"/>
                </a:moveTo>
                <a:lnTo>
                  <a:pt x="20374" y="8915"/>
                </a:lnTo>
                <a:lnTo>
                  <a:pt x="20374" y="9623"/>
                </a:lnTo>
                <a:lnTo>
                  <a:pt x="20823" y="9623"/>
                </a:lnTo>
                <a:lnTo>
                  <a:pt x="20823" y="14069"/>
                </a:lnTo>
                <a:lnTo>
                  <a:pt x="21114" y="14069"/>
                </a:lnTo>
                <a:lnTo>
                  <a:pt x="21114" y="9623"/>
                </a:lnTo>
                <a:lnTo>
                  <a:pt x="21559" y="9623"/>
                </a:lnTo>
                <a:lnTo>
                  <a:pt x="21600" y="8915"/>
                </a:lnTo>
                <a:close/>
                <a:moveTo>
                  <a:pt x="20412" y="14069"/>
                </a:moveTo>
                <a:lnTo>
                  <a:pt x="19847" y="8904"/>
                </a:lnTo>
                <a:lnTo>
                  <a:pt x="19507" y="8904"/>
                </a:lnTo>
                <a:lnTo>
                  <a:pt x="18928" y="14069"/>
                </a:lnTo>
                <a:lnTo>
                  <a:pt x="19231" y="14069"/>
                </a:lnTo>
                <a:lnTo>
                  <a:pt x="19373" y="12707"/>
                </a:lnTo>
                <a:lnTo>
                  <a:pt x="19948" y="12707"/>
                </a:lnTo>
                <a:lnTo>
                  <a:pt x="20090" y="14069"/>
                </a:lnTo>
                <a:lnTo>
                  <a:pt x="20412" y="14069"/>
                </a:lnTo>
                <a:close/>
                <a:moveTo>
                  <a:pt x="19881" y="11999"/>
                </a:moveTo>
                <a:lnTo>
                  <a:pt x="19447" y="11999"/>
                </a:lnTo>
                <a:cubicBezTo>
                  <a:pt x="19485" y="11650"/>
                  <a:pt x="19668" y="9754"/>
                  <a:pt x="19668" y="9754"/>
                </a:cubicBezTo>
                <a:lnTo>
                  <a:pt x="19672" y="9754"/>
                </a:lnTo>
                <a:cubicBezTo>
                  <a:pt x="19683" y="9961"/>
                  <a:pt x="19862" y="11879"/>
                  <a:pt x="19881" y="11999"/>
                </a:cubicBezTo>
                <a:close/>
                <a:moveTo>
                  <a:pt x="20116" y="8184"/>
                </a:moveTo>
                <a:cubicBezTo>
                  <a:pt x="20116" y="7890"/>
                  <a:pt x="20038" y="7661"/>
                  <a:pt x="19948" y="7661"/>
                </a:cubicBezTo>
                <a:cubicBezTo>
                  <a:pt x="19851" y="7661"/>
                  <a:pt x="19773" y="7890"/>
                  <a:pt x="19773" y="8184"/>
                </a:cubicBezTo>
                <a:cubicBezTo>
                  <a:pt x="19773" y="8468"/>
                  <a:pt x="19851" y="8697"/>
                  <a:pt x="19944" y="8697"/>
                </a:cubicBezTo>
                <a:cubicBezTo>
                  <a:pt x="20038" y="8697"/>
                  <a:pt x="20116" y="8468"/>
                  <a:pt x="20116" y="8184"/>
                </a:cubicBezTo>
                <a:close/>
                <a:moveTo>
                  <a:pt x="19582" y="8184"/>
                </a:moveTo>
                <a:cubicBezTo>
                  <a:pt x="19582" y="7890"/>
                  <a:pt x="19504" y="7661"/>
                  <a:pt x="19410" y="7661"/>
                </a:cubicBezTo>
                <a:cubicBezTo>
                  <a:pt x="19317" y="7661"/>
                  <a:pt x="19238" y="7890"/>
                  <a:pt x="19238" y="8184"/>
                </a:cubicBezTo>
                <a:cubicBezTo>
                  <a:pt x="19238" y="8468"/>
                  <a:pt x="19317" y="8697"/>
                  <a:pt x="19410" y="8697"/>
                </a:cubicBezTo>
                <a:cubicBezTo>
                  <a:pt x="19504" y="8697"/>
                  <a:pt x="19582" y="8468"/>
                  <a:pt x="19582" y="8184"/>
                </a:cubicBezTo>
                <a:close/>
                <a:moveTo>
                  <a:pt x="19029" y="8915"/>
                </a:moveTo>
                <a:lnTo>
                  <a:pt x="17803" y="8915"/>
                </a:lnTo>
                <a:lnTo>
                  <a:pt x="17803" y="9623"/>
                </a:lnTo>
                <a:lnTo>
                  <a:pt x="18252" y="9623"/>
                </a:lnTo>
                <a:lnTo>
                  <a:pt x="18252" y="14069"/>
                </a:lnTo>
                <a:lnTo>
                  <a:pt x="18543" y="14069"/>
                </a:lnTo>
                <a:lnTo>
                  <a:pt x="18543" y="9623"/>
                </a:lnTo>
                <a:lnTo>
                  <a:pt x="18988" y="9623"/>
                </a:lnTo>
                <a:lnTo>
                  <a:pt x="19029" y="8915"/>
                </a:lnTo>
                <a:close/>
                <a:moveTo>
                  <a:pt x="17202" y="14069"/>
                </a:moveTo>
                <a:lnTo>
                  <a:pt x="17504" y="14069"/>
                </a:lnTo>
                <a:lnTo>
                  <a:pt x="17504" y="8915"/>
                </a:lnTo>
                <a:lnTo>
                  <a:pt x="17202" y="8915"/>
                </a:lnTo>
                <a:lnTo>
                  <a:pt x="17202" y="14069"/>
                </a:lnTo>
                <a:close/>
                <a:moveTo>
                  <a:pt x="16824" y="12511"/>
                </a:moveTo>
                <a:cubicBezTo>
                  <a:pt x="16824" y="11737"/>
                  <a:pt x="16645" y="11258"/>
                  <a:pt x="16391" y="11040"/>
                </a:cubicBezTo>
                <a:lnTo>
                  <a:pt x="16181" y="10865"/>
                </a:lnTo>
                <a:cubicBezTo>
                  <a:pt x="16006" y="10713"/>
                  <a:pt x="15946" y="10549"/>
                  <a:pt x="15946" y="10233"/>
                </a:cubicBezTo>
                <a:cubicBezTo>
                  <a:pt x="15946" y="9808"/>
                  <a:pt x="16058" y="9525"/>
                  <a:pt x="16234" y="9525"/>
                </a:cubicBezTo>
                <a:cubicBezTo>
                  <a:pt x="16376" y="9525"/>
                  <a:pt x="16488" y="9645"/>
                  <a:pt x="16648" y="9928"/>
                </a:cubicBezTo>
                <a:lnTo>
                  <a:pt x="16783" y="9318"/>
                </a:lnTo>
                <a:cubicBezTo>
                  <a:pt x="16626" y="9002"/>
                  <a:pt x="16424" y="8827"/>
                  <a:pt x="16222" y="8827"/>
                </a:cubicBezTo>
                <a:cubicBezTo>
                  <a:pt x="15867" y="8827"/>
                  <a:pt x="15621" y="9449"/>
                  <a:pt x="15621" y="10353"/>
                </a:cubicBezTo>
                <a:cubicBezTo>
                  <a:pt x="15621" y="10658"/>
                  <a:pt x="15647" y="10898"/>
                  <a:pt x="15696" y="11105"/>
                </a:cubicBezTo>
                <a:cubicBezTo>
                  <a:pt x="15763" y="11399"/>
                  <a:pt x="15879" y="11596"/>
                  <a:pt x="16039" y="11726"/>
                </a:cubicBezTo>
                <a:lnTo>
                  <a:pt x="16230" y="11879"/>
                </a:lnTo>
                <a:cubicBezTo>
                  <a:pt x="16409" y="12031"/>
                  <a:pt x="16491" y="12271"/>
                  <a:pt x="16491" y="12653"/>
                </a:cubicBezTo>
                <a:cubicBezTo>
                  <a:pt x="16491" y="13165"/>
                  <a:pt x="16361" y="13470"/>
                  <a:pt x="16144" y="13470"/>
                </a:cubicBezTo>
                <a:cubicBezTo>
                  <a:pt x="15965" y="13470"/>
                  <a:pt x="15823" y="13317"/>
                  <a:pt x="15666" y="13045"/>
                </a:cubicBezTo>
                <a:lnTo>
                  <a:pt x="15553" y="13699"/>
                </a:lnTo>
                <a:cubicBezTo>
                  <a:pt x="15729" y="14004"/>
                  <a:pt x="15931" y="14168"/>
                  <a:pt x="16133" y="14168"/>
                </a:cubicBezTo>
                <a:cubicBezTo>
                  <a:pt x="16585" y="14168"/>
                  <a:pt x="16824" y="13372"/>
                  <a:pt x="16824" y="12511"/>
                </a:cubicBezTo>
                <a:close/>
                <a:moveTo>
                  <a:pt x="15329" y="14069"/>
                </a:moveTo>
                <a:lnTo>
                  <a:pt x="15068" y="12827"/>
                </a:lnTo>
                <a:cubicBezTo>
                  <a:pt x="14978" y="12402"/>
                  <a:pt x="14858" y="11901"/>
                  <a:pt x="14795" y="11803"/>
                </a:cubicBezTo>
                <a:cubicBezTo>
                  <a:pt x="15071" y="11803"/>
                  <a:pt x="15236" y="11127"/>
                  <a:pt x="15236" y="10386"/>
                </a:cubicBezTo>
                <a:cubicBezTo>
                  <a:pt x="15236" y="9579"/>
                  <a:pt x="15056" y="8915"/>
                  <a:pt x="14660" y="8915"/>
                </a:cubicBezTo>
                <a:lnTo>
                  <a:pt x="14122" y="8915"/>
                </a:lnTo>
                <a:lnTo>
                  <a:pt x="14122" y="14069"/>
                </a:lnTo>
                <a:lnTo>
                  <a:pt x="14410" y="14069"/>
                </a:lnTo>
                <a:lnTo>
                  <a:pt x="14410" y="11835"/>
                </a:lnTo>
                <a:cubicBezTo>
                  <a:pt x="14466" y="11846"/>
                  <a:pt x="14492" y="11901"/>
                  <a:pt x="14526" y="11999"/>
                </a:cubicBezTo>
                <a:cubicBezTo>
                  <a:pt x="14623" y="12282"/>
                  <a:pt x="14705" y="12631"/>
                  <a:pt x="14825" y="13274"/>
                </a:cubicBezTo>
                <a:lnTo>
                  <a:pt x="14978" y="14069"/>
                </a:lnTo>
                <a:lnTo>
                  <a:pt x="15329" y="14069"/>
                </a:lnTo>
                <a:close/>
                <a:moveTo>
                  <a:pt x="14929" y="10397"/>
                </a:moveTo>
                <a:cubicBezTo>
                  <a:pt x="14929" y="10658"/>
                  <a:pt x="14896" y="10876"/>
                  <a:pt x="14851" y="11018"/>
                </a:cubicBezTo>
                <a:cubicBezTo>
                  <a:pt x="14795" y="11171"/>
                  <a:pt x="14713" y="11236"/>
                  <a:pt x="14559" y="11236"/>
                </a:cubicBezTo>
                <a:lnTo>
                  <a:pt x="14410" y="11236"/>
                </a:lnTo>
                <a:lnTo>
                  <a:pt x="14410" y="9601"/>
                </a:lnTo>
                <a:lnTo>
                  <a:pt x="14571" y="9601"/>
                </a:lnTo>
                <a:cubicBezTo>
                  <a:pt x="14832" y="9601"/>
                  <a:pt x="14929" y="9874"/>
                  <a:pt x="14929" y="10397"/>
                </a:cubicBezTo>
                <a:close/>
                <a:moveTo>
                  <a:pt x="13793" y="14069"/>
                </a:moveTo>
                <a:lnTo>
                  <a:pt x="13793" y="13339"/>
                </a:lnTo>
                <a:lnTo>
                  <a:pt x="13087" y="13339"/>
                </a:lnTo>
                <a:lnTo>
                  <a:pt x="13087" y="11726"/>
                </a:lnTo>
                <a:lnTo>
                  <a:pt x="13625" y="11726"/>
                </a:lnTo>
                <a:lnTo>
                  <a:pt x="13625" y="11018"/>
                </a:lnTo>
                <a:lnTo>
                  <a:pt x="13080" y="11018"/>
                </a:lnTo>
                <a:lnTo>
                  <a:pt x="13080" y="9612"/>
                </a:lnTo>
                <a:lnTo>
                  <a:pt x="13730" y="9612"/>
                </a:lnTo>
                <a:lnTo>
                  <a:pt x="13767" y="8915"/>
                </a:lnTo>
                <a:lnTo>
                  <a:pt x="12788" y="8915"/>
                </a:lnTo>
                <a:lnTo>
                  <a:pt x="12788" y="14069"/>
                </a:lnTo>
                <a:lnTo>
                  <a:pt x="13793" y="14069"/>
                </a:lnTo>
                <a:close/>
                <a:moveTo>
                  <a:pt x="12549" y="8915"/>
                </a:moveTo>
                <a:lnTo>
                  <a:pt x="12242" y="8915"/>
                </a:lnTo>
                <a:lnTo>
                  <a:pt x="11917" y="11792"/>
                </a:lnTo>
                <a:cubicBezTo>
                  <a:pt x="11831" y="12555"/>
                  <a:pt x="11813" y="12871"/>
                  <a:pt x="11813" y="12871"/>
                </a:cubicBezTo>
                <a:lnTo>
                  <a:pt x="11805" y="12871"/>
                </a:lnTo>
                <a:cubicBezTo>
                  <a:pt x="11805" y="12871"/>
                  <a:pt x="11787" y="12489"/>
                  <a:pt x="11716" y="11835"/>
                </a:cubicBezTo>
                <a:lnTo>
                  <a:pt x="11394" y="8915"/>
                </a:lnTo>
                <a:lnTo>
                  <a:pt x="11073" y="8915"/>
                </a:lnTo>
                <a:lnTo>
                  <a:pt x="11667" y="14091"/>
                </a:lnTo>
                <a:lnTo>
                  <a:pt x="11944" y="14091"/>
                </a:lnTo>
                <a:lnTo>
                  <a:pt x="12549" y="8915"/>
                </a:lnTo>
                <a:close/>
                <a:moveTo>
                  <a:pt x="10535" y="14069"/>
                </a:moveTo>
                <a:lnTo>
                  <a:pt x="10837" y="14069"/>
                </a:lnTo>
                <a:lnTo>
                  <a:pt x="10837" y="8915"/>
                </a:lnTo>
                <a:lnTo>
                  <a:pt x="10535" y="8915"/>
                </a:lnTo>
                <a:lnTo>
                  <a:pt x="10535" y="14069"/>
                </a:lnTo>
                <a:close/>
                <a:moveTo>
                  <a:pt x="10068" y="14069"/>
                </a:moveTo>
                <a:lnTo>
                  <a:pt x="10068" y="8915"/>
                </a:lnTo>
                <a:lnTo>
                  <a:pt x="9791" y="8915"/>
                </a:lnTo>
                <a:lnTo>
                  <a:pt x="9795" y="11269"/>
                </a:lnTo>
                <a:cubicBezTo>
                  <a:pt x="9795" y="11737"/>
                  <a:pt x="9813" y="12467"/>
                  <a:pt x="9821" y="12729"/>
                </a:cubicBezTo>
                <a:lnTo>
                  <a:pt x="9813" y="12751"/>
                </a:lnTo>
                <a:cubicBezTo>
                  <a:pt x="9791" y="12522"/>
                  <a:pt x="9713" y="11901"/>
                  <a:pt x="9630" y="11432"/>
                </a:cubicBezTo>
                <a:lnTo>
                  <a:pt x="9201" y="8915"/>
                </a:lnTo>
                <a:lnTo>
                  <a:pt x="8868" y="8915"/>
                </a:lnTo>
                <a:lnTo>
                  <a:pt x="8868" y="14069"/>
                </a:lnTo>
                <a:lnTo>
                  <a:pt x="9159" y="14069"/>
                </a:lnTo>
                <a:lnTo>
                  <a:pt x="9148" y="11574"/>
                </a:lnTo>
                <a:cubicBezTo>
                  <a:pt x="9144" y="11116"/>
                  <a:pt x="9144" y="10571"/>
                  <a:pt x="9130" y="10135"/>
                </a:cubicBezTo>
                <a:lnTo>
                  <a:pt x="9137" y="10113"/>
                </a:lnTo>
                <a:cubicBezTo>
                  <a:pt x="9171" y="10419"/>
                  <a:pt x="9268" y="11072"/>
                  <a:pt x="9361" y="11639"/>
                </a:cubicBezTo>
                <a:lnTo>
                  <a:pt x="9757" y="14069"/>
                </a:lnTo>
                <a:lnTo>
                  <a:pt x="10068" y="14069"/>
                </a:lnTo>
                <a:close/>
                <a:moveTo>
                  <a:pt x="8416" y="12620"/>
                </a:moveTo>
                <a:lnTo>
                  <a:pt x="8416" y="8915"/>
                </a:lnTo>
                <a:lnTo>
                  <a:pt x="8121" y="8915"/>
                </a:lnTo>
                <a:lnTo>
                  <a:pt x="8121" y="12380"/>
                </a:lnTo>
                <a:cubicBezTo>
                  <a:pt x="8121" y="13056"/>
                  <a:pt x="8016" y="13426"/>
                  <a:pt x="7803" y="13426"/>
                </a:cubicBezTo>
                <a:cubicBezTo>
                  <a:pt x="7586" y="13426"/>
                  <a:pt x="7489" y="13165"/>
                  <a:pt x="7489" y="12380"/>
                </a:cubicBezTo>
                <a:lnTo>
                  <a:pt x="7489" y="8915"/>
                </a:lnTo>
                <a:lnTo>
                  <a:pt x="7190" y="8915"/>
                </a:lnTo>
                <a:lnTo>
                  <a:pt x="7190" y="12631"/>
                </a:lnTo>
                <a:cubicBezTo>
                  <a:pt x="7190" y="13459"/>
                  <a:pt x="7336" y="14157"/>
                  <a:pt x="7803" y="14157"/>
                </a:cubicBezTo>
                <a:cubicBezTo>
                  <a:pt x="8192" y="14157"/>
                  <a:pt x="8416" y="13568"/>
                  <a:pt x="8416" y="12620"/>
                </a:cubicBezTo>
                <a:close/>
                <a:moveTo>
                  <a:pt x="21342" y="21524"/>
                </a:moveTo>
                <a:lnTo>
                  <a:pt x="21342" y="16358"/>
                </a:lnTo>
                <a:lnTo>
                  <a:pt x="21066" y="16358"/>
                </a:lnTo>
                <a:lnTo>
                  <a:pt x="21069" y="18723"/>
                </a:lnTo>
                <a:cubicBezTo>
                  <a:pt x="21069" y="19192"/>
                  <a:pt x="21088" y="19922"/>
                  <a:pt x="21096" y="20183"/>
                </a:cubicBezTo>
                <a:lnTo>
                  <a:pt x="21088" y="20205"/>
                </a:lnTo>
                <a:cubicBezTo>
                  <a:pt x="21066" y="19965"/>
                  <a:pt x="20987" y="19355"/>
                  <a:pt x="20909" y="18886"/>
                </a:cubicBezTo>
                <a:lnTo>
                  <a:pt x="20479" y="16358"/>
                </a:lnTo>
                <a:lnTo>
                  <a:pt x="20146" y="16358"/>
                </a:lnTo>
                <a:lnTo>
                  <a:pt x="20146" y="21524"/>
                </a:lnTo>
                <a:lnTo>
                  <a:pt x="20434" y="21524"/>
                </a:lnTo>
                <a:lnTo>
                  <a:pt x="20423" y="19028"/>
                </a:lnTo>
                <a:cubicBezTo>
                  <a:pt x="20423" y="18570"/>
                  <a:pt x="20419" y="18025"/>
                  <a:pt x="20404" y="17590"/>
                </a:cubicBezTo>
                <a:lnTo>
                  <a:pt x="20415" y="17568"/>
                </a:lnTo>
                <a:cubicBezTo>
                  <a:pt x="20445" y="17873"/>
                  <a:pt x="20542" y="18527"/>
                  <a:pt x="20640" y="19093"/>
                </a:cubicBezTo>
                <a:lnTo>
                  <a:pt x="21036" y="21524"/>
                </a:lnTo>
                <a:lnTo>
                  <a:pt x="21342" y="21524"/>
                </a:lnTo>
                <a:close/>
                <a:moveTo>
                  <a:pt x="19754" y="21524"/>
                </a:moveTo>
                <a:lnTo>
                  <a:pt x="19492" y="20281"/>
                </a:lnTo>
                <a:cubicBezTo>
                  <a:pt x="19403" y="19856"/>
                  <a:pt x="19283" y="19355"/>
                  <a:pt x="19220" y="19257"/>
                </a:cubicBezTo>
                <a:cubicBezTo>
                  <a:pt x="19496" y="19257"/>
                  <a:pt x="19660" y="18581"/>
                  <a:pt x="19660" y="17840"/>
                </a:cubicBezTo>
                <a:cubicBezTo>
                  <a:pt x="19660" y="17034"/>
                  <a:pt x="19481" y="16358"/>
                  <a:pt x="19085" y="16358"/>
                </a:cubicBezTo>
                <a:lnTo>
                  <a:pt x="18543" y="16358"/>
                </a:lnTo>
                <a:lnTo>
                  <a:pt x="18543" y="21524"/>
                </a:lnTo>
                <a:lnTo>
                  <a:pt x="18835" y="21524"/>
                </a:lnTo>
                <a:lnTo>
                  <a:pt x="18835" y="19290"/>
                </a:lnTo>
                <a:cubicBezTo>
                  <a:pt x="18891" y="19301"/>
                  <a:pt x="18917" y="19355"/>
                  <a:pt x="18947" y="19453"/>
                </a:cubicBezTo>
                <a:cubicBezTo>
                  <a:pt x="19044" y="19736"/>
                  <a:pt x="19126" y="20085"/>
                  <a:pt x="19249" y="20728"/>
                </a:cubicBezTo>
                <a:lnTo>
                  <a:pt x="19403" y="21524"/>
                </a:lnTo>
                <a:lnTo>
                  <a:pt x="19754" y="21524"/>
                </a:lnTo>
                <a:close/>
                <a:moveTo>
                  <a:pt x="19354" y="17851"/>
                </a:moveTo>
                <a:cubicBezTo>
                  <a:pt x="19354" y="18113"/>
                  <a:pt x="19320" y="18331"/>
                  <a:pt x="19272" y="18472"/>
                </a:cubicBezTo>
                <a:cubicBezTo>
                  <a:pt x="19220" y="18625"/>
                  <a:pt x="19137" y="18690"/>
                  <a:pt x="18984" y="18690"/>
                </a:cubicBezTo>
                <a:lnTo>
                  <a:pt x="18835" y="18690"/>
                </a:lnTo>
                <a:lnTo>
                  <a:pt x="18835" y="17055"/>
                </a:lnTo>
                <a:lnTo>
                  <a:pt x="18995" y="17055"/>
                </a:lnTo>
                <a:cubicBezTo>
                  <a:pt x="19257" y="17055"/>
                  <a:pt x="19354" y="17328"/>
                  <a:pt x="19354" y="17851"/>
                </a:cubicBezTo>
                <a:close/>
                <a:moveTo>
                  <a:pt x="18076" y="18952"/>
                </a:moveTo>
                <a:cubicBezTo>
                  <a:pt x="18076" y="17448"/>
                  <a:pt x="17837" y="16293"/>
                  <a:pt x="17336" y="16293"/>
                </a:cubicBezTo>
                <a:cubicBezTo>
                  <a:pt x="16895" y="16293"/>
                  <a:pt x="16600" y="17241"/>
                  <a:pt x="16600" y="18941"/>
                </a:cubicBezTo>
                <a:cubicBezTo>
                  <a:pt x="16600" y="20467"/>
                  <a:pt x="16847" y="21600"/>
                  <a:pt x="17351" y="21600"/>
                </a:cubicBezTo>
                <a:cubicBezTo>
                  <a:pt x="17811" y="21600"/>
                  <a:pt x="18076" y="20554"/>
                  <a:pt x="18076" y="18952"/>
                </a:cubicBezTo>
                <a:close/>
                <a:moveTo>
                  <a:pt x="17740" y="19006"/>
                </a:moveTo>
                <a:cubicBezTo>
                  <a:pt x="17740" y="20390"/>
                  <a:pt x="17605" y="20957"/>
                  <a:pt x="17344" y="20957"/>
                </a:cubicBezTo>
                <a:cubicBezTo>
                  <a:pt x="17041" y="20957"/>
                  <a:pt x="16925" y="20216"/>
                  <a:pt x="16925" y="18886"/>
                </a:cubicBezTo>
                <a:cubicBezTo>
                  <a:pt x="16925" y="17655"/>
                  <a:pt x="17037" y="16947"/>
                  <a:pt x="17336" y="16947"/>
                </a:cubicBezTo>
                <a:cubicBezTo>
                  <a:pt x="17654" y="16947"/>
                  <a:pt x="17740" y="17742"/>
                  <a:pt x="17740" y="19006"/>
                </a:cubicBezTo>
                <a:close/>
                <a:moveTo>
                  <a:pt x="16207" y="20063"/>
                </a:moveTo>
                <a:cubicBezTo>
                  <a:pt x="16207" y="19540"/>
                  <a:pt x="16125" y="18963"/>
                  <a:pt x="15830" y="18756"/>
                </a:cubicBezTo>
                <a:cubicBezTo>
                  <a:pt x="16028" y="18592"/>
                  <a:pt x="16136" y="18178"/>
                  <a:pt x="16136" y="17633"/>
                </a:cubicBezTo>
                <a:cubicBezTo>
                  <a:pt x="16136" y="17197"/>
                  <a:pt x="16069" y="16859"/>
                  <a:pt x="15935" y="16620"/>
                </a:cubicBezTo>
                <a:cubicBezTo>
                  <a:pt x="15826" y="16413"/>
                  <a:pt x="15733" y="16358"/>
                  <a:pt x="15471" y="16358"/>
                </a:cubicBezTo>
                <a:lnTo>
                  <a:pt x="15004" y="16358"/>
                </a:lnTo>
                <a:lnTo>
                  <a:pt x="15004" y="21524"/>
                </a:lnTo>
                <a:lnTo>
                  <a:pt x="15516" y="21524"/>
                </a:lnTo>
                <a:cubicBezTo>
                  <a:pt x="15965" y="21524"/>
                  <a:pt x="16207" y="21077"/>
                  <a:pt x="16207" y="20063"/>
                </a:cubicBezTo>
                <a:close/>
                <a:moveTo>
                  <a:pt x="15882" y="19976"/>
                </a:moveTo>
                <a:cubicBezTo>
                  <a:pt x="15882" y="20445"/>
                  <a:pt x="15785" y="20815"/>
                  <a:pt x="15561" y="20815"/>
                </a:cubicBezTo>
                <a:lnTo>
                  <a:pt x="15296" y="20815"/>
                </a:lnTo>
                <a:lnTo>
                  <a:pt x="15296" y="19181"/>
                </a:lnTo>
                <a:lnTo>
                  <a:pt x="15553" y="19181"/>
                </a:lnTo>
                <a:cubicBezTo>
                  <a:pt x="15636" y="19181"/>
                  <a:pt x="15673" y="19192"/>
                  <a:pt x="15718" y="19224"/>
                </a:cubicBezTo>
                <a:cubicBezTo>
                  <a:pt x="15815" y="19311"/>
                  <a:pt x="15882" y="19617"/>
                  <a:pt x="15882" y="19976"/>
                </a:cubicBezTo>
                <a:close/>
                <a:moveTo>
                  <a:pt x="15826" y="17764"/>
                </a:moveTo>
                <a:cubicBezTo>
                  <a:pt x="15826" y="17895"/>
                  <a:pt x="15811" y="18113"/>
                  <a:pt x="15755" y="18276"/>
                </a:cubicBezTo>
                <a:cubicBezTo>
                  <a:pt x="15699" y="18450"/>
                  <a:pt x="15647" y="18472"/>
                  <a:pt x="15539" y="18472"/>
                </a:cubicBezTo>
                <a:lnTo>
                  <a:pt x="15288" y="18472"/>
                </a:lnTo>
                <a:lnTo>
                  <a:pt x="15288" y="17066"/>
                </a:lnTo>
                <a:lnTo>
                  <a:pt x="15516" y="17066"/>
                </a:lnTo>
                <a:cubicBezTo>
                  <a:pt x="15602" y="17066"/>
                  <a:pt x="15647" y="17088"/>
                  <a:pt x="15684" y="17121"/>
                </a:cubicBezTo>
                <a:cubicBezTo>
                  <a:pt x="15767" y="17208"/>
                  <a:pt x="15826" y="17470"/>
                  <a:pt x="15826" y="17764"/>
                </a:cubicBezTo>
                <a:close/>
                <a:moveTo>
                  <a:pt x="14612" y="21524"/>
                </a:moveTo>
                <a:lnTo>
                  <a:pt x="14350" y="20281"/>
                </a:lnTo>
                <a:cubicBezTo>
                  <a:pt x="14257" y="19856"/>
                  <a:pt x="14141" y="19355"/>
                  <a:pt x="14077" y="19257"/>
                </a:cubicBezTo>
                <a:cubicBezTo>
                  <a:pt x="14354" y="19257"/>
                  <a:pt x="14518" y="18581"/>
                  <a:pt x="14518" y="17840"/>
                </a:cubicBezTo>
                <a:cubicBezTo>
                  <a:pt x="14518" y="17034"/>
                  <a:pt x="14339" y="16358"/>
                  <a:pt x="13943" y="16358"/>
                </a:cubicBezTo>
                <a:lnTo>
                  <a:pt x="13401" y="16358"/>
                </a:lnTo>
                <a:lnTo>
                  <a:pt x="13401" y="21524"/>
                </a:lnTo>
                <a:lnTo>
                  <a:pt x="13692" y="21524"/>
                </a:lnTo>
                <a:lnTo>
                  <a:pt x="13692" y="19290"/>
                </a:lnTo>
                <a:cubicBezTo>
                  <a:pt x="13749" y="19301"/>
                  <a:pt x="13775" y="19355"/>
                  <a:pt x="13805" y="19453"/>
                </a:cubicBezTo>
                <a:cubicBezTo>
                  <a:pt x="13902" y="19736"/>
                  <a:pt x="13984" y="20085"/>
                  <a:pt x="14107" y="20728"/>
                </a:cubicBezTo>
                <a:lnTo>
                  <a:pt x="14260" y="21524"/>
                </a:lnTo>
                <a:lnTo>
                  <a:pt x="14612" y="21524"/>
                </a:lnTo>
                <a:close/>
                <a:moveTo>
                  <a:pt x="14208" y="17851"/>
                </a:moveTo>
                <a:cubicBezTo>
                  <a:pt x="14208" y="18113"/>
                  <a:pt x="14178" y="18331"/>
                  <a:pt x="14130" y="18472"/>
                </a:cubicBezTo>
                <a:cubicBezTo>
                  <a:pt x="14077" y="18625"/>
                  <a:pt x="13995" y="18690"/>
                  <a:pt x="13842" y="18690"/>
                </a:cubicBezTo>
                <a:lnTo>
                  <a:pt x="13692" y="18690"/>
                </a:lnTo>
                <a:lnTo>
                  <a:pt x="13692" y="17055"/>
                </a:lnTo>
                <a:lnTo>
                  <a:pt x="13853" y="17055"/>
                </a:lnTo>
                <a:cubicBezTo>
                  <a:pt x="14115" y="17055"/>
                  <a:pt x="14208" y="17328"/>
                  <a:pt x="14208" y="17851"/>
                </a:cubicBezTo>
                <a:close/>
                <a:moveTo>
                  <a:pt x="12997" y="21524"/>
                </a:moveTo>
                <a:lnTo>
                  <a:pt x="12997" y="20794"/>
                </a:lnTo>
                <a:lnTo>
                  <a:pt x="12291" y="20794"/>
                </a:lnTo>
                <a:lnTo>
                  <a:pt x="12291" y="19181"/>
                </a:lnTo>
                <a:lnTo>
                  <a:pt x="12829" y="19181"/>
                </a:lnTo>
                <a:lnTo>
                  <a:pt x="12829" y="18472"/>
                </a:lnTo>
                <a:lnTo>
                  <a:pt x="12284" y="18472"/>
                </a:lnTo>
                <a:lnTo>
                  <a:pt x="12284" y="17066"/>
                </a:lnTo>
                <a:lnTo>
                  <a:pt x="12934" y="17066"/>
                </a:lnTo>
                <a:lnTo>
                  <a:pt x="12971" y="16358"/>
                </a:lnTo>
                <a:lnTo>
                  <a:pt x="11992" y="16358"/>
                </a:lnTo>
                <a:lnTo>
                  <a:pt x="11992" y="21524"/>
                </a:lnTo>
                <a:lnTo>
                  <a:pt x="12997" y="21524"/>
                </a:lnTo>
                <a:close/>
                <a:moveTo>
                  <a:pt x="11521" y="18952"/>
                </a:moveTo>
                <a:cubicBezTo>
                  <a:pt x="11521" y="18156"/>
                  <a:pt x="11461" y="17535"/>
                  <a:pt x="11331" y="17088"/>
                </a:cubicBezTo>
                <a:cubicBezTo>
                  <a:pt x="11162" y="16543"/>
                  <a:pt x="10968" y="16358"/>
                  <a:pt x="10636" y="16358"/>
                </a:cubicBezTo>
                <a:lnTo>
                  <a:pt x="10266" y="16358"/>
                </a:lnTo>
                <a:lnTo>
                  <a:pt x="10266" y="21524"/>
                </a:lnTo>
                <a:lnTo>
                  <a:pt x="10703" y="21524"/>
                </a:lnTo>
                <a:cubicBezTo>
                  <a:pt x="11035" y="21524"/>
                  <a:pt x="11189" y="21349"/>
                  <a:pt x="11334" y="20794"/>
                </a:cubicBezTo>
                <a:cubicBezTo>
                  <a:pt x="11454" y="20347"/>
                  <a:pt x="11521" y="19736"/>
                  <a:pt x="11521" y="18952"/>
                </a:cubicBezTo>
                <a:close/>
                <a:moveTo>
                  <a:pt x="11196" y="19050"/>
                </a:moveTo>
                <a:cubicBezTo>
                  <a:pt x="11196" y="20216"/>
                  <a:pt x="11069" y="20815"/>
                  <a:pt x="10759" y="20815"/>
                </a:cubicBezTo>
                <a:lnTo>
                  <a:pt x="10565" y="20815"/>
                </a:lnTo>
                <a:lnTo>
                  <a:pt x="10565" y="17045"/>
                </a:lnTo>
                <a:lnTo>
                  <a:pt x="10751" y="17045"/>
                </a:lnTo>
                <a:cubicBezTo>
                  <a:pt x="10908" y="17045"/>
                  <a:pt x="11002" y="17164"/>
                  <a:pt x="11084" y="17491"/>
                </a:cubicBezTo>
                <a:cubicBezTo>
                  <a:pt x="11174" y="17851"/>
                  <a:pt x="11196" y="18385"/>
                  <a:pt x="11196" y="19050"/>
                </a:cubicBezTo>
                <a:close/>
                <a:moveTo>
                  <a:pt x="9933" y="21524"/>
                </a:moveTo>
                <a:lnTo>
                  <a:pt x="9369" y="16358"/>
                </a:lnTo>
                <a:lnTo>
                  <a:pt x="9029" y="16358"/>
                </a:lnTo>
                <a:lnTo>
                  <a:pt x="8446" y="21524"/>
                </a:lnTo>
                <a:lnTo>
                  <a:pt x="8752" y="21524"/>
                </a:lnTo>
                <a:lnTo>
                  <a:pt x="8894" y="20161"/>
                </a:lnTo>
                <a:lnTo>
                  <a:pt x="9466" y="20161"/>
                </a:lnTo>
                <a:lnTo>
                  <a:pt x="9612" y="21524"/>
                </a:lnTo>
                <a:lnTo>
                  <a:pt x="9933" y="21524"/>
                </a:lnTo>
                <a:close/>
                <a:moveTo>
                  <a:pt x="9399" y="19453"/>
                </a:moveTo>
                <a:lnTo>
                  <a:pt x="8965" y="19453"/>
                </a:lnTo>
                <a:cubicBezTo>
                  <a:pt x="9006" y="19104"/>
                  <a:pt x="9189" y="17208"/>
                  <a:pt x="9189" y="17208"/>
                </a:cubicBezTo>
                <a:cubicBezTo>
                  <a:pt x="9204" y="17415"/>
                  <a:pt x="9384" y="19333"/>
                  <a:pt x="9399" y="19453"/>
                </a:cubicBezTo>
                <a:close/>
                <a:moveTo>
                  <a:pt x="8042" y="17960"/>
                </a:moveTo>
                <a:cubicBezTo>
                  <a:pt x="8042" y="18570"/>
                  <a:pt x="7941" y="18865"/>
                  <a:pt x="7724" y="18865"/>
                </a:cubicBezTo>
                <a:lnTo>
                  <a:pt x="7496" y="18865"/>
                </a:lnTo>
                <a:lnTo>
                  <a:pt x="7496" y="17055"/>
                </a:lnTo>
                <a:lnTo>
                  <a:pt x="7724" y="17055"/>
                </a:lnTo>
                <a:cubicBezTo>
                  <a:pt x="7840" y="17055"/>
                  <a:pt x="7919" y="17143"/>
                  <a:pt x="7971" y="17306"/>
                </a:cubicBezTo>
                <a:cubicBezTo>
                  <a:pt x="8020" y="17459"/>
                  <a:pt x="8042" y="17677"/>
                  <a:pt x="8042" y="17960"/>
                </a:cubicBezTo>
                <a:close/>
              </a:path>
            </a:pathLst>
          </a:custGeom>
          <a:solidFill>
            <a:srgbClr val="00205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" name="Headline"/>
          <p:cNvSpPr txBox="1">
            <a:spLocks noGrp="1"/>
          </p:cNvSpPr>
          <p:nvPr>
            <p:ph type="title" hasCustomPrompt="1"/>
          </p:nvPr>
        </p:nvSpPr>
        <p:spPr>
          <a:xfrm>
            <a:off x="449260" y="1366837"/>
            <a:ext cx="8243888" cy="3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Headline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450850" y="1860550"/>
            <a:ext cx="8243889" cy="4340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96697" y="6358066"/>
            <a:ext cx="198042" cy="2286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sz="1600" b="1">
                <a:solidFill>
                  <a:srgbClr val="00205B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</p:sldLayoutIdLst>
  <p:transition spd="med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chemeClr val="accent1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chemeClr val="accent1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chemeClr val="accent1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chemeClr val="accent1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chemeClr val="accent1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chemeClr val="accent1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chemeClr val="accent1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chemeClr val="accent1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chemeClr val="accent1"/>
          </a:solidFill>
          <a:uFillTx/>
          <a:latin typeface="Arial Narrow"/>
          <a:ea typeface="Arial Narrow"/>
          <a:cs typeface="Arial Narrow"/>
          <a:sym typeface="Arial Narrow"/>
        </a:defRPr>
      </a:lvl9pPr>
    </p:titleStyle>
    <p:bodyStyle>
      <a:lvl1pPr marL="266700" marR="0" indent="-2667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Helvetica"/>
        <a:buChar char="◯"/>
        <a:tabLst/>
        <a:defRPr sz="2000" b="1" i="0" u="none" strike="noStrike" cap="none" spc="0" baseline="0">
          <a:solidFill>
            <a:srgbClr val="555555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266700" marR="0" indent="-2667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Helvetica"/>
        <a:buChar char="◯"/>
        <a:tabLst/>
        <a:defRPr sz="2000" b="1" i="0" u="none" strike="noStrike" cap="none" spc="0" baseline="0">
          <a:solidFill>
            <a:srgbClr val="555555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266700" marR="0" indent="-2667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0000"/>
        <a:buFont typeface="Helvetica"/>
        <a:buChar char=""/>
        <a:tabLst/>
        <a:defRPr sz="2000" b="1" i="0" u="none" strike="noStrike" cap="none" spc="0" baseline="0">
          <a:solidFill>
            <a:srgbClr val="555555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468000" marR="0" indent="-2340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 typeface="Helvetica"/>
        <a:buChar char="●"/>
        <a:tabLst/>
        <a:defRPr sz="2000" b="1" i="0" u="none" strike="noStrike" cap="none" spc="0" baseline="0">
          <a:solidFill>
            <a:srgbClr val="555555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658416" marR="0" indent="-172641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Helvetica"/>
        <a:buChar char="•"/>
        <a:tabLst/>
        <a:defRPr sz="2000" b="1" i="0" u="none" strike="noStrike" cap="none" spc="0" baseline="0">
          <a:solidFill>
            <a:srgbClr val="555555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658416" marR="0" indent="-172641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80000"/>
        <a:buFont typeface="Helvetica"/>
        <a:buChar char="●"/>
        <a:tabLst/>
        <a:defRPr sz="2000" b="1" i="0" u="none" strike="noStrike" cap="none" spc="0" baseline="0">
          <a:solidFill>
            <a:srgbClr val="555555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658416" marR="0" indent="-172641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80000"/>
        <a:buFont typeface="Helvetica"/>
        <a:buChar char="●"/>
        <a:tabLst/>
        <a:defRPr sz="2000" b="1" i="0" u="none" strike="noStrike" cap="none" spc="0" baseline="0">
          <a:solidFill>
            <a:srgbClr val="555555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658416" marR="0" indent="-172641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80000"/>
        <a:buFont typeface="Helvetica"/>
        <a:buChar char="●"/>
        <a:tabLst/>
        <a:defRPr sz="2000" b="1" i="0" u="none" strike="noStrike" cap="none" spc="0" baseline="0">
          <a:solidFill>
            <a:srgbClr val="555555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658416" marR="0" indent="-172641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80000"/>
        <a:buFont typeface="Helvetica"/>
        <a:buChar char="●"/>
        <a:tabLst/>
        <a:defRPr sz="2000" b="1" i="0" u="none" strike="noStrike" cap="none" spc="0" baseline="0">
          <a:solidFill>
            <a:srgbClr val="555555"/>
          </a:solidFill>
          <a:uFillTx/>
          <a:latin typeface="Arial Narrow"/>
          <a:ea typeface="Arial Narrow"/>
          <a:cs typeface="Arial Narrow"/>
          <a:sym typeface="Arial Narrow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5" Type="http://schemas.openxmlformats.org/officeDocument/2006/relationships/image" Target="../media/image5.png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9064094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documentation.html" TargetMode="External"/><Relationship Id="rId2" Type="http://schemas.openxmlformats.org/officeDocument/2006/relationships/hyperlink" Target="https://ieeexplore.ieee.org/abstract/document/9064094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el 9"/>
          <p:cNvSpPr txBox="1">
            <a:spLocks noGrp="1"/>
          </p:cNvSpPr>
          <p:nvPr>
            <p:ph type="title"/>
          </p:nvPr>
        </p:nvSpPr>
        <p:spPr>
          <a:xfrm>
            <a:off x="81545" y="1741715"/>
            <a:ext cx="4586957" cy="460188"/>
          </a:xfrm>
          <a:prstGeom prst="rect">
            <a:avLst/>
          </a:prstGeom>
        </p:spPr>
        <p:txBody>
          <a:bodyPr>
            <a:noAutofit/>
          </a:bodyPr>
          <a:lstStyle>
            <a:lvl1pPr defTabSz="637794">
              <a:defRPr sz="1860"/>
            </a:lvl1pPr>
          </a:lstStyle>
          <a:p>
            <a:r>
              <a:rPr sz="2400"/>
              <a:t>Paderborn university</a:t>
            </a:r>
          </a:p>
        </p:txBody>
      </p:sp>
      <p:sp>
        <p:nvSpPr>
          <p:cNvPr id="213" name="Untertitel 19"/>
          <p:cNvSpPr txBox="1">
            <a:spLocks noGrp="1"/>
          </p:cNvSpPr>
          <p:nvPr>
            <p:ph type="body" sz="quarter" idx="1"/>
          </p:nvPr>
        </p:nvSpPr>
        <p:spPr>
          <a:xfrm>
            <a:off x="5633813" y="5686798"/>
            <a:ext cx="2997425" cy="593273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/>
              <a:t>Supervisors:</a:t>
            </a:r>
          </a:p>
          <a:p>
            <a:r>
              <a:rPr lang="en-US"/>
              <a:t>Prof. Dr. Christian </a:t>
            </a:r>
            <a:r>
              <a:rPr lang="en-US" err="1"/>
              <a:t>plessl</a:t>
            </a:r>
            <a:endParaRPr lang="en-US"/>
          </a:p>
          <a:p>
            <a:r>
              <a:rPr lang="en-US"/>
              <a:t>Prof. dr. Marco </a:t>
            </a:r>
            <a:r>
              <a:rPr lang="en-US" err="1"/>
              <a:t>platzner</a:t>
            </a:r>
            <a:endParaRPr/>
          </a:p>
        </p:txBody>
      </p:sp>
      <p:sp>
        <p:nvSpPr>
          <p:cNvPr id="214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8567738" y="6244047"/>
            <a:ext cx="127001" cy="228601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215" name="Vertikaler Textplatzhalter 30"/>
          <p:cNvSpPr>
            <a:spLocks noGrp="1"/>
          </p:cNvSpPr>
          <p:nvPr>
            <p:ph type="body" idx="23"/>
          </p:nvPr>
        </p:nvSpPr>
        <p:spPr>
          <a:xfrm>
            <a:off x="81545" y="4291489"/>
            <a:ext cx="6502135" cy="886505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>
            <a:normAutofit fontScale="85000" lnSpcReduction="20000"/>
          </a:bodyPr>
          <a:lstStyle>
            <a:lvl1pPr defTabSz="672084">
              <a:defRPr sz="4018"/>
            </a:lvl1pPr>
          </a:lstStyle>
          <a:p>
            <a:r>
              <a:rPr lang="en-US"/>
              <a:t>Analysis of job traces in </a:t>
            </a:r>
            <a:r>
              <a:rPr lang="en-US" err="1"/>
              <a:t>hpc</a:t>
            </a:r>
            <a:r>
              <a:rPr lang="en-US"/>
              <a:t> systems</a:t>
            </a:r>
            <a:endParaRPr/>
          </a:p>
        </p:txBody>
      </p:sp>
      <p:grpSp>
        <p:nvGrpSpPr>
          <p:cNvPr id="218" name="Bildplatzhalter 27"/>
          <p:cNvGrpSpPr/>
          <p:nvPr/>
        </p:nvGrpSpPr>
        <p:grpSpPr>
          <a:xfrm>
            <a:off x="5129349" y="-10168"/>
            <a:ext cx="4014651" cy="3895960"/>
            <a:chOff x="0" y="0"/>
            <a:chExt cx="4518025" cy="4068762"/>
          </a:xfrm>
        </p:grpSpPr>
        <p:sp>
          <p:nvSpPr>
            <p:cNvPr id="216" name="Rectangle"/>
            <p:cNvSpPr/>
            <p:nvPr/>
          </p:nvSpPr>
          <p:spPr>
            <a:xfrm>
              <a:off x="0" y="0"/>
              <a:ext cx="4518025" cy="4068763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17" name="image4.tif" descr="image4.tif"/>
            <p:cNvPicPr>
              <a:picLocks noChangeAspect="1"/>
            </p:cNvPicPr>
            <p:nvPr/>
          </p:nvPicPr>
          <p:blipFill>
            <a:blip r:embed="rId3"/>
            <a:srcRect l="406" r="406"/>
            <a:stretch>
              <a:fillRect/>
            </a:stretch>
          </p:blipFill>
          <p:spPr>
            <a:xfrm>
              <a:off x="-1" y="0"/>
              <a:ext cx="4518026" cy="40687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9" name="Titel 9"/>
          <p:cNvSpPr txBox="1"/>
          <p:nvPr/>
        </p:nvSpPr>
        <p:spPr>
          <a:xfrm>
            <a:off x="81545" y="2147411"/>
            <a:ext cx="4586957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defTabSz="685800">
              <a:defRPr sz="2000" b="1" cap="all">
                <a:solidFill>
                  <a:srgbClr val="00205B"/>
                </a:solidFill>
              </a:defRPr>
            </a:lvl1pPr>
          </a:lstStyle>
          <a:p>
            <a:r>
              <a:rPr lang="en-US"/>
              <a:t>Research Group:</a:t>
            </a:r>
          </a:p>
          <a:p>
            <a:r>
              <a:rPr lang="en-US"/>
              <a:t>High-Performance It Systems</a:t>
            </a:r>
            <a:endParaRPr/>
          </a:p>
        </p:txBody>
      </p:sp>
      <p:sp>
        <p:nvSpPr>
          <p:cNvPr id="15" name="Untertitel 19">
            <a:extLst>
              <a:ext uri="{FF2B5EF4-FFF2-40B4-BE49-F238E27FC236}">
                <a16:creationId xmlns="" xmlns:a16="http://schemas.microsoft.com/office/drawing/2014/main" id="{960F2B68-7E52-0F4F-B23E-D14BDD7265F5}"/>
              </a:ext>
            </a:extLst>
          </p:cNvPr>
          <p:cNvSpPr txBox="1">
            <a:spLocks/>
          </p:cNvSpPr>
          <p:nvPr/>
        </p:nvSpPr>
        <p:spPr>
          <a:xfrm>
            <a:off x="81545" y="5694712"/>
            <a:ext cx="2997425" cy="3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 fontScale="85000" lnSpcReduction="10000"/>
          </a:bodyPr>
          <a:lstStyle>
            <a:lvl1pPr marL="0" marR="0" indent="0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all" spc="0" baseline="0">
                <a:solidFill>
                  <a:srgbClr val="00205B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all" spc="0" baseline="0">
                <a:solidFill>
                  <a:srgbClr val="00205B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all" spc="0" baseline="0">
                <a:solidFill>
                  <a:srgbClr val="00205B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all" spc="0" baseline="0">
                <a:solidFill>
                  <a:srgbClr val="00205B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all" spc="0" baseline="0">
                <a:solidFill>
                  <a:srgbClr val="00205B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658416" marR="0" indent="-172641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Helvetica"/>
              <a:buChar char="●"/>
              <a:tabLst/>
              <a:defRPr sz="2000" b="1" i="0" u="none" strike="noStrike" cap="none" spc="0" baseline="0">
                <a:solidFill>
                  <a:srgbClr val="555555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658416" marR="0" indent="-172641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Helvetica"/>
              <a:buChar char="●"/>
              <a:tabLst/>
              <a:defRPr sz="2000" b="1" i="0" u="none" strike="noStrike" cap="none" spc="0" baseline="0">
                <a:solidFill>
                  <a:srgbClr val="555555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658416" marR="0" indent="-172641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Helvetica"/>
              <a:buChar char="●"/>
              <a:tabLst/>
              <a:defRPr sz="2000" b="1" i="0" u="none" strike="noStrike" cap="none" spc="0" baseline="0">
                <a:solidFill>
                  <a:srgbClr val="555555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658416" marR="0" indent="-172641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Helvetica"/>
              <a:buChar char="●"/>
              <a:tabLst/>
              <a:defRPr sz="2000" b="1" i="0" u="none" strike="noStrike" cap="none" spc="0" baseline="0">
                <a:solidFill>
                  <a:srgbClr val="555555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r>
              <a:rPr lang="en-GB" err="1"/>
              <a:t>Anirudh</a:t>
            </a:r>
            <a:r>
              <a:rPr lang="en-GB"/>
              <a:t> </a:t>
            </a:r>
            <a:r>
              <a:rPr lang="en-GB" err="1"/>
              <a:t>madhigiri</a:t>
            </a:r>
            <a:r>
              <a:rPr lang="en-GB"/>
              <a:t> </a:t>
            </a:r>
            <a:r>
              <a:rPr lang="en-GB" err="1"/>
              <a:t>gopinath</a:t>
            </a:r>
            <a:endParaRPr lang="en-GB"/>
          </a:p>
        </p:txBody>
      </p:sp>
      <p:sp>
        <p:nvSpPr>
          <p:cNvPr id="11" name="Titel 9">
            <a:extLst>
              <a:ext uri="{FF2B5EF4-FFF2-40B4-BE49-F238E27FC236}">
                <a16:creationId xmlns="" xmlns:a16="http://schemas.microsoft.com/office/drawing/2014/main" id="{A81E33F6-6DB3-784E-AA44-8E03EFE3ED2E}"/>
              </a:ext>
            </a:extLst>
          </p:cNvPr>
          <p:cNvSpPr txBox="1"/>
          <p:nvPr/>
        </p:nvSpPr>
        <p:spPr>
          <a:xfrm>
            <a:off x="81545" y="3983712"/>
            <a:ext cx="458695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defTabSz="685800">
              <a:defRPr sz="2000" b="1" cap="all">
                <a:solidFill>
                  <a:srgbClr val="00205B"/>
                </a:solidFill>
              </a:defRPr>
            </a:lvl1pPr>
          </a:lstStyle>
          <a:p>
            <a:r>
              <a:rPr lang="en-US"/>
              <a:t>MASTER THESIS DEFENSE</a:t>
            </a: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tle 2"/>
          <p:cNvSpPr txBox="1">
            <a:spLocks noGrp="1"/>
          </p:cNvSpPr>
          <p:nvPr>
            <p:ph type="title"/>
          </p:nvPr>
        </p:nvSpPr>
        <p:spPr>
          <a:xfrm>
            <a:off x="331576" y="1078170"/>
            <a:ext cx="6828979" cy="885721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>
                <a:latin typeface="Calibri"/>
              </a:rPr>
              <a:t>Deep understanding of job characteristics</a:t>
            </a:r>
          </a:p>
        </p:txBody>
      </p:sp>
      <p:sp>
        <p:nvSpPr>
          <p:cNvPr id="246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567738" y="6358066"/>
            <a:ext cx="127001" cy="228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dirty="0"/>
              <a:t>10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91CCABC-247E-C843-A60C-57BEAC3B8228}"/>
              </a:ext>
            </a:extLst>
          </p:cNvPr>
          <p:cNvSpPr txBox="1"/>
          <p:nvPr/>
        </p:nvSpPr>
        <p:spPr>
          <a:xfrm>
            <a:off x="152280" y="2132036"/>
            <a:ext cx="417354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x-none" sz="1200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More than 50 percent of the jobs were executed </a:t>
            </a:r>
            <a:r>
              <a:rPr lang="x-none" sz="1200" dirty="0" smtClean="0">
                <a:solidFill>
                  <a:schemeClr val="tx1">
                    <a:lumMod val="50000"/>
                  </a:schemeClr>
                </a:solidFill>
                <a:latin typeface="Calibri"/>
              </a:rPr>
              <a:t>within </a:t>
            </a:r>
            <a:r>
              <a:rPr lang="x-none" sz="1200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5 </a:t>
            </a:r>
            <a:r>
              <a:rPr lang="x-none" sz="1200" dirty="0" smtClean="0">
                <a:solidFill>
                  <a:schemeClr val="tx1">
                    <a:lumMod val="50000"/>
                  </a:schemeClr>
                </a:solidFill>
                <a:latin typeface="Calibri"/>
              </a:rPr>
              <a:t>minutes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.</a:t>
            </a:r>
            <a:endParaRPr lang="x-none" sz="1200" dirty="0">
              <a:solidFill>
                <a:schemeClr val="tx1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3" name="Titel 9">
            <a:extLst>
              <a:ext uri="{FF2B5EF4-FFF2-40B4-BE49-F238E27FC236}">
                <a16:creationId xmlns="" xmlns:a16="http://schemas.microsoft.com/office/drawing/2014/main" id="{CC7A2BC5-E61A-F840-52FC-391FBF56ADD4}"/>
              </a:ext>
            </a:extLst>
          </p:cNvPr>
          <p:cNvSpPr txBox="1"/>
          <p:nvPr/>
        </p:nvSpPr>
        <p:spPr>
          <a:xfrm>
            <a:off x="444200" y="1720732"/>
            <a:ext cx="494713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b">
            <a:spAutoFit/>
          </a:bodyPr>
          <a:lstStyle>
            <a:lvl1pPr defTabSz="685800">
              <a:defRPr sz="2000" b="1" cap="all">
                <a:solidFill>
                  <a:srgbClr val="00205B"/>
                </a:solidFill>
              </a:defRPr>
            </a:lvl1pPr>
          </a:lstStyle>
          <a:p>
            <a:r>
              <a:rPr lang="en-US">
                <a:latin typeface="Calibri"/>
              </a:rPr>
              <a:t>Run time analysis</a:t>
            </a:r>
          </a:p>
        </p:txBody>
      </p:sp>
      <p:pic>
        <p:nvPicPr>
          <p:cNvPr id="7" name="Picture 3" descr="Chart, bar chart&#10;&#10;Description automatically generated">
            <a:extLst>
              <a:ext uri="{FF2B5EF4-FFF2-40B4-BE49-F238E27FC236}">
                <a16:creationId xmlns="" xmlns:a16="http://schemas.microsoft.com/office/drawing/2014/main" id="{EFE1C13B-CF73-4793-B40B-89EC7BF18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72" y="2840194"/>
            <a:ext cx="4034570" cy="32750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E683C27-F343-3704-570C-A7B7CB575B64}"/>
              </a:ext>
            </a:extLst>
          </p:cNvPr>
          <p:cNvSpPr txBox="1"/>
          <p:nvPr/>
        </p:nvSpPr>
        <p:spPr>
          <a:xfrm>
            <a:off x="149800" y="6022905"/>
            <a:ext cx="417354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Long partition has maximum wall time of 21 days, and fpga synthesis has 3 days as it is used for QMA computations.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F5E099A-5A01-98F4-9483-4F9FE2794321}"/>
              </a:ext>
            </a:extLst>
          </p:cNvPr>
          <p:cNvSpPr txBox="1"/>
          <p:nvPr/>
        </p:nvSpPr>
        <p:spPr>
          <a:xfrm>
            <a:off x="149800" y="6482893"/>
            <a:ext cx="84110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Short partition has maximum wall time of 30 minutes; hence the run time is very less.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="" xmlns:a16="http://schemas.microsoft.com/office/drawing/2014/main" id="{C74E9541-99C8-87D3-8FDE-AE70110EF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438" y="1716132"/>
            <a:ext cx="4959503" cy="468024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485D2B0F-BF06-F24B-4429-BAF914B0C137}"/>
              </a:ext>
            </a:extLst>
          </p:cNvPr>
          <p:cNvCxnSpPr/>
          <p:nvPr/>
        </p:nvCxnSpPr>
        <p:spPr>
          <a:xfrm>
            <a:off x="6428676" y="3975410"/>
            <a:ext cx="1151364" cy="844703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73399E0-00A8-33D6-DDAB-483D8B535A55}"/>
              </a:ext>
            </a:extLst>
          </p:cNvPr>
          <p:cNvSpPr txBox="1"/>
          <p:nvPr/>
        </p:nvSpPr>
        <p:spPr>
          <a:xfrm>
            <a:off x="5394402" y="3721719"/>
            <a:ext cx="190964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Run time up to 5 minutes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6A8B3437-1FD9-5F13-141D-658D04733D18}"/>
              </a:ext>
            </a:extLst>
          </p:cNvPr>
          <p:cNvCxnSpPr/>
          <p:nvPr/>
        </p:nvCxnSpPr>
        <p:spPr>
          <a:xfrm>
            <a:off x="8122268" y="2323637"/>
            <a:ext cx="565923" cy="9199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51DB91D-3CEE-136B-945A-B01332B6ACE8}"/>
              </a:ext>
            </a:extLst>
          </p:cNvPr>
          <p:cNvSpPr txBox="1"/>
          <p:nvPr/>
        </p:nvSpPr>
        <p:spPr>
          <a:xfrm>
            <a:off x="6648915" y="2090853"/>
            <a:ext cx="204903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Run time from 1 to 6 hours</a:t>
            </a:r>
          </a:p>
        </p:txBody>
      </p:sp>
    </p:spTree>
    <p:extLst>
      <p:ext uri="{BB962C8B-B14F-4D97-AF65-F5344CB8AC3E}">
        <p14:creationId xmlns:p14="http://schemas.microsoft.com/office/powerpoint/2010/main" val="26090292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2" grpId="0"/>
      <p:bldP spid="10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tle 2"/>
          <p:cNvSpPr txBox="1">
            <a:spLocks noGrp="1"/>
          </p:cNvSpPr>
          <p:nvPr>
            <p:ph type="title"/>
          </p:nvPr>
        </p:nvSpPr>
        <p:spPr>
          <a:xfrm>
            <a:off x="331576" y="1078170"/>
            <a:ext cx="6828979" cy="885721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>
                <a:latin typeface="Calibri"/>
              </a:rPr>
              <a:t>Deep understanding of job characteristics</a:t>
            </a:r>
          </a:p>
        </p:txBody>
      </p:sp>
      <p:sp>
        <p:nvSpPr>
          <p:cNvPr id="246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567738" y="6358066"/>
            <a:ext cx="127001" cy="228601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 dirty="0"/>
              <a:t>11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91CCABC-247E-C843-A60C-57BEAC3B8228}"/>
              </a:ext>
            </a:extLst>
          </p:cNvPr>
          <p:cNvSpPr txBox="1"/>
          <p:nvPr/>
        </p:nvSpPr>
        <p:spPr>
          <a:xfrm>
            <a:off x="152280" y="2145975"/>
            <a:ext cx="4466264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Almost 60 percent of jobs submitted every month used 500 </a:t>
            </a:r>
            <a:r>
              <a:rPr lang="x-none" sz="1200" dirty="0" smtClean="0">
                <a:solidFill>
                  <a:schemeClr val="tx1">
                    <a:lumMod val="50000"/>
                  </a:schemeClr>
                </a:solidFill>
                <a:latin typeface="Calibri"/>
              </a:rPr>
              <a:t>megabytes.</a:t>
            </a:r>
            <a:endParaRPr lang="x-none" sz="1200" dirty="0">
              <a:solidFill>
                <a:schemeClr val="tx1">
                  <a:lumMod val="50000"/>
                </a:schemeClr>
              </a:solidFill>
              <a:latin typeface="Calibri"/>
              <a:cs typeface="Calibri"/>
            </a:endParaRPr>
          </a:p>
          <a:p>
            <a:pPr marL="171450" indent="-171450">
              <a:buFont typeface="Wingdings" pitchFamily="2" charset="2"/>
              <a:buChar char="Ø"/>
            </a:pPr>
            <a:endParaRPr lang="x-none" sz="1200" dirty="0">
              <a:solidFill>
                <a:schemeClr val="tx1">
                  <a:lumMod val="50000"/>
                </a:schemeClr>
              </a:solidFill>
              <a:latin typeface="Calibri"/>
              <a:cs typeface="Calibri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x-none" sz="1200" dirty="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If the jobs cross the maximum 150 </a:t>
            </a:r>
            <a:r>
              <a:rPr lang="x-none" sz="1200" dirty="0" smtClean="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GB, </a:t>
            </a:r>
            <a:r>
              <a:rPr lang="x-none" sz="1200" dirty="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they get canceled.</a:t>
            </a:r>
          </a:p>
          <a:p>
            <a:endParaRPr lang="x-none" sz="1200" dirty="0">
              <a:solidFill>
                <a:schemeClr val="tx1">
                  <a:lumMod val="50000"/>
                </a:schemeClr>
              </a:solidFill>
              <a:latin typeface="Calibri"/>
            </a:endParaRPr>
          </a:p>
          <a:p>
            <a:r>
              <a:rPr lang="x-none" sz="1200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  </a:t>
            </a:r>
          </a:p>
        </p:txBody>
      </p:sp>
      <p:sp>
        <p:nvSpPr>
          <p:cNvPr id="3" name="Titel 9">
            <a:extLst>
              <a:ext uri="{FF2B5EF4-FFF2-40B4-BE49-F238E27FC236}">
                <a16:creationId xmlns="" xmlns:a16="http://schemas.microsoft.com/office/drawing/2014/main" id="{CC7A2BC5-E61A-F840-52FC-391FBF56ADD4}"/>
              </a:ext>
            </a:extLst>
          </p:cNvPr>
          <p:cNvSpPr txBox="1"/>
          <p:nvPr/>
        </p:nvSpPr>
        <p:spPr>
          <a:xfrm>
            <a:off x="444200" y="1720732"/>
            <a:ext cx="494713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b">
            <a:spAutoFit/>
          </a:bodyPr>
          <a:lstStyle>
            <a:lvl1pPr defTabSz="685800">
              <a:defRPr sz="2000" b="1" cap="all">
                <a:solidFill>
                  <a:srgbClr val="00205B"/>
                </a:solidFill>
              </a:defRPr>
            </a:lvl1pPr>
          </a:lstStyle>
          <a:p>
            <a:r>
              <a:rPr lang="en-US">
                <a:latin typeface="Calibri"/>
              </a:rPr>
              <a:t>Maximum resident set size analysis</a:t>
            </a:r>
          </a:p>
        </p:txBody>
      </p:sp>
      <p:pic>
        <p:nvPicPr>
          <p:cNvPr id="2" name="Picture 3" descr="Chart, bar chart&#10;&#10;Description automatically generated">
            <a:extLst>
              <a:ext uri="{FF2B5EF4-FFF2-40B4-BE49-F238E27FC236}">
                <a16:creationId xmlns="" xmlns:a16="http://schemas.microsoft.com/office/drawing/2014/main" id="{49413DD9-17AF-2152-2D23-53E97DACA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0" y="2382469"/>
            <a:ext cx="5224346" cy="393301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D6BD7E06-3FD8-E157-09BF-B9A58235D5D1}"/>
              </a:ext>
            </a:extLst>
          </p:cNvPr>
          <p:cNvCxnSpPr/>
          <p:nvPr/>
        </p:nvCxnSpPr>
        <p:spPr>
          <a:xfrm flipH="1">
            <a:off x="6074626" y="3975410"/>
            <a:ext cx="354050" cy="109560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507987E-ED64-BF81-4FAD-A64A5AC6F955}"/>
              </a:ext>
            </a:extLst>
          </p:cNvPr>
          <p:cNvSpPr txBox="1"/>
          <p:nvPr/>
        </p:nvSpPr>
        <p:spPr>
          <a:xfrm>
            <a:off x="6007719" y="3721719"/>
            <a:ext cx="190964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MaxRSS</a:t>
            </a:r>
            <a:r>
              <a:rPr lang="en-US" sz="120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 more than 50 GB</a:t>
            </a:r>
            <a:endParaRPr lang="en-US" sz="1200">
              <a:solidFill>
                <a:schemeClr val="tx1">
                  <a:lumMod val="50000"/>
                </a:schemeClr>
              </a:solidFill>
            </a:endParaRPr>
          </a:p>
          <a:p>
            <a:endParaRPr lang="en-US" sz="1200">
              <a:solidFill>
                <a:schemeClr val="tx1">
                  <a:lumMod val="50000"/>
                </a:schemeClr>
              </a:solidFill>
              <a:latin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60F95D6F-28D6-472B-D7C5-C022B77DD189}"/>
              </a:ext>
            </a:extLst>
          </p:cNvPr>
          <p:cNvCxnSpPr/>
          <p:nvPr/>
        </p:nvCxnSpPr>
        <p:spPr>
          <a:xfrm flipH="1">
            <a:off x="4534362" y="3926625"/>
            <a:ext cx="298297" cy="161134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685147B-4C66-69A2-A3C1-69BB3CB0820A}"/>
              </a:ext>
            </a:extLst>
          </p:cNvPr>
          <p:cNvSpPr txBox="1"/>
          <p:nvPr/>
        </p:nvSpPr>
        <p:spPr>
          <a:xfrm>
            <a:off x="4181707" y="3638085"/>
            <a:ext cx="204903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solidFill>
                  <a:schemeClr val="tx1">
                    <a:lumMod val="50000"/>
                  </a:schemeClr>
                </a:solidFill>
                <a:latin typeface="Calibri"/>
              </a:rPr>
              <a:t>MaxRSS</a:t>
            </a:r>
            <a:r>
              <a:rPr lang="en-US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 up to 500 MB</a:t>
            </a:r>
          </a:p>
        </p:txBody>
      </p:sp>
    </p:spTree>
    <p:extLst>
      <p:ext uri="{BB962C8B-B14F-4D97-AF65-F5344CB8AC3E}">
        <p14:creationId xmlns:p14="http://schemas.microsoft.com/office/powerpoint/2010/main" val="8803911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tle 2"/>
          <p:cNvSpPr txBox="1">
            <a:spLocks noGrp="1"/>
          </p:cNvSpPr>
          <p:nvPr>
            <p:ph type="title"/>
          </p:nvPr>
        </p:nvSpPr>
        <p:spPr>
          <a:xfrm>
            <a:off x="331576" y="1078170"/>
            <a:ext cx="6828979" cy="885721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>
                <a:latin typeface="Calibri"/>
              </a:rPr>
              <a:t>Deep understanding of job characteristics</a:t>
            </a:r>
          </a:p>
        </p:txBody>
      </p:sp>
      <p:sp>
        <p:nvSpPr>
          <p:cNvPr id="246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567738" y="6358066"/>
            <a:ext cx="127001" cy="228601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 dirty="0"/>
              <a:t>12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91CCABC-247E-C843-A60C-57BEAC3B8228}"/>
              </a:ext>
            </a:extLst>
          </p:cNvPr>
          <p:cNvSpPr txBox="1"/>
          <p:nvPr/>
        </p:nvSpPr>
        <p:spPr>
          <a:xfrm>
            <a:off x="164904" y="3592510"/>
            <a:ext cx="371355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Almost 80 percent of the jobs are estimated time limit from twice to 100 times the actual run time. </a:t>
            </a:r>
          </a:p>
          <a:p>
            <a:r>
              <a:rPr lang="x-none" sz="1200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  </a:t>
            </a:r>
          </a:p>
        </p:txBody>
      </p:sp>
      <p:sp>
        <p:nvSpPr>
          <p:cNvPr id="3" name="Titel 9">
            <a:extLst>
              <a:ext uri="{FF2B5EF4-FFF2-40B4-BE49-F238E27FC236}">
                <a16:creationId xmlns="" xmlns:a16="http://schemas.microsoft.com/office/drawing/2014/main" id="{CC7A2BC5-E61A-F840-52FC-391FBF56ADD4}"/>
              </a:ext>
            </a:extLst>
          </p:cNvPr>
          <p:cNvSpPr txBox="1"/>
          <p:nvPr/>
        </p:nvSpPr>
        <p:spPr>
          <a:xfrm>
            <a:off x="444200" y="1720732"/>
            <a:ext cx="494713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b">
            <a:spAutoFit/>
          </a:bodyPr>
          <a:lstStyle>
            <a:lvl1pPr defTabSz="685800">
              <a:defRPr sz="2000" b="1" cap="all">
                <a:solidFill>
                  <a:srgbClr val="00205B"/>
                </a:solidFill>
              </a:defRPr>
            </a:lvl1pPr>
          </a:lstStyle>
          <a:p>
            <a:r>
              <a:rPr lang="en-US">
                <a:latin typeface="Calibri"/>
              </a:rPr>
              <a:t>Time limit estimation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DF51815-AF70-0CA9-DAF6-900A1A1C9249}"/>
              </a:ext>
            </a:extLst>
          </p:cNvPr>
          <p:cNvSpPr txBox="1"/>
          <p:nvPr/>
        </p:nvSpPr>
        <p:spPr>
          <a:xfrm>
            <a:off x="164903" y="3031208"/>
            <a:ext cx="799283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The time limit estimations also depends on </a:t>
            </a:r>
            <a:r>
              <a:rPr lang="x-none" sz="1200" dirty="0" smtClean="0">
                <a:solidFill>
                  <a:schemeClr val="tx1">
                    <a:lumMod val="50000"/>
                  </a:schemeClr>
                </a:solidFill>
                <a:latin typeface="Calibri"/>
              </a:rPr>
              <a:t>indi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Calibri"/>
              </a:rPr>
              <a:t>v</a:t>
            </a:r>
            <a:r>
              <a:rPr lang="x-none" sz="1200" dirty="0" smtClean="0">
                <a:solidFill>
                  <a:schemeClr val="tx1">
                    <a:lumMod val="50000"/>
                  </a:schemeClr>
                </a:solidFill>
                <a:latin typeface="Calibri"/>
              </a:rPr>
              <a:t>idual </a:t>
            </a:r>
            <a:r>
              <a:rPr lang="x-none" sz="1200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projects.</a:t>
            </a:r>
            <a:endParaRPr lang="x-none" sz="1200" dirty="0">
              <a:solidFill>
                <a:schemeClr val="tx1">
                  <a:lumMod val="50000"/>
                </a:schemeClr>
              </a:solidFill>
              <a:latin typeface="Calibri"/>
              <a:cs typeface="Calibri"/>
            </a:endParaRPr>
          </a:p>
          <a:p>
            <a:endParaRPr lang="x-none" sz="1200" dirty="0">
              <a:solidFill>
                <a:schemeClr val="tx1">
                  <a:lumMod val="50000"/>
                </a:schemeClr>
              </a:solidFill>
              <a:latin typeface="Calibri"/>
            </a:endParaRPr>
          </a:p>
          <a:p>
            <a:r>
              <a:rPr lang="x-none" sz="1200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  </a:t>
            </a:r>
          </a:p>
        </p:txBody>
      </p:sp>
      <p:pic>
        <p:nvPicPr>
          <p:cNvPr id="14" name="Picture 14" descr="Chart, bar chart&#10;&#10;Description automatically generated">
            <a:extLst>
              <a:ext uri="{FF2B5EF4-FFF2-40B4-BE49-F238E27FC236}">
                <a16:creationId xmlns="" xmlns:a16="http://schemas.microsoft.com/office/drawing/2014/main" id="{76A30571-2FCD-2A89-DCE6-B3FFC03B2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535" y="2244765"/>
            <a:ext cx="5057077" cy="374843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ACB83956-4534-B6A0-457C-6F7B84DCA477}"/>
              </a:ext>
            </a:extLst>
          </p:cNvPr>
          <p:cNvCxnSpPr>
            <a:cxnSpLocks/>
          </p:cNvCxnSpPr>
          <p:nvPr/>
        </p:nvCxnSpPr>
        <p:spPr>
          <a:xfrm>
            <a:off x="7662279" y="3313309"/>
            <a:ext cx="454411" cy="30107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84961EF-0221-7578-0C4A-A7C5BB7B4DD5}"/>
              </a:ext>
            </a:extLst>
          </p:cNvPr>
          <p:cNvSpPr txBox="1"/>
          <p:nvPr/>
        </p:nvSpPr>
        <p:spPr>
          <a:xfrm>
            <a:off x="5826512" y="3052646"/>
            <a:ext cx="249508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Estimations from 100 to 1000 times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8E5D386D-AB74-5C2D-A9B3-4519D760BA0E}"/>
              </a:ext>
            </a:extLst>
          </p:cNvPr>
          <p:cNvCxnSpPr>
            <a:cxnSpLocks/>
          </p:cNvCxnSpPr>
          <p:nvPr/>
        </p:nvCxnSpPr>
        <p:spPr>
          <a:xfrm flipH="1">
            <a:off x="4513454" y="3278459"/>
            <a:ext cx="186782" cy="124893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37059AC-685D-67E5-9A27-F0FA651F01FE}"/>
              </a:ext>
            </a:extLst>
          </p:cNvPr>
          <p:cNvSpPr txBox="1"/>
          <p:nvPr/>
        </p:nvSpPr>
        <p:spPr>
          <a:xfrm>
            <a:off x="4335036" y="2982951"/>
            <a:ext cx="204903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10 to 100 times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57A70202-C819-24F6-2051-481AC168CE74}"/>
              </a:ext>
            </a:extLst>
          </p:cNvPr>
          <p:cNvCxnSpPr>
            <a:cxnSpLocks/>
          </p:cNvCxnSpPr>
          <p:nvPr/>
        </p:nvCxnSpPr>
        <p:spPr>
          <a:xfrm>
            <a:off x="6763212" y="4226312"/>
            <a:ext cx="621680" cy="17563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9C77E9B-8132-968E-7100-735F909BE930}"/>
              </a:ext>
            </a:extLst>
          </p:cNvPr>
          <p:cNvSpPr txBox="1"/>
          <p:nvPr/>
        </p:nvSpPr>
        <p:spPr>
          <a:xfrm>
            <a:off x="5840451" y="3986561"/>
            <a:ext cx="204903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More than 1000 times</a:t>
            </a:r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5E875C3E-10C5-29A4-3734-D9A6E1F1352E}"/>
              </a:ext>
            </a:extLst>
          </p:cNvPr>
          <p:cNvCxnSpPr>
            <a:cxnSpLocks/>
          </p:cNvCxnSpPr>
          <p:nvPr/>
        </p:nvCxnSpPr>
        <p:spPr>
          <a:xfrm>
            <a:off x="2372419" y="5229922"/>
            <a:ext cx="2099218" cy="21744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0D13303-96E9-B579-2D35-669894900A53}"/>
              </a:ext>
            </a:extLst>
          </p:cNvPr>
          <p:cNvSpPr txBox="1"/>
          <p:nvPr/>
        </p:nvSpPr>
        <p:spPr>
          <a:xfrm>
            <a:off x="1756317" y="4948353"/>
            <a:ext cx="204903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Twice to 10 times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AE97251-FA4D-441E-EC34-A263B2733FCA}"/>
              </a:ext>
            </a:extLst>
          </p:cNvPr>
          <p:cNvSpPr txBox="1"/>
          <p:nvPr/>
        </p:nvSpPr>
        <p:spPr>
          <a:xfrm>
            <a:off x="164904" y="2459328"/>
            <a:ext cx="799283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The users have estimated the time limit poorly.</a:t>
            </a:r>
            <a:endParaRPr lang="x-none" sz="1200" dirty="0">
              <a:solidFill>
                <a:schemeClr val="tx1">
                  <a:lumMod val="5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86727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tle 2"/>
          <p:cNvSpPr txBox="1">
            <a:spLocks noGrp="1"/>
          </p:cNvSpPr>
          <p:nvPr>
            <p:ph type="title"/>
          </p:nvPr>
        </p:nvSpPr>
        <p:spPr>
          <a:xfrm>
            <a:off x="331576" y="1078170"/>
            <a:ext cx="6828979" cy="885721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>
                <a:latin typeface="Calibri"/>
              </a:rPr>
              <a:t>Deep understanding of job characteristics</a:t>
            </a:r>
          </a:p>
        </p:txBody>
      </p:sp>
      <p:sp>
        <p:nvSpPr>
          <p:cNvPr id="246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567738" y="6358066"/>
            <a:ext cx="127001" cy="228601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 dirty="0"/>
              <a:t>13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91CCABC-247E-C843-A60C-57BEAC3B8228}"/>
              </a:ext>
            </a:extLst>
          </p:cNvPr>
          <p:cNvSpPr txBox="1"/>
          <p:nvPr/>
        </p:nvSpPr>
        <p:spPr>
          <a:xfrm>
            <a:off x="96182" y="2426038"/>
            <a:ext cx="371355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But, even if the estimated run time is twice the actual makes a big difference for larger jobs.</a:t>
            </a:r>
          </a:p>
          <a:p>
            <a:endParaRPr lang="x-none" sz="1200">
              <a:solidFill>
                <a:schemeClr val="tx1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3" name="Titel 9">
            <a:extLst>
              <a:ext uri="{FF2B5EF4-FFF2-40B4-BE49-F238E27FC236}">
                <a16:creationId xmlns="" xmlns:a16="http://schemas.microsoft.com/office/drawing/2014/main" id="{CC7A2BC5-E61A-F840-52FC-391FBF56ADD4}"/>
              </a:ext>
            </a:extLst>
          </p:cNvPr>
          <p:cNvSpPr txBox="1"/>
          <p:nvPr/>
        </p:nvSpPr>
        <p:spPr>
          <a:xfrm>
            <a:off x="500298" y="1623324"/>
            <a:ext cx="494713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b">
            <a:spAutoFit/>
          </a:bodyPr>
          <a:lstStyle>
            <a:lvl1pPr defTabSz="685800">
              <a:defRPr sz="2000" b="1" cap="all">
                <a:solidFill>
                  <a:srgbClr val="00205B"/>
                </a:solidFill>
              </a:defRPr>
            </a:lvl1pPr>
          </a:lstStyle>
          <a:p>
            <a:r>
              <a:rPr lang="en-US">
                <a:latin typeface="Calibri"/>
                <a:cs typeface="Calibri"/>
              </a:rPr>
              <a:t>TIME LIMIT ESTIMATION ANALYSIS</a:t>
            </a:r>
            <a:endParaRPr lang="en-US" b="0"/>
          </a:p>
          <a:p>
            <a:endParaRPr lang="en-US">
              <a:latin typeface="Calibri"/>
            </a:endParaRP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="" xmlns:a16="http://schemas.microsoft.com/office/drawing/2014/main" id="{74830313-E704-9AB4-5D5D-08DA88876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016" y="1366405"/>
            <a:ext cx="4888955" cy="48703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8EF696-C9F9-E7FB-58C8-ACC0C07B3EF3}"/>
              </a:ext>
            </a:extLst>
          </p:cNvPr>
          <p:cNvSpPr txBox="1"/>
          <p:nvPr/>
        </p:nvSpPr>
        <p:spPr>
          <a:xfrm>
            <a:off x="95253" y="2857218"/>
            <a:ext cx="371355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More resources are used for short jobs and still clinched better estimations. 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  <a:p>
            <a:endParaRPr lang="x-none" sz="1200">
              <a:solidFill>
                <a:schemeClr val="tx1">
                  <a:lumMod val="50000"/>
                </a:schemeClr>
              </a:solidFill>
              <a:latin typeface="Calibri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A53744BB-7928-C85B-0AA0-A81B823172EF}"/>
              </a:ext>
            </a:extLst>
          </p:cNvPr>
          <p:cNvCxnSpPr/>
          <p:nvPr/>
        </p:nvCxnSpPr>
        <p:spPr>
          <a:xfrm flipH="1">
            <a:off x="4332248" y="1870617"/>
            <a:ext cx="3908503" cy="388341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1BA2AA10-757B-4378-6EB5-E72166BD38AE}"/>
              </a:ext>
            </a:extLst>
          </p:cNvPr>
          <p:cNvCxnSpPr/>
          <p:nvPr/>
        </p:nvCxnSpPr>
        <p:spPr>
          <a:xfrm>
            <a:off x="5369312" y="3069372"/>
            <a:ext cx="8362" cy="165316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EC18705-D010-EF20-2835-FD941518D68F}"/>
              </a:ext>
            </a:extLst>
          </p:cNvPr>
          <p:cNvSpPr txBox="1"/>
          <p:nvPr/>
        </p:nvSpPr>
        <p:spPr>
          <a:xfrm>
            <a:off x="4711388" y="2606597"/>
            <a:ext cx="245326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Calibri"/>
              </a:rPr>
              <a:t>Jobs near the diagonal represent good estimations</a:t>
            </a:r>
          </a:p>
        </p:txBody>
      </p:sp>
    </p:spTree>
    <p:extLst>
      <p:ext uri="{BB962C8B-B14F-4D97-AF65-F5344CB8AC3E}">
        <p14:creationId xmlns:p14="http://schemas.microsoft.com/office/powerpoint/2010/main" val="2601020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tle 2"/>
          <p:cNvSpPr txBox="1">
            <a:spLocks noGrp="1"/>
          </p:cNvSpPr>
          <p:nvPr>
            <p:ph type="title"/>
          </p:nvPr>
        </p:nvSpPr>
        <p:spPr>
          <a:xfrm>
            <a:off x="331576" y="910902"/>
            <a:ext cx="6828979" cy="88572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US">
                <a:latin typeface="Calibri"/>
              </a:rPr>
              <a:t>Analysis of cluster utilization</a:t>
            </a:r>
          </a:p>
        </p:txBody>
      </p:sp>
      <p:sp>
        <p:nvSpPr>
          <p:cNvPr id="246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567738" y="6358066"/>
            <a:ext cx="127001" cy="228601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91CCABC-247E-C843-A60C-57BEAC3B8228}"/>
              </a:ext>
            </a:extLst>
          </p:cNvPr>
          <p:cNvSpPr txBox="1"/>
          <p:nvPr/>
        </p:nvSpPr>
        <p:spPr>
          <a:xfrm>
            <a:off x="333145" y="1701209"/>
            <a:ext cx="736558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Some projects are idle and the cluster utilization is not continues.</a:t>
            </a:r>
          </a:p>
          <a:p>
            <a:endParaRPr lang="x-none" sz="1200">
              <a:solidFill>
                <a:schemeClr val="tx1">
                  <a:lumMod val="50000"/>
                </a:schemeClr>
              </a:solidFill>
              <a:latin typeface="Calibri"/>
            </a:endParaRPr>
          </a:p>
          <a:p>
            <a:endParaRPr lang="x-none" sz="1200">
              <a:solidFill>
                <a:schemeClr val="tx1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3" name="Titel 9">
            <a:extLst>
              <a:ext uri="{FF2B5EF4-FFF2-40B4-BE49-F238E27FC236}">
                <a16:creationId xmlns="" xmlns:a16="http://schemas.microsoft.com/office/drawing/2014/main" id="{CC7A2BC5-E61A-F840-52FC-391FBF56ADD4}"/>
              </a:ext>
            </a:extLst>
          </p:cNvPr>
          <p:cNvSpPr txBox="1"/>
          <p:nvPr/>
        </p:nvSpPr>
        <p:spPr>
          <a:xfrm>
            <a:off x="388786" y="1401417"/>
            <a:ext cx="494713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b">
            <a:spAutoFit/>
          </a:bodyPr>
          <a:lstStyle>
            <a:lvl1pPr defTabSz="685800">
              <a:defRPr sz="2000" b="1" cap="all">
                <a:solidFill>
                  <a:srgbClr val="00205B"/>
                </a:solidFill>
              </a:defRPr>
            </a:lvl1pPr>
          </a:lstStyle>
          <a:p>
            <a:r>
              <a:rPr lang="en-US">
                <a:latin typeface="Calibri"/>
                <a:cs typeface="Calibri"/>
              </a:rPr>
              <a:t>Individual project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E47DA0E-F8ED-5FDD-C13F-0AD3B44B6341}"/>
              </a:ext>
            </a:extLst>
          </p:cNvPr>
          <p:cNvSpPr txBox="1"/>
          <p:nvPr/>
        </p:nvSpPr>
        <p:spPr>
          <a:xfrm>
            <a:off x="333145" y="1913543"/>
            <a:ext cx="795101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Used plenty of resources altogether.</a:t>
            </a:r>
          </a:p>
          <a:p>
            <a:endParaRPr lang="x-none" sz="1200">
              <a:solidFill>
                <a:schemeClr val="tx1">
                  <a:lumMod val="50000"/>
                </a:schemeClr>
              </a:solidFill>
              <a:latin typeface="Calibri"/>
            </a:endParaRPr>
          </a:p>
          <a:p>
            <a:endParaRPr lang="x-none" sz="1200">
              <a:solidFill>
                <a:schemeClr val="tx1">
                  <a:lumMod val="50000"/>
                </a:schemeClr>
              </a:solidFill>
              <a:latin typeface="Calibri"/>
            </a:endParaRPr>
          </a:p>
        </p:txBody>
      </p:sp>
      <p:pic>
        <p:nvPicPr>
          <p:cNvPr id="12" name="Picture 12" descr="Chart, bar chart&#10;&#10;Description automatically generated">
            <a:extLst>
              <a:ext uri="{FF2B5EF4-FFF2-40B4-BE49-F238E27FC236}">
                <a16:creationId xmlns="" xmlns:a16="http://schemas.microsoft.com/office/drawing/2014/main" id="{672B3E60-C6B3-6504-744B-7E42AEA83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8" y="2555547"/>
            <a:ext cx="8925464" cy="21638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B9EBC56-60C5-5389-0B82-F048306969DF}"/>
              </a:ext>
            </a:extLst>
          </p:cNvPr>
          <p:cNvSpPr txBox="1"/>
          <p:nvPr/>
        </p:nvSpPr>
        <p:spPr>
          <a:xfrm>
            <a:off x="337123" y="4525595"/>
            <a:ext cx="147987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/>
              </a:rPr>
              <a:t>2019 - March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0A20403-6BE9-985A-6C8F-E5E9D0AA2AC6}"/>
              </a:ext>
            </a:extLst>
          </p:cNvPr>
          <p:cNvSpPr txBox="1"/>
          <p:nvPr/>
        </p:nvSpPr>
        <p:spPr>
          <a:xfrm>
            <a:off x="8014632" y="4568726"/>
            <a:ext cx="147987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/>
              </a:rPr>
              <a:t>2022- January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5A6F734-225D-0CCB-6AF6-7216A1B34C2E}"/>
              </a:ext>
            </a:extLst>
          </p:cNvPr>
          <p:cNvSpPr txBox="1"/>
          <p:nvPr/>
        </p:nvSpPr>
        <p:spPr>
          <a:xfrm>
            <a:off x="209910" y="5155721"/>
            <a:ext cx="86091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Wingdings"/>
              <a:buChar char="Ø"/>
            </a:pPr>
            <a:r>
              <a:rPr lang="en-US" sz="1200">
                <a:solidFill>
                  <a:srgbClr val="2A2A2A"/>
                </a:solidFill>
                <a:latin typeface="Calibri"/>
              </a:rPr>
              <a:t>Note: The resources are considered as the job's submission date and the total resources used by the jobs over time.​</a:t>
            </a:r>
            <a:endParaRPr lang="en-US" sz="12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64675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tle 2"/>
          <p:cNvSpPr txBox="1">
            <a:spLocks noGrp="1"/>
          </p:cNvSpPr>
          <p:nvPr>
            <p:ph type="title"/>
          </p:nvPr>
        </p:nvSpPr>
        <p:spPr>
          <a:xfrm>
            <a:off x="331576" y="1078170"/>
            <a:ext cx="6828979" cy="88572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US">
                <a:latin typeface="Calibri"/>
              </a:rPr>
              <a:t>Analysis of cluster utilization</a:t>
            </a:r>
          </a:p>
        </p:txBody>
      </p:sp>
      <p:sp>
        <p:nvSpPr>
          <p:cNvPr id="246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567738" y="6358066"/>
            <a:ext cx="127001" cy="228601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 dirty="0"/>
              <a:t>15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91CCABC-247E-C843-A60C-57BEAC3B8228}"/>
              </a:ext>
            </a:extLst>
          </p:cNvPr>
          <p:cNvSpPr txBox="1"/>
          <p:nvPr/>
        </p:nvSpPr>
        <p:spPr>
          <a:xfrm>
            <a:off x="195241" y="5674572"/>
            <a:ext cx="8508581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>
                <a:solidFill>
                  <a:schemeClr val="tx1">
                    <a:lumMod val="50000"/>
                  </a:schemeClr>
                </a:solidFill>
              </a:rPr>
              <a:t>The overall cluster utilization were continues from the beginning till now. In September 2019, the resource usage was less as the HPC system was under maintenance. </a:t>
            </a:r>
            <a:endParaRPr lang="x-none">
              <a:solidFill>
                <a:schemeClr val="tx1">
                  <a:lumMod val="50000"/>
                </a:schemeClr>
              </a:solidFill>
            </a:endParaRPr>
          </a:p>
          <a:p>
            <a:pPr>
              <a:buFont typeface="Arial" pitchFamily="2" charset="2"/>
              <a:buChar char="•"/>
            </a:pPr>
            <a:endParaRPr lang="x-none"/>
          </a:p>
          <a:p>
            <a:pPr marL="171450" indent="-171450">
              <a:buFont typeface="Wingdings" pitchFamily="2" charset="2"/>
              <a:buChar char="Ø"/>
            </a:pPr>
            <a:endParaRPr lang="x-none" sz="1200">
              <a:solidFill>
                <a:schemeClr val="tx1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3" name="Titel 9">
            <a:extLst>
              <a:ext uri="{FF2B5EF4-FFF2-40B4-BE49-F238E27FC236}">
                <a16:creationId xmlns="" xmlns:a16="http://schemas.microsoft.com/office/drawing/2014/main" id="{CC7A2BC5-E61A-F840-52FC-391FBF56ADD4}"/>
              </a:ext>
            </a:extLst>
          </p:cNvPr>
          <p:cNvSpPr txBox="1"/>
          <p:nvPr/>
        </p:nvSpPr>
        <p:spPr>
          <a:xfrm>
            <a:off x="284638" y="1721291"/>
            <a:ext cx="494713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b">
            <a:spAutoFit/>
          </a:bodyPr>
          <a:lstStyle>
            <a:lvl1pPr defTabSz="685800">
              <a:defRPr sz="2000" b="1" cap="all">
                <a:solidFill>
                  <a:srgbClr val="00205B"/>
                </a:solidFill>
              </a:defRPr>
            </a:lvl1pPr>
          </a:lstStyle>
          <a:p>
            <a:r>
              <a:rPr lang="en-US">
                <a:latin typeface="Calibri"/>
                <a:cs typeface="Calibri"/>
              </a:rPr>
              <a:t>Individual project and Overall usage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517FA32-2F3D-CB1C-4D4B-C64CE9C7F7CE}"/>
              </a:ext>
            </a:extLst>
          </p:cNvPr>
          <p:cNvSpPr txBox="1"/>
          <p:nvPr/>
        </p:nvSpPr>
        <p:spPr>
          <a:xfrm>
            <a:off x="195241" y="6230680"/>
            <a:ext cx="887099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>
                <a:solidFill>
                  <a:schemeClr val="tx1">
                    <a:lumMod val="50000"/>
                  </a:schemeClr>
                </a:solidFill>
              </a:rPr>
              <a:t>If most of the projects does not use the cluster continuously, then the jobs will be overloaded at some point.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C25F3EC-F012-02EE-1AEC-0023AC9D3171}"/>
              </a:ext>
            </a:extLst>
          </p:cNvPr>
          <p:cNvSpPr txBox="1"/>
          <p:nvPr/>
        </p:nvSpPr>
        <p:spPr>
          <a:xfrm>
            <a:off x="147754" y="2097989"/>
            <a:ext cx="911333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Wingdings"/>
              <a:buChar char="Ø"/>
            </a:pPr>
            <a:r>
              <a:rPr lang="en-US" sz="1200">
                <a:solidFill>
                  <a:schemeClr val="tx1">
                    <a:lumMod val="50000"/>
                  </a:schemeClr>
                </a:solidFill>
                <a:latin typeface="Calibri"/>
                <a:cs typeface="Arial"/>
              </a:rPr>
              <a:t>Some projects have utilized the cluster continuously. </a:t>
            </a:r>
            <a:endParaRPr lang="en-US"/>
          </a:p>
          <a:p>
            <a:pPr marL="228600" indent="-228600">
              <a:buFont typeface="Wingdings"/>
              <a:buChar char="Ø"/>
            </a:pPr>
            <a:endParaRPr lang="en-US" sz="1200">
              <a:solidFill>
                <a:schemeClr val="tx1">
                  <a:lumMod val="50000"/>
                </a:schemeClr>
              </a:solidFill>
              <a:latin typeface="Calibri"/>
              <a:cs typeface="Arial"/>
            </a:endParaRPr>
          </a:p>
        </p:txBody>
      </p:sp>
      <p:pic>
        <p:nvPicPr>
          <p:cNvPr id="10" name="Picture 10" descr="Chart, bar chart&#10;&#10;Description automatically generated">
            <a:extLst>
              <a:ext uri="{FF2B5EF4-FFF2-40B4-BE49-F238E27FC236}">
                <a16:creationId xmlns="" xmlns:a16="http://schemas.microsoft.com/office/drawing/2014/main" id="{336F485E-9F24-C951-A80C-B99C3C77D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631675"/>
            <a:ext cx="8925462" cy="27017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0B2CF85-9320-A381-17E3-CECCF6C7F924}"/>
              </a:ext>
            </a:extLst>
          </p:cNvPr>
          <p:cNvSpPr txBox="1"/>
          <p:nvPr/>
        </p:nvSpPr>
        <p:spPr>
          <a:xfrm>
            <a:off x="466520" y="5158199"/>
            <a:ext cx="147987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/>
              </a:rPr>
              <a:t>2019 - March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1E81EF5-5A50-7618-4617-321537AAB848}"/>
              </a:ext>
            </a:extLst>
          </p:cNvPr>
          <p:cNvSpPr txBox="1"/>
          <p:nvPr/>
        </p:nvSpPr>
        <p:spPr>
          <a:xfrm>
            <a:off x="8230293" y="5201330"/>
            <a:ext cx="147987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/>
              </a:rPr>
              <a:t>2022- January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BB55217-9B58-3A51-A62B-4E64EA609211}"/>
              </a:ext>
            </a:extLst>
          </p:cNvPr>
          <p:cNvSpPr txBox="1"/>
          <p:nvPr/>
        </p:nvSpPr>
        <p:spPr>
          <a:xfrm>
            <a:off x="4492179" y="5244463"/>
            <a:ext cx="147987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/>
              </a:rPr>
              <a:t>2019 - September</a:t>
            </a:r>
          </a:p>
        </p:txBody>
      </p:sp>
    </p:spTree>
    <p:extLst>
      <p:ext uri="{BB962C8B-B14F-4D97-AF65-F5344CB8AC3E}">
        <p14:creationId xmlns:p14="http://schemas.microsoft.com/office/powerpoint/2010/main" val="27390754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tle 2"/>
          <p:cNvSpPr txBox="1">
            <a:spLocks noGrp="1"/>
          </p:cNvSpPr>
          <p:nvPr>
            <p:ph type="title"/>
          </p:nvPr>
        </p:nvSpPr>
        <p:spPr>
          <a:xfrm>
            <a:off x="317199" y="1022992"/>
            <a:ext cx="8678386" cy="113120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US">
                <a:latin typeface="Calibri"/>
              </a:rPr>
              <a:t>Unsupervised learning to create</a:t>
            </a:r>
          </a:p>
          <a:p>
            <a:r>
              <a:rPr lang="en-US">
                <a:latin typeface="Calibri"/>
              </a:rPr>
              <a:t>clusters of jobs</a:t>
            </a:r>
            <a:endParaRPr lang="x-none">
              <a:latin typeface="Calibri"/>
            </a:endParaRPr>
          </a:p>
        </p:txBody>
      </p:sp>
      <p:sp>
        <p:nvSpPr>
          <p:cNvPr id="246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567738" y="6358066"/>
            <a:ext cx="127001" cy="228601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 dirty="0"/>
              <a:t>16</a:t>
            </a:fld>
            <a:endParaRPr/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BB431F8E-1E9A-AD43-B8AC-2E7177560898}"/>
              </a:ext>
            </a:extLst>
          </p:cNvPr>
          <p:cNvSpPr txBox="1"/>
          <p:nvPr/>
        </p:nvSpPr>
        <p:spPr>
          <a:xfrm>
            <a:off x="203547" y="2155324"/>
            <a:ext cx="371355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>
                <a:solidFill>
                  <a:schemeClr val="tx1">
                    <a:lumMod val="50000"/>
                  </a:schemeClr>
                </a:solidFill>
              </a:rPr>
              <a:t>Creating clusters from the jobs of similar types.</a:t>
            </a:r>
          </a:p>
        </p:txBody>
      </p:sp>
      <p:pic>
        <p:nvPicPr>
          <p:cNvPr id="4" name="Picture 4" descr="Text, chat or text message&#10;&#10;Description automatically generated">
            <a:extLst>
              <a:ext uri="{FF2B5EF4-FFF2-40B4-BE49-F238E27FC236}">
                <a16:creationId xmlns="" xmlns:a16="http://schemas.microsoft.com/office/drawing/2014/main" id="{18100CE1-3F5C-AA29-6685-4CE7B34E1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56" y="3018564"/>
            <a:ext cx="7430218" cy="18991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B11E4A5-0A36-CD82-C7BD-7643C925B3EF}"/>
              </a:ext>
            </a:extLst>
          </p:cNvPr>
          <p:cNvSpPr txBox="1"/>
          <p:nvPr/>
        </p:nvSpPr>
        <p:spPr>
          <a:xfrm>
            <a:off x="197796" y="2480252"/>
            <a:ext cx="371355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>
                <a:solidFill>
                  <a:schemeClr val="tx1">
                    <a:lumMod val="50000"/>
                  </a:schemeClr>
                </a:solidFill>
              </a:rPr>
              <a:t>The created clusters can be further analyzed together.</a:t>
            </a:r>
          </a:p>
        </p:txBody>
      </p:sp>
    </p:spTree>
    <p:extLst>
      <p:ext uri="{BB962C8B-B14F-4D97-AF65-F5344CB8AC3E}">
        <p14:creationId xmlns:p14="http://schemas.microsoft.com/office/powerpoint/2010/main" val="18265740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tle 2"/>
          <p:cNvSpPr txBox="1">
            <a:spLocks noGrp="1"/>
          </p:cNvSpPr>
          <p:nvPr>
            <p:ph type="title"/>
          </p:nvPr>
        </p:nvSpPr>
        <p:spPr>
          <a:xfrm>
            <a:off x="317199" y="1022992"/>
            <a:ext cx="8678386" cy="113120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US">
                <a:latin typeface="Calibri"/>
              </a:rPr>
              <a:t>Unsupervised learning to create</a:t>
            </a:r>
          </a:p>
          <a:p>
            <a:r>
              <a:rPr lang="en-US">
                <a:latin typeface="Calibri"/>
              </a:rPr>
              <a:t>clusters of jobs</a:t>
            </a:r>
            <a:endParaRPr lang="x-none">
              <a:latin typeface="Calibri"/>
            </a:endParaRPr>
          </a:p>
        </p:txBody>
      </p:sp>
      <p:sp>
        <p:nvSpPr>
          <p:cNvPr id="246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567738" y="6358066"/>
            <a:ext cx="127001" cy="228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dirty="0"/>
              <a:t>17</a:t>
            </a:fld>
            <a:endParaRPr/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BB431F8E-1E9A-AD43-B8AC-2E7177560898}"/>
              </a:ext>
            </a:extLst>
          </p:cNvPr>
          <p:cNvSpPr txBox="1"/>
          <p:nvPr/>
        </p:nvSpPr>
        <p:spPr>
          <a:xfrm>
            <a:off x="429820" y="5818294"/>
            <a:ext cx="739345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endParaRPr lang="x-none" sz="1200" dirty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>
              <a:buFont typeface="Wingdings" pitchFamily="2" charset="2"/>
              <a:buChar char="Ø"/>
            </a:pPr>
            <a:endParaRPr lang="x-none" sz="1200" dirty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x-none" sz="1200" dirty="0">
                <a:solidFill>
                  <a:schemeClr val="tx1">
                    <a:lumMod val="50000"/>
                  </a:schemeClr>
                </a:solidFill>
              </a:rPr>
              <a:t>The nodes and </a:t>
            </a:r>
            <a:r>
              <a:rPr lang="x-none" sz="1200" dirty="0" smtClean="0">
                <a:solidFill>
                  <a:schemeClr val="tx1">
                    <a:lumMod val="50000"/>
                  </a:schemeClr>
                </a:solidFill>
              </a:rPr>
              <a:t>time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 limit are </a:t>
            </a:r>
            <a:r>
              <a:rPr lang="x-none" sz="12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x-none" sz="1200" dirty="0">
                <a:solidFill>
                  <a:schemeClr val="tx1">
                    <a:lumMod val="50000"/>
                  </a:schemeClr>
                </a:solidFill>
              </a:rPr>
              <a:t>partilly interdependent as the nodes increase, the time limits decreases.</a:t>
            </a:r>
          </a:p>
        </p:txBody>
      </p:sp>
      <p:sp>
        <p:nvSpPr>
          <p:cNvPr id="3" name="Titel 9">
            <a:extLst>
              <a:ext uri="{FF2B5EF4-FFF2-40B4-BE49-F238E27FC236}">
                <a16:creationId xmlns="" xmlns:a16="http://schemas.microsoft.com/office/drawing/2014/main" id="{2AFCC118-4C24-37B1-89D7-D8EC02C9D089}"/>
              </a:ext>
            </a:extLst>
          </p:cNvPr>
          <p:cNvSpPr txBox="1"/>
          <p:nvPr/>
        </p:nvSpPr>
        <p:spPr>
          <a:xfrm>
            <a:off x="668592" y="2001223"/>
            <a:ext cx="494713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b">
            <a:spAutoFit/>
          </a:bodyPr>
          <a:lstStyle>
            <a:lvl1pPr defTabSz="685800">
              <a:defRPr sz="2000" b="1" cap="all">
                <a:solidFill>
                  <a:srgbClr val="00205B"/>
                </a:solidFill>
              </a:defRPr>
            </a:lvl1pPr>
          </a:lstStyle>
          <a:p>
            <a:r>
              <a:rPr lang="en-US">
                <a:latin typeface="Calibri"/>
                <a:cs typeface="Calibri"/>
              </a:rPr>
              <a:t>Nodes and time limit</a:t>
            </a:r>
            <a:endParaRPr lang="en-US"/>
          </a:p>
        </p:txBody>
      </p:sp>
      <p:pic>
        <p:nvPicPr>
          <p:cNvPr id="2" name="Picture 4" descr="Chart, scatter chart&#10;&#10;Description automatically generated">
            <a:extLst>
              <a:ext uri="{FF2B5EF4-FFF2-40B4-BE49-F238E27FC236}">
                <a16:creationId xmlns="" xmlns:a16="http://schemas.microsoft.com/office/drawing/2014/main" id="{D71D2596-B695-3148-36EE-E70540575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23" y="2341450"/>
            <a:ext cx="4778297" cy="381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243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tle 2"/>
          <p:cNvSpPr txBox="1">
            <a:spLocks noGrp="1"/>
          </p:cNvSpPr>
          <p:nvPr>
            <p:ph type="title"/>
          </p:nvPr>
        </p:nvSpPr>
        <p:spPr>
          <a:xfrm>
            <a:off x="317199" y="1022992"/>
            <a:ext cx="8678386" cy="113120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US">
                <a:latin typeface="Calibri"/>
              </a:rPr>
              <a:t>Unsupervised learning to create</a:t>
            </a:r>
          </a:p>
          <a:p>
            <a:r>
              <a:rPr lang="en-US">
                <a:latin typeface="Calibri"/>
              </a:rPr>
              <a:t>clusters of jobs</a:t>
            </a:r>
            <a:endParaRPr lang="x-none">
              <a:latin typeface="Calibri"/>
            </a:endParaRPr>
          </a:p>
        </p:txBody>
      </p:sp>
      <p:sp>
        <p:nvSpPr>
          <p:cNvPr id="246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567738" y="6358066"/>
            <a:ext cx="127001" cy="228601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18</a:t>
            </a:fld>
            <a:endParaRPr/>
          </a:p>
        </p:txBody>
      </p:sp>
      <p:sp>
        <p:nvSpPr>
          <p:cNvPr id="3" name="Titel 9">
            <a:extLst>
              <a:ext uri="{FF2B5EF4-FFF2-40B4-BE49-F238E27FC236}">
                <a16:creationId xmlns="" xmlns:a16="http://schemas.microsoft.com/office/drawing/2014/main" id="{2AFCC118-4C24-37B1-89D7-D8EC02C9D089}"/>
              </a:ext>
            </a:extLst>
          </p:cNvPr>
          <p:cNvSpPr txBox="1"/>
          <p:nvPr/>
        </p:nvSpPr>
        <p:spPr>
          <a:xfrm>
            <a:off x="668592" y="2001223"/>
            <a:ext cx="494713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b">
            <a:spAutoFit/>
          </a:bodyPr>
          <a:lstStyle>
            <a:lvl1pPr defTabSz="685800">
              <a:defRPr sz="2000" b="1" cap="all">
                <a:solidFill>
                  <a:srgbClr val="00205B"/>
                </a:solidFill>
              </a:defRPr>
            </a:lvl1pPr>
          </a:lstStyle>
          <a:p>
            <a:r>
              <a:rPr lang="en-US">
                <a:latin typeface="Calibri"/>
                <a:cs typeface="Calibri"/>
              </a:rPr>
              <a:t>K – Means : Nodes and time limit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862E8F9-F22B-1CEE-E33D-E62D1522BA8B}"/>
              </a:ext>
            </a:extLst>
          </p:cNvPr>
          <p:cNvSpPr txBox="1"/>
          <p:nvPr/>
        </p:nvSpPr>
        <p:spPr>
          <a:xfrm>
            <a:off x="357816" y="2411358"/>
            <a:ext cx="800677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en-US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The time limit and nodes are scaled.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9959D6A-10DA-8591-917C-00C5DCDFA924}"/>
              </a:ext>
            </a:extLst>
          </p:cNvPr>
          <p:cNvSpPr/>
          <p:nvPr/>
        </p:nvSpPr>
        <p:spPr>
          <a:xfrm>
            <a:off x="706933" y="5366867"/>
            <a:ext cx="1254034" cy="46166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x-none" sz="1200" b="1"/>
              <a:t>Determining number of clusters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719A83A-19A0-7DA8-22E7-A8A6B69B4459}"/>
              </a:ext>
            </a:extLst>
          </p:cNvPr>
          <p:cNvSpPr/>
          <p:nvPr/>
        </p:nvSpPr>
        <p:spPr>
          <a:xfrm>
            <a:off x="3145972" y="5274675"/>
            <a:ext cx="1605399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x-none" sz="1200" b="1">
                <a:solidFill>
                  <a:schemeClr val="bg2">
                    <a:lumMod val="50000"/>
                  </a:schemeClr>
                </a:solidFill>
              </a:rPr>
              <a:t>Elbow method. </a:t>
            </a:r>
            <a:endParaRPr lang="x-none" sz="1200" b="1" i="0" u="none" strike="noStrike" cap="none" spc="0" normalizeH="0" baseline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Arial Narrow"/>
              <a:ea typeface="Arial Narrow"/>
              <a:cs typeface="Arial Narrow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26725CF-ADD8-E8D7-737F-4283C2CDF44F}"/>
              </a:ext>
            </a:extLst>
          </p:cNvPr>
          <p:cNvSpPr/>
          <p:nvPr/>
        </p:nvSpPr>
        <p:spPr>
          <a:xfrm>
            <a:off x="3141728" y="5840924"/>
            <a:ext cx="159219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x-none" sz="1200" b="1">
                <a:solidFill>
                  <a:schemeClr val="tx1">
                    <a:lumMod val="50000"/>
                  </a:schemeClr>
                </a:solidFill>
                <a:latin typeface="Calibri"/>
              </a:rPr>
              <a:t>Silhouette score.</a:t>
            </a:r>
            <a:endParaRPr lang="en-US" sz="1200" b="1">
              <a:solidFill>
                <a:schemeClr val="tx1">
                  <a:lumMod val="50000"/>
                </a:schemeClr>
              </a:solidFill>
              <a:latin typeface="Calibri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27927168-DE47-D581-FCA6-CC5B6C6D1E91}"/>
              </a:ext>
            </a:extLst>
          </p:cNvPr>
          <p:cNvCxnSpPr/>
          <p:nvPr/>
        </p:nvCxnSpPr>
        <p:spPr>
          <a:xfrm flipV="1">
            <a:off x="1968191" y="5433430"/>
            <a:ext cx="1165301" cy="14496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DB8D9CCB-92D8-82F3-0762-6F045B707E50}"/>
              </a:ext>
            </a:extLst>
          </p:cNvPr>
          <p:cNvCxnSpPr>
            <a:cxnSpLocks/>
          </p:cNvCxnSpPr>
          <p:nvPr/>
        </p:nvCxnSpPr>
        <p:spPr>
          <a:xfrm>
            <a:off x="1982130" y="5578396"/>
            <a:ext cx="1137423" cy="41259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DC3439F-80E8-FA63-061E-2F0A972D0BEB}"/>
              </a:ext>
            </a:extLst>
          </p:cNvPr>
          <p:cNvSpPr/>
          <p:nvPr/>
        </p:nvSpPr>
        <p:spPr>
          <a:xfrm>
            <a:off x="4345018" y="2936238"/>
            <a:ext cx="1254034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algn="ctr"/>
            <a:r>
              <a:rPr lang="x-none" sz="1200" b="1"/>
              <a:t>Scaling 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908D3BF-5468-FDA1-E805-C23CBE1F3C44}"/>
              </a:ext>
            </a:extLst>
          </p:cNvPr>
          <p:cNvSpPr/>
          <p:nvPr/>
        </p:nvSpPr>
        <p:spPr>
          <a:xfrm>
            <a:off x="5264703" y="3497450"/>
            <a:ext cx="3110813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x-none" sz="1200" b="1">
                <a:solidFill>
                  <a:schemeClr val="bg2">
                    <a:lumMod val="50000"/>
                  </a:schemeClr>
                </a:solidFill>
              </a:rPr>
              <a:t>Standard scaling  : neg – pos. </a:t>
            </a:r>
            <a:endParaRPr lang="x-none" sz="1200" b="1" i="0" u="none" strike="noStrike" cap="none" spc="0" normalizeH="0" baseline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Arial Narrow"/>
              <a:ea typeface="Arial Narrow"/>
              <a:cs typeface="Arial Narrow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AA4A6C6-4405-EB87-09F3-DBE76E467037}"/>
              </a:ext>
            </a:extLst>
          </p:cNvPr>
          <p:cNvSpPr/>
          <p:nvPr/>
        </p:nvSpPr>
        <p:spPr>
          <a:xfrm>
            <a:off x="5260459" y="3896431"/>
            <a:ext cx="230308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x-none" sz="1200" b="1">
                <a:solidFill>
                  <a:schemeClr val="tx1">
                    <a:lumMod val="50000"/>
                  </a:schemeClr>
                </a:solidFill>
                <a:latin typeface="Calibri"/>
              </a:rPr>
              <a:t>Normalization :  0 to 1.</a:t>
            </a:r>
            <a:endParaRPr lang="en-US" sz="1200" b="1">
              <a:solidFill>
                <a:schemeClr val="tx1">
                  <a:lumMod val="50000"/>
                </a:schemeClr>
              </a:solidFill>
              <a:latin typeface="Calibri"/>
            </a:endParaRPr>
          </a:p>
        </p:txBody>
      </p:sp>
      <p:cxnSp>
        <p:nvCxnSpPr>
          <p:cNvPr id="9" name="Elbow Connector 74">
            <a:extLst>
              <a:ext uri="{FF2B5EF4-FFF2-40B4-BE49-F238E27FC236}">
                <a16:creationId xmlns="" xmlns:a16="http://schemas.microsoft.com/office/drawing/2014/main" id="{7D4ADF84-059F-5B60-D824-690E36D06C2D}"/>
              </a:ext>
            </a:extLst>
          </p:cNvPr>
          <p:cNvCxnSpPr>
            <a:cxnSpLocks/>
          </p:cNvCxnSpPr>
          <p:nvPr/>
        </p:nvCxnSpPr>
        <p:spPr>
          <a:xfrm flipV="1">
            <a:off x="4986058" y="3619018"/>
            <a:ext cx="288423" cy="13584"/>
          </a:xfrm>
          <a:prstGeom prst="bentConnector2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Elbow Connector 74">
            <a:extLst>
              <a:ext uri="{FF2B5EF4-FFF2-40B4-BE49-F238E27FC236}">
                <a16:creationId xmlns="" xmlns:a16="http://schemas.microsoft.com/office/drawing/2014/main" id="{9E093B90-12C8-139C-C9CA-D5A6AD59441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16326" y="3509648"/>
            <a:ext cx="799838" cy="288423"/>
          </a:xfrm>
          <a:prstGeom prst="bentConnector2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EA8989A-EECD-CC60-0676-1E2686A582F8}"/>
              </a:ext>
            </a:extLst>
          </p:cNvPr>
          <p:cNvSpPr/>
          <p:nvPr/>
        </p:nvSpPr>
        <p:spPr>
          <a:xfrm>
            <a:off x="5260459" y="4373265"/>
            <a:ext cx="230308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x-none" sz="1200" b="1">
                <a:solidFill>
                  <a:schemeClr val="tx1">
                    <a:lumMod val="50000"/>
                  </a:schemeClr>
                </a:solidFill>
                <a:latin typeface="Calibri"/>
              </a:rPr>
              <a:t>Non-linear scaling :  1/2 , 1/3 .</a:t>
            </a:r>
            <a:endParaRPr lang="en-US" sz="1200" b="1">
              <a:solidFill>
                <a:schemeClr val="tx1">
                  <a:lumMod val="50000"/>
                </a:schemeClr>
              </a:solidFill>
              <a:latin typeface="Calibri"/>
            </a:endParaRPr>
          </a:p>
        </p:txBody>
      </p:sp>
      <p:cxnSp>
        <p:nvCxnSpPr>
          <p:cNvPr id="13" name="Elbow Connector 74">
            <a:extLst>
              <a:ext uri="{FF2B5EF4-FFF2-40B4-BE49-F238E27FC236}">
                <a16:creationId xmlns="" xmlns:a16="http://schemas.microsoft.com/office/drawing/2014/main" id="{F111269C-A64C-58A1-2A74-2D2A742F3BA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16326" y="3986482"/>
            <a:ext cx="799838" cy="288423"/>
          </a:xfrm>
          <a:prstGeom prst="bentConnector2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0383DEE3-3800-12CB-A620-5B962F84E0F5}"/>
              </a:ext>
            </a:extLst>
          </p:cNvPr>
          <p:cNvCxnSpPr>
            <a:cxnSpLocks/>
          </p:cNvCxnSpPr>
          <p:nvPr/>
        </p:nvCxnSpPr>
        <p:spPr>
          <a:xfrm flipV="1">
            <a:off x="4755996" y="5377674"/>
            <a:ext cx="1248935" cy="1951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FB2A31C8-600C-950D-078B-26B15F920094}"/>
              </a:ext>
            </a:extLst>
          </p:cNvPr>
          <p:cNvCxnSpPr>
            <a:cxnSpLocks/>
          </p:cNvCxnSpPr>
          <p:nvPr/>
        </p:nvCxnSpPr>
        <p:spPr>
          <a:xfrm flipV="1">
            <a:off x="4742057" y="5977052"/>
            <a:ext cx="1248935" cy="1951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F428F64-E234-DEE4-E50A-91C9F27E22BB}"/>
              </a:ext>
            </a:extLst>
          </p:cNvPr>
          <p:cNvSpPr txBox="1"/>
          <p:nvPr/>
        </p:nvSpPr>
        <p:spPr>
          <a:xfrm>
            <a:off x="6100694" y="5240980"/>
            <a:ext cx="38390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en-US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Created maximum of 5 large clusters.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77C72B8-79E7-40A0-561D-04EA77F96903}"/>
              </a:ext>
            </a:extLst>
          </p:cNvPr>
          <p:cNvSpPr txBox="1"/>
          <p:nvPr/>
        </p:nvSpPr>
        <p:spPr>
          <a:xfrm>
            <a:off x="6100694" y="5826419"/>
            <a:ext cx="284933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en-US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Gives the maximum number of possible small clusters.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DD4060B-56E8-FC55-2A41-85220F4E699B}"/>
              </a:ext>
            </a:extLst>
          </p:cNvPr>
          <p:cNvSpPr txBox="1"/>
          <p:nvPr/>
        </p:nvSpPr>
        <p:spPr>
          <a:xfrm>
            <a:off x="315999" y="6286406"/>
            <a:ext cx="806253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Silhouette scores are good in estimating the number of clusters than K – Means.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C145451-CC2D-0440-8E9C-931D34F78F0D}"/>
              </a:ext>
            </a:extLst>
          </p:cNvPr>
          <p:cNvSpPr txBox="1"/>
          <p:nvPr/>
        </p:nvSpPr>
        <p:spPr>
          <a:xfrm>
            <a:off x="315999" y="4753113"/>
            <a:ext cx="806253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en-US" sz="1200" dirty="0">
                <a:latin typeface="Calibri"/>
              </a:rPr>
              <a:t>All three scaling methods yield the same results, but standard scaling works in all situations. 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Calibri"/>
            </a:endParaRPr>
          </a:p>
          <a:p>
            <a:pPr marL="171450" indent="-171450">
              <a:buFont typeface="Wingdings" pitchFamily="2" charset="2"/>
              <a:buChar char="Ø"/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95437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  <p:bldP spid="7" grpId="0" animBg="1"/>
      <p:bldP spid="10" grpId="0" animBg="1"/>
      <p:bldP spid="2" grpId="0" animBg="1"/>
      <p:bldP spid="5" grpId="0" animBg="1"/>
      <p:bldP spid="6" grpId="0" animBg="1"/>
      <p:bldP spid="12" grpId="0" animBg="1"/>
      <p:bldP spid="22" grpId="0"/>
      <p:bldP spid="23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tle 2"/>
          <p:cNvSpPr txBox="1">
            <a:spLocks noGrp="1"/>
          </p:cNvSpPr>
          <p:nvPr>
            <p:ph type="title"/>
          </p:nvPr>
        </p:nvSpPr>
        <p:spPr>
          <a:xfrm>
            <a:off x="317199" y="1022992"/>
            <a:ext cx="8678386" cy="113120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US">
                <a:latin typeface="Calibri"/>
              </a:rPr>
              <a:t>Unsupervised learning to create</a:t>
            </a:r>
          </a:p>
          <a:p>
            <a:r>
              <a:rPr lang="en-US">
                <a:latin typeface="Calibri"/>
              </a:rPr>
              <a:t>clusters of jobs</a:t>
            </a:r>
            <a:endParaRPr lang="x-none">
              <a:latin typeface="Calibri"/>
            </a:endParaRPr>
          </a:p>
        </p:txBody>
      </p:sp>
      <p:sp>
        <p:nvSpPr>
          <p:cNvPr id="246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567738" y="6358066"/>
            <a:ext cx="127001" cy="228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19</a:t>
            </a:fld>
            <a:endParaRPr/>
          </a:p>
        </p:txBody>
      </p:sp>
      <p:sp>
        <p:nvSpPr>
          <p:cNvPr id="3" name="Titel 9">
            <a:extLst>
              <a:ext uri="{FF2B5EF4-FFF2-40B4-BE49-F238E27FC236}">
                <a16:creationId xmlns="" xmlns:a16="http://schemas.microsoft.com/office/drawing/2014/main" id="{2AFCC118-4C24-37B1-89D7-D8EC02C9D089}"/>
              </a:ext>
            </a:extLst>
          </p:cNvPr>
          <p:cNvSpPr txBox="1"/>
          <p:nvPr/>
        </p:nvSpPr>
        <p:spPr>
          <a:xfrm>
            <a:off x="361933" y="1945467"/>
            <a:ext cx="781857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b">
            <a:spAutoFit/>
          </a:bodyPr>
          <a:lstStyle>
            <a:lvl1pPr defTabSz="685800">
              <a:defRPr sz="2000" b="1" cap="all">
                <a:solidFill>
                  <a:srgbClr val="00205B"/>
                </a:solidFill>
              </a:defRPr>
            </a:lvl1pPr>
          </a:lstStyle>
          <a:p>
            <a:r>
              <a:rPr lang="en-US">
                <a:latin typeface="Calibri"/>
                <a:cs typeface="Calibri"/>
              </a:rPr>
              <a:t>K – Means : Nodes and time limit according to partition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5136B44-45FF-D73F-E0CC-7DAFCF24D8C7}"/>
              </a:ext>
            </a:extLst>
          </p:cNvPr>
          <p:cNvSpPr txBox="1"/>
          <p:nvPr/>
        </p:nvSpPr>
        <p:spPr>
          <a:xfrm>
            <a:off x="315022" y="6183351"/>
            <a:ext cx="8109723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Wingdings"/>
              <a:buChar char="Ø"/>
            </a:pPr>
            <a:r>
              <a:rPr lang="en-US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The K – Means algorithm did not work well for some of the partitions like long.</a:t>
            </a:r>
          </a:p>
          <a:p>
            <a:pPr marL="171450" indent="-171450">
              <a:buFont typeface="Wingdings"/>
              <a:buChar char="Ø"/>
            </a:pPr>
            <a:r>
              <a:rPr lang="en-US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Only 3 clusters are created out of 75,000 jobs. </a:t>
            </a:r>
          </a:p>
          <a:p>
            <a:pPr marL="171450" indent="-171450">
              <a:buFont typeface="Wingdings"/>
              <a:buChar char="Ø"/>
            </a:pPr>
            <a:endParaRPr lang="en-US" sz="1200">
              <a:solidFill>
                <a:schemeClr val="tx1">
                  <a:lumMod val="50000"/>
                </a:schemeClr>
              </a:solidFill>
              <a:latin typeface="Calibri"/>
            </a:endParaRPr>
          </a:p>
          <a:p>
            <a:pPr marL="171450" indent="-171450">
              <a:buFont typeface="Wingdings"/>
              <a:buChar char="Ø"/>
            </a:pPr>
            <a:endParaRPr lang="en-US" sz="1200">
              <a:solidFill>
                <a:schemeClr val="tx1">
                  <a:lumMod val="50000"/>
                </a:schemeClr>
              </a:solidFill>
              <a:latin typeface="Calibri"/>
            </a:endParaRP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="" xmlns:a16="http://schemas.microsoft.com/office/drawing/2014/main" id="{D4D13003-1572-90E4-F9E3-8AECB1A2E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76" y="2387136"/>
            <a:ext cx="5642516" cy="367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830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el 9"/>
          <p:cNvSpPr txBox="1">
            <a:spLocks noGrp="1"/>
          </p:cNvSpPr>
          <p:nvPr>
            <p:ph type="title"/>
          </p:nvPr>
        </p:nvSpPr>
        <p:spPr>
          <a:xfrm>
            <a:off x="449261" y="1366837"/>
            <a:ext cx="5820910" cy="480624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 sz="3100" dirty="0">
                <a:latin typeface="Calibri"/>
              </a:rPr>
              <a:t>Motivation 1/2</a:t>
            </a:r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>
              <a:latin typeface="Calibri"/>
            </a:endParaRPr>
          </a:p>
        </p:txBody>
      </p:sp>
      <p:sp>
        <p:nvSpPr>
          <p:cNvPr id="226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8567738" y="6358066"/>
            <a:ext cx="127001" cy="228601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pic>
        <p:nvPicPr>
          <p:cNvPr id="7" name="Graphic 6" descr="Programmer male with solid fill">
            <a:extLst>
              <a:ext uri="{FF2B5EF4-FFF2-40B4-BE49-F238E27FC236}">
                <a16:creationId xmlns="" xmlns:a16="http://schemas.microsoft.com/office/drawing/2014/main" id="{9123A95E-76C6-6844-8D2B-EFFDCD890F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2059" y="3877312"/>
            <a:ext cx="620447" cy="6096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67295F84-AB1D-4C4D-9795-DA7BBF2F902E}"/>
              </a:ext>
            </a:extLst>
          </p:cNvPr>
          <p:cNvSpPr txBox="1"/>
          <p:nvPr/>
        </p:nvSpPr>
        <p:spPr>
          <a:xfrm>
            <a:off x="323040" y="3659375"/>
            <a:ext cx="88759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Calibri"/>
                <a:ea typeface="Arial Narrow"/>
                <a:cs typeface="Arial Narrow"/>
                <a:sym typeface="Arial Narrow"/>
              </a:rPr>
              <a:t>Users</a:t>
            </a:r>
            <a:endParaRPr lang="x-none" sz="1000" i="0" u="none" strike="noStrike" cap="none" spc="0" normalizeH="0" baseline="0">
              <a:ln>
                <a:noFill/>
              </a:ln>
              <a:solidFill>
                <a:srgbClr val="555555"/>
              </a:solidFill>
              <a:effectLst/>
              <a:uFillTx/>
              <a:latin typeface="Calibri"/>
              <a:ea typeface="Arial Narrow"/>
              <a:cs typeface="Arial Narrow"/>
            </a:endParaRPr>
          </a:p>
        </p:txBody>
      </p:sp>
      <p:sp>
        <p:nvSpPr>
          <p:cNvPr id="73" name="Titel 9">
            <a:extLst>
              <a:ext uri="{FF2B5EF4-FFF2-40B4-BE49-F238E27FC236}">
                <a16:creationId xmlns="" xmlns:a16="http://schemas.microsoft.com/office/drawing/2014/main" id="{06447E3B-ABA7-3D40-BACE-444BD805BD2A}"/>
              </a:ext>
            </a:extLst>
          </p:cNvPr>
          <p:cNvSpPr txBox="1"/>
          <p:nvPr/>
        </p:nvSpPr>
        <p:spPr>
          <a:xfrm>
            <a:off x="2057022" y="1903051"/>
            <a:ext cx="494713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b">
            <a:spAutoFit/>
          </a:bodyPr>
          <a:lstStyle>
            <a:lvl1pPr defTabSz="685800">
              <a:defRPr sz="2000" b="1" cap="all">
                <a:solidFill>
                  <a:srgbClr val="00205B"/>
                </a:solidFill>
              </a:defRPr>
            </a:lvl1pPr>
          </a:lstStyle>
          <a:p>
            <a:r>
              <a:rPr lang="en-US" dirty="0">
                <a:latin typeface="Calibri"/>
              </a:rPr>
              <a:t>Job submission to NOCTUA System</a:t>
            </a:r>
          </a:p>
        </p:txBody>
      </p:sp>
      <p:sp>
        <p:nvSpPr>
          <p:cNvPr id="4" name="Oval 3"/>
          <p:cNvSpPr/>
          <p:nvPr/>
        </p:nvSpPr>
        <p:spPr>
          <a:xfrm>
            <a:off x="625909" y="3006151"/>
            <a:ext cx="793877" cy="38951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Calibri"/>
                <a:ea typeface="Arial Narrow"/>
                <a:cs typeface="Arial Narrow"/>
                <a:sym typeface="Arial Narrow"/>
              </a:rPr>
              <a:t>Biology</a:t>
            </a:r>
            <a:endParaRPr lang="en-IN" sz="1000" b="0" i="0" u="none" strike="noStrike" cap="none" spc="0" normalizeH="0" baseline="0">
              <a:ln>
                <a:noFill/>
              </a:ln>
              <a:solidFill>
                <a:srgbClr val="555555"/>
              </a:solidFill>
              <a:effectLst/>
              <a:uFillTx/>
              <a:latin typeface="Calibri"/>
              <a:ea typeface="Arial Narrow"/>
              <a:cs typeface="Arial Narrow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753371" y="4481456"/>
            <a:ext cx="1164972" cy="38951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Calibri"/>
                <a:ea typeface="Arial Narrow"/>
                <a:cs typeface="Arial Narrow"/>
                <a:sym typeface="Arial Narrow"/>
              </a:rPr>
              <a:t>Computers</a:t>
            </a:r>
            <a:endParaRPr lang="en-IN" sz="1000" b="0" i="0" u="none" strike="noStrike" cap="none" spc="0" normalizeH="0" baseline="0">
              <a:ln>
                <a:noFill/>
              </a:ln>
              <a:solidFill>
                <a:srgbClr val="555555"/>
              </a:solidFill>
              <a:effectLst/>
              <a:uFillTx/>
              <a:latin typeface="Calibri"/>
              <a:ea typeface="Arial Narrow"/>
              <a:cs typeface="Arial Narrow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446426" y="4912466"/>
            <a:ext cx="1750841" cy="38951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Calibri"/>
                <a:ea typeface="Arial Narrow"/>
                <a:cs typeface="Arial Narrow"/>
                <a:sym typeface="Arial Narrow"/>
              </a:rPr>
              <a:t>Chemical industry</a:t>
            </a:r>
            <a:endParaRPr lang="en-IN" sz="1200" b="0" i="0" u="none" strike="noStrike" cap="none" spc="0" normalizeH="0" baseline="0">
              <a:ln>
                <a:noFill/>
              </a:ln>
              <a:solidFill>
                <a:srgbClr val="555555"/>
              </a:solidFill>
              <a:effectLst/>
              <a:uFillTx/>
              <a:latin typeface="Calibri"/>
              <a:ea typeface="Arial Narrow"/>
              <a:cs typeface="Arial Narrow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326671" y="3361298"/>
            <a:ext cx="892049" cy="38951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Calibri"/>
                <a:ea typeface="Arial Narrow"/>
                <a:cs typeface="Arial Narrow"/>
                <a:sym typeface="Arial Narrow"/>
              </a:rPr>
              <a:t>Physics</a:t>
            </a:r>
            <a:endParaRPr lang="en-IN" sz="1000" b="0" i="0" u="none" strike="noStrike" cap="none" spc="0" normalizeH="0" baseline="0">
              <a:ln>
                <a:noFill/>
              </a:ln>
              <a:solidFill>
                <a:srgbClr val="555555"/>
              </a:solidFill>
              <a:effectLst/>
              <a:uFillTx/>
              <a:latin typeface="Calibri"/>
              <a:ea typeface="Arial Narrow"/>
              <a:cs typeface="Arial Narrow"/>
            </a:endParaRPr>
          </a:p>
        </p:txBody>
      </p:sp>
      <p:cxnSp>
        <p:nvCxnSpPr>
          <p:cNvPr id="6" name="Straight Arrow Connector 5"/>
          <p:cNvCxnSpPr>
            <a:stCxn id="7" idx="2"/>
            <a:endCxn id="60" idx="0"/>
          </p:cNvCxnSpPr>
          <p:nvPr/>
        </p:nvCxnSpPr>
        <p:spPr>
          <a:xfrm>
            <a:off x="822283" y="4486912"/>
            <a:ext cx="499564" cy="42555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Straight Arrow Connector 74"/>
          <p:cNvCxnSpPr>
            <a:stCxn id="7" idx="0"/>
            <a:endCxn id="63" idx="3"/>
          </p:cNvCxnSpPr>
          <p:nvPr/>
        </p:nvCxnSpPr>
        <p:spPr>
          <a:xfrm flipV="1">
            <a:off x="822283" y="3735839"/>
            <a:ext cx="663075" cy="141473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Straight Arrow Connector 75"/>
          <p:cNvCxnSpPr>
            <a:stCxn id="7" idx="0"/>
            <a:endCxn id="4" idx="4"/>
          </p:cNvCxnSpPr>
          <p:nvPr/>
        </p:nvCxnSpPr>
        <p:spPr>
          <a:xfrm flipV="1">
            <a:off x="836307" y="3409686"/>
            <a:ext cx="74345" cy="49567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Straight Arrow Connector 76"/>
          <p:cNvCxnSpPr>
            <a:stCxn id="7" idx="2"/>
            <a:endCxn id="51" idx="2"/>
          </p:cNvCxnSpPr>
          <p:nvPr/>
        </p:nvCxnSpPr>
        <p:spPr>
          <a:xfrm>
            <a:off x="822283" y="4486912"/>
            <a:ext cx="931088" cy="18929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/>
          <p:cNvCxnSpPr>
            <a:stCxn id="7" idx="3"/>
          </p:cNvCxnSpPr>
          <p:nvPr/>
        </p:nvCxnSpPr>
        <p:spPr>
          <a:xfrm flipV="1">
            <a:off x="1132506" y="4155653"/>
            <a:ext cx="2154252" cy="2645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Rectangle 23"/>
          <p:cNvSpPr/>
          <p:nvPr/>
        </p:nvSpPr>
        <p:spPr>
          <a:xfrm>
            <a:off x="3286758" y="3916246"/>
            <a:ext cx="2097655" cy="46166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Calibri"/>
                <a:ea typeface="Arial Narrow"/>
                <a:cs typeface="Arial Narrow"/>
                <a:sym typeface="Arial Narrow"/>
              </a:rPr>
              <a:t>Resource Estimation such as nodes,</a:t>
            </a:r>
            <a:r>
              <a:rPr kumimoji="0" lang="en-US" sz="1200" b="0" i="0" u="none" strike="noStrike" cap="none" spc="0" normalizeH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Calibri"/>
                <a:ea typeface="Arial Narrow"/>
                <a:cs typeface="Arial Narrow"/>
                <a:sym typeface="Arial Narrow"/>
              </a:rPr>
              <a:t> and 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Calibri"/>
                <a:ea typeface="Arial Narrow"/>
                <a:cs typeface="Arial Narrow"/>
                <a:sym typeface="Arial Narrow"/>
              </a:rPr>
              <a:t>time limit</a:t>
            </a:r>
            <a:endParaRPr lang="en-IN" sz="1200" b="0" i="0" u="none" strike="noStrike" cap="none" spc="0" normalizeH="0" baseline="0">
              <a:ln>
                <a:noFill/>
              </a:ln>
              <a:solidFill>
                <a:srgbClr val="555555"/>
              </a:solidFill>
              <a:effectLst/>
              <a:uFillTx/>
              <a:latin typeface="Calibri"/>
              <a:ea typeface="Arial Narrow"/>
              <a:cs typeface="Arial Narrow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67295F84-AB1D-4C4D-9795-DA7BBF2F902E}"/>
              </a:ext>
            </a:extLst>
          </p:cNvPr>
          <p:cNvSpPr txBox="1"/>
          <p:nvPr/>
        </p:nvSpPr>
        <p:spPr>
          <a:xfrm>
            <a:off x="2102122" y="3900858"/>
            <a:ext cx="88759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/>
              <a:t>Jobs</a:t>
            </a:r>
            <a:endParaRPr lang="x-none" sz="1200" b="1" i="0" u="none" strike="noStrike" cap="none" spc="0" normalizeH="0" baseline="0">
              <a:ln>
                <a:noFill/>
              </a:ln>
              <a:solidFill>
                <a:srgbClr val="555555"/>
              </a:solidFill>
              <a:effectLst/>
              <a:uFillTx/>
              <a:latin typeface="Arial Narrow"/>
              <a:ea typeface="Arial Narrow"/>
              <a:cs typeface="Arial Narrow"/>
            </a:endParaRPr>
          </a:p>
        </p:txBody>
      </p:sp>
      <p:sp>
        <p:nvSpPr>
          <p:cNvPr id="26" name="Flowchart: Multidocument 25"/>
          <p:cNvSpPr/>
          <p:nvPr/>
        </p:nvSpPr>
        <p:spPr>
          <a:xfrm>
            <a:off x="2209632" y="3636392"/>
            <a:ext cx="336288" cy="269202"/>
          </a:xfrm>
          <a:prstGeom prst="flowChartMultidocumen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555555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384413" y="3134591"/>
            <a:ext cx="1105424" cy="98916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Arrow Connector 79"/>
          <p:cNvCxnSpPr>
            <a:stCxn id="24" idx="3"/>
          </p:cNvCxnSpPr>
          <p:nvPr/>
        </p:nvCxnSpPr>
        <p:spPr>
          <a:xfrm>
            <a:off x="5384413" y="4147078"/>
            <a:ext cx="1105424" cy="83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67295F84-AB1D-4C4D-9795-DA7BBF2F902E}"/>
              </a:ext>
            </a:extLst>
          </p:cNvPr>
          <p:cNvSpPr txBox="1"/>
          <p:nvPr/>
        </p:nvSpPr>
        <p:spPr>
          <a:xfrm rot="19050733">
            <a:off x="5369383" y="3280187"/>
            <a:ext cx="88759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Calibri"/>
                <a:ea typeface="Arial Narrow"/>
                <a:cs typeface="Arial Narrow"/>
                <a:sym typeface="Arial Narrow"/>
              </a:rPr>
              <a:t>Over Estimations</a:t>
            </a:r>
            <a:endParaRPr lang="x-none" sz="1200" i="0" u="none" strike="noStrike" cap="none" spc="0" normalizeH="0" baseline="0">
              <a:ln>
                <a:noFill/>
              </a:ln>
              <a:solidFill>
                <a:srgbClr val="555555"/>
              </a:solidFill>
              <a:effectLst/>
              <a:uFillTx/>
              <a:latin typeface="Calibri"/>
              <a:ea typeface="Arial Narrow"/>
              <a:cs typeface="Arial Narrow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67295F84-AB1D-4C4D-9795-DA7BBF2F902E}"/>
              </a:ext>
            </a:extLst>
          </p:cNvPr>
          <p:cNvSpPr txBox="1"/>
          <p:nvPr/>
        </p:nvSpPr>
        <p:spPr>
          <a:xfrm rot="2460000">
            <a:off x="5262512" y="4439596"/>
            <a:ext cx="88759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Calibri"/>
                <a:ea typeface="Arial Narrow"/>
                <a:cs typeface="Arial Narrow"/>
                <a:sym typeface="Arial Narrow"/>
              </a:rPr>
              <a:t>Under Estimations</a:t>
            </a:r>
            <a:endParaRPr lang="x-none" sz="1200" i="0" u="none" strike="noStrike" cap="none" spc="0" normalizeH="0" baseline="0">
              <a:ln>
                <a:noFill/>
              </a:ln>
              <a:solidFill>
                <a:srgbClr val="555555"/>
              </a:solidFill>
              <a:effectLst/>
              <a:uFillTx/>
              <a:latin typeface="Calibri"/>
              <a:ea typeface="Arial Narrow"/>
              <a:cs typeface="Arial Narrow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2059" y="5387101"/>
            <a:ext cx="786268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/>
              <a:buChar char="Ø"/>
            </a:pPr>
            <a:r>
              <a:rPr lang="en-US" sz="1200">
                <a:latin typeface="Calibri"/>
              </a:rPr>
              <a:t>The required resources can be predicted using machine learning.</a:t>
            </a:r>
          </a:p>
        </p:txBody>
      </p:sp>
      <p:pic>
        <p:nvPicPr>
          <p:cNvPr id="2" name="Graphic 2" descr="Bar chart with solid fill">
            <a:extLst>
              <a:ext uri="{FF2B5EF4-FFF2-40B4-BE49-F238E27FC236}">
                <a16:creationId xmlns="" xmlns:a16="http://schemas.microsoft.com/office/drawing/2014/main" id="{69DA39F0-2C13-1B3C-95F5-8D8DA073D7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41045" y="2551064"/>
            <a:ext cx="774155" cy="788180"/>
          </a:xfrm>
          <a:prstGeom prst="rect">
            <a:avLst/>
          </a:prstGeom>
        </p:spPr>
      </p:pic>
      <p:pic>
        <p:nvPicPr>
          <p:cNvPr id="3" name="Graphic 2" descr="Bar chart with solid fill">
            <a:extLst>
              <a:ext uri="{FF2B5EF4-FFF2-40B4-BE49-F238E27FC236}">
                <a16:creationId xmlns="" xmlns:a16="http://schemas.microsoft.com/office/drawing/2014/main" id="{53987EF0-492B-FD59-4B86-58308CCC5B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41045" y="4542548"/>
            <a:ext cx="774155" cy="7881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B958FB9-DBC2-3292-9126-940077C12820}"/>
              </a:ext>
            </a:extLst>
          </p:cNvPr>
          <p:cNvSpPr txBox="1"/>
          <p:nvPr/>
        </p:nvSpPr>
        <p:spPr>
          <a:xfrm>
            <a:off x="7320810" y="2580514"/>
            <a:ext cx="120611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/>
              </a:rPr>
              <a:t>more unutilized resources</a:t>
            </a:r>
            <a:endParaRPr lang="en-US" sz="1200" b="0" i="0" u="none" strike="noStrike" cap="none" spc="0" normalizeH="0" baseline="0">
              <a:ln>
                <a:noFill/>
              </a:ln>
              <a:solidFill>
                <a:srgbClr val="555555"/>
              </a:solidFill>
              <a:effectLst/>
              <a:uFillTx/>
              <a:latin typeface="Calibri"/>
              <a:ea typeface="Arial Narrow"/>
              <a:cs typeface="Arial Narrow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66B12AA-4738-E22F-43B5-596FFD0F4448}"/>
              </a:ext>
            </a:extLst>
          </p:cNvPr>
          <p:cNvSpPr txBox="1"/>
          <p:nvPr/>
        </p:nvSpPr>
        <p:spPr>
          <a:xfrm>
            <a:off x="7264711" y="4628096"/>
            <a:ext cx="120611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/>
              </a:rPr>
              <a:t>Job terminates</a:t>
            </a:r>
            <a:endParaRPr lang="en-US" sz="1200" b="0" i="0" u="none" strike="noStrike" cap="none" spc="0" normalizeH="0" baseline="0">
              <a:ln>
                <a:noFill/>
              </a:ln>
              <a:solidFill>
                <a:srgbClr val="555555"/>
              </a:solidFill>
              <a:effectLst/>
              <a:uFillTx/>
              <a:latin typeface="Calibri"/>
              <a:ea typeface="Arial Narrow"/>
              <a:cs typeface="Arial Narro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tle 2"/>
          <p:cNvSpPr txBox="1">
            <a:spLocks noGrp="1"/>
          </p:cNvSpPr>
          <p:nvPr>
            <p:ph type="title"/>
          </p:nvPr>
        </p:nvSpPr>
        <p:spPr>
          <a:xfrm>
            <a:off x="317199" y="1022992"/>
            <a:ext cx="8678386" cy="113120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US">
                <a:latin typeface="Calibri"/>
              </a:rPr>
              <a:t>Unsupervised learning to create</a:t>
            </a:r>
          </a:p>
          <a:p>
            <a:r>
              <a:rPr lang="en-US">
                <a:latin typeface="Calibri"/>
              </a:rPr>
              <a:t>clusters of jobs</a:t>
            </a:r>
            <a:endParaRPr lang="x-none">
              <a:latin typeface="Calibri"/>
            </a:endParaRPr>
          </a:p>
        </p:txBody>
      </p:sp>
      <p:sp>
        <p:nvSpPr>
          <p:cNvPr id="246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567738" y="6358066"/>
            <a:ext cx="127001" cy="228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20</a:t>
            </a:fld>
            <a:endParaRPr/>
          </a:p>
        </p:txBody>
      </p:sp>
      <p:sp>
        <p:nvSpPr>
          <p:cNvPr id="3" name="Titel 9">
            <a:extLst>
              <a:ext uri="{FF2B5EF4-FFF2-40B4-BE49-F238E27FC236}">
                <a16:creationId xmlns="" xmlns:a16="http://schemas.microsoft.com/office/drawing/2014/main" id="{2AFCC118-4C24-37B1-89D7-D8EC02C9D089}"/>
              </a:ext>
            </a:extLst>
          </p:cNvPr>
          <p:cNvSpPr txBox="1"/>
          <p:nvPr/>
        </p:nvSpPr>
        <p:spPr>
          <a:xfrm>
            <a:off x="668592" y="2001223"/>
            <a:ext cx="726101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b">
            <a:spAutoFit/>
          </a:bodyPr>
          <a:lstStyle>
            <a:lvl1pPr defTabSz="685800">
              <a:defRPr sz="2000" b="1" cap="all">
                <a:solidFill>
                  <a:srgbClr val="00205B"/>
                </a:solidFill>
              </a:defRPr>
            </a:lvl1pPr>
          </a:lstStyle>
          <a:p>
            <a:r>
              <a:rPr lang="en-US">
                <a:latin typeface="Calibri"/>
                <a:cs typeface="Calibri"/>
              </a:rPr>
              <a:t>HDBSCAN : Nodes and time limit according to partition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EA01828-DA97-15AA-052F-E87FABD723D9}"/>
              </a:ext>
            </a:extLst>
          </p:cNvPr>
          <p:cNvSpPr txBox="1"/>
          <p:nvPr/>
        </p:nvSpPr>
        <p:spPr>
          <a:xfrm>
            <a:off x="315999" y="2612202"/>
            <a:ext cx="8201922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,Sans-Serif" pitchFamily="2" charset="2"/>
              <a:buChar char="Ø"/>
            </a:pPr>
            <a:r>
              <a:rPr lang="x-none" sz="120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The convex hull colored for long partition  represents the clusters range, dots represents cluster itself, and the lines have range in either nodes or time limit.</a:t>
            </a:r>
            <a:endParaRPr lang="en-US" sz="1200">
              <a:solidFill>
                <a:schemeClr val="tx1">
                  <a:lumMod val="50000"/>
                </a:schemeClr>
              </a:solidFill>
              <a:cs typeface="Calibri"/>
            </a:endParaRPr>
          </a:p>
          <a:p>
            <a:pPr marL="171450" indent="-171450">
              <a:buFont typeface="Wingdings" pitchFamily="2" charset="2"/>
              <a:buChar char="Ø"/>
            </a:pPr>
            <a:endParaRPr lang="x-none" sz="1200">
              <a:solidFill>
                <a:schemeClr val="tx1">
                  <a:lumMod val="50000"/>
                </a:schemeClr>
              </a:solidFill>
              <a:latin typeface="Calibri"/>
            </a:endParaRPr>
          </a:p>
          <a:p>
            <a:endParaRPr lang="x-none" sz="1200">
              <a:solidFill>
                <a:schemeClr val="tx1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90549E2-F14E-938C-AC64-9DDE9068E264}"/>
              </a:ext>
            </a:extLst>
          </p:cNvPr>
          <p:cNvSpPr txBox="1"/>
          <p:nvPr/>
        </p:nvSpPr>
        <p:spPr>
          <a:xfrm>
            <a:off x="315999" y="2370768"/>
            <a:ext cx="820192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The clusters are small compared to K – Means for the long partition.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="" xmlns:a16="http://schemas.microsoft.com/office/drawing/2014/main" id="{791BD406-1336-3F05-2C11-F4C11D545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77" y="3067954"/>
            <a:ext cx="5618671" cy="368382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0B80C0C7-8B0D-5706-A6A4-F1B0980E3EE0}"/>
              </a:ext>
            </a:extLst>
          </p:cNvPr>
          <p:cNvCxnSpPr/>
          <p:nvPr/>
        </p:nvCxnSpPr>
        <p:spPr>
          <a:xfrm flipH="1">
            <a:off x="4209690" y="3633159"/>
            <a:ext cx="408317" cy="138022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B429F5B-403F-41CB-B24A-E791FE997DC3}"/>
              </a:ext>
            </a:extLst>
          </p:cNvPr>
          <p:cNvSpPr txBox="1"/>
          <p:nvPr/>
        </p:nvSpPr>
        <p:spPr>
          <a:xfrm>
            <a:off x="4576858" y="3433666"/>
            <a:ext cx="134948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Calibri"/>
              </a:rPr>
              <a:t>Outlier cluster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E1076E7-70B6-C0A6-65AC-BE2B9C818BF2}"/>
              </a:ext>
            </a:extLst>
          </p:cNvPr>
          <p:cNvSpPr txBox="1"/>
          <p:nvPr/>
        </p:nvSpPr>
        <p:spPr>
          <a:xfrm>
            <a:off x="5779395" y="3837258"/>
            <a:ext cx="308358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Similarly, HDBSCAN created small clusters for nodes and </a:t>
            </a:r>
            <a:r>
              <a:rPr lang="x-none" sz="1200" dirty="0" smtClean="0">
                <a:solidFill>
                  <a:schemeClr val="tx1">
                    <a:lumMod val="50000"/>
                  </a:schemeClr>
                </a:solidFill>
                <a:latin typeface="Calibri"/>
              </a:rPr>
              <a:t>r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Calibri"/>
              </a:rPr>
              <a:t>u</a:t>
            </a:r>
            <a:r>
              <a:rPr lang="x-none" sz="1200" dirty="0" smtClean="0">
                <a:solidFill>
                  <a:schemeClr val="tx1">
                    <a:lumMod val="50000"/>
                  </a:schemeClr>
                </a:solidFill>
                <a:latin typeface="Calibri"/>
              </a:rPr>
              <a:t>n </a:t>
            </a:r>
            <a:r>
              <a:rPr lang="x-none" sz="1200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time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Calibri"/>
              </a:rPr>
              <a:t>as well.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Calibri"/>
            </a:endParaRPr>
          </a:p>
          <a:p>
            <a:pPr marL="171450" indent="-171450">
              <a:buFont typeface="Wingdings" pitchFamily="2" charset="2"/>
              <a:buChar char="Ø"/>
            </a:pPr>
            <a:endParaRPr lang="x-none" sz="1200" dirty="0">
              <a:solidFill>
                <a:schemeClr val="tx1">
                  <a:lumMod val="50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99332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tle 2"/>
          <p:cNvSpPr txBox="1">
            <a:spLocks noGrp="1"/>
          </p:cNvSpPr>
          <p:nvPr>
            <p:ph type="title"/>
          </p:nvPr>
        </p:nvSpPr>
        <p:spPr>
          <a:xfrm>
            <a:off x="317199" y="1022992"/>
            <a:ext cx="8678386" cy="113120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US">
                <a:latin typeface="Calibri"/>
              </a:rPr>
              <a:t>Unsupervised learning to create</a:t>
            </a:r>
          </a:p>
          <a:p>
            <a:r>
              <a:rPr lang="en-US">
                <a:latin typeface="Calibri"/>
              </a:rPr>
              <a:t>clusters of jobs</a:t>
            </a:r>
            <a:endParaRPr lang="x-none">
              <a:latin typeface="Calibri"/>
            </a:endParaRPr>
          </a:p>
        </p:txBody>
      </p:sp>
      <p:sp>
        <p:nvSpPr>
          <p:cNvPr id="246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567738" y="6358066"/>
            <a:ext cx="127001" cy="228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dirty="0"/>
              <a:t>21</a:t>
            </a:fld>
            <a:endParaRPr/>
          </a:p>
        </p:txBody>
      </p:sp>
      <p:sp>
        <p:nvSpPr>
          <p:cNvPr id="3" name="Titel 9">
            <a:extLst>
              <a:ext uri="{FF2B5EF4-FFF2-40B4-BE49-F238E27FC236}">
                <a16:creationId xmlns="" xmlns:a16="http://schemas.microsoft.com/office/drawing/2014/main" id="{2AFCC118-4C24-37B1-89D7-D8EC02C9D089}"/>
              </a:ext>
            </a:extLst>
          </p:cNvPr>
          <p:cNvSpPr txBox="1"/>
          <p:nvPr/>
        </p:nvSpPr>
        <p:spPr>
          <a:xfrm>
            <a:off x="668592" y="2001223"/>
            <a:ext cx="726101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b">
            <a:spAutoFit/>
          </a:bodyPr>
          <a:lstStyle>
            <a:lvl1pPr defTabSz="685800">
              <a:defRPr sz="2000" b="1" cap="all">
                <a:solidFill>
                  <a:srgbClr val="00205B"/>
                </a:solidFill>
              </a:defRPr>
            </a:lvl1pPr>
          </a:lstStyle>
          <a:p>
            <a:r>
              <a:rPr lang="en-US">
                <a:latin typeface="Calibri"/>
                <a:cs typeface="Calibri"/>
              </a:rPr>
              <a:t>HDBSCAN : Nodes and Run time according to Project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EA01828-DA97-15AA-052F-E87FABD723D9}"/>
              </a:ext>
            </a:extLst>
          </p:cNvPr>
          <p:cNvSpPr txBox="1"/>
          <p:nvPr/>
        </p:nvSpPr>
        <p:spPr>
          <a:xfrm>
            <a:off x="315999" y="2425297"/>
            <a:ext cx="820192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,Sans-Serif" pitchFamily="2" charset="2"/>
              <a:buChar char="Ø"/>
            </a:pPr>
            <a:r>
              <a:rPr lang="x-none" sz="1200" dirty="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HDBSCAN has created even smaller clusters according to projects than for the partitions</a:t>
            </a:r>
            <a:r>
              <a:rPr lang="x-none" sz="1200" dirty="0" smtClean="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.</a:t>
            </a:r>
            <a:endParaRPr lang="x-none" sz="1200" dirty="0">
              <a:solidFill>
                <a:schemeClr val="tx1">
                  <a:lumMod val="50000"/>
                </a:schemeClr>
              </a:solidFill>
              <a:latin typeface="Calibri"/>
              <a:cs typeface="Calibri"/>
            </a:endParaRPr>
          </a:p>
          <a:p>
            <a:pPr marL="171450" indent="-171450">
              <a:buFont typeface="Wingdings,Sans-Serif" pitchFamily="2" charset="2"/>
              <a:buChar char="Ø"/>
            </a:pP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Suppose we do clustering according to the project for each partition, we get even better clusters.</a:t>
            </a:r>
            <a:endParaRPr lang="x-none" sz="1200" dirty="0">
              <a:solidFill>
                <a:schemeClr val="tx1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5" name="Picture 6" descr="A picture containing diagram&#10;&#10;Description automatically generated">
            <a:extLst>
              <a:ext uri="{FF2B5EF4-FFF2-40B4-BE49-F238E27FC236}">
                <a16:creationId xmlns="" xmlns:a16="http://schemas.microsoft.com/office/drawing/2014/main" id="{77B25E58-9870-04AA-A72D-396DCA91C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32" y="2879619"/>
            <a:ext cx="6984519" cy="39742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E1EBF88-8099-D3C8-B19C-E247FD38A27D}"/>
              </a:ext>
            </a:extLst>
          </p:cNvPr>
          <p:cNvSpPr txBox="1"/>
          <p:nvPr/>
        </p:nvSpPr>
        <p:spPr>
          <a:xfrm>
            <a:off x="4576858" y="3419727"/>
            <a:ext cx="81980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1">
                <a:latin typeface="Calibri"/>
              </a:rPr>
              <a:t>Outlier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DFDB2A40-7B05-A74D-C630-885B18A00A97}"/>
              </a:ext>
            </a:extLst>
          </p:cNvPr>
          <p:cNvCxnSpPr/>
          <p:nvPr/>
        </p:nvCxnSpPr>
        <p:spPr>
          <a:xfrm flipH="1">
            <a:off x="3318295" y="3618781"/>
            <a:ext cx="1328467" cy="87126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13785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tle 2"/>
          <p:cNvSpPr txBox="1">
            <a:spLocks noGrp="1"/>
          </p:cNvSpPr>
          <p:nvPr>
            <p:ph type="title"/>
          </p:nvPr>
        </p:nvSpPr>
        <p:spPr>
          <a:xfrm>
            <a:off x="317199" y="1022992"/>
            <a:ext cx="8678386" cy="113120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US">
                <a:latin typeface="Calibri"/>
              </a:rPr>
              <a:t>Unsupervised learning to create</a:t>
            </a:r>
          </a:p>
          <a:p>
            <a:r>
              <a:rPr lang="en-US">
                <a:latin typeface="Calibri"/>
              </a:rPr>
              <a:t>clusters of jobs</a:t>
            </a:r>
            <a:endParaRPr lang="x-none">
              <a:latin typeface="Calibri"/>
            </a:endParaRPr>
          </a:p>
        </p:txBody>
      </p:sp>
      <p:sp>
        <p:nvSpPr>
          <p:cNvPr id="246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567738" y="6358066"/>
            <a:ext cx="127001" cy="228601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 dirty="0"/>
              <a:t>22</a:t>
            </a:fld>
            <a:endParaRPr/>
          </a:p>
        </p:txBody>
      </p:sp>
      <p:sp>
        <p:nvSpPr>
          <p:cNvPr id="3" name="Titel 9">
            <a:extLst>
              <a:ext uri="{FF2B5EF4-FFF2-40B4-BE49-F238E27FC236}">
                <a16:creationId xmlns="" xmlns:a16="http://schemas.microsoft.com/office/drawing/2014/main" id="{2AFCC118-4C24-37B1-89D7-D8EC02C9D089}"/>
              </a:ext>
            </a:extLst>
          </p:cNvPr>
          <p:cNvSpPr txBox="1"/>
          <p:nvPr/>
        </p:nvSpPr>
        <p:spPr>
          <a:xfrm>
            <a:off x="320116" y="2015162"/>
            <a:ext cx="726101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b">
            <a:spAutoFit/>
          </a:bodyPr>
          <a:lstStyle>
            <a:lvl1pPr defTabSz="685800">
              <a:defRPr sz="2000" b="1" cap="all">
                <a:solidFill>
                  <a:srgbClr val="00205B"/>
                </a:solidFill>
              </a:defRPr>
            </a:lvl1pPr>
          </a:lstStyle>
          <a:p>
            <a:r>
              <a:rPr lang="en-US">
                <a:latin typeface="Calibri"/>
                <a:cs typeface="Calibri"/>
              </a:rPr>
              <a:t>HDBSCAN : Multi - dimensional 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EA01828-DA97-15AA-052F-E87FABD723D9}"/>
              </a:ext>
            </a:extLst>
          </p:cNvPr>
          <p:cNvSpPr txBox="1"/>
          <p:nvPr/>
        </p:nvSpPr>
        <p:spPr>
          <a:xfrm>
            <a:off x="315999" y="2425297"/>
            <a:ext cx="8201922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,Sans-Serif" pitchFamily="2" charset="2"/>
              <a:buChar char="Ø"/>
            </a:pPr>
            <a:r>
              <a:rPr lang="x-none" sz="1200" dirty="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The features MaxRSS, nodes, each node CPU,  and run time are used for clustering.</a:t>
            </a:r>
          </a:p>
          <a:p>
            <a:pPr marL="171450" indent="-171450">
              <a:buFont typeface="Wingdings,Sans-Serif" pitchFamily="2" charset="2"/>
              <a:buChar char="Ø"/>
            </a:pPr>
            <a:r>
              <a:rPr lang="x-none" sz="1200" dirty="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Each node CPU time  = Total CPU time / nodes.</a:t>
            </a:r>
          </a:p>
          <a:p>
            <a:pPr marL="171450" indent="-171450">
              <a:buFont typeface="Wingdings,Sans-Serif" pitchFamily="2" charset="2"/>
              <a:buChar char="Ø"/>
            </a:pPr>
            <a:r>
              <a:rPr lang="x-none" sz="1200" dirty="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The data are sampled with 50,000 jobs using cluster sampling.</a:t>
            </a:r>
          </a:p>
          <a:p>
            <a:pPr marL="171450" indent="-171450">
              <a:buFont typeface="Wingdings,Sans-Serif" pitchFamily="2" charset="2"/>
              <a:buChar char="Ø"/>
            </a:pPr>
            <a:r>
              <a:rPr lang="x-none" sz="1200" dirty="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The multi – dimensional clustering pushes most of the jobs to outliers and create pretty large clusters.</a:t>
            </a:r>
          </a:p>
        </p:txBody>
      </p: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="" xmlns:a16="http://schemas.microsoft.com/office/drawing/2014/main" id="{3EF3156F-2FDC-D669-0DE2-6CDFBEF98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55" y="3242242"/>
            <a:ext cx="8249727" cy="28320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9686DD-84B4-3FFE-1831-5FA84A9BF3FA}"/>
              </a:ext>
            </a:extLst>
          </p:cNvPr>
          <p:cNvSpPr txBox="1"/>
          <p:nvPr/>
        </p:nvSpPr>
        <p:spPr>
          <a:xfrm>
            <a:off x="4203047" y="3707275"/>
            <a:ext cx="81980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1">
                <a:latin typeface="Calibri"/>
              </a:rPr>
              <a:t>Outlier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46AD5F1B-F1AA-5A97-52BC-0ACA7BB60BB8}"/>
              </a:ext>
            </a:extLst>
          </p:cNvPr>
          <p:cNvCxnSpPr/>
          <p:nvPr/>
        </p:nvCxnSpPr>
        <p:spPr>
          <a:xfrm flipH="1">
            <a:off x="1305465" y="3963838"/>
            <a:ext cx="2866844" cy="156138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7DC884E-18C7-4530-747C-10447915E551}"/>
              </a:ext>
            </a:extLst>
          </p:cNvPr>
          <p:cNvSpPr txBox="1"/>
          <p:nvPr/>
        </p:nvSpPr>
        <p:spPr>
          <a:xfrm>
            <a:off x="321617" y="5935705"/>
            <a:ext cx="7971188" cy="6440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 dirty="0"/>
              <a:t>The silhouette scores gave good clusters for K – Means clustering.</a:t>
            </a:r>
            <a:endParaRPr lang="en-US" dirty="0"/>
          </a:p>
          <a:p>
            <a:pPr marL="171450" indent="-171450">
              <a:buFont typeface="Wingdings" pitchFamily="2" charset="2"/>
              <a:buChar char="Ø"/>
            </a:pPr>
            <a:r>
              <a:rPr lang="x-none" sz="1200" b="1" dirty="0"/>
              <a:t>HDBSCAN </a:t>
            </a:r>
            <a:r>
              <a:rPr lang="x-none" sz="1200" dirty="0"/>
              <a:t>model performed well in creating better and small clusters than K – Means.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x-none" sz="1200" dirty="0"/>
              <a:t>Agglomerative hierarchical clustering takes too much time to run because, it runs on O(n*n) complexity.</a:t>
            </a:r>
          </a:p>
        </p:txBody>
      </p:sp>
    </p:spTree>
    <p:extLst>
      <p:ext uri="{BB962C8B-B14F-4D97-AF65-F5344CB8AC3E}">
        <p14:creationId xmlns:p14="http://schemas.microsoft.com/office/powerpoint/2010/main" val="41500532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tle 2"/>
          <p:cNvSpPr txBox="1">
            <a:spLocks noGrp="1"/>
          </p:cNvSpPr>
          <p:nvPr>
            <p:ph type="title"/>
          </p:nvPr>
        </p:nvSpPr>
        <p:spPr>
          <a:xfrm>
            <a:off x="317199" y="1022992"/>
            <a:ext cx="8678386" cy="113120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US">
                <a:latin typeface="Calibri"/>
              </a:rPr>
              <a:t>Supervised learning to predict job resources</a:t>
            </a:r>
            <a:endParaRPr lang="x-none">
              <a:latin typeface="Calibri"/>
            </a:endParaRPr>
          </a:p>
        </p:txBody>
      </p:sp>
      <p:sp>
        <p:nvSpPr>
          <p:cNvPr id="246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567738" y="6358066"/>
            <a:ext cx="127001" cy="228601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 dirty="0"/>
              <a:t>23</a:t>
            </a:fld>
            <a:endParaRPr/>
          </a:p>
        </p:txBody>
      </p:sp>
      <p:sp>
        <p:nvSpPr>
          <p:cNvPr id="3" name="Titel 9">
            <a:extLst>
              <a:ext uri="{FF2B5EF4-FFF2-40B4-BE49-F238E27FC236}">
                <a16:creationId xmlns="" xmlns:a16="http://schemas.microsoft.com/office/drawing/2014/main" id="{A43CDDE5-51AF-7DAF-5EBC-D4F9115B26EE}"/>
              </a:ext>
            </a:extLst>
          </p:cNvPr>
          <p:cNvSpPr txBox="1"/>
          <p:nvPr/>
        </p:nvSpPr>
        <p:spPr>
          <a:xfrm>
            <a:off x="381045" y="1656166"/>
            <a:ext cx="848764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b">
            <a:spAutoFit/>
          </a:bodyPr>
          <a:lstStyle>
            <a:lvl1pPr defTabSz="685800">
              <a:defRPr sz="2000" b="1" cap="all">
                <a:solidFill>
                  <a:srgbClr val="00205B"/>
                </a:solidFill>
              </a:defRPr>
            </a:lvl1pPr>
          </a:lstStyle>
          <a:p>
            <a:r>
              <a:rPr lang="en-US">
                <a:latin typeface="Calibri"/>
                <a:cs typeface="Calibri"/>
              </a:rPr>
              <a:t>Decision tree and random forest regressor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7B02FB5-D637-7F0C-4BBA-5CE953C8A04D}"/>
              </a:ext>
            </a:extLst>
          </p:cNvPr>
          <p:cNvSpPr/>
          <p:nvPr/>
        </p:nvSpPr>
        <p:spPr>
          <a:xfrm>
            <a:off x="4396122" y="3344671"/>
            <a:ext cx="1512826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x-none" sz="1200" b="1"/>
              <a:t>Categorical values</a:t>
            </a:r>
            <a:endParaRPr lang="x-none" sz="1200" b="1" i="0" u="none" strike="noStrike" cap="none" spc="0" normalizeH="0" baseline="0">
              <a:ln>
                <a:noFill/>
              </a:ln>
              <a:solidFill>
                <a:srgbClr val="555555"/>
              </a:solidFill>
              <a:effectLst/>
              <a:uFillTx/>
              <a:latin typeface="Arial Narrow"/>
              <a:ea typeface="Arial Narrow"/>
              <a:cs typeface="Arial Narrow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22C6F1F-B6E8-209F-BCE6-3E5BE631F294}"/>
              </a:ext>
            </a:extLst>
          </p:cNvPr>
          <p:cNvSpPr/>
          <p:nvPr/>
        </p:nvSpPr>
        <p:spPr>
          <a:xfrm>
            <a:off x="5330184" y="3669362"/>
            <a:ext cx="3110813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x-none" sz="1200" b="1">
                <a:solidFill>
                  <a:schemeClr val="tx1">
                    <a:lumMod val="50000"/>
                  </a:schemeClr>
                </a:solidFill>
              </a:rPr>
              <a:t>Label encoding – apply dummies.</a:t>
            </a:r>
            <a:endParaRPr lang="x-none" sz="12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Arial Narrow"/>
              <a:ea typeface="Arial Narrow"/>
              <a:cs typeface="Arial Narrow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AD12268-627E-C1FA-2218-44FA275BBFDC}"/>
              </a:ext>
            </a:extLst>
          </p:cNvPr>
          <p:cNvSpPr/>
          <p:nvPr/>
        </p:nvSpPr>
        <p:spPr>
          <a:xfrm>
            <a:off x="5325940" y="4048956"/>
            <a:ext cx="3093835" cy="46166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x-none" sz="1200" b="1">
                <a:solidFill>
                  <a:schemeClr val="tx1">
                    <a:lumMod val="50000"/>
                  </a:schemeClr>
                </a:solidFill>
              </a:rPr>
              <a:t>One hot encoding – create features of binary values.</a:t>
            </a:r>
            <a:endParaRPr lang="x-none" sz="12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Arial Narrow"/>
              <a:ea typeface="Arial Narrow"/>
              <a:cs typeface="Arial Narrow"/>
            </a:endParaRPr>
          </a:p>
        </p:txBody>
      </p:sp>
      <p:cxnSp>
        <p:nvCxnSpPr>
          <p:cNvPr id="15" name="Elbow Connector 67">
            <a:extLst>
              <a:ext uri="{FF2B5EF4-FFF2-40B4-BE49-F238E27FC236}">
                <a16:creationId xmlns="" xmlns:a16="http://schemas.microsoft.com/office/drawing/2014/main" id="{B973CA33-D9D0-20E9-C6B8-54A34BBA6C6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98031" y="3575707"/>
            <a:ext cx="171638" cy="292668"/>
          </a:xfrm>
          <a:prstGeom prst="bentConnector2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Elbow Connector 72">
            <a:extLst>
              <a:ext uri="{FF2B5EF4-FFF2-40B4-BE49-F238E27FC236}">
                <a16:creationId xmlns="" xmlns:a16="http://schemas.microsoft.com/office/drawing/2014/main" id="{EAA00179-D3F5-E68E-159D-DCED04D59AF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38055" y="3893397"/>
            <a:ext cx="486472" cy="288424"/>
          </a:xfrm>
          <a:prstGeom prst="bentConnector2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F7BC0B8E-0FEF-A9FC-6D56-176FB9D21AE2}"/>
              </a:ext>
            </a:extLst>
          </p:cNvPr>
          <p:cNvSpPr/>
          <p:nvPr/>
        </p:nvSpPr>
        <p:spPr>
          <a:xfrm>
            <a:off x="2814612" y="4365463"/>
            <a:ext cx="1512826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x-none" sz="1200" b="1">
                <a:solidFill>
                  <a:schemeClr val="tx1">
                    <a:lumMod val="50000"/>
                  </a:schemeClr>
                </a:solidFill>
              </a:rPr>
              <a:t>Completed jobs</a:t>
            </a:r>
            <a:endParaRPr lang="x-none" sz="12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Arial Narrow"/>
              <a:ea typeface="Arial Narrow"/>
              <a:cs typeface="Arial Narrow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6CC8A60A-1441-8E36-BED7-1BF9499EBEFD}"/>
              </a:ext>
            </a:extLst>
          </p:cNvPr>
          <p:cNvSpPr/>
          <p:nvPr/>
        </p:nvSpPr>
        <p:spPr>
          <a:xfrm>
            <a:off x="3834938" y="4977701"/>
            <a:ext cx="3110813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x-none" sz="1200" b="1">
                <a:solidFill>
                  <a:schemeClr val="tx1">
                    <a:lumMod val="50000"/>
                  </a:schemeClr>
                </a:solidFill>
              </a:rPr>
              <a:t>Train set : 70% of the total jobs – 431,388 </a:t>
            </a:r>
            <a:endParaRPr lang="x-none" sz="12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Arial Narrow"/>
              <a:ea typeface="Arial Narrow"/>
              <a:cs typeface="Arial Narrow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95E31633-FF81-E0D2-6788-9DCEE49D1369}"/>
              </a:ext>
            </a:extLst>
          </p:cNvPr>
          <p:cNvSpPr/>
          <p:nvPr/>
        </p:nvSpPr>
        <p:spPr>
          <a:xfrm>
            <a:off x="3816316" y="5420874"/>
            <a:ext cx="3093835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x-none" sz="1200" b="1">
                <a:solidFill>
                  <a:schemeClr val="tx1">
                    <a:lumMod val="50000"/>
                  </a:schemeClr>
                </a:solidFill>
              </a:rPr>
              <a:t> Test set : 30% of the total jobs – 143,797</a:t>
            </a:r>
            <a:endParaRPr lang="x-none" sz="12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Arial Narrow"/>
              <a:ea typeface="Arial Narrow"/>
              <a:cs typeface="Arial Narrow"/>
            </a:endParaRPr>
          </a:p>
        </p:txBody>
      </p:sp>
      <p:cxnSp>
        <p:nvCxnSpPr>
          <p:cNvPr id="29" name="Elbow Connector 72">
            <a:extLst>
              <a:ext uri="{FF2B5EF4-FFF2-40B4-BE49-F238E27FC236}">
                <a16:creationId xmlns="" xmlns:a16="http://schemas.microsoft.com/office/drawing/2014/main" id="{73B0A651-770C-8005-EBBD-A8DC44C1D1F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28869" y="4727284"/>
            <a:ext cx="486472" cy="288424"/>
          </a:xfrm>
          <a:prstGeom prst="bentConnector2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Elbow Connector 72">
            <a:extLst>
              <a:ext uri="{FF2B5EF4-FFF2-40B4-BE49-F238E27FC236}">
                <a16:creationId xmlns="" xmlns:a16="http://schemas.microsoft.com/office/drawing/2014/main" id="{6B1CA018-B1A3-CBC1-1019-CC0A82AACF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28868" y="5172981"/>
            <a:ext cx="486472" cy="288424"/>
          </a:xfrm>
          <a:prstGeom prst="bentConnector2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AAC8E2F-7284-0902-7B1B-08542BD95EFD}"/>
              </a:ext>
            </a:extLst>
          </p:cNvPr>
          <p:cNvSpPr txBox="1"/>
          <p:nvPr/>
        </p:nvSpPr>
        <p:spPr>
          <a:xfrm>
            <a:off x="323247" y="2159655"/>
            <a:ext cx="811828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 dirty="0">
                <a:solidFill>
                  <a:schemeClr val="tx1">
                    <a:lumMod val="50000"/>
                  </a:schemeClr>
                </a:solidFill>
              </a:rPr>
              <a:t>The features used to predict run time are nodes, account, time llimit, and partition. 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x-none" sz="1200" dirty="0">
                <a:solidFill>
                  <a:schemeClr val="tx1">
                    <a:lumMod val="50000"/>
                  </a:schemeClr>
                </a:solidFill>
              </a:rPr>
              <a:t>These features mainly gives information on the project, user estimations while submitting the job.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E4911E0-3046-677F-FDAF-F0E7CC8B62E9}"/>
              </a:ext>
            </a:extLst>
          </p:cNvPr>
          <p:cNvSpPr txBox="1"/>
          <p:nvPr/>
        </p:nvSpPr>
        <p:spPr>
          <a:xfrm>
            <a:off x="379003" y="5951069"/>
            <a:ext cx="811828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The label encoding is faster than the one hot encoded features though the accuracy using both are same.</a:t>
            </a:r>
            <a:endParaRPr lang="en-US" sz="1200">
              <a:solidFill>
                <a:schemeClr val="tx1">
                  <a:lumMod val="50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70268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el 9"/>
          <p:cNvSpPr txBox="1">
            <a:spLocks noGrp="1"/>
          </p:cNvSpPr>
          <p:nvPr>
            <p:ph type="title"/>
          </p:nvPr>
        </p:nvSpPr>
        <p:spPr>
          <a:xfrm>
            <a:off x="449261" y="1366837"/>
            <a:ext cx="5820910" cy="480624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>
                <a:latin typeface="Calibri"/>
              </a:rPr>
              <a:t>Related work</a:t>
            </a:r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</p:txBody>
      </p:sp>
      <p:sp>
        <p:nvSpPr>
          <p:cNvPr id="226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8567738" y="6358066"/>
            <a:ext cx="127001" cy="228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dirty="0"/>
              <a:t>24</a:t>
            </a:fld>
            <a:endParaRPr/>
          </a:p>
        </p:txBody>
      </p:sp>
      <p:sp>
        <p:nvSpPr>
          <p:cNvPr id="6" name="Titel 9">
            <a:extLst>
              <a:ext uri="{FF2B5EF4-FFF2-40B4-BE49-F238E27FC236}">
                <a16:creationId xmlns="" xmlns:a16="http://schemas.microsoft.com/office/drawing/2014/main" id="{E35C77B4-BE16-D56A-B94E-006C2F9423E5}"/>
              </a:ext>
            </a:extLst>
          </p:cNvPr>
          <p:cNvSpPr txBox="1"/>
          <p:nvPr/>
        </p:nvSpPr>
        <p:spPr>
          <a:xfrm>
            <a:off x="2098839" y="1791539"/>
            <a:ext cx="494713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b">
            <a:spAutoFit/>
          </a:bodyPr>
          <a:lstStyle>
            <a:lvl1pPr defTabSz="685800">
              <a:defRPr sz="2000" b="1" cap="all">
                <a:solidFill>
                  <a:srgbClr val="00205B"/>
                </a:solidFill>
              </a:defRPr>
            </a:lvl1pPr>
          </a:lstStyle>
          <a:p>
            <a:r>
              <a:rPr lang="en-US">
                <a:latin typeface="Calibri"/>
              </a:rPr>
              <a:t>Predictive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1834B79-86B9-B7A8-CD14-884F87D1C4C6}"/>
              </a:ext>
            </a:extLst>
          </p:cNvPr>
          <p:cNvSpPr txBox="1"/>
          <p:nvPr/>
        </p:nvSpPr>
        <p:spPr>
          <a:xfrm>
            <a:off x="168862" y="2747721"/>
            <a:ext cx="8267647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/>
              <a:buChar char="Ø"/>
            </a:pPr>
            <a:r>
              <a:rPr lang="x-none" sz="1200" dirty="0">
                <a:solidFill>
                  <a:schemeClr val="tx1">
                    <a:lumMod val="50000"/>
                  </a:schemeClr>
                </a:solidFill>
              </a:rPr>
              <a:t>The literature created a machine learning model using supervised machine learning to predict the resources required, such as memory and run time of the jobs.</a:t>
            </a:r>
          </a:p>
          <a:p>
            <a:pPr marL="171450" indent="-171450">
              <a:buFont typeface="Wingdings"/>
              <a:buChar char="Ø"/>
            </a:pPr>
            <a:r>
              <a:rPr lang="x-none" sz="1200" dirty="0">
                <a:solidFill>
                  <a:schemeClr val="tx1">
                    <a:lumMod val="50000"/>
                  </a:schemeClr>
                </a:solidFill>
              </a:rPr>
              <a:t>For the inputs, the SLURM jobs of 14 million are taken that were submitted to the HPC system beocat from Kansas State University. </a:t>
            </a:r>
          </a:p>
          <a:p>
            <a:endParaRPr lang="x-none" sz="1200" dirty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>
              <a:buFont typeface="Wingdings"/>
              <a:buChar char="Ø"/>
            </a:pPr>
            <a:r>
              <a:rPr lang="x-none" sz="1200" dirty="0">
                <a:solidFill>
                  <a:schemeClr val="tx1">
                    <a:lumMod val="50000"/>
                  </a:schemeClr>
                </a:solidFill>
              </a:rPr>
              <a:t>The decision tree performed well compared to all other </a:t>
            </a:r>
            <a:r>
              <a:rPr lang="x-none" sz="1200" dirty="0" smtClean="0">
                <a:solidFill>
                  <a:schemeClr val="tx1">
                    <a:lumMod val="50000"/>
                  </a:schemeClr>
                </a:solidFill>
              </a:rPr>
              <a:t>models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 achieving 0.6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R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 squared</a:t>
            </a:r>
            <a:r>
              <a:rPr lang="x-none" sz="12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x-none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="" xmlns:a16="http://schemas.microsoft.com/office/drawing/2014/main" id="{318ED505-CF33-3E3C-0E52-18EDF8848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70" y="3766189"/>
            <a:ext cx="8137602" cy="2559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2A04C42-B5AE-8D09-0F7B-765A0043F91B}"/>
              </a:ext>
            </a:extLst>
          </p:cNvPr>
          <p:cNvSpPr txBox="1"/>
          <p:nvPr/>
        </p:nvSpPr>
        <p:spPr>
          <a:xfrm>
            <a:off x="1778620" y="6253046"/>
            <a:ext cx="43880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/>
              </a:rPr>
              <a:t>Figure: Work Flow Diagram for Model.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DCD359B-7DAB-03C7-02E6-1C9740F73E3B}"/>
              </a:ext>
            </a:extLst>
          </p:cNvPr>
          <p:cNvSpPr txBox="1"/>
          <p:nvPr/>
        </p:nvSpPr>
        <p:spPr>
          <a:xfrm>
            <a:off x="231388" y="2099218"/>
            <a:ext cx="891818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The literature by Mohammed </a:t>
            </a:r>
            <a:r>
              <a:rPr lang="en-GB" sz="1200" dirty="0" err="1">
                <a:solidFill>
                  <a:schemeClr val="tx1">
                    <a:lumMod val="50000"/>
                  </a:schemeClr>
                </a:solidFill>
                <a:latin typeface="Calibri"/>
              </a:rPr>
              <a:t>Tanash</a:t>
            </a:r>
            <a:r>
              <a:rPr lang="en-GB" sz="1200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, Brandon Dunn, Daniel Andresen, William Hsu, </a:t>
            </a:r>
            <a:r>
              <a:rPr lang="en-GB" sz="1200" dirty="0" err="1">
                <a:solidFill>
                  <a:schemeClr val="tx1">
                    <a:lumMod val="50000"/>
                  </a:schemeClr>
                </a:solidFill>
                <a:latin typeface="Calibri"/>
              </a:rPr>
              <a:t>Huichen</a:t>
            </a:r>
            <a:r>
              <a:rPr lang="en-GB" sz="1200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 Yang, and </a:t>
            </a:r>
            <a:r>
              <a:rPr lang="en-GB" sz="1200" dirty="0" err="1">
                <a:solidFill>
                  <a:schemeClr val="tx1">
                    <a:lumMod val="50000"/>
                  </a:schemeClr>
                </a:solidFill>
                <a:latin typeface="Calibri"/>
              </a:rPr>
              <a:t>Adedolapo</a:t>
            </a:r>
            <a:r>
              <a:rPr lang="en-GB" sz="1200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 </a:t>
            </a:r>
            <a:r>
              <a:rPr lang="en-GB" sz="1200" dirty="0" err="1">
                <a:solidFill>
                  <a:schemeClr val="tx1">
                    <a:lumMod val="50000"/>
                  </a:schemeClr>
                </a:solidFill>
                <a:latin typeface="Calibri"/>
              </a:rPr>
              <a:t>Okanlawon</a:t>
            </a:r>
            <a:r>
              <a:rPr lang="en-GB" sz="1200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. Improving </a:t>
            </a:r>
            <a:r>
              <a:rPr lang="en-GB" sz="1200" dirty="0" err="1">
                <a:solidFill>
                  <a:schemeClr val="tx1">
                    <a:lumMod val="50000"/>
                  </a:schemeClr>
                </a:solidFill>
                <a:latin typeface="Calibri"/>
              </a:rPr>
              <a:t>hpc</a:t>
            </a:r>
            <a:r>
              <a:rPr lang="en-GB" sz="1200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 system performance by predicting job resources via supervised machine learning in 2019.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54106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tle 2"/>
          <p:cNvSpPr txBox="1">
            <a:spLocks noGrp="1"/>
          </p:cNvSpPr>
          <p:nvPr>
            <p:ph type="title"/>
          </p:nvPr>
        </p:nvSpPr>
        <p:spPr>
          <a:xfrm>
            <a:off x="317199" y="1022992"/>
            <a:ext cx="8678386" cy="113120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US">
                <a:latin typeface="Calibri"/>
              </a:rPr>
              <a:t>Supervised learning to predict job resources</a:t>
            </a:r>
            <a:endParaRPr lang="x-none">
              <a:latin typeface="Calibri"/>
            </a:endParaRPr>
          </a:p>
        </p:txBody>
      </p:sp>
      <p:sp>
        <p:nvSpPr>
          <p:cNvPr id="246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567738" y="6358066"/>
            <a:ext cx="127001" cy="228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dirty="0"/>
              <a:t>25</a:t>
            </a:fld>
            <a:endParaRPr/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BB431F8E-1E9A-AD43-B8AC-2E7177560898}"/>
              </a:ext>
            </a:extLst>
          </p:cNvPr>
          <p:cNvSpPr txBox="1"/>
          <p:nvPr/>
        </p:nvSpPr>
        <p:spPr>
          <a:xfrm>
            <a:off x="203547" y="2322592"/>
            <a:ext cx="582702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endParaRPr lang="x-none" sz="1200">
              <a:solidFill>
                <a:schemeClr val="tx1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3" name="Titel 9">
            <a:extLst>
              <a:ext uri="{FF2B5EF4-FFF2-40B4-BE49-F238E27FC236}">
                <a16:creationId xmlns="" xmlns:a16="http://schemas.microsoft.com/office/drawing/2014/main" id="{A43CDDE5-51AF-7DAF-5EBC-D4F9115B26EE}"/>
              </a:ext>
            </a:extLst>
          </p:cNvPr>
          <p:cNvSpPr txBox="1"/>
          <p:nvPr/>
        </p:nvSpPr>
        <p:spPr>
          <a:xfrm>
            <a:off x="381045" y="1656166"/>
            <a:ext cx="726101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b">
            <a:spAutoFit/>
          </a:bodyPr>
          <a:lstStyle>
            <a:lvl1pPr defTabSz="685800">
              <a:defRPr sz="2000" b="1" cap="all">
                <a:solidFill>
                  <a:srgbClr val="00205B"/>
                </a:solidFill>
              </a:defRPr>
            </a:lvl1pPr>
          </a:lstStyle>
          <a:p>
            <a:r>
              <a:rPr lang="en-US">
                <a:latin typeface="Calibri"/>
                <a:cs typeface="Calibri"/>
              </a:rPr>
              <a:t>Feature Extraction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2FEDE0-99ED-4F4D-AA66-3948785AB2E7}"/>
              </a:ext>
            </a:extLst>
          </p:cNvPr>
          <p:cNvSpPr txBox="1"/>
          <p:nvPr/>
        </p:nvSpPr>
        <p:spPr>
          <a:xfrm>
            <a:off x="203547" y="2043812"/>
            <a:ext cx="5827028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Run time difference = Time limit – actual run time.</a:t>
            </a:r>
          </a:p>
          <a:p>
            <a:pPr marL="171450" indent="-171450">
              <a:buFont typeface="Wingdings" pitchFamily="2" charset="2"/>
              <a:buChar char="Ø"/>
            </a:pPr>
            <a:endParaRPr lang="x-none" sz="1200">
              <a:solidFill>
                <a:schemeClr val="tx1">
                  <a:lumMod val="50000"/>
                </a:schemeClr>
              </a:solidFill>
              <a:latin typeface="Calibri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x-none" sz="120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Predicting the run time difference using regression models with the data set.</a:t>
            </a:r>
            <a:endParaRPr lang="x-none" sz="120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>
              <a:buFont typeface="Wingdings" pitchFamily="2" charset="2"/>
              <a:buChar char="Ø"/>
            </a:pPr>
            <a:endParaRPr lang="x-none" sz="1200">
              <a:solidFill>
                <a:schemeClr val="tx1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372994E-D46A-2415-BA89-6367B69FE641}"/>
              </a:ext>
            </a:extLst>
          </p:cNvPr>
          <p:cNvSpPr txBox="1"/>
          <p:nvPr/>
        </p:nvSpPr>
        <p:spPr>
          <a:xfrm>
            <a:off x="203547" y="3535287"/>
            <a:ext cx="404283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Both models achieved 94 percent for the test data.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FFED215-0D4F-BB5E-94B3-7EFA4470858F}"/>
              </a:ext>
            </a:extLst>
          </p:cNvPr>
          <p:cNvSpPr txBox="1"/>
          <p:nvPr/>
        </p:nvSpPr>
        <p:spPr>
          <a:xfrm>
            <a:off x="203547" y="2782580"/>
            <a:ext cx="582702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The model trained is evaluated using r squared method.</a:t>
            </a:r>
            <a:endParaRPr lang="en-US" sz="1200">
              <a:solidFill>
                <a:schemeClr val="tx1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4BD7F1C-CE28-0D2D-BF13-B5B2CB3CBA54}"/>
              </a:ext>
            </a:extLst>
          </p:cNvPr>
          <p:cNvSpPr txBox="1"/>
          <p:nvPr/>
        </p:nvSpPr>
        <p:spPr>
          <a:xfrm>
            <a:off x="426534" y="3158583"/>
            <a:ext cx="574009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/>
              </a:rPr>
              <a:t>r2 score = the sum of squares due to regression / total sum of squares.</a:t>
            </a:r>
          </a:p>
        </p:txBody>
      </p:sp>
      <p:pic>
        <p:nvPicPr>
          <p:cNvPr id="12" name="Picture 12" descr="Scatter chart&#10;&#10;Description automatically generated">
            <a:extLst>
              <a:ext uri="{FF2B5EF4-FFF2-40B4-BE49-F238E27FC236}">
                <a16:creationId xmlns="" xmlns:a16="http://schemas.microsoft.com/office/drawing/2014/main" id="{343576B5-8944-423F-3A48-3B41665B5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755" y="2257370"/>
            <a:ext cx="4276491" cy="4099575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2A1AD1F2-D235-2916-0BB0-B55E2DB7A9B6}"/>
              </a:ext>
            </a:extLst>
          </p:cNvPr>
          <p:cNvCxnSpPr/>
          <p:nvPr/>
        </p:nvCxnSpPr>
        <p:spPr>
          <a:xfrm flipH="1">
            <a:off x="5098894" y="2679080"/>
            <a:ext cx="3225491" cy="321433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4DDCE73D-78A4-AED8-E6A7-FCD764947030}"/>
              </a:ext>
            </a:extLst>
          </p:cNvPr>
          <p:cNvCxnSpPr/>
          <p:nvPr/>
        </p:nvCxnSpPr>
        <p:spPr>
          <a:xfrm>
            <a:off x="6317166" y="3487542"/>
            <a:ext cx="663497" cy="55198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87A6D65-1174-D456-FB47-22120CA2C01A}"/>
              </a:ext>
            </a:extLst>
          </p:cNvPr>
          <p:cNvSpPr txBox="1"/>
          <p:nvPr/>
        </p:nvSpPr>
        <p:spPr>
          <a:xfrm>
            <a:off x="5631366" y="3052646"/>
            <a:ext cx="200721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Good estimations near the diagonal line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EBD21161-9538-8367-6492-2C3F18E13135}"/>
              </a:ext>
            </a:extLst>
          </p:cNvPr>
          <p:cNvCxnSpPr/>
          <p:nvPr/>
        </p:nvCxnSpPr>
        <p:spPr>
          <a:xfrm flipV="1">
            <a:off x="3306337" y="4945564"/>
            <a:ext cx="2196789" cy="50738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E554CDB-7E54-9F1C-1C9C-7667228EBF29}"/>
              </a:ext>
            </a:extLst>
          </p:cNvPr>
          <p:cNvSpPr txBox="1"/>
          <p:nvPr/>
        </p:nvSpPr>
        <p:spPr>
          <a:xfrm>
            <a:off x="1700560" y="5366524"/>
            <a:ext cx="200721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Overpredicted run time difference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BFA83C58-2837-8D6A-E69C-2CC63327CCAE}"/>
              </a:ext>
            </a:extLst>
          </p:cNvPr>
          <p:cNvCxnSpPr>
            <a:cxnSpLocks/>
          </p:cNvCxnSpPr>
          <p:nvPr/>
        </p:nvCxnSpPr>
        <p:spPr>
          <a:xfrm flipV="1">
            <a:off x="4811751" y="5419491"/>
            <a:ext cx="1053790" cy="102312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5DDB0CB-7841-F22E-C689-2560893EE7FE}"/>
              </a:ext>
            </a:extLst>
          </p:cNvPr>
          <p:cNvSpPr txBox="1"/>
          <p:nvPr/>
        </p:nvSpPr>
        <p:spPr>
          <a:xfrm>
            <a:off x="3610206" y="6453767"/>
            <a:ext cx="345687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Underpredicted run time difference</a:t>
            </a:r>
          </a:p>
        </p:txBody>
      </p:sp>
    </p:spTree>
    <p:extLst>
      <p:ext uri="{BB962C8B-B14F-4D97-AF65-F5344CB8AC3E}">
        <p14:creationId xmlns:p14="http://schemas.microsoft.com/office/powerpoint/2010/main" val="984568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tle 2"/>
          <p:cNvSpPr txBox="1">
            <a:spLocks noGrp="1"/>
          </p:cNvSpPr>
          <p:nvPr>
            <p:ph type="title"/>
          </p:nvPr>
        </p:nvSpPr>
        <p:spPr>
          <a:xfrm>
            <a:off x="317199" y="1022992"/>
            <a:ext cx="8678386" cy="113120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US">
                <a:latin typeface="Calibri"/>
              </a:rPr>
              <a:t>Supervised learning to predict job resources</a:t>
            </a:r>
            <a:endParaRPr lang="x-none">
              <a:latin typeface="Calibri"/>
            </a:endParaRPr>
          </a:p>
        </p:txBody>
      </p:sp>
      <p:sp>
        <p:nvSpPr>
          <p:cNvPr id="246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567738" y="6358066"/>
            <a:ext cx="127001" cy="228601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 dirty="0"/>
              <a:t>26</a:t>
            </a:fld>
            <a:endParaRPr/>
          </a:p>
        </p:txBody>
      </p:sp>
      <p:sp>
        <p:nvSpPr>
          <p:cNvPr id="3" name="Titel 9">
            <a:extLst>
              <a:ext uri="{FF2B5EF4-FFF2-40B4-BE49-F238E27FC236}">
                <a16:creationId xmlns="" xmlns:a16="http://schemas.microsoft.com/office/drawing/2014/main" id="{A43CDDE5-51AF-7DAF-5EBC-D4F9115B26EE}"/>
              </a:ext>
            </a:extLst>
          </p:cNvPr>
          <p:cNvSpPr txBox="1"/>
          <p:nvPr/>
        </p:nvSpPr>
        <p:spPr>
          <a:xfrm>
            <a:off x="381045" y="1600410"/>
            <a:ext cx="859915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b">
            <a:spAutoFit/>
          </a:bodyPr>
          <a:lstStyle>
            <a:lvl1pPr defTabSz="685800">
              <a:defRPr sz="2000" b="1" cap="all">
                <a:solidFill>
                  <a:srgbClr val="00205B"/>
                </a:solidFill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Approaches to deal underprediction of run time difference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189C2945-C9A5-7B6A-C2C0-7C5F050D1E20}"/>
              </a:ext>
            </a:extLst>
          </p:cNvPr>
          <p:cNvSpPr/>
          <p:nvPr/>
        </p:nvSpPr>
        <p:spPr>
          <a:xfrm>
            <a:off x="3612995" y="2070039"/>
            <a:ext cx="956217" cy="30646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alibri"/>
              </a:rPr>
              <a:t>Approaches</a:t>
            </a:r>
            <a:endParaRPr lang="en-US" sz="1200" b="0" i="0" u="none" strike="noStrike" cap="none" spc="0" normalizeH="0" baseline="0" dirty="0">
              <a:ln>
                <a:noFill/>
              </a:ln>
              <a:solidFill>
                <a:srgbClr val="555555"/>
              </a:solidFill>
              <a:effectLst/>
              <a:uFillTx/>
              <a:latin typeface="Calibri"/>
              <a:ea typeface="Arial Narrow"/>
              <a:cs typeface="Arial Narrow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AA9D21D1-EA0D-4840-83F0-B3F22AFF1EFC}"/>
              </a:ext>
            </a:extLst>
          </p:cNvPr>
          <p:cNvCxnSpPr/>
          <p:nvPr/>
        </p:nvCxnSpPr>
        <p:spPr>
          <a:xfrm flipH="1">
            <a:off x="3109098" y="2389846"/>
            <a:ext cx="981308" cy="21744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63BD94FE-0C2E-4B68-CA98-B784D4ADE6A3}"/>
              </a:ext>
            </a:extLst>
          </p:cNvPr>
          <p:cNvSpPr/>
          <p:nvPr/>
        </p:nvSpPr>
        <p:spPr>
          <a:xfrm>
            <a:off x="2609386" y="2599722"/>
            <a:ext cx="956217" cy="30646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sz="1200">
                <a:latin typeface="Calibri"/>
              </a:rPr>
              <a:t>Approach 1</a:t>
            </a:r>
            <a:endParaRPr lang="en-US" sz="1200" b="0" i="0" u="none" strike="noStrike" cap="none" spc="0" normalizeH="0" baseline="0">
              <a:ln>
                <a:noFill/>
              </a:ln>
              <a:solidFill>
                <a:srgbClr val="555555"/>
              </a:solidFill>
              <a:effectLst/>
              <a:uFillTx/>
              <a:latin typeface="Calibri"/>
              <a:ea typeface="Arial Narrow"/>
              <a:cs typeface="Arial Narrow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7D9801E-536C-0F93-2408-92BEA790FF69}"/>
              </a:ext>
            </a:extLst>
          </p:cNvPr>
          <p:cNvSpPr txBox="1"/>
          <p:nvPr/>
        </p:nvSpPr>
        <p:spPr>
          <a:xfrm>
            <a:off x="2411450" y="3219916"/>
            <a:ext cx="132005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Modified target</a:t>
            </a:r>
            <a:endParaRPr lang="en-US" sz="1200" b="1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50C767A-2C33-92ED-FEF3-B913C63D586C}"/>
              </a:ext>
            </a:extLst>
          </p:cNvPr>
          <p:cNvSpPr txBox="1"/>
          <p:nvPr/>
        </p:nvSpPr>
        <p:spPr>
          <a:xfrm>
            <a:off x="264842" y="3428998"/>
            <a:ext cx="36938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x-none" sz="120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Run time difference</a:t>
            </a:r>
            <a:r>
              <a:rPr lang="en-US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= (</a:t>
            </a:r>
            <a:r>
              <a:rPr lang="x-none" sz="120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Run time difference</a:t>
            </a:r>
            <a:r>
              <a:rPr lang="en-US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− ((</a:t>
            </a:r>
            <a:r>
              <a:rPr lang="x-none" sz="120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Run time difference</a:t>
            </a:r>
            <a:r>
              <a:rPr lang="en-US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∗ 30 or any int)/100))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635DFF78-CF00-F0FF-F972-70871D54D9CD}"/>
              </a:ext>
            </a:extLst>
          </p:cNvPr>
          <p:cNvCxnSpPr>
            <a:cxnSpLocks/>
          </p:cNvCxnSpPr>
          <p:nvPr/>
        </p:nvCxnSpPr>
        <p:spPr>
          <a:xfrm>
            <a:off x="4076467" y="2375907"/>
            <a:ext cx="970154" cy="21744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6E6E6662-8D3B-EB37-E15E-647495DB9BD0}"/>
              </a:ext>
            </a:extLst>
          </p:cNvPr>
          <p:cNvSpPr/>
          <p:nvPr/>
        </p:nvSpPr>
        <p:spPr>
          <a:xfrm>
            <a:off x="4602665" y="2599722"/>
            <a:ext cx="956217" cy="30646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sz="1200">
                <a:latin typeface="Calibri"/>
              </a:rPr>
              <a:t>Approach 2</a:t>
            </a:r>
            <a:endParaRPr lang="en-US" sz="1200" b="0" i="0" u="none" strike="noStrike" cap="none" spc="0" normalizeH="0" baseline="0">
              <a:ln>
                <a:noFill/>
              </a:ln>
              <a:solidFill>
                <a:srgbClr val="555555"/>
              </a:solidFill>
              <a:effectLst/>
              <a:uFillTx/>
              <a:latin typeface="Calibri"/>
              <a:ea typeface="Arial Narrow"/>
              <a:cs typeface="Arial Narrow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8380B82C-4B8B-0A12-5CAF-ECF021313D58}"/>
              </a:ext>
            </a:extLst>
          </p:cNvPr>
          <p:cNvCxnSpPr>
            <a:cxnSpLocks/>
          </p:cNvCxnSpPr>
          <p:nvPr/>
        </p:nvCxnSpPr>
        <p:spPr>
          <a:xfrm flipH="1">
            <a:off x="3025464" y="2891651"/>
            <a:ext cx="5578" cy="32896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C4E005D-2E46-59C4-95DA-B1C2B8A1534E}"/>
              </a:ext>
            </a:extLst>
          </p:cNvPr>
          <p:cNvSpPr txBox="1"/>
          <p:nvPr/>
        </p:nvSpPr>
        <p:spPr>
          <a:xfrm>
            <a:off x="3735658" y="3652025"/>
            <a:ext cx="342899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chemeClr val="tx1">
                    <a:lumMod val="50000"/>
                  </a:schemeClr>
                </a:solidFill>
              </a:rPr>
              <a:t>Classify the predicted run time difference</a:t>
            </a:r>
            <a:endParaRPr lang="en-US" b="1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74120440-CA21-6E48-D437-75BD3F27A7C5}"/>
              </a:ext>
            </a:extLst>
          </p:cNvPr>
          <p:cNvCxnSpPr>
            <a:cxnSpLocks/>
          </p:cNvCxnSpPr>
          <p:nvPr/>
        </p:nvCxnSpPr>
        <p:spPr>
          <a:xfrm flipH="1">
            <a:off x="5060561" y="2891651"/>
            <a:ext cx="5578" cy="69137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AEA8AC0E-9151-5C8A-D249-DC99E3F3DD8E}"/>
              </a:ext>
            </a:extLst>
          </p:cNvPr>
          <p:cNvSpPr/>
          <p:nvPr/>
        </p:nvSpPr>
        <p:spPr>
          <a:xfrm>
            <a:off x="1926373" y="4665086"/>
            <a:ext cx="1583471" cy="510776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Regression trained model output</a:t>
            </a:r>
            <a:endParaRPr lang="en-US" sz="12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Calibri"/>
              <a:ea typeface="Arial Narrow"/>
              <a:cs typeface="Arial Narrow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7421E2C6-CF8A-04D9-015B-C36B06692D6E}"/>
              </a:ext>
            </a:extLst>
          </p:cNvPr>
          <p:cNvCxnSpPr/>
          <p:nvPr/>
        </p:nvCxnSpPr>
        <p:spPr>
          <a:xfrm flipV="1">
            <a:off x="3518906" y="4893294"/>
            <a:ext cx="1081667" cy="557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71A6278E-52D5-5FFF-2F06-7AE4B9E65DFA}"/>
              </a:ext>
            </a:extLst>
          </p:cNvPr>
          <p:cNvSpPr/>
          <p:nvPr/>
        </p:nvSpPr>
        <p:spPr>
          <a:xfrm>
            <a:off x="4609634" y="4632627"/>
            <a:ext cx="1722863" cy="715087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alibri"/>
              </a:rPr>
              <a:t>Classification model – Decision tree</a:t>
            </a: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alibri"/>
              </a:rPr>
              <a:t>Logistic regression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6055EFC4-7BB6-7FC7-098B-A72A86C62768}"/>
              </a:ext>
            </a:extLst>
          </p:cNvPr>
          <p:cNvCxnSpPr>
            <a:cxnSpLocks/>
          </p:cNvCxnSpPr>
          <p:nvPr/>
        </p:nvCxnSpPr>
        <p:spPr>
          <a:xfrm>
            <a:off x="6348528" y="4982505"/>
            <a:ext cx="1290752" cy="37077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AFA02A98-2BFB-BA00-4A93-BD87B7B1166D}"/>
              </a:ext>
            </a:extLst>
          </p:cNvPr>
          <p:cNvCxnSpPr>
            <a:cxnSpLocks/>
          </p:cNvCxnSpPr>
          <p:nvPr/>
        </p:nvCxnSpPr>
        <p:spPr>
          <a:xfrm flipV="1">
            <a:off x="6348527" y="4516940"/>
            <a:ext cx="1234996" cy="479502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Flowchart: Multidocument 24">
            <a:extLst>
              <a:ext uri="{FF2B5EF4-FFF2-40B4-BE49-F238E27FC236}">
                <a16:creationId xmlns="" xmlns:a16="http://schemas.microsoft.com/office/drawing/2014/main" id="{B60D7C78-0070-DF48-66B8-CB6D31ED9273}"/>
              </a:ext>
            </a:extLst>
          </p:cNvPr>
          <p:cNvSpPr/>
          <p:nvPr/>
        </p:nvSpPr>
        <p:spPr>
          <a:xfrm>
            <a:off x="3731503" y="4402160"/>
            <a:ext cx="447386" cy="346648"/>
          </a:xfrm>
          <a:prstGeom prst="flowChartMultidocumen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b="0" i="0" u="none" strike="noStrike" cap="none" spc="0" normalizeH="0" baseline="0">
              <a:ln>
                <a:noFill/>
              </a:ln>
              <a:solidFill>
                <a:srgbClr val="555555"/>
              </a:solidFill>
              <a:effectLst/>
              <a:uFillTx/>
              <a:latin typeface="Calibri"/>
              <a:ea typeface="Arial Narrow"/>
              <a:cs typeface="Arial Narrow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ED28761C-3E3E-FAEC-5ADF-D44BD18589A6}"/>
              </a:ext>
            </a:extLst>
          </p:cNvPr>
          <p:cNvSpPr txBox="1"/>
          <p:nvPr/>
        </p:nvSpPr>
        <p:spPr>
          <a:xfrm>
            <a:off x="3052646" y="4167768"/>
            <a:ext cx="303870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Jobs annotated as under or over predicted</a:t>
            </a:r>
          </a:p>
        </p:txBody>
      </p:sp>
      <p:pic>
        <p:nvPicPr>
          <p:cNvPr id="29" name="Graphic 2" descr="Bar chart with solid fill">
            <a:extLst>
              <a:ext uri="{FF2B5EF4-FFF2-40B4-BE49-F238E27FC236}">
                <a16:creationId xmlns="" xmlns:a16="http://schemas.microsoft.com/office/drawing/2014/main" id="{A0B02FFE-D493-93BB-32F8-A02F02430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4349" y="4056478"/>
            <a:ext cx="774155" cy="7881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4F90F827-21A3-34C1-C120-B26A79343BA6}"/>
              </a:ext>
            </a:extLst>
          </p:cNvPr>
          <p:cNvSpPr txBox="1"/>
          <p:nvPr/>
        </p:nvSpPr>
        <p:spPr>
          <a:xfrm>
            <a:off x="7345864" y="4683512"/>
            <a:ext cx="303870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Classified over predicted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438568C6-B670-0202-8919-40EABCAF04DB}"/>
              </a:ext>
            </a:extLst>
          </p:cNvPr>
          <p:cNvSpPr txBox="1"/>
          <p:nvPr/>
        </p:nvSpPr>
        <p:spPr>
          <a:xfrm>
            <a:off x="7345864" y="5701060"/>
            <a:ext cx="303870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Classified under predicted </a:t>
            </a:r>
          </a:p>
        </p:txBody>
      </p:sp>
      <p:pic>
        <p:nvPicPr>
          <p:cNvPr id="35" name="Graphic 2" descr="Bar chart with solid fill">
            <a:extLst>
              <a:ext uri="{FF2B5EF4-FFF2-40B4-BE49-F238E27FC236}">
                <a16:creationId xmlns="" xmlns:a16="http://schemas.microsoft.com/office/drawing/2014/main" id="{B83394C0-A8F8-AB1B-D6B5-B59066CD5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0105" y="4990392"/>
            <a:ext cx="774155" cy="78818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7C4A25BB-E7DF-B5A5-E469-C498E72B12C7}"/>
              </a:ext>
            </a:extLst>
          </p:cNvPr>
          <p:cNvSpPr txBox="1"/>
          <p:nvPr/>
        </p:nvSpPr>
        <p:spPr>
          <a:xfrm>
            <a:off x="3311949" y="5974617"/>
            <a:ext cx="582702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Decision tree and logistic regression have predicted only 33 percent of the jobs are over predicted the run time difference correctly.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F3F20A00-A8A2-2BC3-F625-18339ACC9EBA}"/>
              </a:ext>
            </a:extLst>
          </p:cNvPr>
          <p:cNvSpPr txBox="1"/>
          <p:nvPr/>
        </p:nvSpPr>
        <p:spPr>
          <a:xfrm>
            <a:off x="175632" y="3744022"/>
            <a:ext cx="2561992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Wingdings"/>
              <a:buChar char="Ø"/>
            </a:pPr>
            <a:endParaRPr lang="en-US" sz="1200">
              <a:solidFill>
                <a:schemeClr val="tx1">
                  <a:lumMod val="50000"/>
                </a:schemeClr>
              </a:solidFill>
              <a:latin typeface="Calibri"/>
              <a:cs typeface="Arial"/>
            </a:endParaRPr>
          </a:p>
          <a:p>
            <a:pPr marL="171450" indent="-171450">
              <a:buFont typeface="Wingdings"/>
              <a:buChar char="Ø"/>
            </a:pPr>
            <a:r>
              <a:rPr lang="en-US" sz="1200">
                <a:solidFill>
                  <a:schemeClr val="tx1">
                    <a:lumMod val="50000"/>
                  </a:schemeClr>
                </a:solidFill>
                <a:latin typeface="Calibri"/>
                <a:cs typeface="Arial"/>
              </a:rPr>
              <a:t>The over prediction of the run time difference or the under prediction of the run time has been reduced from 53,000 to 16,000.</a:t>
            </a:r>
          </a:p>
        </p:txBody>
      </p:sp>
    </p:spTree>
    <p:extLst>
      <p:ext uri="{BB962C8B-B14F-4D97-AF65-F5344CB8AC3E}">
        <p14:creationId xmlns:p14="http://schemas.microsoft.com/office/powerpoint/2010/main" val="24177311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0" grpId="0"/>
      <p:bldP spid="12" grpId="0"/>
      <p:bldP spid="14" grpId="0" animBg="1"/>
      <p:bldP spid="16" grpId="0"/>
      <p:bldP spid="8" grpId="0" animBg="1"/>
      <p:bldP spid="19" grpId="0" animBg="1"/>
      <p:bldP spid="25" grpId="0" animBg="1"/>
      <p:bldP spid="27" grpId="0"/>
      <p:bldP spid="31" grpId="0"/>
      <p:bldP spid="33" grpId="0"/>
      <p:bldP spid="37" grpId="0"/>
      <p:bldP spid="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567738" y="6358066"/>
            <a:ext cx="127001" cy="228601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 dirty="0"/>
              <a:t>27</a:t>
            </a:fld>
            <a:endParaRPr/>
          </a:p>
        </p:txBody>
      </p:sp>
      <p:sp>
        <p:nvSpPr>
          <p:cNvPr id="255" name="Title 2"/>
          <p:cNvSpPr txBox="1">
            <a:spLocks noGrp="1"/>
          </p:cNvSpPr>
          <p:nvPr>
            <p:ph type="title"/>
          </p:nvPr>
        </p:nvSpPr>
        <p:spPr>
          <a:xfrm>
            <a:off x="449261" y="1366837"/>
            <a:ext cx="3943353" cy="676568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US"/>
              <a:t>Evaluation</a:t>
            </a:r>
            <a:endParaRPr/>
          </a:p>
        </p:txBody>
      </p:sp>
      <p:sp>
        <p:nvSpPr>
          <p:cNvPr id="3" name="Titel 9">
            <a:extLst>
              <a:ext uri="{FF2B5EF4-FFF2-40B4-BE49-F238E27FC236}">
                <a16:creationId xmlns="" xmlns:a16="http://schemas.microsoft.com/office/drawing/2014/main" id="{0F81E602-F592-A7E6-4187-08DF0C8192E5}"/>
              </a:ext>
            </a:extLst>
          </p:cNvPr>
          <p:cNvSpPr txBox="1"/>
          <p:nvPr/>
        </p:nvSpPr>
        <p:spPr>
          <a:xfrm>
            <a:off x="451168" y="2298558"/>
            <a:ext cx="726101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b">
            <a:spAutoFit/>
          </a:bodyPr>
          <a:lstStyle>
            <a:lvl1pPr defTabSz="685800">
              <a:defRPr sz="2000" b="1" cap="all">
                <a:solidFill>
                  <a:srgbClr val="00205B"/>
                </a:solidFill>
              </a:defRPr>
            </a:lvl1pPr>
          </a:lstStyle>
          <a:p>
            <a:r>
              <a:rPr lang="en-US">
                <a:latin typeface="Calibri"/>
                <a:cs typeface="Calibri"/>
              </a:rPr>
              <a:t>Regression models to predict the nodes</a:t>
            </a:r>
            <a:endParaRPr lang="en-US"/>
          </a:p>
        </p:txBody>
      </p:sp>
      <p:pic>
        <p:nvPicPr>
          <p:cNvPr id="7" name="Picture 8" descr="Table&#10;&#10;Description automatically generated">
            <a:extLst>
              <a:ext uri="{FF2B5EF4-FFF2-40B4-BE49-F238E27FC236}">
                <a16:creationId xmlns="" xmlns:a16="http://schemas.microsoft.com/office/drawing/2014/main" id="{6C92B283-FB93-1DD6-B92E-FCB1BC11E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1" y="2668512"/>
            <a:ext cx="5056465" cy="1068791"/>
          </a:xfrm>
          <a:prstGeom prst="rect">
            <a:avLst/>
          </a:prstGeom>
        </p:spPr>
      </p:pic>
      <p:pic>
        <p:nvPicPr>
          <p:cNvPr id="9" name="Picture 9" descr="Table&#10;&#10;Description automatically generated">
            <a:extLst>
              <a:ext uri="{FF2B5EF4-FFF2-40B4-BE49-F238E27FC236}">
                <a16:creationId xmlns="" xmlns:a16="http://schemas.microsoft.com/office/drawing/2014/main" id="{9625E9DC-5185-EEAD-30A4-F1BDDE25E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12" y="4751477"/>
            <a:ext cx="5013332" cy="1054414"/>
          </a:xfrm>
          <a:prstGeom prst="rect">
            <a:avLst/>
          </a:prstGeom>
        </p:spPr>
      </p:pic>
      <p:sp>
        <p:nvSpPr>
          <p:cNvPr id="10" name="Titel 9">
            <a:extLst>
              <a:ext uri="{FF2B5EF4-FFF2-40B4-BE49-F238E27FC236}">
                <a16:creationId xmlns="" xmlns:a16="http://schemas.microsoft.com/office/drawing/2014/main" id="{58C3097C-D1F8-2F94-484C-085BA0FB7CA7}"/>
              </a:ext>
            </a:extLst>
          </p:cNvPr>
          <p:cNvSpPr txBox="1"/>
          <p:nvPr/>
        </p:nvSpPr>
        <p:spPr>
          <a:xfrm>
            <a:off x="449415" y="4268256"/>
            <a:ext cx="726101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b">
            <a:spAutoFit/>
          </a:bodyPr>
          <a:lstStyle>
            <a:lvl1pPr defTabSz="685800">
              <a:defRPr sz="2000" b="1" cap="all">
                <a:solidFill>
                  <a:srgbClr val="00205B"/>
                </a:solidFill>
              </a:defRPr>
            </a:lvl1pPr>
          </a:lstStyle>
          <a:p>
            <a:r>
              <a:rPr lang="en-US">
                <a:latin typeface="Calibri"/>
                <a:cs typeface="Calibri"/>
              </a:rPr>
              <a:t>Regression models to predict the </a:t>
            </a:r>
            <a:r>
              <a:rPr lang="en-US" err="1">
                <a:latin typeface="Calibri"/>
                <a:cs typeface="Calibri"/>
              </a:rPr>
              <a:t>MaxRSS</a:t>
            </a:r>
            <a:endParaRPr lang="en-US" err="1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E5AE804-8902-2C6E-15F5-97B33EC9D1A7}"/>
              </a:ext>
            </a:extLst>
          </p:cNvPr>
          <p:cNvSpPr txBox="1"/>
          <p:nvPr/>
        </p:nvSpPr>
        <p:spPr>
          <a:xfrm>
            <a:off x="278780" y="5812572"/>
            <a:ext cx="841917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Wingdings"/>
              <a:buChar char="Ø"/>
            </a:pPr>
            <a:r>
              <a:rPr lang="x-none" sz="1200">
                <a:solidFill>
                  <a:schemeClr val="tx1">
                    <a:lumMod val="50000"/>
                  </a:schemeClr>
                </a:solidFill>
                <a:cs typeface="Calibri"/>
              </a:rPr>
              <a:t>Both the models did not perform well predicting the nodes and MaxRSS due to less dependent features. </a:t>
            </a:r>
            <a:endParaRPr lang="x-none" sz="1200" dirty="0">
              <a:solidFill>
                <a:schemeClr val="tx1">
                  <a:lumMod val="50000"/>
                </a:schemeClr>
              </a:solidFill>
              <a:latin typeface="Calibri"/>
              <a:cs typeface="Calibri"/>
            </a:endParaRPr>
          </a:p>
          <a:p>
            <a:pPr marL="171450" indent="-171450">
              <a:buFont typeface="Wingdings"/>
              <a:buChar char="Ø"/>
            </a:pPr>
            <a:r>
              <a:rPr lang="x-none" sz="1200">
                <a:solidFill>
                  <a:schemeClr val="tx1">
                    <a:lumMod val="50000"/>
                  </a:schemeClr>
                </a:solidFill>
                <a:cs typeface="Calibri"/>
              </a:rPr>
              <a:t>The model is good if it achieves at least 0.70 R squared value.</a:t>
            </a:r>
            <a:endParaRPr lang="x-none" sz="1200" dirty="0">
              <a:solidFill>
                <a:schemeClr val="tx1">
                  <a:lumMod val="50000"/>
                </a:schemeClr>
              </a:solidFill>
              <a:cs typeface="Calibri"/>
            </a:endParaRPr>
          </a:p>
          <a:p>
            <a:pPr marL="171450" indent="-171450">
              <a:buFont typeface="Wingdings"/>
              <a:buChar char="Ø"/>
            </a:pPr>
            <a:endParaRPr lang="x-none" sz="1200" dirty="0">
              <a:solidFill>
                <a:schemeClr val="tx1">
                  <a:lumMod val="5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33702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567738" y="6358066"/>
            <a:ext cx="127001" cy="228601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 dirty="0"/>
              <a:t>28</a:t>
            </a:fld>
            <a:endParaRPr/>
          </a:p>
        </p:txBody>
      </p:sp>
      <p:sp>
        <p:nvSpPr>
          <p:cNvPr id="255" name="Title 2"/>
          <p:cNvSpPr txBox="1">
            <a:spLocks noGrp="1"/>
          </p:cNvSpPr>
          <p:nvPr>
            <p:ph type="title"/>
          </p:nvPr>
        </p:nvSpPr>
        <p:spPr>
          <a:xfrm>
            <a:off x="449261" y="1366837"/>
            <a:ext cx="5829619" cy="676568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x-none"/>
              <a:t>Analyzation of failed and canceled jobs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FC0EA0D-EA91-AAB8-3557-11A86057B5FC}"/>
              </a:ext>
            </a:extLst>
          </p:cNvPr>
          <p:cNvSpPr txBox="1"/>
          <p:nvPr/>
        </p:nvSpPr>
        <p:spPr>
          <a:xfrm>
            <a:off x="927863" y="5722774"/>
            <a:ext cx="736784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From the total of 870,000  jobs, around 240,000 jobs have either failed, canceled or node failed.</a:t>
            </a:r>
          </a:p>
        </p:txBody>
      </p:sp>
      <p:pic>
        <p:nvPicPr>
          <p:cNvPr id="4" name="Picture 5" descr="Chart, bar chart, waterfall chart&#10;&#10;Description automatically generated">
            <a:extLst>
              <a:ext uri="{FF2B5EF4-FFF2-40B4-BE49-F238E27FC236}">
                <a16:creationId xmlns="" xmlns:a16="http://schemas.microsoft.com/office/drawing/2014/main" id="{56C5098E-B555-5B82-4E0C-9243C451C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13" y="1753529"/>
            <a:ext cx="7370955" cy="3685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44D0B83-59DC-3035-9D27-CBDE99AC2432}"/>
              </a:ext>
            </a:extLst>
          </p:cNvPr>
          <p:cNvSpPr txBox="1"/>
          <p:nvPr/>
        </p:nvSpPr>
        <p:spPr>
          <a:xfrm>
            <a:off x="927863" y="6140945"/>
            <a:ext cx="736784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The canceled jobs includes the jobs which are canceled by users.</a:t>
            </a:r>
          </a:p>
        </p:txBody>
      </p:sp>
    </p:spTree>
    <p:extLst>
      <p:ext uri="{BB962C8B-B14F-4D97-AF65-F5344CB8AC3E}">
        <p14:creationId xmlns:p14="http://schemas.microsoft.com/office/powerpoint/2010/main" val="9007352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el 9"/>
          <p:cNvSpPr txBox="1">
            <a:spLocks noGrp="1"/>
          </p:cNvSpPr>
          <p:nvPr>
            <p:ph type="title"/>
          </p:nvPr>
        </p:nvSpPr>
        <p:spPr>
          <a:xfrm>
            <a:off x="449261" y="1366837"/>
            <a:ext cx="5820910" cy="480624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>
                <a:latin typeface="Calibri"/>
              </a:rPr>
              <a:t>Related work</a:t>
            </a:r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</p:txBody>
      </p:sp>
      <p:sp>
        <p:nvSpPr>
          <p:cNvPr id="226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8567738" y="6358066"/>
            <a:ext cx="127001" cy="228601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 dirty="0"/>
              <a:t>29</a:t>
            </a:fld>
            <a:endParaRPr/>
          </a:p>
        </p:txBody>
      </p:sp>
      <p:sp>
        <p:nvSpPr>
          <p:cNvPr id="6" name="Titel 9">
            <a:extLst>
              <a:ext uri="{FF2B5EF4-FFF2-40B4-BE49-F238E27FC236}">
                <a16:creationId xmlns="" xmlns:a16="http://schemas.microsoft.com/office/drawing/2014/main" id="{E35C77B4-BE16-D56A-B94E-006C2F9423E5}"/>
              </a:ext>
            </a:extLst>
          </p:cNvPr>
          <p:cNvSpPr txBox="1"/>
          <p:nvPr/>
        </p:nvSpPr>
        <p:spPr>
          <a:xfrm>
            <a:off x="2098839" y="1791539"/>
            <a:ext cx="494713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b">
            <a:spAutoFit/>
          </a:bodyPr>
          <a:lstStyle>
            <a:lvl1pPr defTabSz="685800">
              <a:defRPr sz="2000" b="1" cap="all">
                <a:solidFill>
                  <a:srgbClr val="00205B"/>
                </a:solidFill>
              </a:defRPr>
            </a:lvl1pPr>
          </a:lstStyle>
          <a:p>
            <a:r>
              <a:rPr lang="en-US">
                <a:latin typeface="Calibri"/>
              </a:rPr>
              <a:t>Workload characterization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1834B79-86B9-B7A8-CD14-884F87D1C4C6}"/>
              </a:ext>
            </a:extLst>
          </p:cNvPr>
          <p:cNvSpPr txBox="1"/>
          <p:nvPr/>
        </p:nvSpPr>
        <p:spPr>
          <a:xfrm>
            <a:off x="210678" y="2092587"/>
            <a:ext cx="8602184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GB" sz="120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 The literature by </a:t>
            </a:r>
            <a:r>
              <a:rPr lang="en-GB" sz="1200" err="1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Wenxiang</a:t>
            </a:r>
            <a:r>
              <a:rPr lang="en-GB" sz="120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 Yang, Zhigong Yang, </a:t>
            </a:r>
            <a:r>
              <a:rPr lang="en-GB" sz="1200" err="1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Yongguo</a:t>
            </a:r>
            <a:r>
              <a:rPr lang="en-GB" sz="120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 Zhou, Fang Wang, Cheng Chen, and Yueqing Wang. A comprehensive analysis of user job data on a </a:t>
            </a:r>
            <a:r>
              <a:rPr lang="en-GB" sz="1200" err="1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petascale</a:t>
            </a:r>
            <a:r>
              <a:rPr lang="en-GB" sz="120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 supercomputer dedicated to </a:t>
            </a:r>
            <a:r>
              <a:rPr lang="en-GB" sz="1200" err="1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cfd</a:t>
            </a:r>
            <a:r>
              <a:rPr lang="en-GB" sz="120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. </a:t>
            </a:r>
            <a:r>
              <a:rPr lang="en-GB" sz="120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https://ieeexplore.ieee.org/abstract/document/9064094</a:t>
            </a:r>
            <a:r>
              <a:rPr lang="en-GB" sz="120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, 2019.</a:t>
            </a:r>
            <a:endParaRPr lang="en-US" sz="1200">
              <a:solidFill>
                <a:schemeClr val="tx1">
                  <a:lumMod val="50000"/>
                </a:schemeClr>
              </a:solidFill>
              <a:latin typeface="Calibri"/>
            </a:endParaRPr>
          </a:p>
          <a:p>
            <a:endParaRPr lang="en-GB" sz="1200">
              <a:solidFill>
                <a:schemeClr val="tx1">
                  <a:lumMod val="50000"/>
                </a:schemeClr>
              </a:solidFill>
              <a:latin typeface="Calibri"/>
              <a:cs typeface="Calibri"/>
            </a:endParaRPr>
          </a:p>
          <a:p>
            <a:pPr marL="171450" indent="-171450">
              <a:buFont typeface="Wingdings"/>
              <a:buChar char="Ø"/>
            </a:pPr>
            <a:r>
              <a:rPr lang="x-none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This paper mainly concentrated on analyzing failed jobs and the waiting time of the job using the SLURM log submitted to FT-2000, from </a:t>
            </a:r>
            <a:r>
              <a:rPr lang="x-none" sz="1200">
                <a:solidFill>
                  <a:schemeClr val="tx1">
                    <a:lumMod val="50000"/>
                  </a:schemeClr>
                </a:solidFill>
              </a:rPr>
              <a:t>Natural science Foundation of China.</a:t>
            </a: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="" xmlns:a16="http://schemas.microsoft.com/office/drawing/2014/main" id="{A4D0567E-50CC-94FB-C34F-649376280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5241" y="3048664"/>
            <a:ext cx="3161371" cy="22521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9681DCE-3E91-16BF-C71C-AFE5CDAA36C9}"/>
              </a:ext>
            </a:extLst>
          </p:cNvPr>
          <p:cNvSpPr txBox="1"/>
          <p:nvPr/>
        </p:nvSpPr>
        <p:spPr>
          <a:xfrm>
            <a:off x="210677" y="5591281"/>
            <a:ext cx="860218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/>
              <a:buChar char="Ø"/>
            </a:pPr>
            <a:r>
              <a:rPr lang="x-none" sz="1200">
                <a:solidFill>
                  <a:schemeClr val="tx1">
                    <a:lumMod val="50000"/>
                  </a:schemeClr>
                </a:solidFill>
              </a:rPr>
              <a:t>The paper represents most failed jobs are submitted by same user or  due to batch submissions.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84936F1-8026-63BE-E2A4-D318B9D0FCB5}"/>
              </a:ext>
            </a:extLst>
          </p:cNvPr>
          <p:cNvSpPr txBox="1"/>
          <p:nvPr/>
        </p:nvSpPr>
        <p:spPr>
          <a:xfrm rot="10800000" flipV="1">
            <a:off x="210678" y="5986708"/>
            <a:ext cx="818401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/>
              <a:buChar char="Ø"/>
            </a:pPr>
            <a:r>
              <a:rPr lang="x-none" sz="1200">
                <a:solidFill>
                  <a:schemeClr val="tx1">
                    <a:lumMod val="50000"/>
                  </a:schemeClr>
                </a:solidFill>
              </a:rPr>
              <a:t> Batch submissions are likely to wait for long time in queue.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602BC69-8C3A-D383-F238-E41EC8992343}"/>
              </a:ext>
            </a:extLst>
          </p:cNvPr>
          <p:cNvSpPr txBox="1"/>
          <p:nvPr/>
        </p:nvSpPr>
        <p:spPr>
          <a:xfrm>
            <a:off x="3883413" y="5291253"/>
            <a:ext cx="274320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latin typeface="Calibri"/>
              </a:rPr>
              <a:t>Number of simultaneous submitted jobs</a:t>
            </a:r>
          </a:p>
        </p:txBody>
      </p:sp>
    </p:spTree>
    <p:extLst>
      <p:ext uri="{BB962C8B-B14F-4D97-AF65-F5344CB8AC3E}">
        <p14:creationId xmlns:p14="http://schemas.microsoft.com/office/powerpoint/2010/main" val="25677958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el 9"/>
          <p:cNvSpPr txBox="1">
            <a:spLocks noGrp="1"/>
          </p:cNvSpPr>
          <p:nvPr>
            <p:ph type="title"/>
          </p:nvPr>
        </p:nvSpPr>
        <p:spPr>
          <a:xfrm>
            <a:off x="449261" y="1366837"/>
            <a:ext cx="5820910" cy="480624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 sz="3100" dirty="0">
                <a:latin typeface="Calibri"/>
              </a:rPr>
              <a:t>Motivation 2/2</a:t>
            </a:r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>
              <a:latin typeface="Calibri"/>
            </a:endParaRPr>
          </a:p>
        </p:txBody>
      </p:sp>
      <p:sp>
        <p:nvSpPr>
          <p:cNvPr id="226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8567738" y="6358066"/>
            <a:ext cx="127001" cy="228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73" name="Titel 9">
            <a:extLst>
              <a:ext uri="{FF2B5EF4-FFF2-40B4-BE49-F238E27FC236}">
                <a16:creationId xmlns="" xmlns:a16="http://schemas.microsoft.com/office/drawing/2014/main" id="{06447E3B-ABA7-3D40-BACE-444BD805BD2A}"/>
              </a:ext>
            </a:extLst>
          </p:cNvPr>
          <p:cNvSpPr txBox="1"/>
          <p:nvPr/>
        </p:nvSpPr>
        <p:spPr>
          <a:xfrm>
            <a:off x="2057022" y="1903051"/>
            <a:ext cx="494713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b">
            <a:spAutoFit/>
          </a:bodyPr>
          <a:lstStyle>
            <a:lvl1pPr defTabSz="685800">
              <a:defRPr sz="2000" b="1" cap="all">
                <a:solidFill>
                  <a:srgbClr val="00205B"/>
                </a:solidFill>
              </a:defRPr>
            </a:lvl1pPr>
          </a:lstStyle>
          <a:p>
            <a:r>
              <a:rPr lang="en-US">
                <a:latin typeface="Calibri"/>
              </a:rPr>
              <a:t>Job characterization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4296338-1F12-1C3B-B2FC-71691AD46376}"/>
              </a:ext>
            </a:extLst>
          </p:cNvPr>
          <p:cNvSpPr txBox="1"/>
          <p:nvPr/>
        </p:nvSpPr>
        <p:spPr>
          <a:xfrm>
            <a:off x="447227" y="3424024"/>
            <a:ext cx="245834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200" dirty="0">
                <a:latin typeface="Calibri"/>
              </a:rPr>
              <a:t>Jobs from </a:t>
            </a:r>
            <a:r>
              <a:rPr lang="en-US" sz="1200" dirty="0" smtClean="0">
                <a:latin typeface="Calibri"/>
              </a:rPr>
              <a:t>workload </a:t>
            </a:r>
            <a:r>
              <a:rPr lang="en-US" sz="1200" dirty="0">
                <a:latin typeface="Calibri"/>
              </a:rPr>
              <a:t>log</a:t>
            </a:r>
            <a:endParaRPr lang="x-none" sz="1200" i="0" u="none" strike="noStrike" cap="none" spc="0" normalizeH="0" baseline="0" dirty="0">
              <a:ln>
                <a:noFill/>
              </a:ln>
              <a:solidFill>
                <a:srgbClr val="555555"/>
              </a:solidFill>
              <a:effectLst/>
              <a:uFillTx/>
              <a:latin typeface="Calibri"/>
              <a:ea typeface="Arial Narrow"/>
              <a:cs typeface="Arial Narrow"/>
            </a:endParaRPr>
          </a:p>
        </p:txBody>
      </p:sp>
      <p:sp>
        <p:nvSpPr>
          <p:cNvPr id="13" name="Flowchart: Multidocument 12">
            <a:extLst>
              <a:ext uri="{FF2B5EF4-FFF2-40B4-BE49-F238E27FC236}">
                <a16:creationId xmlns="" xmlns:a16="http://schemas.microsoft.com/office/drawing/2014/main" id="{F5D5253D-1DF6-9A56-B6E5-247D0A952820}"/>
              </a:ext>
            </a:extLst>
          </p:cNvPr>
          <p:cNvSpPr/>
          <p:nvPr/>
        </p:nvSpPr>
        <p:spPr>
          <a:xfrm>
            <a:off x="807179" y="3706515"/>
            <a:ext cx="953367" cy="717987"/>
          </a:xfrm>
          <a:prstGeom prst="flowChartMultidocumen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555555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293C663A-5582-20D8-CF95-59C5278FE0B7}"/>
              </a:ext>
            </a:extLst>
          </p:cNvPr>
          <p:cNvCxnSpPr/>
          <p:nvPr/>
        </p:nvCxnSpPr>
        <p:spPr>
          <a:xfrm flipV="1">
            <a:off x="1786727" y="3942298"/>
            <a:ext cx="1811971" cy="1121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3E4A809A-0FC4-09B0-EAF6-1C331CEFFA1C}"/>
              </a:ext>
            </a:extLst>
          </p:cNvPr>
          <p:cNvSpPr/>
          <p:nvPr/>
        </p:nvSpPr>
        <p:spPr>
          <a:xfrm>
            <a:off x="3612546" y="3639052"/>
            <a:ext cx="1279038" cy="510776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sz="1200">
                <a:latin typeface="Calibri"/>
              </a:rPr>
              <a:t>Analyzed using data analytics</a:t>
            </a:r>
            <a:endParaRPr lang="en-US" sz="1200" b="0" i="0" u="none" strike="noStrike" cap="none" spc="0" normalizeH="0" baseline="0">
              <a:ln>
                <a:noFill/>
              </a:ln>
              <a:solidFill>
                <a:srgbClr val="555555"/>
              </a:solidFill>
              <a:effectLst/>
              <a:uFillTx/>
              <a:latin typeface="Calibri"/>
              <a:ea typeface="Arial Narrow"/>
              <a:cs typeface="Arial Narrow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C126043-61AC-5A1B-17DF-40CDC44FBD2A}"/>
              </a:ext>
            </a:extLst>
          </p:cNvPr>
          <p:cNvSpPr txBox="1"/>
          <p:nvPr/>
        </p:nvSpPr>
        <p:spPr>
          <a:xfrm>
            <a:off x="2058179" y="3955087"/>
            <a:ext cx="182724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200">
                <a:latin typeface="Calibri"/>
              </a:rPr>
              <a:t>Large data sets</a:t>
            </a:r>
            <a:endParaRPr lang="x-none" sz="1200" i="0" u="none" strike="noStrike" cap="none" spc="0" normalizeH="0" baseline="0">
              <a:ln>
                <a:noFill/>
              </a:ln>
              <a:solidFill>
                <a:srgbClr val="555555"/>
              </a:solidFill>
              <a:effectLst/>
              <a:uFillTx/>
              <a:latin typeface="Calibri"/>
              <a:ea typeface="Arial Narrow"/>
              <a:cs typeface="Arial Narrow"/>
            </a:endParaRPr>
          </a:p>
        </p:txBody>
      </p:sp>
      <p:pic>
        <p:nvPicPr>
          <p:cNvPr id="22" name="Graphic 22" descr="Presentation with bar chart with solid fill">
            <a:extLst>
              <a:ext uri="{FF2B5EF4-FFF2-40B4-BE49-F238E27FC236}">
                <a16:creationId xmlns="" xmlns:a16="http://schemas.microsoft.com/office/drawing/2014/main" id="{3C11C606-0665-3662-BB98-C0C1FDA42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8960" y="2649236"/>
            <a:ext cx="690008" cy="661959"/>
          </a:xfrm>
          <a:prstGeom prst="rect">
            <a:avLst/>
          </a:prstGeom>
        </p:spPr>
      </p:pic>
      <p:pic>
        <p:nvPicPr>
          <p:cNvPr id="23" name="Graphic 22" descr="Presentation with bar chart with solid fill">
            <a:extLst>
              <a:ext uri="{FF2B5EF4-FFF2-40B4-BE49-F238E27FC236}">
                <a16:creationId xmlns="" xmlns:a16="http://schemas.microsoft.com/office/drawing/2014/main" id="{8A62EC20-9838-5390-BE0F-BF7359C66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8481" y="2901677"/>
            <a:ext cx="690008" cy="661959"/>
          </a:xfrm>
          <a:prstGeom prst="rect">
            <a:avLst/>
          </a:prstGeom>
        </p:spPr>
      </p:pic>
      <p:pic>
        <p:nvPicPr>
          <p:cNvPr id="25" name="Graphic 22" descr="Presentation with bar chart with solid fill">
            <a:extLst>
              <a:ext uri="{FF2B5EF4-FFF2-40B4-BE49-F238E27FC236}">
                <a16:creationId xmlns="" xmlns:a16="http://schemas.microsoft.com/office/drawing/2014/main" id="{D442BEEA-D55E-7A95-42BC-2E46FAA10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1769" y="4696818"/>
            <a:ext cx="690008" cy="661959"/>
          </a:xfrm>
          <a:prstGeom prst="rect">
            <a:avLst/>
          </a:prstGeom>
        </p:spPr>
      </p:pic>
      <p:pic>
        <p:nvPicPr>
          <p:cNvPr id="27" name="Graphic 22" descr="Presentation with bar chart with solid fill">
            <a:extLst>
              <a:ext uri="{FF2B5EF4-FFF2-40B4-BE49-F238E27FC236}">
                <a16:creationId xmlns="" xmlns:a16="http://schemas.microsoft.com/office/drawing/2014/main" id="{0C00DAA5-DF3F-B86F-3356-4D8921B6C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03831" y="4696819"/>
            <a:ext cx="690008" cy="661959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BCC34F31-A14E-50CE-7539-779403D49317}"/>
              </a:ext>
            </a:extLst>
          </p:cNvPr>
          <p:cNvCxnSpPr>
            <a:cxnSpLocks/>
          </p:cNvCxnSpPr>
          <p:nvPr/>
        </p:nvCxnSpPr>
        <p:spPr>
          <a:xfrm flipV="1">
            <a:off x="4549561" y="3114850"/>
            <a:ext cx="998547" cy="50207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B14F74FC-36BD-D9E4-DB24-ED495791A374}"/>
              </a:ext>
            </a:extLst>
          </p:cNvPr>
          <p:cNvSpPr txBox="1"/>
          <p:nvPr/>
        </p:nvSpPr>
        <p:spPr>
          <a:xfrm rot="3060000">
            <a:off x="3753278" y="4892860"/>
            <a:ext cx="182724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200"/>
              <a:t>Projects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E2CA487B-840B-C7CC-9122-CF1341ECD181}"/>
              </a:ext>
            </a:extLst>
          </p:cNvPr>
          <p:cNvCxnSpPr>
            <a:cxnSpLocks/>
          </p:cNvCxnSpPr>
          <p:nvPr/>
        </p:nvCxnSpPr>
        <p:spPr>
          <a:xfrm>
            <a:off x="4100776" y="4149861"/>
            <a:ext cx="675982" cy="802202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A740DE1-15F6-6632-8544-A2B01E7B8BE5}"/>
              </a:ext>
            </a:extLst>
          </p:cNvPr>
          <p:cNvSpPr txBox="1"/>
          <p:nvPr/>
        </p:nvSpPr>
        <p:spPr>
          <a:xfrm rot="19920000">
            <a:off x="4087998" y="3039750"/>
            <a:ext cx="182724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200">
                <a:latin typeface="Calibri"/>
              </a:rPr>
              <a:t> Run time estimations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DDB90FDE-D76B-1EC4-29A7-E162B734A90A}"/>
              </a:ext>
            </a:extLst>
          </p:cNvPr>
          <p:cNvCxnSpPr>
            <a:cxnSpLocks/>
          </p:cNvCxnSpPr>
          <p:nvPr/>
        </p:nvCxnSpPr>
        <p:spPr>
          <a:xfrm>
            <a:off x="4858101" y="4121811"/>
            <a:ext cx="1040619" cy="85830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5055F0F1-F73D-8D9C-9B18-AD40835CB3F2}"/>
              </a:ext>
            </a:extLst>
          </p:cNvPr>
          <p:cNvSpPr txBox="1"/>
          <p:nvPr/>
        </p:nvSpPr>
        <p:spPr>
          <a:xfrm rot="2520000">
            <a:off x="4845495" y="4266911"/>
            <a:ext cx="145088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200">
                <a:latin typeface="Calibri"/>
              </a:rPr>
              <a:t>Failed or canceled jobs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5E0F66DE-D475-AAE1-A216-E139ABEB409F}"/>
              </a:ext>
            </a:extLst>
          </p:cNvPr>
          <p:cNvCxnSpPr>
            <a:cxnSpLocks/>
          </p:cNvCxnSpPr>
          <p:nvPr/>
        </p:nvCxnSpPr>
        <p:spPr>
          <a:xfrm flipV="1">
            <a:off x="4914199" y="3311193"/>
            <a:ext cx="1321111" cy="57220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ECDBE2E9-F2D7-9AE5-8F12-FB038740FF64}"/>
              </a:ext>
            </a:extLst>
          </p:cNvPr>
          <p:cNvSpPr txBox="1"/>
          <p:nvPr/>
        </p:nvSpPr>
        <p:spPr>
          <a:xfrm rot="20100000">
            <a:off x="4772573" y="3273914"/>
            <a:ext cx="182724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200">
                <a:latin typeface="Calibri"/>
              </a:rPr>
              <a:t>Wait time and resources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7865B12-DE8C-EEC4-CE5A-037C368B3F3A}"/>
              </a:ext>
            </a:extLst>
          </p:cNvPr>
          <p:cNvSpPr txBox="1"/>
          <p:nvPr/>
        </p:nvSpPr>
        <p:spPr>
          <a:xfrm>
            <a:off x="5441522" y="2482342"/>
            <a:ext cx="120611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/>
              </a:rPr>
              <a:t>Results</a:t>
            </a:r>
            <a:endParaRPr lang="en-US" sz="1200" b="0" i="0" u="none" strike="noStrike" cap="none" spc="0" normalizeH="0" baseline="0">
              <a:ln>
                <a:noFill/>
              </a:ln>
              <a:solidFill>
                <a:srgbClr val="555555"/>
              </a:solidFill>
              <a:effectLst/>
              <a:uFillTx/>
              <a:latin typeface="Calibri"/>
              <a:ea typeface="Arial Narrow"/>
              <a:cs typeface="Arial Narrow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BD87317E-9517-F699-4A0B-B6F8680530FA}"/>
              </a:ext>
            </a:extLst>
          </p:cNvPr>
          <p:cNvSpPr txBox="1"/>
          <p:nvPr/>
        </p:nvSpPr>
        <p:spPr>
          <a:xfrm>
            <a:off x="6311043" y="2692710"/>
            <a:ext cx="120611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/>
              </a:rPr>
              <a:t>Results</a:t>
            </a:r>
            <a:endParaRPr lang="en-US" sz="1200" b="0" i="0" u="none" strike="noStrike" cap="none" spc="0" normalizeH="0" baseline="0">
              <a:ln>
                <a:noFill/>
              </a:ln>
              <a:solidFill>
                <a:srgbClr val="555555"/>
              </a:solidFill>
              <a:effectLst/>
              <a:uFillTx/>
              <a:latin typeface="Calibri"/>
              <a:ea typeface="Arial Narrow"/>
              <a:cs typeface="Arial Narrow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3390D96-869D-C8E1-AD29-F8B0C94AC1B9}"/>
              </a:ext>
            </a:extLst>
          </p:cNvPr>
          <p:cNvSpPr txBox="1"/>
          <p:nvPr/>
        </p:nvSpPr>
        <p:spPr>
          <a:xfrm>
            <a:off x="4810417" y="4543949"/>
            <a:ext cx="120611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/>
              </a:rPr>
              <a:t>Results</a:t>
            </a:r>
            <a:endParaRPr lang="en-US" sz="1200" b="0" i="0" u="none" strike="noStrike" cap="none" spc="0" normalizeH="0" baseline="0">
              <a:ln>
                <a:noFill/>
              </a:ln>
              <a:solidFill>
                <a:srgbClr val="555555"/>
              </a:solidFill>
              <a:effectLst/>
              <a:uFillTx/>
              <a:latin typeface="Calibri"/>
              <a:ea typeface="Arial Narrow"/>
              <a:cs typeface="Arial Narrow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4EFC685F-601C-FD6F-BB8D-B06D34D6ACCC}"/>
              </a:ext>
            </a:extLst>
          </p:cNvPr>
          <p:cNvSpPr txBox="1"/>
          <p:nvPr/>
        </p:nvSpPr>
        <p:spPr>
          <a:xfrm>
            <a:off x="5904331" y="4417729"/>
            <a:ext cx="120611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/>
              </a:rPr>
              <a:t>Results</a:t>
            </a:r>
            <a:endParaRPr lang="en-US" sz="1200" b="0" i="0" u="none" strike="noStrike" cap="none" spc="0" normalizeH="0" baseline="0">
              <a:ln>
                <a:noFill/>
              </a:ln>
              <a:solidFill>
                <a:srgbClr val="555555"/>
              </a:solidFill>
              <a:effectLst/>
              <a:uFillTx/>
              <a:latin typeface="Calibri"/>
              <a:ea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10640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567738" y="6358066"/>
            <a:ext cx="127001" cy="228601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 dirty="0"/>
              <a:t>30</a:t>
            </a:fld>
            <a:endParaRPr/>
          </a:p>
        </p:txBody>
      </p:sp>
      <p:sp>
        <p:nvSpPr>
          <p:cNvPr id="255" name="Title 2"/>
          <p:cNvSpPr txBox="1">
            <a:spLocks noGrp="1"/>
          </p:cNvSpPr>
          <p:nvPr>
            <p:ph type="title"/>
          </p:nvPr>
        </p:nvSpPr>
        <p:spPr>
          <a:xfrm>
            <a:off x="449261" y="1366837"/>
            <a:ext cx="5829619" cy="676568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x-none"/>
              <a:t>Analyzation of failed and canceled jobs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FC0EA0D-EA91-AAB8-3557-11A86057B5FC}"/>
              </a:ext>
            </a:extLst>
          </p:cNvPr>
          <p:cNvSpPr txBox="1"/>
          <p:nvPr/>
        </p:nvSpPr>
        <p:spPr>
          <a:xfrm>
            <a:off x="287011" y="2307885"/>
            <a:ext cx="725855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The features used are the resources users estimate while submitting a job, such as nodes, time limit, partition, account, number of CPUs, and user id. </a:t>
            </a:r>
            <a:endParaRPr lang="en-US" sz="1200">
              <a:solidFill>
                <a:schemeClr val="tx1">
                  <a:lumMod val="50000"/>
                </a:schemeClr>
              </a:solidFill>
              <a:latin typeface="Calibri"/>
            </a:endParaRPr>
          </a:p>
          <a:p>
            <a:pPr marL="171450" indent="-171450">
              <a:buFont typeface="Wingdings" pitchFamily="2" charset="2"/>
              <a:buChar char="Ø"/>
            </a:pPr>
            <a:endParaRPr lang="x-none" sz="1200">
              <a:solidFill>
                <a:schemeClr val="tx1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10" name="Titel 9">
            <a:extLst>
              <a:ext uri="{FF2B5EF4-FFF2-40B4-BE49-F238E27FC236}">
                <a16:creationId xmlns="" xmlns:a16="http://schemas.microsoft.com/office/drawing/2014/main" id="{3ACA48DC-39DE-38FD-5993-5B5E8C4D25B8}"/>
              </a:ext>
            </a:extLst>
          </p:cNvPr>
          <p:cNvSpPr txBox="1"/>
          <p:nvPr/>
        </p:nvSpPr>
        <p:spPr>
          <a:xfrm>
            <a:off x="451168" y="1852510"/>
            <a:ext cx="726101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b">
            <a:spAutoFit/>
          </a:bodyPr>
          <a:lstStyle>
            <a:lvl1pPr defTabSz="685800">
              <a:defRPr sz="2000" b="1" cap="all">
                <a:solidFill>
                  <a:srgbClr val="00205B"/>
                </a:solidFill>
              </a:defRPr>
            </a:lvl1pPr>
          </a:lstStyle>
          <a:p>
            <a:r>
              <a:rPr lang="en-US">
                <a:latin typeface="Calibri"/>
                <a:cs typeface="Calibri"/>
              </a:rPr>
              <a:t>Classification of jobs as failed or canceled and completed</a:t>
            </a:r>
          </a:p>
        </p:txBody>
      </p:sp>
      <p:pic>
        <p:nvPicPr>
          <p:cNvPr id="3" name="Picture 5" descr="Graphical user interface, text, application, chat or text message&#10;&#10;Description automatically generated">
            <a:extLst>
              <a:ext uri="{FF2B5EF4-FFF2-40B4-BE49-F238E27FC236}">
                <a16:creationId xmlns="" xmlns:a16="http://schemas.microsoft.com/office/drawing/2014/main" id="{9C1C9D48-1E0B-5B75-6024-F527BE9C6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32" y="2643120"/>
            <a:ext cx="6029902" cy="2302915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="" xmlns:a16="http://schemas.microsoft.com/office/drawing/2014/main" id="{F049F81B-508D-1ADD-4FA4-46254C32E600}"/>
              </a:ext>
            </a:extLst>
          </p:cNvPr>
          <p:cNvSpPr/>
          <p:nvPr/>
        </p:nvSpPr>
        <p:spPr>
          <a:xfrm>
            <a:off x="6414739" y="4328161"/>
            <a:ext cx="1248936" cy="30646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z="1200">
                <a:latin typeface="Calibri"/>
              </a:rPr>
              <a:t>Classes to predict</a:t>
            </a:r>
            <a:endParaRPr lang="en-US" sz="1200" b="0" i="0" u="none" strike="noStrike" cap="none" spc="0" normalizeH="0" baseline="0">
              <a:ln>
                <a:noFill/>
              </a:ln>
              <a:solidFill>
                <a:srgbClr val="555555"/>
              </a:solidFill>
              <a:effectLst/>
              <a:uFillTx/>
              <a:latin typeface="Calibri"/>
              <a:ea typeface="Arial Narrow"/>
              <a:cs typeface="Arial Narrow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698BD739-2AAF-5202-3536-201295D55FC8}"/>
              </a:ext>
            </a:extLst>
          </p:cNvPr>
          <p:cNvCxnSpPr/>
          <p:nvPr/>
        </p:nvCxnSpPr>
        <p:spPr>
          <a:xfrm flipH="1">
            <a:off x="6008415" y="4634030"/>
            <a:ext cx="995247" cy="88652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Rectangle: Rounded Corners 21">
            <a:extLst>
              <a:ext uri="{FF2B5EF4-FFF2-40B4-BE49-F238E27FC236}">
                <a16:creationId xmlns="" xmlns:a16="http://schemas.microsoft.com/office/drawing/2014/main" id="{E29920D2-1E3C-1CC6-E264-77DB383FFB51}"/>
              </a:ext>
            </a:extLst>
          </p:cNvPr>
          <p:cNvSpPr/>
          <p:nvPr/>
        </p:nvSpPr>
        <p:spPr>
          <a:xfrm>
            <a:off x="5592336" y="5519949"/>
            <a:ext cx="1207119" cy="30646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z="1200">
                <a:latin typeface="Calibri"/>
              </a:rPr>
              <a:t>Canceled, failed</a:t>
            </a:r>
            <a:endParaRPr lang="en-US" sz="1200" b="0" i="0" u="none" strike="noStrike" cap="none" spc="0" normalizeH="0" baseline="0">
              <a:ln>
                <a:noFill/>
              </a:ln>
              <a:solidFill>
                <a:srgbClr val="555555"/>
              </a:solidFill>
              <a:effectLst/>
              <a:uFillTx/>
              <a:latin typeface="Calibri"/>
              <a:ea typeface="Arial Narrow"/>
              <a:cs typeface="Arial Narrow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BD8DB27F-069B-4279-851E-9F949399888D}"/>
              </a:ext>
            </a:extLst>
          </p:cNvPr>
          <p:cNvCxnSpPr>
            <a:cxnSpLocks/>
          </p:cNvCxnSpPr>
          <p:nvPr/>
        </p:nvCxnSpPr>
        <p:spPr>
          <a:xfrm>
            <a:off x="7017601" y="4647969"/>
            <a:ext cx="984094" cy="88652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Rectangle: Rounded Corners 23">
            <a:extLst>
              <a:ext uri="{FF2B5EF4-FFF2-40B4-BE49-F238E27FC236}">
                <a16:creationId xmlns="" xmlns:a16="http://schemas.microsoft.com/office/drawing/2014/main" id="{3542683C-9850-CEBF-305A-E2657CF69F81}"/>
              </a:ext>
            </a:extLst>
          </p:cNvPr>
          <p:cNvSpPr/>
          <p:nvPr/>
        </p:nvSpPr>
        <p:spPr>
          <a:xfrm>
            <a:off x="7557738" y="5526918"/>
            <a:ext cx="956217" cy="30646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z="1200">
                <a:latin typeface="Calibri"/>
              </a:rPr>
              <a:t>Completed</a:t>
            </a:r>
            <a:endParaRPr lang="en-US" sz="1200" b="0" i="0" u="none" strike="noStrike" cap="none" spc="0" normalizeH="0" baseline="0">
              <a:ln>
                <a:noFill/>
              </a:ln>
              <a:solidFill>
                <a:srgbClr val="555555"/>
              </a:solidFill>
              <a:effectLst/>
              <a:uFillTx/>
              <a:latin typeface="Calibri"/>
              <a:ea typeface="Arial Narrow"/>
              <a:cs typeface="Arial Narrow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3622F50-577B-5A78-03C6-0D7A2DEF5F9F}"/>
              </a:ext>
            </a:extLst>
          </p:cNvPr>
          <p:cNvSpPr txBox="1"/>
          <p:nvPr/>
        </p:nvSpPr>
        <p:spPr>
          <a:xfrm>
            <a:off x="287011" y="5095690"/>
            <a:ext cx="725855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The Accuracy of 89% is achieved for the decision tree classifier.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7D528F2-A867-59B2-C71C-2922C6BFF179}"/>
              </a:ext>
            </a:extLst>
          </p:cNvPr>
          <p:cNvSpPr txBox="1"/>
          <p:nvPr/>
        </p:nvSpPr>
        <p:spPr>
          <a:xfrm>
            <a:off x="287011" y="5820518"/>
            <a:ext cx="725855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The logistic regression model achieved 70% accuracy, but only classified completed jobs correctly.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399AC38-4578-D2DF-30EC-DAC616F24F67}"/>
              </a:ext>
            </a:extLst>
          </p:cNvPr>
          <p:cNvSpPr txBox="1"/>
          <p:nvPr/>
        </p:nvSpPr>
        <p:spPr>
          <a:xfrm>
            <a:off x="314889" y="6364140"/>
            <a:ext cx="725855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Using a decision tree classifier, the failed or canceled jobs and completed jobs can be classified </a:t>
            </a:r>
          </a:p>
        </p:txBody>
      </p:sp>
    </p:spTree>
    <p:extLst>
      <p:ext uri="{BB962C8B-B14F-4D97-AF65-F5344CB8AC3E}">
        <p14:creationId xmlns:p14="http://schemas.microsoft.com/office/powerpoint/2010/main" val="112059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 animBg="1"/>
      <p:bldP spid="22" grpId="0" animBg="1"/>
      <p:bldP spid="12" grpId="0"/>
      <p:bldP spid="16" grpId="0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567738" y="6358066"/>
            <a:ext cx="127001" cy="228601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 dirty="0"/>
              <a:t>31</a:t>
            </a:fld>
            <a:endParaRPr/>
          </a:p>
        </p:txBody>
      </p:sp>
      <p:sp>
        <p:nvSpPr>
          <p:cNvPr id="255" name="Title 2"/>
          <p:cNvSpPr txBox="1">
            <a:spLocks noGrp="1"/>
          </p:cNvSpPr>
          <p:nvPr>
            <p:ph type="title"/>
          </p:nvPr>
        </p:nvSpPr>
        <p:spPr>
          <a:xfrm>
            <a:off x="449261" y="1366837"/>
            <a:ext cx="3943353" cy="676568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US"/>
              <a:t>Evaluation</a:t>
            </a:r>
            <a:endParaRPr/>
          </a:p>
        </p:txBody>
      </p:sp>
      <p:sp>
        <p:nvSpPr>
          <p:cNvPr id="3" name="Titel 9">
            <a:extLst>
              <a:ext uri="{FF2B5EF4-FFF2-40B4-BE49-F238E27FC236}">
                <a16:creationId xmlns="" xmlns:a16="http://schemas.microsoft.com/office/drawing/2014/main" id="{629D5049-D94B-53CA-0A64-016E0304DB92}"/>
              </a:ext>
            </a:extLst>
          </p:cNvPr>
          <p:cNvSpPr txBox="1"/>
          <p:nvPr/>
        </p:nvSpPr>
        <p:spPr>
          <a:xfrm>
            <a:off x="228144" y="2102295"/>
            <a:ext cx="8975510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b">
            <a:spAutoFit/>
          </a:bodyPr>
          <a:lstStyle>
            <a:lvl1pPr defTabSz="685800">
              <a:defRPr sz="2000" b="1" cap="all">
                <a:solidFill>
                  <a:srgbClr val="00205B"/>
                </a:solidFill>
              </a:defRPr>
            </a:lvl1pPr>
          </a:lstStyle>
          <a:p>
            <a:r>
              <a:rPr lang="en-US">
                <a:latin typeface="Calibri"/>
                <a:cs typeface="Calibri"/>
              </a:rPr>
              <a:t>Classification models to classify the failed or canceled and completed jobs</a:t>
            </a:r>
            <a:endParaRPr lang="en-US"/>
          </a:p>
        </p:txBody>
      </p:sp>
      <p:pic>
        <p:nvPicPr>
          <p:cNvPr id="4" name="Picture 6" descr="A picture containing table&#10;&#10;Description automatically generated">
            <a:extLst>
              <a:ext uri="{FF2B5EF4-FFF2-40B4-BE49-F238E27FC236}">
                <a16:creationId xmlns="" xmlns:a16="http://schemas.microsoft.com/office/drawing/2014/main" id="{1E07EDF7-FCA3-A044-3293-659A8C9BF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426" y="2405509"/>
            <a:ext cx="6060686" cy="35245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3DB6484-0E3A-1F9F-2BDD-C559E6C23A21}"/>
              </a:ext>
            </a:extLst>
          </p:cNvPr>
          <p:cNvSpPr txBox="1"/>
          <p:nvPr/>
        </p:nvSpPr>
        <p:spPr>
          <a:xfrm>
            <a:off x="223024" y="2871439"/>
            <a:ext cx="273204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Wingdings"/>
              <a:buChar char="Ø"/>
            </a:pPr>
            <a:r>
              <a:rPr lang="en-US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Decision tree confusion matrix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83C2124-D224-7047-D3C1-E1795DBDD8EE}"/>
              </a:ext>
            </a:extLst>
          </p:cNvPr>
          <p:cNvSpPr txBox="1"/>
          <p:nvPr/>
        </p:nvSpPr>
        <p:spPr>
          <a:xfrm>
            <a:off x="223023" y="3247792"/>
            <a:ext cx="273204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Wingdings"/>
              <a:buChar char="Ø"/>
            </a:pPr>
            <a:r>
              <a:rPr lang="en-US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Accuracy – 89%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0C85AB9-58D6-0FB1-576C-BE2E90C25046}"/>
              </a:ext>
            </a:extLst>
          </p:cNvPr>
          <p:cNvSpPr txBox="1"/>
          <p:nvPr/>
        </p:nvSpPr>
        <p:spPr>
          <a:xfrm>
            <a:off x="217316" y="6043543"/>
            <a:ext cx="725855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Out of 71,000 jobs, 48,200 jobs are predicted correctly as failed or canceled.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CDAF29E-96F9-645A-8811-6D122DE72BF4}"/>
              </a:ext>
            </a:extLst>
          </p:cNvPr>
          <p:cNvSpPr txBox="1"/>
          <p:nvPr/>
        </p:nvSpPr>
        <p:spPr>
          <a:xfrm>
            <a:off x="217316" y="6405957"/>
            <a:ext cx="725855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The logistic regression model  underperformed by classifying only the completed jobs accurately.</a:t>
            </a:r>
          </a:p>
        </p:txBody>
      </p:sp>
    </p:spTree>
    <p:extLst>
      <p:ext uri="{BB962C8B-B14F-4D97-AF65-F5344CB8AC3E}">
        <p14:creationId xmlns:p14="http://schemas.microsoft.com/office/powerpoint/2010/main" val="3711558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567738" y="6358066"/>
            <a:ext cx="127001" cy="228601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 dirty="0"/>
              <a:t>32</a:t>
            </a:fld>
            <a:endParaRPr/>
          </a:p>
        </p:txBody>
      </p:sp>
      <p:sp>
        <p:nvSpPr>
          <p:cNvPr id="255" name="Title 2"/>
          <p:cNvSpPr txBox="1">
            <a:spLocks noGrp="1"/>
          </p:cNvSpPr>
          <p:nvPr>
            <p:ph type="title"/>
          </p:nvPr>
        </p:nvSpPr>
        <p:spPr>
          <a:xfrm>
            <a:off x="435237" y="1366837"/>
            <a:ext cx="5163487" cy="676568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/>
              <a:t>Conclusion and future work (1/2)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A9FE1DE-4636-D67B-E09E-F12C79152505}"/>
              </a:ext>
            </a:extLst>
          </p:cNvPr>
          <p:cNvSpPr txBox="1"/>
          <p:nvPr/>
        </p:nvSpPr>
        <p:spPr>
          <a:xfrm>
            <a:off x="340285" y="1960406"/>
            <a:ext cx="817015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/>
              <a:buChar char="v"/>
            </a:pPr>
            <a:r>
              <a:rPr lang="x-none" sz="1200" b="1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Analysis of job geometrics 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4B9094-17E2-1CBB-2D10-028C882F8676}"/>
              </a:ext>
            </a:extLst>
          </p:cNvPr>
          <p:cNvSpPr txBox="1"/>
          <p:nvPr/>
        </p:nvSpPr>
        <p:spPr>
          <a:xfrm>
            <a:off x="449602" y="2244990"/>
            <a:ext cx="797956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 dirty="0" smtClean="0"/>
              <a:t>Long </a:t>
            </a:r>
            <a:r>
              <a:rPr lang="x-none" sz="1200" dirty="0"/>
              <a:t>and batch jobs tend to wait more time in a queue.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x-none" sz="1200" dirty="0"/>
              <a:t>Majority of the jobs are cont QoS having high </a:t>
            </a:r>
            <a:r>
              <a:rPr lang="x-none" sz="1200" dirty="0" smtClean="0"/>
              <a:t>priority</a:t>
            </a:r>
            <a:r>
              <a:rPr lang="en-US" sz="1200" dirty="0" smtClean="0"/>
              <a:t> and less </a:t>
            </a:r>
            <a:r>
              <a:rPr lang="x-none" sz="1200" dirty="0" smtClean="0"/>
              <a:t>wait time.</a:t>
            </a:r>
            <a:endParaRPr lang="x-none" sz="12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4F92CD1-2776-A383-5EF9-7E937F6A741A}"/>
              </a:ext>
            </a:extLst>
          </p:cNvPr>
          <p:cNvSpPr txBox="1"/>
          <p:nvPr/>
        </p:nvSpPr>
        <p:spPr>
          <a:xfrm>
            <a:off x="435663" y="3430029"/>
            <a:ext cx="870439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Most users estimated the run time bad; around 80% estimated an average of 10 to 100 times the actual run time</a:t>
            </a:r>
            <a:r>
              <a:rPr lang="x-none" sz="1200" dirty="0" smtClean="0">
                <a:solidFill>
                  <a:schemeClr val="tx1">
                    <a:lumMod val="50000"/>
                  </a:schemeClr>
                </a:solidFill>
                <a:latin typeface="Calibri"/>
              </a:rPr>
              <a:t>.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8CBC799-6E16-E13F-CE18-88AABA6AA189}"/>
              </a:ext>
            </a:extLst>
          </p:cNvPr>
          <p:cNvSpPr txBox="1"/>
          <p:nvPr/>
        </p:nvSpPr>
        <p:spPr>
          <a:xfrm>
            <a:off x="435577" y="4242466"/>
            <a:ext cx="797956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 dirty="0"/>
              <a:t>The overall cluster utlization is continuous for all the years.</a:t>
            </a:r>
            <a:endParaRPr lang="en-US" dirty="0"/>
          </a:p>
          <a:p>
            <a:pPr marL="171450" indent="-171450">
              <a:buFont typeface="Wingdings" pitchFamily="2" charset="2"/>
              <a:buChar char="Ø"/>
            </a:pPr>
            <a:r>
              <a:rPr lang="x-none" sz="1200" dirty="0"/>
              <a:t>Many projects have not used the cluster continuously. In some months, the submitted jobs are too high which overloads the cluster.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A9FE1DE-4636-D67B-E09E-F12C79152505}"/>
              </a:ext>
            </a:extLst>
          </p:cNvPr>
          <p:cNvSpPr txBox="1"/>
          <p:nvPr/>
        </p:nvSpPr>
        <p:spPr>
          <a:xfrm>
            <a:off x="354224" y="3038202"/>
            <a:ext cx="817015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/>
              <a:buChar char="v"/>
            </a:pP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How good are the users in estimating the time limit of their jobs ? </a:t>
            </a:r>
            <a:r>
              <a:rPr lang="x-none" sz="1200" b="1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 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A9FE1DE-4636-D67B-E09E-F12C79152505}"/>
              </a:ext>
            </a:extLst>
          </p:cNvPr>
          <p:cNvSpPr txBox="1"/>
          <p:nvPr/>
        </p:nvSpPr>
        <p:spPr>
          <a:xfrm>
            <a:off x="354224" y="3827654"/>
            <a:ext cx="817015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/>
              <a:buChar char="v"/>
            </a:pPr>
            <a:r>
              <a:rPr lang="en-US" sz="1200" b="1" dirty="0">
                <a:latin typeface="Calibri"/>
              </a:rPr>
              <a:t>How continues is the cluster usage per project?</a:t>
            </a:r>
            <a:r>
              <a:rPr lang="x-none" sz="1200" b="1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 </a:t>
            </a:r>
            <a:endParaRPr lang="en-US" sz="1200" b="1" dirty="0">
              <a:solidFill>
                <a:schemeClr val="tx1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8122AA9-3FA7-0924-E113-53B402A27D9F}"/>
              </a:ext>
            </a:extLst>
          </p:cNvPr>
          <p:cNvSpPr txBox="1"/>
          <p:nvPr/>
        </p:nvSpPr>
        <p:spPr>
          <a:xfrm>
            <a:off x="449602" y="5260488"/>
            <a:ext cx="8592885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endParaRPr lang="x-none" sz="1200" dirty="0"/>
          </a:p>
          <a:p>
            <a:pPr marL="171450" indent="-171450">
              <a:buFont typeface="Wingdings" pitchFamily="2" charset="2"/>
              <a:buChar char="Ø"/>
            </a:pPr>
            <a:r>
              <a:rPr lang="x-none" sz="1200" dirty="0"/>
              <a:t>The silhouette score is better to automate the K-Means clustering.</a:t>
            </a:r>
          </a:p>
          <a:p>
            <a:pPr marL="171450" indent="-171450">
              <a:buFont typeface="Wingdings,Sans-Serif" pitchFamily="2" charset="2"/>
              <a:buChar char="Ø"/>
            </a:pPr>
            <a:r>
              <a:rPr lang="x-none" sz="1200" dirty="0"/>
              <a:t>HDBSCAN worked well in creating the small </a:t>
            </a:r>
            <a:r>
              <a:rPr lang="x-none" sz="1200" dirty="0" smtClean="0"/>
              <a:t>clusters</a:t>
            </a:r>
            <a:r>
              <a:rPr lang="en-US" sz="1200" dirty="0" smtClean="0"/>
              <a:t> than K-Means</a:t>
            </a:r>
            <a:r>
              <a:rPr lang="x-none" sz="1200" dirty="0" smtClean="0"/>
              <a:t>.</a:t>
            </a:r>
            <a:r>
              <a:rPr lang="x-none" sz="1200" dirty="0"/>
              <a:t> </a:t>
            </a:r>
          </a:p>
          <a:p>
            <a:pPr marL="171450" indent="-171450">
              <a:buFont typeface="Wingdings,Sans-Serif" pitchFamily="2" charset="2"/>
              <a:buChar char="Ø"/>
            </a:pPr>
            <a:endParaRPr lang="x-none" sz="1200" dirty="0"/>
          </a:p>
          <a:p>
            <a:pPr marL="171450" indent="-171450">
              <a:buFont typeface="Wingdings,Sans-Serif" pitchFamily="2" charset="2"/>
              <a:buChar char="Ø"/>
            </a:pPr>
            <a:endParaRPr lang="x-none" sz="1200" dirty="0"/>
          </a:p>
          <a:p>
            <a:pPr marL="171450" indent="-171450">
              <a:buFont typeface="Wingdings" pitchFamily="2" charset="2"/>
              <a:buChar char="Ø"/>
            </a:pPr>
            <a:endParaRPr lang="x-none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9A2E6EB-C133-BBBC-F0A4-751B9211C62B}"/>
              </a:ext>
            </a:extLst>
          </p:cNvPr>
          <p:cNvSpPr txBox="1"/>
          <p:nvPr/>
        </p:nvSpPr>
        <p:spPr>
          <a:xfrm>
            <a:off x="449602" y="6613975"/>
            <a:ext cx="797956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/>
              <a:buChar char="Ø"/>
            </a:pPr>
            <a:endParaRPr lang="x-none" sz="120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90E9D73-82B9-6376-97C8-22BEC3C09394}"/>
              </a:ext>
            </a:extLst>
          </p:cNvPr>
          <p:cNvSpPr txBox="1"/>
          <p:nvPr/>
        </p:nvSpPr>
        <p:spPr>
          <a:xfrm>
            <a:off x="340285" y="4996500"/>
            <a:ext cx="817015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/>
              <a:buChar char="v"/>
            </a:pP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Can one identify the job classes with similar properties?</a:t>
            </a:r>
            <a:r>
              <a:rPr lang="x-none" sz="1200" b="1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 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8493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0" grpId="0"/>
      <p:bldP spid="13" grpId="0"/>
      <p:bldP spid="14" grpId="0"/>
      <p:bldP spid="4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567738" y="6358066"/>
            <a:ext cx="127001" cy="228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dirty="0"/>
              <a:t>33</a:t>
            </a:fld>
            <a:endParaRPr/>
          </a:p>
        </p:txBody>
      </p:sp>
      <p:sp>
        <p:nvSpPr>
          <p:cNvPr id="255" name="Title 2"/>
          <p:cNvSpPr txBox="1">
            <a:spLocks noGrp="1"/>
          </p:cNvSpPr>
          <p:nvPr>
            <p:ph type="title"/>
          </p:nvPr>
        </p:nvSpPr>
        <p:spPr>
          <a:xfrm>
            <a:off x="449261" y="1366837"/>
            <a:ext cx="5317758" cy="339980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/>
              <a:t>Conclusion and future work (2/2)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C89F653-6F02-727B-9E51-565781A19F35}"/>
              </a:ext>
            </a:extLst>
          </p:cNvPr>
          <p:cNvSpPr txBox="1"/>
          <p:nvPr/>
        </p:nvSpPr>
        <p:spPr>
          <a:xfrm>
            <a:off x="343108" y="2067244"/>
            <a:ext cx="817015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/>
              <a:buChar char="v"/>
            </a:pPr>
            <a:r>
              <a:rPr lang="x-none" sz="1200" b="1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Supervised learning to predict job resources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8CBC799-6E16-E13F-CE18-88AABA6AA189}"/>
              </a:ext>
            </a:extLst>
          </p:cNvPr>
          <p:cNvSpPr txBox="1"/>
          <p:nvPr/>
        </p:nvSpPr>
        <p:spPr>
          <a:xfrm>
            <a:off x="519211" y="2270217"/>
            <a:ext cx="7979568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endParaRPr lang="x-none" sz="1200" dirty="0"/>
          </a:p>
          <a:p>
            <a:pPr marL="171450" indent="-171450">
              <a:buFont typeface="Wingdings" pitchFamily="2" charset="2"/>
              <a:buChar char="Ø"/>
            </a:pPr>
            <a:r>
              <a:rPr lang="x-none" sz="1200" dirty="0"/>
              <a:t>Decision tree and random forest models achieved 94% of r2 score in predicting job's run time.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x-none" sz="1200" dirty="0"/>
              <a:t>These predictions can be used to suggest the users to change their estimations.</a:t>
            </a:r>
            <a:endParaRPr lang="x-none" dirty="0"/>
          </a:p>
          <a:p>
            <a:pPr marL="171450" indent="-171450">
              <a:buFont typeface="Wingdings" pitchFamily="2" charset="2"/>
              <a:buChar char="Ø"/>
            </a:pPr>
            <a:r>
              <a:rPr lang="x-none" sz="1200" dirty="0"/>
              <a:t>The  under predicted run times are handled by training the modified target approach</a:t>
            </a:r>
            <a:r>
              <a:rPr lang="x-none" sz="1200" dirty="0" smtClean="0"/>
              <a:t>.</a:t>
            </a:r>
            <a:endParaRPr lang="x-none" sz="12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21D24A5-DA11-840D-FD00-5072C91F89FE}"/>
              </a:ext>
            </a:extLst>
          </p:cNvPr>
          <p:cNvSpPr txBox="1"/>
          <p:nvPr/>
        </p:nvSpPr>
        <p:spPr>
          <a:xfrm>
            <a:off x="343108" y="3309730"/>
            <a:ext cx="817015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/>
              <a:buChar char="v"/>
            </a:pP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Is there any correlation between certain job properties?  The probability of a job failing or getting canceled?</a:t>
            </a:r>
            <a:endParaRPr lang="x-none" sz="1200" b="1" dirty="0">
              <a:solidFill>
                <a:schemeClr val="tx1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F4D070E-CF5E-1D25-B1B9-1DA0A6FB1DCD}"/>
              </a:ext>
            </a:extLst>
          </p:cNvPr>
          <p:cNvSpPr txBox="1"/>
          <p:nvPr/>
        </p:nvSpPr>
        <p:spPr>
          <a:xfrm>
            <a:off x="463455" y="3841866"/>
            <a:ext cx="797956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The jobs around 200,000 out of 870,000 have either failed, canceled, or node fail.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Calibri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x-none" sz="1200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Many failed or canceled jobs are related to MaxRSS, nodes, and the time limit estimated by the users.</a:t>
            </a:r>
          </a:p>
          <a:p>
            <a:pPr marL="171450" indent="-171450">
              <a:buFont typeface="Wingdings" pitchFamily="2" charset="2"/>
              <a:buChar char="Ø"/>
            </a:pPr>
            <a:endParaRPr lang="x-none" sz="1200" dirty="0">
              <a:solidFill>
                <a:schemeClr val="tx1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5BDD719-468B-8918-F700-AFD8C9D0A2D2}"/>
              </a:ext>
            </a:extLst>
          </p:cNvPr>
          <p:cNvSpPr txBox="1"/>
          <p:nvPr/>
        </p:nvSpPr>
        <p:spPr>
          <a:xfrm>
            <a:off x="449516" y="4120770"/>
            <a:ext cx="799350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endParaRPr lang="x-none" sz="1200" dirty="0">
              <a:solidFill>
                <a:schemeClr val="tx1">
                  <a:lumMod val="50000"/>
                </a:schemeClr>
              </a:solidFill>
              <a:latin typeface="Calibri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x-none" sz="1200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The decision tree model achieved 67% accuracy in classifying the failed or canceled jobs and more than 95% in classifying completed jobs.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52C3D58-2717-8B46-BEF8-7738B6E9A67D}"/>
              </a:ext>
            </a:extLst>
          </p:cNvPr>
          <p:cNvSpPr txBox="1"/>
          <p:nvPr/>
        </p:nvSpPr>
        <p:spPr>
          <a:xfrm>
            <a:off x="357047" y="5125619"/>
            <a:ext cx="817015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/>
              <a:buChar char="v"/>
            </a:pPr>
            <a:r>
              <a:rPr lang="x-none" sz="1200" b="1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Future work</a:t>
            </a:r>
          </a:p>
        </p:txBody>
      </p:sp>
      <p:pic>
        <p:nvPicPr>
          <p:cNvPr id="17" name="Picture 10" descr="Graphical user interface, text, application, chat or text message&#10;&#10;Description automatically generated">
            <a:extLst>
              <a:ext uri="{FF2B5EF4-FFF2-40B4-BE49-F238E27FC236}">
                <a16:creationId xmlns="" xmlns:a16="http://schemas.microsoft.com/office/drawing/2014/main" id="{784CDE40-F100-BD5A-EE57-FD3C6FA21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898" y="5167869"/>
            <a:ext cx="4173703" cy="120577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41CB270-42E0-D25C-4D34-7702945353C3}"/>
              </a:ext>
            </a:extLst>
          </p:cNvPr>
          <p:cNvSpPr txBox="1"/>
          <p:nvPr/>
        </p:nvSpPr>
        <p:spPr>
          <a:xfrm>
            <a:off x="449516" y="5552472"/>
            <a:ext cx="3856354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Neural networks optimize the classification accuracy.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x-none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Creating more clusters based on different features using other models.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x-none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User recommendations and scheduler optimizations. </a:t>
            </a:r>
          </a:p>
          <a:p>
            <a:pPr marL="171450" indent="-171450">
              <a:buFont typeface="Wingdings" pitchFamily="2" charset="2"/>
              <a:buChar char="Ø"/>
            </a:pPr>
            <a:endParaRPr lang="x-none" sz="12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157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" grpId="0"/>
      <p:bldP spid="8" grpId="0"/>
      <p:bldP spid="13" grpId="0"/>
      <p:bldP spid="15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567738" y="6358066"/>
            <a:ext cx="127001" cy="228601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 dirty="0"/>
              <a:t>34</a:t>
            </a:fld>
            <a:endParaRPr/>
          </a:p>
        </p:txBody>
      </p:sp>
      <p:sp>
        <p:nvSpPr>
          <p:cNvPr id="255" name="Title 2"/>
          <p:cNvSpPr txBox="1">
            <a:spLocks noGrp="1"/>
          </p:cNvSpPr>
          <p:nvPr>
            <p:ph type="title"/>
          </p:nvPr>
        </p:nvSpPr>
        <p:spPr>
          <a:xfrm>
            <a:off x="449261" y="1366837"/>
            <a:ext cx="3943353" cy="676568"/>
          </a:xfrm>
          <a:prstGeom prst="rect">
            <a:avLst/>
          </a:prstGeom>
        </p:spPr>
        <p:txBody>
          <a:bodyPr/>
          <a:lstStyle/>
          <a:p>
            <a:r>
              <a:rPr lang="en-GB"/>
              <a:t>Bibliography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E88BA9A-A98B-8040-83A6-0515CE4A480B}"/>
              </a:ext>
            </a:extLst>
          </p:cNvPr>
          <p:cNvSpPr txBox="1"/>
          <p:nvPr/>
        </p:nvSpPr>
        <p:spPr>
          <a:xfrm>
            <a:off x="235026" y="2325189"/>
            <a:ext cx="8332712" cy="3231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28600" indent="-228600">
              <a:buAutoNum type="arabicParenR"/>
            </a:pPr>
            <a:r>
              <a:rPr lang="en-GB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 </a:t>
            </a:r>
            <a:r>
              <a:rPr lang="en-GB" sz="1200" err="1">
                <a:solidFill>
                  <a:schemeClr val="tx1">
                    <a:lumMod val="50000"/>
                  </a:schemeClr>
                </a:solidFill>
                <a:latin typeface="Calibri"/>
              </a:rPr>
              <a:t>Wenxiang</a:t>
            </a:r>
            <a:r>
              <a:rPr lang="en-GB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 Yang, Zhigong Yang, </a:t>
            </a:r>
            <a:r>
              <a:rPr lang="en-GB" sz="1200" err="1">
                <a:solidFill>
                  <a:schemeClr val="tx1">
                    <a:lumMod val="50000"/>
                  </a:schemeClr>
                </a:solidFill>
                <a:latin typeface="Calibri"/>
              </a:rPr>
              <a:t>Yongguo</a:t>
            </a:r>
            <a:r>
              <a:rPr lang="en-GB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 Zhou, Fang Wang, Cheng Chen, and Yueqing Wang. A comprehensive analysis of user job data on a </a:t>
            </a:r>
            <a:r>
              <a:rPr lang="en-GB" sz="1200" err="1">
                <a:solidFill>
                  <a:schemeClr val="tx1">
                    <a:lumMod val="50000"/>
                  </a:schemeClr>
                </a:solidFill>
                <a:latin typeface="Calibri"/>
              </a:rPr>
              <a:t>petascale</a:t>
            </a:r>
            <a:r>
              <a:rPr lang="en-GB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 supercomputer dedicated to </a:t>
            </a:r>
            <a:r>
              <a:rPr lang="en-GB" sz="1200" err="1">
                <a:solidFill>
                  <a:schemeClr val="tx1">
                    <a:lumMod val="50000"/>
                  </a:schemeClr>
                </a:solidFill>
                <a:latin typeface="Calibri"/>
              </a:rPr>
              <a:t>cfd</a:t>
            </a:r>
            <a:r>
              <a:rPr lang="en-GB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. </a:t>
            </a:r>
            <a:r>
              <a:rPr lang="en-GB" sz="1200">
                <a:solidFill>
                  <a:schemeClr val="tx1">
                    <a:lumMod val="50000"/>
                  </a:schemeClr>
                </a:solidFill>
                <a:latin typeface="Calibri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https://ieeexplore.ieee.org/abstract/document/9064094</a:t>
            </a:r>
            <a:r>
              <a:rPr lang="en-GB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, 2019.</a:t>
            </a:r>
          </a:p>
          <a:p>
            <a:pPr marL="228600" indent="-228600">
              <a:buAutoNum type="arabicParenR"/>
            </a:pPr>
            <a:endParaRPr lang="en-GB" sz="1200">
              <a:solidFill>
                <a:schemeClr val="tx1">
                  <a:lumMod val="50000"/>
                </a:schemeClr>
              </a:solidFill>
              <a:latin typeface="Calibri"/>
            </a:endParaRPr>
          </a:p>
          <a:p>
            <a:pPr marL="228600" indent="-228600">
              <a:buAutoNum type="arabicParenR"/>
            </a:pPr>
            <a:r>
              <a:rPr lang="en-GB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Mohammed </a:t>
            </a:r>
            <a:r>
              <a:rPr lang="en-GB" sz="1200" err="1">
                <a:solidFill>
                  <a:schemeClr val="tx1">
                    <a:lumMod val="50000"/>
                  </a:schemeClr>
                </a:solidFill>
                <a:latin typeface="Calibri"/>
              </a:rPr>
              <a:t>Tanash</a:t>
            </a:r>
            <a:r>
              <a:rPr lang="en-GB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, Brandon Dunn, Daniel Andresen, William Hsu, Huichen Yang, and </a:t>
            </a:r>
            <a:r>
              <a:rPr lang="en-GB" sz="1200" err="1">
                <a:solidFill>
                  <a:schemeClr val="tx1">
                    <a:lumMod val="50000"/>
                  </a:schemeClr>
                </a:solidFill>
                <a:latin typeface="Calibri"/>
              </a:rPr>
              <a:t>Adedolapo</a:t>
            </a:r>
            <a:r>
              <a:rPr lang="en-GB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 Okanlawon. Improving </a:t>
            </a:r>
            <a:r>
              <a:rPr lang="en-GB" sz="1200" err="1">
                <a:solidFill>
                  <a:schemeClr val="tx1">
                    <a:lumMod val="50000"/>
                  </a:schemeClr>
                </a:solidFill>
                <a:latin typeface="Calibri"/>
              </a:rPr>
              <a:t>hpc</a:t>
            </a:r>
            <a:r>
              <a:rPr lang="en-GB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 system performance by predicting job resources via supervised machine learning. In Proceedings of the Practice and Experience in Advanced Research Computing on Rise of the Machines (learning), pages 1–8. 2019.</a:t>
            </a:r>
          </a:p>
          <a:p>
            <a:pPr marL="228600" indent="-228600">
              <a:buFontTx/>
              <a:buAutoNum type="arabicParenR"/>
            </a:pPr>
            <a:endParaRPr lang="en-GB" sz="1200">
              <a:solidFill>
                <a:schemeClr val="tx1">
                  <a:lumMod val="50000"/>
                </a:schemeClr>
              </a:solidFill>
              <a:latin typeface="Calibri"/>
            </a:endParaRPr>
          </a:p>
          <a:p>
            <a:pPr marL="228600" indent="-228600">
              <a:buFontTx/>
              <a:buAutoNum type="arabicParenR"/>
            </a:pPr>
            <a:r>
              <a:rPr lang="en-GB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Leo </a:t>
            </a:r>
            <a:r>
              <a:rPr lang="en-GB" sz="1200" err="1">
                <a:solidFill>
                  <a:schemeClr val="tx1">
                    <a:lumMod val="50000"/>
                  </a:schemeClr>
                </a:solidFill>
                <a:latin typeface="Calibri"/>
              </a:rPr>
              <a:t>Breiman</a:t>
            </a:r>
            <a:r>
              <a:rPr lang="en-GB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. Random forests. Machine learning, 45(1):5–32, 2001.</a:t>
            </a:r>
          </a:p>
          <a:p>
            <a:pPr marL="228600" indent="-228600">
              <a:buAutoNum type="arabicParenR"/>
            </a:pPr>
            <a:endParaRPr lang="en-GB" sz="1200">
              <a:solidFill>
                <a:schemeClr val="tx1">
                  <a:lumMod val="50000"/>
                </a:schemeClr>
              </a:solidFill>
              <a:latin typeface="Calibri"/>
            </a:endParaRPr>
          </a:p>
          <a:p>
            <a:pPr marL="228600" indent="-228600">
              <a:buAutoNum type="arabicParenR"/>
            </a:pPr>
            <a:r>
              <a:rPr lang="en-GB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partition. https://pc2.uni-paderborn.de/fileadmin/pc2/lecture_APRS19/ Ueb2_Noctua.pdf.</a:t>
            </a:r>
            <a:endParaRPr lang="en-GB">
              <a:solidFill>
                <a:schemeClr val="tx1">
                  <a:lumMod val="50000"/>
                </a:schemeClr>
              </a:solidFill>
              <a:latin typeface="Calibri"/>
            </a:endParaRPr>
          </a:p>
          <a:p>
            <a:pPr marL="228600" indent="-228600">
              <a:buFontTx/>
              <a:buAutoNum type="arabicParenR"/>
            </a:pPr>
            <a:endParaRPr lang="en-GB" sz="1200">
              <a:solidFill>
                <a:schemeClr val="tx1">
                  <a:lumMod val="50000"/>
                </a:schemeClr>
              </a:solidFill>
              <a:latin typeface="Calibri"/>
            </a:endParaRPr>
          </a:p>
          <a:p>
            <a:pPr marL="228600" indent="-228600">
              <a:buFontTx/>
              <a:buAutoNum type="arabicParenR"/>
            </a:pPr>
            <a:r>
              <a:rPr lang="en-GB" sz="1200" err="1">
                <a:solidFill>
                  <a:schemeClr val="tx1">
                    <a:lumMod val="50000"/>
                  </a:schemeClr>
                </a:solidFill>
                <a:latin typeface="Calibri"/>
              </a:rPr>
              <a:t>Slurm</a:t>
            </a:r>
            <a:r>
              <a:rPr lang="en-GB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 workload manager. </a:t>
            </a:r>
            <a:r>
              <a:rPr lang="en-GB" sz="1200">
                <a:solidFill>
                  <a:schemeClr val="tx1">
                    <a:lumMod val="50000"/>
                  </a:schemeClr>
                </a:solidFill>
                <a:latin typeface="Calibri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https://slurm.schedmd.com/documentation.html</a:t>
            </a:r>
            <a:r>
              <a:rPr lang="en-GB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.</a:t>
            </a:r>
          </a:p>
          <a:p>
            <a:pPr marL="228600" indent="-228600">
              <a:buAutoNum type="arabicParenR"/>
            </a:pPr>
            <a:endParaRPr lang="en-GB" sz="1200">
              <a:solidFill>
                <a:schemeClr val="tx1">
                  <a:lumMod val="50000"/>
                </a:schemeClr>
              </a:solidFill>
              <a:latin typeface="Calibri"/>
            </a:endParaRPr>
          </a:p>
          <a:p>
            <a:pPr marL="228600" indent="-228600">
              <a:buAutoNum type="arabicParenR"/>
            </a:pPr>
            <a:r>
              <a:rPr lang="en-GB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Jeannette M. Wing. The Data Life Cycle. Harvard Data Science Review, 1(1), </a:t>
            </a:r>
            <a:r>
              <a:rPr lang="en-GB" sz="1200" err="1">
                <a:solidFill>
                  <a:schemeClr val="tx1">
                    <a:lumMod val="50000"/>
                  </a:schemeClr>
                </a:solidFill>
                <a:latin typeface="Calibri"/>
              </a:rPr>
              <a:t>jul</a:t>
            </a:r>
            <a:r>
              <a:rPr lang="en-GB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 1 2019. https://hdsr.mitpress.mit.edu/pub/577rq08d.</a:t>
            </a:r>
            <a:endParaRPr lang="en-GB">
              <a:solidFill>
                <a:schemeClr val="tx1">
                  <a:lumMod val="50000"/>
                </a:schemeClr>
              </a:solidFill>
              <a:latin typeface="Calibri"/>
            </a:endParaRPr>
          </a:p>
          <a:p>
            <a:pPr marL="342900" indent="-342900">
              <a:buFontTx/>
              <a:buAutoNum type="arabicParenR"/>
            </a:pPr>
            <a:endParaRPr lang="en-GB" sz="1200">
              <a:solidFill>
                <a:schemeClr val="tx1">
                  <a:lumMod val="50000"/>
                </a:schemeClr>
              </a:solidFill>
              <a:latin typeface="Calibri"/>
            </a:endParaRPr>
          </a:p>
          <a:p>
            <a:pPr marL="342900" indent="-342900">
              <a:buFontTx/>
              <a:buAutoNum type="arabicParenR"/>
            </a:pPr>
            <a:endParaRPr lang="x-none" sz="1200">
              <a:solidFill>
                <a:schemeClr val="tx1">
                  <a:lumMod val="50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716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el 9"/>
          <p:cNvSpPr txBox="1">
            <a:spLocks noGrp="1"/>
          </p:cNvSpPr>
          <p:nvPr>
            <p:ph type="title"/>
          </p:nvPr>
        </p:nvSpPr>
        <p:spPr>
          <a:xfrm>
            <a:off x="449261" y="1366837"/>
            <a:ext cx="5820910" cy="480624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>
                <a:latin typeface="Calibri"/>
              </a:rPr>
              <a:t>Research problem</a:t>
            </a:r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</p:txBody>
      </p:sp>
      <p:sp>
        <p:nvSpPr>
          <p:cNvPr id="226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8567738" y="6358066"/>
            <a:ext cx="127001" cy="228601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 dirty="0"/>
              <a:t>4</a:t>
            </a:fld>
            <a:endParaRPr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148D8184-30EB-7C48-BCBF-C83F1DD86837}"/>
              </a:ext>
            </a:extLst>
          </p:cNvPr>
          <p:cNvSpPr txBox="1"/>
          <p:nvPr/>
        </p:nvSpPr>
        <p:spPr>
          <a:xfrm>
            <a:off x="505017" y="1856430"/>
            <a:ext cx="8245478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x-none" sz="1200" b="1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Problem D</a:t>
            </a:r>
            <a:r>
              <a:rPr lang="en-GB" sz="1200" b="1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e</a:t>
            </a:r>
            <a:r>
              <a:rPr lang="x-none" sz="1200" b="1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finition: The thesis aims to </a:t>
            </a: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  <a:latin typeface="Calibri"/>
              </a:rPr>
              <a:t>analyze,</a:t>
            </a:r>
            <a:endParaRPr lang="x-none" sz="1200" dirty="0">
              <a:solidFill>
                <a:schemeClr val="tx1">
                  <a:lumMod val="50000"/>
                </a:schemeClr>
              </a:solidFill>
              <a:latin typeface="Calibri"/>
            </a:endParaRPr>
          </a:p>
          <a:p>
            <a:pPr marL="171450" indent="-171450">
              <a:buFont typeface="Wingdings"/>
              <a:buChar char="Ø"/>
            </a:pP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The job’s resources such as job size, partitions,  and QoS.  </a:t>
            </a:r>
            <a:endParaRPr lang="x-none" sz="1200" dirty="0">
              <a:solidFill>
                <a:schemeClr val="tx1">
                  <a:lumMod val="50000"/>
                </a:schemeClr>
              </a:solidFill>
              <a:latin typeface="Calibri"/>
            </a:endParaRPr>
          </a:p>
          <a:p>
            <a:pPr marL="171450" indent="-171450">
              <a:buFont typeface="Wingdings"/>
              <a:buChar char="Ø"/>
            </a:pP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The wait time, run time, time limit estimations </a:t>
            </a:r>
            <a:endParaRPr lang="x-none" sz="1200" dirty="0">
              <a:solidFill>
                <a:schemeClr val="tx1">
                  <a:lumMod val="50000"/>
                </a:schemeClr>
              </a:solidFill>
              <a:latin typeface="Calibri"/>
            </a:endParaRPr>
          </a:p>
          <a:p>
            <a:pPr marL="171450" indent="-171450">
              <a:buFont typeface="Wingdings"/>
              <a:buChar char="Ø"/>
            </a:pP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Failed or canceled jobs.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Cluster utilization. 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Machine learning algorithms are used to classify the failed jobs and predict the resources required for the job.</a:t>
            </a:r>
            <a:endParaRPr lang="x-none" sz="1200" b="1" dirty="0">
              <a:solidFill>
                <a:schemeClr val="tx1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7CCB7C0D-4CAC-614E-A9EF-191B905F0577}"/>
              </a:ext>
            </a:extLst>
          </p:cNvPr>
          <p:cNvSpPr txBox="1"/>
          <p:nvPr/>
        </p:nvSpPr>
        <p:spPr>
          <a:xfrm>
            <a:off x="658266" y="3221561"/>
            <a:ext cx="467138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x-none" sz="1200">
                <a:latin typeface="Calibri"/>
              </a:rPr>
              <a:t>Task 1: </a:t>
            </a:r>
            <a:r>
              <a:rPr lang="en-US" sz="1200">
                <a:latin typeface="Calibri"/>
              </a:rPr>
              <a:t>Data pre-processing and basic statistics </a:t>
            </a:r>
            <a:r>
              <a:rPr lang="x-none" sz="1200">
                <a:latin typeface="Calibri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37C8B14F-1436-CC4E-9080-E86C5A32D82F}"/>
              </a:ext>
            </a:extLst>
          </p:cNvPr>
          <p:cNvSpPr txBox="1"/>
          <p:nvPr/>
        </p:nvSpPr>
        <p:spPr>
          <a:xfrm>
            <a:off x="658266" y="3626845"/>
            <a:ext cx="760616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x-none" sz="1200">
                <a:latin typeface="Calibri"/>
              </a:rPr>
              <a:t>Task 2: </a:t>
            </a:r>
            <a:r>
              <a:rPr lang="en-US" sz="1200">
                <a:latin typeface="Calibri"/>
              </a:rPr>
              <a:t>Deep understanding of job characteristics using data analytics.</a:t>
            </a:r>
            <a:endParaRPr lang="x-none" sz="1200">
              <a:latin typeface="Calibri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00FA3FB7-B0DD-D64C-BBF5-A8C4C134C7DB}"/>
              </a:ext>
            </a:extLst>
          </p:cNvPr>
          <p:cNvSpPr txBox="1"/>
          <p:nvPr/>
        </p:nvSpPr>
        <p:spPr>
          <a:xfrm>
            <a:off x="658266" y="4046886"/>
            <a:ext cx="760616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x-none" sz="1200">
                <a:latin typeface="Calibri"/>
              </a:rPr>
              <a:t>Task 3: </a:t>
            </a:r>
            <a:r>
              <a:rPr lang="en-US" sz="1200">
                <a:latin typeface="Calibri"/>
              </a:rPr>
              <a:t>Analysis of the cluster utilization.</a:t>
            </a:r>
            <a:endParaRPr lang="x-none" sz="1200" b="1">
              <a:latin typeface="Calibri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1807E8CD-94E7-DD49-B729-A0CB79A45931}"/>
              </a:ext>
            </a:extLst>
          </p:cNvPr>
          <p:cNvSpPr txBox="1"/>
          <p:nvPr/>
        </p:nvSpPr>
        <p:spPr>
          <a:xfrm>
            <a:off x="658266" y="4461144"/>
            <a:ext cx="760616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x-none" sz="1200">
                <a:latin typeface="Calibri"/>
              </a:rPr>
              <a:t>Task 4: </a:t>
            </a:r>
            <a:r>
              <a:rPr lang="en-US" sz="1200">
                <a:latin typeface="Calibri"/>
              </a:rPr>
              <a:t>Unsupervised learning to create the clusters. </a:t>
            </a:r>
            <a:endParaRPr lang="x-none" sz="1200" b="1">
              <a:latin typeface="Calibri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A1E41B77-8434-8246-8FAA-97E6AE3CA613}"/>
              </a:ext>
            </a:extLst>
          </p:cNvPr>
          <p:cNvSpPr txBox="1"/>
          <p:nvPr/>
        </p:nvSpPr>
        <p:spPr>
          <a:xfrm>
            <a:off x="658266" y="4891508"/>
            <a:ext cx="760616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x-none" sz="1200">
                <a:latin typeface="Calibri"/>
              </a:rPr>
              <a:t>Task 5: </a:t>
            </a:r>
            <a:r>
              <a:rPr lang="en-US" sz="1200">
                <a:latin typeface="Calibri"/>
              </a:rPr>
              <a:t>Supervised learning to predict the resources required for the jobs.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31F6A342-F458-EE4F-A4E8-4261E5F0B1A9}"/>
              </a:ext>
            </a:extLst>
          </p:cNvPr>
          <p:cNvSpPr txBox="1"/>
          <p:nvPr/>
        </p:nvSpPr>
        <p:spPr>
          <a:xfrm>
            <a:off x="658266" y="5339270"/>
            <a:ext cx="760616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x-none" sz="1200">
                <a:latin typeface="Calibri"/>
              </a:rPr>
              <a:t>Task 6: Analysis of f</a:t>
            </a:r>
            <a:r>
              <a:rPr lang="en-US" sz="1200">
                <a:latin typeface="Calibri"/>
              </a:rPr>
              <a:t>ailed and canceled jobs, classify the failed jobs. </a:t>
            </a:r>
            <a:endParaRPr lang="x-none" sz="1200" b="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486048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3" grpId="0"/>
      <p:bldP spid="44" grpId="0"/>
      <p:bldP spid="45" grpId="0"/>
      <p:bldP spid="46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el 9"/>
          <p:cNvSpPr txBox="1">
            <a:spLocks noGrp="1"/>
          </p:cNvSpPr>
          <p:nvPr>
            <p:ph type="title"/>
          </p:nvPr>
        </p:nvSpPr>
        <p:spPr>
          <a:xfrm>
            <a:off x="449261" y="1226592"/>
            <a:ext cx="6157498" cy="480624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>
                <a:latin typeface="Calibri"/>
              </a:rPr>
              <a:t>Data pre-processing and basic statistics</a:t>
            </a:r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</p:txBody>
      </p:sp>
      <p:sp>
        <p:nvSpPr>
          <p:cNvPr id="226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8567738" y="6358066"/>
            <a:ext cx="127001" cy="228601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 dirty="0"/>
              <a:t>5</a:t>
            </a:fld>
            <a:endParaRPr/>
          </a:p>
        </p:txBody>
      </p:sp>
      <p:sp>
        <p:nvSpPr>
          <p:cNvPr id="2" name="Rounded Rectangle 1">
            <a:extLst>
              <a:ext uri="{FF2B5EF4-FFF2-40B4-BE49-F238E27FC236}">
                <a16:creationId xmlns="" xmlns:a16="http://schemas.microsoft.com/office/drawing/2014/main" id="{F790635B-2601-3740-A874-77D52F62B689}"/>
              </a:ext>
            </a:extLst>
          </p:cNvPr>
          <p:cNvSpPr/>
          <p:nvPr/>
        </p:nvSpPr>
        <p:spPr>
          <a:xfrm>
            <a:off x="6906272" y="1419293"/>
            <a:ext cx="1201783" cy="30646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x-none" sz="1200" dirty="0"/>
              <a:t>Python libraries</a:t>
            </a:r>
            <a:endParaRPr lang="x-none" sz="1200" b="0" i="0" u="none" strike="noStrike" cap="none" spc="0" normalizeH="0" baseline="0" dirty="0">
              <a:ln>
                <a:noFill/>
              </a:ln>
              <a:solidFill>
                <a:srgbClr val="555555"/>
              </a:solidFill>
              <a:effectLst/>
              <a:uFillTx/>
              <a:latin typeface="Arial Narrow"/>
              <a:ea typeface="Arial Narrow"/>
              <a:cs typeface="Arial Narrow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="" xmlns:a16="http://schemas.microsoft.com/office/drawing/2014/main" id="{7A1786E2-A436-C045-B771-8DF50F0BCFC4}"/>
              </a:ext>
            </a:extLst>
          </p:cNvPr>
          <p:cNvSpPr/>
          <p:nvPr/>
        </p:nvSpPr>
        <p:spPr>
          <a:xfrm>
            <a:off x="3823918" y="2254202"/>
            <a:ext cx="1201783" cy="30646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x-none" sz="1200"/>
              <a:t>Pandas</a:t>
            </a:r>
            <a:endParaRPr lang="x-none" sz="1200" b="0" i="0" u="none" strike="noStrike" cap="none" spc="0" normalizeH="0" baseline="0">
              <a:ln>
                <a:noFill/>
              </a:ln>
              <a:solidFill>
                <a:srgbClr val="555555"/>
              </a:solidFill>
              <a:effectLst/>
              <a:uFillTx/>
              <a:latin typeface="Arial Narrow"/>
              <a:ea typeface="Arial Narrow"/>
              <a:cs typeface="Arial Narrow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="" xmlns:a16="http://schemas.microsoft.com/office/drawing/2014/main" id="{A57F4DAF-320D-7441-936A-BA27E6C4BC8F}"/>
              </a:ext>
            </a:extLst>
          </p:cNvPr>
          <p:cNvSpPr/>
          <p:nvPr/>
        </p:nvSpPr>
        <p:spPr>
          <a:xfrm>
            <a:off x="5207666" y="2254202"/>
            <a:ext cx="1201783" cy="30646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x-none" sz="1200"/>
              <a:t>Matplotlib</a:t>
            </a:r>
            <a:endParaRPr kumimoji="0" lang="x-none" sz="1200" b="0" i="0" u="none" strike="noStrike" cap="none" spc="0" normalizeH="0" baseline="0">
              <a:ln>
                <a:noFill/>
              </a:ln>
              <a:solidFill>
                <a:srgbClr val="555555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="" xmlns:a16="http://schemas.microsoft.com/office/drawing/2014/main" id="{6FED8094-346C-B84D-B0A2-D2F4162BEBE0}"/>
              </a:ext>
            </a:extLst>
          </p:cNvPr>
          <p:cNvSpPr/>
          <p:nvPr/>
        </p:nvSpPr>
        <p:spPr>
          <a:xfrm>
            <a:off x="6567229" y="2277774"/>
            <a:ext cx="1215722" cy="30646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err="1" smtClean="0"/>
              <a:t>Scikit</a:t>
            </a:r>
            <a:endParaRPr lang="x-none" sz="1200" b="0" i="0" u="none" strike="noStrike" cap="none" spc="0" normalizeH="0" baseline="0" dirty="0">
              <a:ln>
                <a:noFill/>
              </a:ln>
              <a:solidFill>
                <a:srgbClr val="555555"/>
              </a:solidFill>
              <a:effectLst/>
              <a:uFillTx/>
              <a:latin typeface="Arial Narrow"/>
              <a:ea typeface="Arial Narrow"/>
              <a:cs typeface="Arial Narrow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="" xmlns:a16="http://schemas.microsoft.com/office/drawing/2014/main" id="{519A29AA-B47B-2C47-9E0D-52A986BCEBA5}"/>
              </a:ext>
            </a:extLst>
          </p:cNvPr>
          <p:cNvSpPr/>
          <p:nvPr/>
        </p:nvSpPr>
        <p:spPr>
          <a:xfrm>
            <a:off x="7884681" y="2274737"/>
            <a:ext cx="1201783" cy="30646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x-none" sz="1200"/>
              <a:t>Numpy</a:t>
            </a:r>
            <a:endParaRPr lang="x-none" sz="1200" b="0" i="0" u="none" strike="noStrike" cap="none" spc="0" normalizeH="0" baseline="0">
              <a:ln>
                <a:noFill/>
              </a:ln>
              <a:solidFill>
                <a:srgbClr val="555555"/>
              </a:solidFill>
              <a:effectLst/>
              <a:uFillTx/>
              <a:latin typeface="Arial Narrow"/>
              <a:ea typeface="Arial Narrow"/>
              <a:cs typeface="Arial Narrow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ADC4045B-D26A-8D43-B1FC-8003F6F31B02}"/>
              </a:ext>
            </a:extLst>
          </p:cNvPr>
          <p:cNvCxnSpPr>
            <a:cxnSpLocks/>
          </p:cNvCxnSpPr>
          <p:nvPr/>
        </p:nvCxnSpPr>
        <p:spPr>
          <a:xfrm flipH="1">
            <a:off x="4689310" y="1725759"/>
            <a:ext cx="2762267" cy="48662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BE7898D2-4C62-9E45-8CC5-923D1AB8EEFF}"/>
              </a:ext>
            </a:extLst>
          </p:cNvPr>
          <p:cNvCxnSpPr>
            <a:stCxn id="2" idx="2"/>
            <a:endCxn id="10" idx="0"/>
          </p:cNvCxnSpPr>
          <p:nvPr/>
        </p:nvCxnSpPr>
        <p:spPr>
          <a:xfrm flipH="1">
            <a:off x="5808558" y="1725758"/>
            <a:ext cx="1698606" cy="52844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7C3CEA6B-187B-3440-8BF1-4835B92DC568}"/>
              </a:ext>
            </a:extLst>
          </p:cNvPr>
          <p:cNvCxnSpPr>
            <a:cxnSpLocks/>
          </p:cNvCxnSpPr>
          <p:nvPr/>
        </p:nvCxnSpPr>
        <p:spPr>
          <a:xfrm flipH="1">
            <a:off x="7224563" y="1734075"/>
            <a:ext cx="249923" cy="51590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CB1510B-FEEA-1B4F-817D-9FC1C600B355}"/>
              </a:ext>
            </a:extLst>
          </p:cNvPr>
          <p:cNvSpPr txBox="1"/>
          <p:nvPr/>
        </p:nvSpPr>
        <p:spPr>
          <a:xfrm>
            <a:off x="449261" y="2201661"/>
            <a:ext cx="3356385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 dirty="0">
                <a:solidFill>
                  <a:schemeClr val="tx1">
                    <a:lumMod val="50000"/>
                  </a:schemeClr>
                </a:solidFill>
              </a:rPr>
              <a:t>SLURM workload log on the Noctua system is used for the analysis.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3A2C4006-BAA2-C54C-81B4-0DA6FAF4DBD8}"/>
              </a:ext>
            </a:extLst>
          </p:cNvPr>
          <p:cNvSpPr txBox="1"/>
          <p:nvPr/>
        </p:nvSpPr>
        <p:spPr>
          <a:xfrm>
            <a:off x="444587" y="2585918"/>
            <a:ext cx="3356385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/>
              <a:t>The fields such as user id, account, user name, group id, working directories are anonzmized.</a:t>
            </a:r>
            <a:endParaRPr lang="en-US" sz="120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58576EF-8818-DD4E-9FF7-9E8AE5A1A823}"/>
              </a:ext>
            </a:extLst>
          </p:cNvPr>
          <p:cNvSpPr txBox="1"/>
          <p:nvPr/>
        </p:nvSpPr>
        <p:spPr>
          <a:xfrm>
            <a:off x="451655" y="3019747"/>
            <a:ext cx="4679701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/>
              <a:t>The job features are transformed to its desired formats and units.</a:t>
            </a:r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FEB6D13D-B71B-E620-F035-C6847247422F}"/>
              </a:ext>
            </a:extLst>
          </p:cNvPr>
          <p:cNvCxnSpPr>
            <a:cxnSpLocks/>
          </p:cNvCxnSpPr>
          <p:nvPr/>
        </p:nvCxnSpPr>
        <p:spPr>
          <a:xfrm>
            <a:off x="7472872" y="1718438"/>
            <a:ext cx="1052906" cy="557293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itel 9">
            <a:extLst>
              <a:ext uri="{FF2B5EF4-FFF2-40B4-BE49-F238E27FC236}">
                <a16:creationId xmlns="" xmlns:a16="http://schemas.microsoft.com/office/drawing/2014/main" id="{51361FDA-5A23-2F5F-3CC8-95B86F60EED3}"/>
              </a:ext>
            </a:extLst>
          </p:cNvPr>
          <p:cNvSpPr txBox="1"/>
          <p:nvPr/>
        </p:nvSpPr>
        <p:spPr>
          <a:xfrm>
            <a:off x="444200" y="1720732"/>
            <a:ext cx="494713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b">
            <a:spAutoFit/>
          </a:bodyPr>
          <a:lstStyle>
            <a:lvl1pPr defTabSz="685800">
              <a:defRPr sz="2000" b="1" cap="all">
                <a:solidFill>
                  <a:srgbClr val="00205B"/>
                </a:solidFill>
              </a:defRPr>
            </a:lvl1pPr>
          </a:lstStyle>
          <a:p>
            <a:r>
              <a:rPr lang="en-US">
                <a:latin typeface="Calibri"/>
              </a:rPr>
              <a:t>Preprocessing</a:t>
            </a:r>
          </a:p>
        </p:txBody>
      </p:sp>
      <p:sp>
        <p:nvSpPr>
          <p:cNvPr id="8" name="Titel 9">
            <a:extLst>
              <a:ext uri="{FF2B5EF4-FFF2-40B4-BE49-F238E27FC236}">
                <a16:creationId xmlns="" xmlns:a16="http://schemas.microsoft.com/office/drawing/2014/main" id="{B78E87BB-F0FC-A485-1047-946CDAE0B8ED}"/>
              </a:ext>
            </a:extLst>
          </p:cNvPr>
          <p:cNvSpPr txBox="1"/>
          <p:nvPr/>
        </p:nvSpPr>
        <p:spPr>
          <a:xfrm>
            <a:off x="457210" y="3615511"/>
            <a:ext cx="494713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b">
            <a:spAutoFit/>
          </a:bodyPr>
          <a:lstStyle>
            <a:lvl1pPr defTabSz="685800">
              <a:defRPr sz="2000" b="1" cap="all">
                <a:solidFill>
                  <a:srgbClr val="00205B"/>
                </a:solidFill>
              </a:defRPr>
            </a:lvl1pPr>
          </a:lstStyle>
          <a:p>
            <a:r>
              <a:rPr lang="en-US">
                <a:latin typeface="Calibri"/>
              </a:rPr>
              <a:t>Jobs, users, and types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DDCE2CD-76E9-8442-8242-F4D89D593194}"/>
              </a:ext>
            </a:extLst>
          </p:cNvPr>
          <p:cNvSpPr txBox="1"/>
          <p:nvPr/>
        </p:nvSpPr>
        <p:spPr>
          <a:xfrm>
            <a:off x="462271" y="4166135"/>
            <a:ext cx="3356385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>
                <a:solidFill>
                  <a:schemeClr val="tx1">
                    <a:lumMod val="50000"/>
                  </a:schemeClr>
                </a:solidFill>
              </a:rPr>
              <a:t>900,000 jobs were submited from March 2019 to January 2022.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4E119A87-0D67-E764-92EA-6FAFC233A7B0}"/>
              </a:ext>
            </a:extLst>
          </p:cNvPr>
          <p:cNvSpPr txBox="1"/>
          <p:nvPr/>
        </p:nvSpPr>
        <p:spPr>
          <a:xfrm>
            <a:off x="458612" y="4621016"/>
            <a:ext cx="335638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>
                <a:solidFill>
                  <a:schemeClr val="tx1">
                    <a:lumMod val="50000"/>
                  </a:schemeClr>
                </a:solidFill>
              </a:rPr>
              <a:t>150 users are using the cluster over the whole period.</a:t>
            </a:r>
          </a:p>
        </p:txBody>
      </p:sp>
      <p:pic>
        <p:nvPicPr>
          <p:cNvPr id="23" name="Picture 23" descr="Chart, bar chart&#10;&#10;Description automatically generated">
            <a:extLst>
              <a:ext uri="{FF2B5EF4-FFF2-40B4-BE49-F238E27FC236}">
                <a16:creationId xmlns="" xmlns:a16="http://schemas.microsoft.com/office/drawing/2014/main" id="{99D9AFE5-05C4-6958-30CF-66DD7E08E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423" y="2706673"/>
            <a:ext cx="4691507" cy="365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038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5" grpId="0" animBg="1"/>
      <p:bldP spid="16" grpId="0" animBg="1"/>
      <p:bldP spid="27" grpId="0"/>
      <p:bldP spid="28" grpId="0"/>
      <p:bldP spid="29" grpId="0"/>
      <p:bldP spid="17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tle 2"/>
          <p:cNvSpPr txBox="1">
            <a:spLocks noGrp="1"/>
          </p:cNvSpPr>
          <p:nvPr>
            <p:ph type="title"/>
          </p:nvPr>
        </p:nvSpPr>
        <p:spPr>
          <a:xfrm>
            <a:off x="331576" y="1162317"/>
            <a:ext cx="6828979" cy="885721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>
                <a:latin typeface="Calibri"/>
              </a:rPr>
              <a:t>Deep understanding of job characteristics</a:t>
            </a:r>
          </a:p>
        </p:txBody>
      </p:sp>
      <p:sp>
        <p:nvSpPr>
          <p:cNvPr id="246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567738" y="6358066"/>
            <a:ext cx="127001" cy="228601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 dirty="0"/>
              <a:t>6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91CCABC-247E-C843-A60C-57BEAC3B8228}"/>
              </a:ext>
            </a:extLst>
          </p:cNvPr>
          <p:cNvSpPr txBox="1"/>
          <p:nvPr/>
        </p:nvSpPr>
        <p:spPr>
          <a:xfrm>
            <a:off x="320574" y="2215499"/>
            <a:ext cx="371355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>
                <a:solidFill>
                  <a:schemeClr val="tx1">
                    <a:lumMod val="50000"/>
                  </a:schemeClr>
                </a:solidFill>
              </a:rPr>
              <a:t>The partitions test, dgx, and fpga syn have very few jobs.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FF4668B-698B-B74B-B757-2BD45A91E221}"/>
              </a:ext>
            </a:extLst>
          </p:cNvPr>
          <p:cNvSpPr txBox="1"/>
          <p:nvPr/>
        </p:nvSpPr>
        <p:spPr>
          <a:xfrm>
            <a:off x="319786" y="2493811"/>
            <a:ext cx="430200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 dirty="0">
                <a:solidFill>
                  <a:schemeClr val="tx1">
                    <a:lumMod val="50000"/>
                  </a:schemeClr>
                </a:solidFill>
              </a:rPr>
              <a:t>Most of the jobs are short or batch partitions of smaller job sizes. </a:t>
            </a:r>
          </a:p>
        </p:txBody>
      </p:sp>
      <p:sp>
        <p:nvSpPr>
          <p:cNvPr id="3" name="Titel 9">
            <a:extLst>
              <a:ext uri="{FF2B5EF4-FFF2-40B4-BE49-F238E27FC236}">
                <a16:creationId xmlns="" xmlns:a16="http://schemas.microsoft.com/office/drawing/2014/main" id="{CC7A2BC5-E61A-F840-52FC-391FBF56ADD4}"/>
              </a:ext>
            </a:extLst>
          </p:cNvPr>
          <p:cNvSpPr txBox="1"/>
          <p:nvPr/>
        </p:nvSpPr>
        <p:spPr>
          <a:xfrm>
            <a:off x="332688" y="1720732"/>
            <a:ext cx="494713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b">
            <a:spAutoFit/>
          </a:bodyPr>
          <a:lstStyle>
            <a:lvl1pPr defTabSz="685800">
              <a:defRPr sz="2000" b="1" cap="all">
                <a:solidFill>
                  <a:srgbClr val="00205B"/>
                </a:solidFill>
              </a:defRPr>
            </a:lvl1pPr>
          </a:lstStyle>
          <a:p>
            <a:r>
              <a:rPr lang="en-US">
                <a:latin typeface="Calibri"/>
              </a:rPr>
              <a:t>Job partition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9494430-0C25-1266-2D09-A3B8BB0F5395}"/>
              </a:ext>
            </a:extLst>
          </p:cNvPr>
          <p:cNvSpPr txBox="1"/>
          <p:nvPr/>
        </p:nvSpPr>
        <p:spPr>
          <a:xfrm>
            <a:off x="1867829" y="2927195"/>
            <a:ext cx="104542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Batch jobs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5F9821D-6C35-9083-0346-390886694595}"/>
              </a:ext>
            </a:extLst>
          </p:cNvPr>
          <p:cNvSpPr txBox="1"/>
          <p:nvPr/>
        </p:nvSpPr>
        <p:spPr>
          <a:xfrm>
            <a:off x="2620536" y="3205975"/>
            <a:ext cx="104542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Long jobs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2CDC242-5AF9-E9A9-795F-1BC6698EF1D7}"/>
              </a:ext>
            </a:extLst>
          </p:cNvPr>
          <p:cNvSpPr txBox="1"/>
          <p:nvPr/>
        </p:nvSpPr>
        <p:spPr>
          <a:xfrm>
            <a:off x="1226633" y="3205975"/>
            <a:ext cx="104542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Short jobs</a:t>
            </a:r>
          </a:p>
        </p:txBody>
      </p:sp>
      <p:pic>
        <p:nvPicPr>
          <p:cNvPr id="15" name="Picture 15" descr="Chart, bar chart&#10;&#10;Description automatically generated">
            <a:extLst>
              <a:ext uri="{FF2B5EF4-FFF2-40B4-BE49-F238E27FC236}">
                <a16:creationId xmlns="" xmlns:a16="http://schemas.microsoft.com/office/drawing/2014/main" id="{DA026EE6-A0CB-B6DF-4A14-0C7207097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229" y="1526573"/>
            <a:ext cx="3035919" cy="2299438"/>
          </a:xfrm>
          <a:prstGeom prst="rect">
            <a:avLst/>
          </a:prstGeom>
        </p:spPr>
      </p:pic>
      <p:pic>
        <p:nvPicPr>
          <p:cNvPr id="16" name="Picture 16" descr="Chart, histogram&#10;&#10;Description automatically generated">
            <a:extLst>
              <a:ext uri="{FF2B5EF4-FFF2-40B4-BE49-F238E27FC236}">
                <a16:creationId xmlns="" xmlns:a16="http://schemas.microsoft.com/office/drawing/2014/main" id="{FFF1096D-C68F-A83C-4BB8-D5AC4FA63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45" y="3796091"/>
            <a:ext cx="7161871" cy="305723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8C8061C6-B3F5-C2C1-3AB8-3D84EB63ABFB}"/>
              </a:ext>
            </a:extLst>
          </p:cNvPr>
          <p:cNvCxnSpPr>
            <a:cxnSpLocks/>
          </p:cNvCxnSpPr>
          <p:nvPr/>
        </p:nvCxnSpPr>
        <p:spPr>
          <a:xfrm flipH="1">
            <a:off x="1175059" y="3159976"/>
            <a:ext cx="1023125" cy="137438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0BF27380-C654-4929-70E7-0BC3F4B55025}"/>
              </a:ext>
            </a:extLst>
          </p:cNvPr>
          <p:cNvCxnSpPr>
            <a:cxnSpLocks/>
          </p:cNvCxnSpPr>
          <p:nvPr/>
        </p:nvCxnSpPr>
        <p:spPr>
          <a:xfrm flipH="1">
            <a:off x="1178543" y="3511937"/>
            <a:ext cx="298296" cy="60774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1114A653-027B-2FFF-20D4-EB69A91E8845}"/>
              </a:ext>
            </a:extLst>
          </p:cNvPr>
          <p:cNvCxnSpPr>
            <a:cxnSpLocks/>
          </p:cNvCxnSpPr>
          <p:nvPr/>
        </p:nvCxnSpPr>
        <p:spPr>
          <a:xfrm flipH="1">
            <a:off x="2046248" y="3459663"/>
            <a:ext cx="786161" cy="169498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7" grpId="0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tle 2"/>
          <p:cNvSpPr txBox="1">
            <a:spLocks noGrp="1"/>
          </p:cNvSpPr>
          <p:nvPr>
            <p:ph type="title"/>
          </p:nvPr>
        </p:nvSpPr>
        <p:spPr>
          <a:xfrm>
            <a:off x="331576" y="1162317"/>
            <a:ext cx="6828979" cy="885721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 dirty="0">
                <a:latin typeface="Calibri"/>
              </a:rPr>
              <a:t>Deep understanding of job characteristics</a:t>
            </a:r>
          </a:p>
        </p:txBody>
      </p:sp>
      <p:sp>
        <p:nvSpPr>
          <p:cNvPr id="246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567738" y="6358066"/>
            <a:ext cx="127001" cy="228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dirty="0"/>
              <a:t>7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91CCABC-247E-C843-A60C-57BEAC3B8228}"/>
              </a:ext>
            </a:extLst>
          </p:cNvPr>
          <p:cNvSpPr txBox="1"/>
          <p:nvPr/>
        </p:nvSpPr>
        <p:spPr>
          <a:xfrm>
            <a:off x="320574" y="2215499"/>
            <a:ext cx="371355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 dirty="0">
                <a:solidFill>
                  <a:schemeClr val="tx1">
                    <a:lumMod val="50000"/>
                  </a:schemeClr>
                </a:solidFill>
              </a:rPr>
              <a:t>There are mainly 3 priorities which are cont, low cont, and no cont in order.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x-none" sz="1200" dirty="0">
                <a:solidFill>
                  <a:schemeClr val="tx1">
                    <a:lumMod val="50000"/>
                  </a:schemeClr>
                </a:solidFill>
              </a:rPr>
              <a:t>Majority of the jobs have cont priority.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240E88F9-26B6-7A4D-88A1-C105DB1A2111}"/>
              </a:ext>
            </a:extLst>
          </p:cNvPr>
          <p:cNvSpPr/>
          <p:nvPr/>
        </p:nvSpPr>
        <p:spPr>
          <a:xfrm>
            <a:off x="5014348" y="1622767"/>
            <a:ext cx="1254034" cy="64632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x-none" sz="1200" b="1" dirty="0"/>
              <a:t>Number of jobs according to QoS</a:t>
            </a:r>
            <a:endParaRPr lang="x-none" sz="1200" b="1" i="0" u="none" strike="noStrike" cap="none" spc="0" normalizeH="0" baseline="0" dirty="0">
              <a:ln>
                <a:noFill/>
              </a:ln>
              <a:solidFill>
                <a:srgbClr val="555555"/>
              </a:solidFill>
              <a:effectLst/>
              <a:uFillTx/>
              <a:latin typeface="Arial Narrow"/>
              <a:ea typeface="Arial Narrow"/>
              <a:cs typeface="Arial Narrow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AF55E30E-42CB-C946-AE4F-1B75C715424C}"/>
              </a:ext>
            </a:extLst>
          </p:cNvPr>
          <p:cNvSpPr/>
          <p:nvPr/>
        </p:nvSpPr>
        <p:spPr>
          <a:xfrm>
            <a:off x="5934033" y="2340596"/>
            <a:ext cx="3110813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x-none" sz="1200" b="1" dirty="0">
                <a:solidFill>
                  <a:schemeClr val="tx1">
                    <a:lumMod val="50000"/>
                  </a:schemeClr>
                </a:solidFill>
              </a:rPr>
              <a:t>Cont – 667,742</a:t>
            </a:r>
            <a:endParaRPr lang="x-none" sz="1200" b="1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Arial Narrow"/>
              <a:ea typeface="Arial Narrow"/>
              <a:cs typeface="Arial Narrow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206F79D5-FD52-0E4E-BE4C-4A4DC40E7B35}"/>
              </a:ext>
            </a:extLst>
          </p:cNvPr>
          <p:cNvSpPr/>
          <p:nvPr/>
        </p:nvSpPr>
        <p:spPr>
          <a:xfrm>
            <a:off x="5915850" y="2739321"/>
            <a:ext cx="230308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x-none" sz="1200" b="1" dirty="0">
                <a:solidFill>
                  <a:schemeClr val="tx1">
                    <a:lumMod val="50000"/>
                  </a:schemeClr>
                </a:solidFill>
              </a:rPr>
              <a:t>low cont – 116,686</a:t>
            </a:r>
            <a:endParaRPr lang="x-none" sz="1200" b="1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Arial Narrow"/>
              <a:ea typeface="Arial Narrow"/>
              <a:cs typeface="Arial Narrow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94425669-A88D-D645-A160-1145C6A3C03D}"/>
              </a:ext>
            </a:extLst>
          </p:cNvPr>
          <p:cNvSpPr/>
          <p:nvPr/>
        </p:nvSpPr>
        <p:spPr>
          <a:xfrm>
            <a:off x="5929788" y="3150686"/>
            <a:ext cx="3022955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x-none" sz="1200" b="1">
                <a:solidFill>
                  <a:schemeClr val="tx1">
                    <a:lumMod val="50000"/>
                  </a:schemeClr>
                </a:solidFill>
                <a:latin typeface="Calibri"/>
              </a:rPr>
              <a:t>no cont – 101,098</a:t>
            </a:r>
            <a:endParaRPr lang="en-US" sz="1200" b="1">
              <a:solidFill>
                <a:schemeClr val="tx1">
                  <a:lumMod val="50000"/>
                </a:schemeClr>
              </a:solidFill>
              <a:latin typeface="Calibri"/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="" xmlns:a16="http://schemas.microsoft.com/office/drawing/2014/main" id="{C36442BF-3BA9-D846-B402-6E4C1B2120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01880" y="2246940"/>
            <a:ext cx="171638" cy="292668"/>
          </a:xfrm>
          <a:prstGeom prst="bentConnector2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Elbow Connector 72">
            <a:extLst>
              <a:ext uri="{FF2B5EF4-FFF2-40B4-BE49-F238E27FC236}">
                <a16:creationId xmlns="" xmlns:a16="http://schemas.microsoft.com/office/drawing/2014/main" id="{FDD07B18-15E0-1C4A-86A8-56767081BE1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42342" y="2462236"/>
            <a:ext cx="486472" cy="288424"/>
          </a:xfrm>
          <a:prstGeom prst="bentConnector2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Elbow Connector 74">
            <a:extLst>
              <a:ext uri="{FF2B5EF4-FFF2-40B4-BE49-F238E27FC236}">
                <a16:creationId xmlns="" xmlns:a16="http://schemas.microsoft.com/office/drawing/2014/main" id="{57B0E227-7A6E-7541-B3ED-12E56E635C7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85657" y="2731201"/>
            <a:ext cx="799838" cy="288423"/>
          </a:xfrm>
          <a:prstGeom prst="bentConnector2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Titel 9">
            <a:extLst>
              <a:ext uri="{FF2B5EF4-FFF2-40B4-BE49-F238E27FC236}">
                <a16:creationId xmlns="" xmlns:a16="http://schemas.microsoft.com/office/drawing/2014/main" id="{CC7A2BC5-E61A-F840-52FC-391FBF56ADD4}"/>
              </a:ext>
            </a:extLst>
          </p:cNvPr>
          <p:cNvSpPr txBox="1"/>
          <p:nvPr/>
        </p:nvSpPr>
        <p:spPr>
          <a:xfrm>
            <a:off x="444200" y="1720732"/>
            <a:ext cx="494713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b">
            <a:spAutoFit/>
          </a:bodyPr>
          <a:lstStyle>
            <a:lvl1pPr defTabSz="685800">
              <a:defRPr sz="2000" b="1" cap="all">
                <a:solidFill>
                  <a:srgbClr val="00205B"/>
                </a:solidFill>
              </a:defRPr>
            </a:lvl1pPr>
          </a:lstStyle>
          <a:p>
            <a:r>
              <a:rPr lang="en-US">
                <a:latin typeface="Calibri"/>
              </a:rPr>
              <a:t>Job quality OF SERVICE analysis</a:t>
            </a:r>
          </a:p>
        </p:txBody>
      </p:sp>
      <p:pic>
        <p:nvPicPr>
          <p:cNvPr id="6" name="Picture 6" descr="Chart, bar chart, histogram&#10;&#10;Description automatically generated">
            <a:extLst>
              <a:ext uri="{FF2B5EF4-FFF2-40B4-BE49-F238E27FC236}">
                <a16:creationId xmlns="" xmlns:a16="http://schemas.microsoft.com/office/drawing/2014/main" id="{C6743001-1F7B-5D71-300F-0607D55E1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59" y="3425966"/>
            <a:ext cx="6311589" cy="344900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C1AFE6F7-73B0-7088-A166-F11E74BF4216}"/>
              </a:ext>
            </a:extLst>
          </p:cNvPr>
          <p:cNvCxnSpPr/>
          <p:nvPr/>
        </p:nvCxnSpPr>
        <p:spPr>
          <a:xfrm flipH="1">
            <a:off x="1837164" y="3320276"/>
            <a:ext cx="604953" cy="163922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0F947CE-E239-15BF-CC33-7B989D1479B1}"/>
              </a:ext>
            </a:extLst>
          </p:cNvPr>
          <p:cNvSpPr txBox="1"/>
          <p:nvPr/>
        </p:nvSpPr>
        <p:spPr>
          <a:xfrm>
            <a:off x="2132670" y="3080524"/>
            <a:ext cx="104542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solidFill>
                  <a:schemeClr val="tx1">
                    <a:lumMod val="50000"/>
                  </a:schemeClr>
                </a:solidFill>
                <a:latin typeface="Calibri"/>
              </a:rPr>
              <a:t>Lowcont</a:t>
            </a:r>
            <a:r>
              <a:rPr lang="en-US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 jobs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0BE49C77-814E-E3C9-0998-1FE65C1C659E}"/>
              </a:ext>
            </a:extLst>
          </p:cNvPr>
          <p:cNvCxnSpPr/>
          <p:nvPr/>
        </p:nvCxnSpPr>
        <p:spPr>
          <a:xfrm>
            <a:off x="3285427" y="3076344"/>
            <a:ext cx="1263713" cy="279867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03AD91C-533F-9131-6E10-858B6668113D}"/>
              </a:ext>
            </a:extLst>
          </p:cNvPr>
          <p:cNvSpPr txBox="1"/>
          <p:nvPr/>
        </p:nvSpPr>
        <p:spPr>
          <a:xfrm>
            <a:off x="2982950" y="2801743"/>
            <a:ext cx="104542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solidFill>
                  <a:schemeClr val="tx1">
                    <a:lumMod val="50000"/>
                  </a:schemeClr>
                </a:solidFill>
                <a:latin typeface="Calibri"/>
              </a:rPr>
              <a:t>Nocont</a:t>
            </a:r>
            <a:r>
              <a:rPr lang="en-US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 jobs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82475E99-B718-0271-68BB-1CE5CFC6A1D7}"/>
              </a:ext>
            </a:extLst>
          </p:cNvPr>
          <p:cNvCxnSpPr/>
          <p:nvPr/>
        </p:nvCxnSpPr>
        <p:spPr>
          <a:xfrm flipH="1">
            <a:off x="1234299" y="3107705"/>
            <a:ext cx="312235" cy="94227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6110B4-0388-D1AE-6227-253A603DA51E}"/>
              </a:ext>
            </a:extLst>
          </p:cNvPr>
          <p:cNvSpPr txBox="1"/>
          <p:nvPr/>
        </p:nvSpPr>
        <p:spPr>
          <a:xfrm>
            <a:off x="1310267" y="2871438"/>
            <a:ext cx="104542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solidFill>
                  <a:schemeClr val="tx1">
                    <a:lumMod val="50000"/>
                  </a:schemeClr>
                </a:solidFill>
                <a:latin typeface="Calibri"/>
              </a:rPr>
              <a:t>Cont</a:t>
            </a:r>
            <a:r>
              <a:rPr lang="en-US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 jobs</a:t>
            </a:r>
          </a:p>
        </p:txBody>
      </p:sp>
    </p:spTree>
    <p:extLst>
      <p:ext uri="{BB962C8B-B14F-4D97-AF65-F5344CB8AC3E}">
        <p14:creationId xmlns:p14="http://schemas.microsoft.com/office/powerpoint/2010/main" val="30046270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4" grpId="0" animBg="1"/>
      <p:bldP spid="69" grpId="0" animBg="1"/>
      <p:bldP spid="70" grpId="0" animBg="1"/>
      <p:bldP spid="71" grpId="0" animBg="1"/>
      <p:bldP spid="13" grpId="0"/>
      <p:bldP spid="17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tle 2"/>
          <p:cNvSpPr txBox="1">
            <a:spLocks noGrp="1"/>
          </p:cNvSpPr>
          <p:nvPr>
            <p:ph type="title"/>
          </p:nvPr>
        </p:nvSpPr>
        <p:spPr>
          <a:xfrm>
            <a:off x="331576" y="1078170"/>
            <a:ext cx="6828979" cy="885721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>
                <a:latin typeface="Calibri"/>
              </a:rPr>
              <a:t>Deep understanding of job characteristics</a:t>
            </a:r>
          </a:p>
        </p:txBody>
      </p:sp>
      <p:sp>
        <p:nvSpPr>
          <p:cNvPr id="246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567738" y="6358066"/>
            <a:ext cx="127001" cy="228601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 dirty="0"/>
              <a:t>8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91CCABC-247E-C843-A60C-57BEAC3B8228}"/>
              </a:ext>
            </a:extLst>
          </p:cNvPr>
          <p:cNvSpPr txBox="1"/>
          <p:nvPr/>
        </p:nvSpPr>
        <p:spPr>
          <a:xfrm>
            <a:off x="152280" y="2243548"/>
            <a:ext cx="899644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The mean wait times are increasing from less than 10 hours to 60 hours every year.</a:t>
            </a:r>
            <a:endParaRPr lang="en-US" sz="1200">
              <a:solidFill>
                <a:schemeClr val="tx1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FF4668B-698B-B74B-B757-2BD45A91E221}"/>
              </a:ext>
            </a:extLst>
          </p:cNvPr>
          <p:cNvSpPr txBox="1"/>
          <p:nvPr/>
        </p:nvSpPr>
        <p:spPr>
          <a:xfrm>
            <a:off x="148585" y="2515959"/>
            <a:ext cx="4218374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 dirty="0">
                <a:solidFill>
                  <a:schemeClr val="tx1">
                    <a:lumMod val="50000"/>
                  </a:schemeClr>
                </a:solidFill>
              </a:rPr>
              <a:t>Jobs having wait times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more than a day</a:t>
            </a:r>
            <a:r>
              <a:rPr lang="x-none" sz="12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x-none" sz="1200" dirty="0">
                <a:solidFill>
                  <a:schemeClr val="tx1">
                    <a:lumMod val="50000"/>
                  </a:schemeClr>
                </a:solidFill>
              </a:rPr>
              <a:t>are high in January, September, November, and December.</a:t>
            </a:r>
          </a:p>
          <a:p>
            <a:pPr marL="171450" indent="-171450">
              <a:buFont typeface="Wingdings" pitchFamily="2" charset="2"/>
              <a:buChar char="Ø"/>
            </a:pPr>
            <a:endParaRPr lang="x-none" sz="1200" dirty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x-none" sz="1200" dirty="0">
                <a:solidFill>
                  <a:schemeClr val="tx1">
                    <a:lumMod val="50000"/>
                  </a:schemeClr>
                </a:solidFill>
              </a:rPr>
              <a:t>Also, 10,000 jobs submitted every month have waited up to 5 minutes.</a:t>
            </a:r>
          </a:p>
        </p:txBody>
      </p:sp>
      <p:sp>
        <p:nvSpPr>
          <p:cNvPr id="3" name="Titel 9">
            <a:extLst>
              <a:ext uri="{FF2B5EF4-FFF2-40B4-BE49-F238E27FC236}">
                <a16:creationId xmlns="" xmlns:a16="http://schemas.microsoft.com/office/drawing/2014/main" id="{CC7A2BC5-E61A-F840-52FC-391FBF56ADD4}"/>
              </a:ext>
            </a:extLst>
          </p:cNvPr>
          <p:cNvSpPr txBox="1"/>
          <p:nvPr/>
        </p:nvSpPr>
        <p:spPr>
          <a:xfrm>
            <a:off x="444200" y="1720732"/>
            <a:ext cx="494713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b">
            <a:spAutoFit/>
          </a:bodyPr>
          <a:lstStyle>
            <a:lvl1pPr defTabSz="685800">
              <a:defRPr sz="2000" b="1" cap="all">
                <a:solidFill>
                  <a:srgbClr val="00205B"/>
                </a:solidFill>
              </a:defRPr>
            </a:lvl1pPr>
          </a:lstStyle>
          <a:p>
            <a:r>
              <a:rPr lang="en-US">
                <a:latin typeface="Calibri"/>
              </a:rPr>
              <a:t>Wait time analysis</a:t>
            </a:r>
          </a:p>
        </p:txBody>
      </p:sp>
      <p:pic>
        <p:nvPicPr>
          <p:cNvPr id="2" name="Picture 3" descr="Chart, bar chart&#10;&#10;Description automatically generated">
            <a:extLst>
              <a:ext uri="{FF2B5EF4-FFF2-40B4-BE49-F238E27FC236}">
                <a16:creationId xmlns="" xmlns:a16="http://schemas.microsoft.com/office/drawing/2014/main" id="{34E062D1-4240-378E-9419-F48182036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193" y="2525727"/>
            <a:ext cx="4624968" cy="402285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F9955E31-1641-1164-70F6-86331CBDDB81}"/>
              </a:ext>
            </a:extLst>
          </p:cNvPr>
          <p:cNvCxnSpPr/>
          <p:nvPr/>
        </p:nvCxnSpPr>
        <p:spPr>
          <a:xfrm flipV="1">
            <a:off x="2832408" y="6130382"/>
            <a:ext cx="1904071" cy="3345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74E379B-D00E-862C-6418-BDCAE01690CF}"/>
              </a:ext>
            </a:extLst>
          </p:cNvPr>
          <p:cNvSpPr txBox="1"/>
          <p:nvPr/>
        </p:nvSpPr>
        <p:spPr>
          <a:xfrm>
            <a:off x="878158" y="6063475"/>
            <a:ext cx="190964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Wait time up to 5 minutes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682E5792-4E48-C08A-BF77-509B4DFFF681}"/>
              </a:ext>
            </a:extLst>
          </p:cNvPr>
          <p:cNvCxnSpPr/>
          <p:nvPr/>
        </p:nvCxnSpPr>
        <p:spPr>
          <a:xfrm>
            <a:off x="5613244" y="4526003"/>
            <a:ext cx="1722862" cy="20350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6D68F16-9334-4826-88EF-04D0805C6C1C}"/>
              </a:ext>
            </a:extLst>
          </p:cNvPr>
          <p:cNvSpPr txBox="1"/>
          <p:nvPr/>
        </p:nvSpPr>
        <p:spPr>
          <a:xfrm>
            <a:off x="4641695" y="4265341"/>
            <a:ext cx="204903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Wait time from 1 day to week</a:t>
            </a:r>
          </a:p>
        </p:txBody>
      </p:sp>
    </p:spTree>
    <p:extLst>
      <p:ext uri="{BB962C8B-B14F-4D97-AF65-F5344CB8AC3E}">
        <p14:creationId xmlns:p14="http://schemas.microsoft.com/office/powerpoint/2010/main" val="4675976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tle 2"/>
          <p:cNvSpPr txBox="1">
            <a:spLocks noGrp="1"/>
          </p:cNvSpPr>
          <p:nvPr>
            <p:ph type="title"/>
          </p:nvPr>
        </p:nvSpPr>
        <p:spPr>
          <a:xfrm>
            <a:off x="331576" y="1078170"/>
            <a:ext cx="6828979" cy="885721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>
                <a:latin typeface="Calibri"/>
              </a:rPr>
              <a:t>Deep understanding of job characteristics</a:t>
            </a:r>
          </a:p>
        </p:txBody>
      </p:sp>
      <p:sp>
        <p:nvSpPr>
          <p:cNvPr id="246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567738" y="6358066"/>
            <a:ext cx="127001" cy="228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dirty="0"/>
              <a:t>9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91CCABC-247E-C843-A60C-57BEAC3B8228}"/>
              </a:ext>
            </a:extLst>
          </p:cNvPr>
          <p:cNvSpPr txBox="1"/>
          <p:nvPr/>
        </p:nvSpPr>
        <p:spPr>
          <a:xfrm>
            <a:off x="152280" y="2243548"/>
            <a:ext cx="499594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Some projects with batch or long partitions have less than a thousand jobs but a wait time of 150 hours.</a:t>
            </a:r>
            <a:endParaRPr lang="en-US" sz="1200">
              <a:solidFill>
                <a:schemeClr val="tx1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3" name="Titel 9">
            <a:extLst>
              <a:ext uri="{FF2B5EF4-FFF2-40B4-BE49-F238E27FC236}">
                <a16:creationId xmlns="" xmlns:a16="http://schemas.microsoft.com/office/drawing/2014/main" id="{CC7A2BC5-E61A-F840-52FC-391FBF56ADD4}"/>
              </a:ext>
            </a:extLst>
          </p:cNvPr>
          <p:cNvSpPr txBox="1"/>
          <p:nvPr/>
        </p:nvSpPr>
        <p:spPr>
          <a:xfrm>
            <a:off x="444200" y="1720732"/>
            <a:ext cx="494713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b">
            <a:spAutoFit/>
          </a:bodyPr>
          <a:lstStyle>
            <a:lvl1pPr defTabSz="685800">
              <a:defRPr sz="2000" b="1" cap="all">
                <a:solidFill>
                  <a:srgbClr val="00205B"/>
                </a:solidFill>
              </a:defRPr>
            </a:lvl1pPr>
          </a:lstStyle>
          <a:p>
            <a:r>
              <a:rPr lang="en-US">
                <a:latin typeface="Calibri"/>
              </a:rPr>
              <a:t>Wait time analysis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757BF55-ACB9-5230-15DB-518EBC797678}"/>
              </a:ext>
            </a:extLst>
          </p:cNvPr>
          <p:cNvSpPr txBox="1"/>
          <p:nvPr/>
        </p:nvSpPr>
        <p:spPr>
          <a:xfrm>
            <a:off x="152280" y="2832408"/>
            <a:ext cx="4745045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Also, few projects with short jobs of more than 200,000 have mean wait time of 15 hours.</a:t>
            </a:r>
          </a:p>
        </p:txBody>
      </p:sp>
      <p:pic>
        <p:nvPicPr>
          <p:cNvPr id="7" name="Picture 9" descr="Chart, bar chart&#10;&#10;Description automatically generated">
            <a:extLst>
              <a:ext uri="{FF2B5EF4-FFF2-40B4-BE49-F238E27FC236}">
                <a16:creationId xmlns="" xmlns:a16="http://schemas.microsoft.com/office/drawing/2014/main" id="{C2670182-7262-AD71-71F0-FD352AFF3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73" y="3131119"/>
            <a:ext cx="4454193" cy="3568964"/>
          </a:xfrm>
          <a:prstGeom prst="rect">
            <a:avLst/>
          </a:prstGeom>
        </p:spPr>
      </p:pic>
      <p:pic>
        <p:nvPicPr>
          <p:cNvPr id="2" name="Picture 3" descr="Chart, bar chart&#10;&#10;Description automatically generated">
            <a:extLst>
              <a:ext uri="{FF2B5EF4-FFF2-40B4-BE49-F238E27FC236}">
                <a16:creationId xmlns="" xmlns:a16="http://schemas.microsoft.com/office/drawing/2014/main" id="{4A5060A6-3F98-73A9-5589-CFE3475B8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694" y="1969306"/>
            <a:ext cx="4415881" cy="34490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8E8D1F7-6AC1-1216-5A0A-7B2A768058DB}"/>
              </a:ext>
            </a:extLst>
          </p:cNvPr>
          <p:cNvSpPr txBox="1"/>
          <p:nvPr/>
        </p:nvSpPr>
        <p:spPr>
          <a:xfrm>
            <a:off x="4891548" y="5313554"/>
            <a:ext cx="4745045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x-none" sz="1200">
                <a:solidFill>
                  <a:schemeClr val="tx1">
                    <a:lumMod val="50000"/>
                  </a:schemeClr>
                </a:solidFill>
                <a:latin typeface="Calibri"/>
              </a:rPr>
              <a:t>Priority cont jobs have less wait time compared to lowcont and nocont.  </a:t>
            </a:r>
          </a:p>
        </p:txBody>
      </p:sp>
    </p:spTree>
    <p:extLst>
      <p:ext uri="{BB962C8B-B14F-4D97-AF65-F5344CB8AC3E}">
        <p14:creationId xmlns:p14="http://schemas.microsoft.com/office/powerpoint/2010/main" val="8598870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4" grpId="0"/>
    </p:bldLst>
  </p:timing>
</p:sld>
</file>

<file path=ppt/theme/theme1.xml><?xml version="1.0" encoding="utf-8"?>
<a:theme xmlns:a="http://schemas.openxmlformats.org/drawingml/2006/main" name="POWERPOINT MASTER UNIVERSITÄT PADERBORN">
  <a:themeElements>
    <a:clrScheme name="POWERPOINT MASTER UNIVERSITÄT PADERBORN">
      <a:dk1>
        <a:srgbClr val="555555"/>
      </a:dk1>
      <a:lt1>
        <a:srgbClr val="FFFFFF"/>
      </a:lt1>
      <a:dk2>
        <a:srgbClr val="A7A7A7"/>
      </a:dk2>
      <a:lt2>
        <a:srgbClr val="535353"/>
      </a:lt2>
      <a:accent1>
        <a:srgbClr val="18B0E2"/>
      </a:accent1>
      <a:accent2>
        <a:srgbClr val="D73367"/>
      </a:accent2>
      <a:accent3>
        <a:srgbClr val="007FB9"/>
      </a:accent3>
      <a:accent4>
        <a:srgbClr val="A4C424"/>
      </a:accent4>
      <a:accent5>
        <a:srgbClr val="F29512"/>
      </a:accent5>
      <a:accent6>
        <a:srgbClr val="A93983"/>
      </a:accent6>
      <a:hlink>
        <a:srgbClr val="0000FF"/>
      </a:hlink>
      <a:folHlink>
        <a:srgbClr val="FF00FF"/>
      </a:folHlink>
    </a:clrScheme>
    <a:fontScheme name="POWERPOINT MASTER UNIVERSITÄT PADERBOR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POWERPOINT MASTER UNIVERSITÄT PADERBOR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555555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555555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OWERPOINT MASTER UNIVERSITÄT PADERBORN">
  <a:themeElements>
    <a:clrScheme name="POWERPOINT MASTER UNIVERSITÄT PADERBOR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8B0E2"/>
      </a:accent1>
      <a:accent2>
        <a:srgbClr val="D73367"/>
      </a:accent2>
      <a:accent3>
        <a:srgbClr val="007FB9"/>
      </a:accent3>
      <a:accent4>
        <a:srgbClr val="A4C424"/>
      </a:accent4>
      <a:accent5>
        <a:srgbClr val="F29512"/>
      </a:accent5>
      <a:accent6>
        <a:srgbClr val="A93983"/>
      </a:accent6>
      <a:hlink>
        <a:srgbClr val="0000FF"/>
      </a:hlink>
      <a:folHlink>
        <a:srgbClr val="FF00FF"/>
      </a:folHlink>
    </a:clrScheme>
    <a:fontScheme name="POWERPOINT MASTER UNIVERSITÄT PADERBOR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POWERPOINT MASTER UNIVERSITÄT PADERBOR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555555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555555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2012</Words>
  <Application>Microsoft Office PowerPoint</Application>
  <PresentationFormat>On-screen Show (4:3)</PresentationFormat>
  <Paragraphs>367</Paragraphs>
  <Slides>34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 Narrow</vt:lpstr>
      <vt:lpstr>Calibri</vt:lpstr>
      <vt:lpstr>Helvetica</vt:lpstr>
      <vt:lpstr>Wingdings</vt:lpstr>
      <vt:lpstr>Wingdings,Sans-Serif</vt:lpstr>
      <vt:lpstr>POWERPOINT MASTER UNIVERSITÄT PADERBORN</vt:lpstr>
      <vt:lpstr>Paderborn university</vt:lpstr>
      <vt:lpstr>Motivation 1/2 </vt:lpstr>
      <vt:lpstr>Motivation 2/2 </vt:lpstr>
      <vt:lpstr>Research problem </vt:lpstr>
      <vt:lpstr>Data pre-processing and basic statistics </vt:lpstr>
      <vt:lpstr>Deep understanding of job characteristics</vt:lpstr>
      <vt:lpstr>Deep understanding of job characteristics</vt:lpstr>
      <vt:lpstr>Deep understanding of job characteristics</vt:lpstr>
      <vt:lpstr>Deep understanding of job characteristics</vt:lpstr>
      <vt:lpstr>Deep understanding of job characteristics</vt:lpstr>
      <vt:lpstr>Deep understanding of job characteristics</vt:lpstr>
      <vt:lpstr>Deep understanding of job characteristics</vt:lpstr>
      <vt:lpstr>Deep understanding of job characteristics</vt:lpstr>
      <vt:lpstr>Analysis of cluster utilization</vt:lpstr>
      <vt:lpstr>Analysis of cluster utilization</vt:lpstr>
      <vt:lpstr>Unsupervised learning to create clusters of jobs</vt:lpstr>
      <vt:lpstr>Unsupervised learning to create clusters of jobs</vt:lpstr>
      <vt:lpstr>Unsupervised learning to create clusters of jobs</vt:lpstr>
      <vt:lpstr>Unsupervised learning to create clusters of jobs</vt:lpstr>
      <vt:lpstr>Unsupervised learning to create clusters of jobs</vt:lpstr>
      <vt:lpstr>Unsupervised learning to create clusters of jobs</vt:lpstr>
      <vt:lpstr>Unsupervised learning to create clusters of jobs</vt:lpstr>
      <vt:lpstr>Supervised learning to predict job resources</vt:lpstr>
      <vt:lpstr>Related work </vt:lpstr>
      <vt:lpstr>Supervised learning to predict job resources</vt:lpstr>
      <vt:lpstr>Supervised learning to predict job resources</vt:lpstr>
      <vt:lpstr>Evaluation</vt:lpstr>
      <vt:lpstr>Analyzation of failed and canceled jobs</vt:lpstr>
      <vt:lpstr>Related work </vt:lpstr>
      <vt:lpstr>Analyzation of failed and canceled jobs</vt:lpstr>
      <vt:lpstr>Evaluation</vt:lpstr>
      <vt:lpstr>Conclusion and future work (1/2)</vt:lpstr>
      <vt:lpstr>Conclusion and future work (2/2)</vt:lpstr>
      <vt:lpstr>Bibliography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Paderborn university</dc:title>
  <cp:lastModifiedBy>LENOVO</cp:lastModifiedBy>
  <cp:revision>241</cp:revision>
  <dcterms:modified xsi:type="dcterms:W3CDTF">2022-09-06T21:51:10Z</dcterms:modified>
</cp:coreProperties>
</file>