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3" r:id="rId4"/>
    <p:sldId id="258" r:id="rId5"/>
    <p:sldId id="262" r:id="rId6"/>
    <p:sldId id="259" r:id="rId7"/>
    <p:sldId id="266" r:id="rId8"/>
    <p:sldId id="260" r:id="rId9"/>
    <p:sldId id="261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658B-FADB-40C6-8B15-6102864EC42B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F409-5B1B-463F-959F-BC43A0A7C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45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658B-FADB-40C6-8B15-6102864EC42B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F409-5B1B-463F-959F-BC43A0A7C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8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658B-FADB-40C6-8B15-6102864EC42B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F409-5B1B-463F-959F-BC43A0A7C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847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658B-FADB-40C6-8B15-6102864EC42B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F409-5B1B-463F-959F-BC43A0A7CCC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597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658B-FADB-40C6-8B15-6102864EC42B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F409-5B1B-463F-959F-BC43A0A7C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789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658B-FADB-40C6-8B15-6102864EC42B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F409-5B1B-463F-959F-BC43A0A7C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66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658B-FADB-40C6-8B15-6102864EC42B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F409-5B1B-463F-959F-BC43A0A7C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342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658B-FADB-40C6-8B15-6102864EC42B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F409-5B1B-463F-959F-BC43A0A7C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904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658B-FADB-40C6-8B15-6102864EC42B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F409-5B1B-463F-959F-BC43A0A7C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83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658B-FADB-40C6-8B15-6102864EC42B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F409-5B1B-463F-959F-BC43A0A7C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71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658B-FADB-40C6-8B15-6102864EC42B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F409-5B1B-463F-959F-BC43A0A7C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25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658B-FADB-40C6-8B15-6102864EC42B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F409-5B1B-463F-959F-BC43A0A7C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330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658B-FADB-40C6-8B15-6102864EC42B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F409-5B1B-463F-959F-BC43A0A7C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20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658B-FADB-40C6-8B15-6102864EC42B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F409-5B1B-463F-959F-BC43A0A7C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58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658B-FADB-40C6-8B15-6102864EC42B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F409-5B1B-463F-959F-BC43A0A7C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71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658B-FADB-40C6-8B15-6102864EC42B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F409-5B1B-463F-959F-BC43A0A7C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61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658B-FADB-40C6-8B15-6102864EC42B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F409-5B1B-463F-959F-BC43A0A7C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78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73658B-FADB-40C6-8B15-6102864EC42B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7F409-5B1B-463F-959F-BC43A0A7C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262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F8A-C4C5-41D0-A1AD-12F170C4B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9251" y="1371466"/>
            <a:ext cx="8561747" cy="1129139"/>
          </a:xfrm>
        </p:spPr>
        <p:txBody>
          <a:bodyPr>
            <a:normAutofit/>
          </a:bodyPr>
          <a:lstStyle/>
          <a:p>
            <a:r>
              <a:rPr lang="en-IN" sz="5400" u="sng" dirty="0">
                <a:latin typeface="Bookman Old Style" panose="02050604050505020204" pitchFamily="18" charset="0"/>
              </a:rPr>
              <a:t>BLOOD BANK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16F06-D72B-430D-96BE-22D698F4E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5" y="3312924"/>
            <a:ext cx="9144000" cy="2742778"/>
          </a:xfrm>
        </p:spPr>
        <p:txBody>
          <a:bodyPr>
            <a:normAutofit/>
          </a:bodyPr>
          <a:lstStyle/>
          <a:p>
            <a:r>
              <a:rPr lang="en-IN" dirty="0">
                <a:latin typeface="Bookman Old Style" panose="02050604050505020204" pitchFamily="18" charset="0"/>
              </a:rPr>
              <a:t>     EFFORT BY :1.B K ANIRUDH(19BIT0348)</a:t>
            </a:r>
          </a:p>
          <a:p>
            <a:r>
              <a:rPr lang="en-IN" dirty="0">
                <a:latin typeface="Bookman Old Style" panose="02050604050505020204" pitchFamily="18" charset="0"/>
              </a:rPr>
              <a:t>                         2.Lanka </a:t>
            </a:r>
            <a:r>
              <a:rPr lang="en-IN" dirty="0" err="1">
                <a:latin typeface="Bookman Old Style" panose="02050604050505020204" pitchFamily="18" charset="0"/>
              </a:rPr>
              <a:t>Jaswanth</a:t>
            </a:r>
            <a:r>
              <a:rPr lang="en-IN" dirty="0">
                <a:latin typeface="Bookman Old Style" panose="02050604050505020204" pitchFamily="18" charset="0"/>
              </a:rPr>
              <a:t>(19BIT0061)</a:t>
            </a:r>
          </a:p>
          <a:p>
            <a:r>
              <a:rPr lang="en-IN" dirty="0">
                <a:latin typeface="Bookman Old Style" panose="02050604050505020204" pitchFamily="18" charset="0"/>
              </a:rPr>
              <a:t>                         3.B Manish Rao(19BIT0333)</a:t>
            </a:r>
          </a:p>
          <a:p>
            <a:r>
              <a:rPr lang="en-IN" dirty="0">
                <a:latin typeface="Bookman Old Style" panose="02050604050505020204" pitchFamily="18" charset="0"/>
              </a:rPr>
              <a:t>                     	  4.Lakshmi </a:t>
            </a:r>
            <a:r>
              <a:rPr lang="en-IN" dirty="0" err="1">
                <a:latin typeface="Bookman Old Style" panose="02050604050505020204" pitchFamily="18" charset="0"/>
              </a:rPr>
              <a:t>Nivas</a:t>
            </a:r>
            <a:r>
              <a:rPr lang="en-IN" dirty="0">
                <a:latin typeface="Bookman Old Style" panose="02050604050505020204" pitchFamily="18" charset="0"/>
              </a:rPr>
              <a:t>(19BIT0189)</a:t>
            </a:r>
          </a:p>
          <a:p>
            <a:r>
              <a:rPr lang="en-IN" dirty="0">
                <a:latin typeface="Bookman Old Style" panose="02050604050505020204" pitchFamily="18" charset="0"/>
              </a:rPr>
              <a:t>     GUIDED BY : PROF. </a:t>
            </a:r>
            <a:r>
              <a:rPr lang="en-IN" dirty="0" err="1">
                <a:latin typeface="Bookman Old Style" panose="02050604050505020204" pitchFamily="18" charset="0"/>
              </a:rPr>
              <a:t>Jaykumar</a:t>
            </a:r>
            <a:r>
              <a:rPr lang="en-IN" dirty="0">
                <a:latin typeface="Bookman Old Style" panose="02050604050505020204" pitchFamily="18" charset="0"/>
              </a:rPr>
              <a:t> </a:t>
            </a:r>
            <a:r>
              <a:rPr lang="en-IN" dirty="0" err="1">
                <a:latin typeface="Bookman Old Style" panose="02050604050505020204" pitchFamily="18" charset="0"/>
              </a:rPr>
              <a:t>Sadhashivan</a:t>
            </a:r>
            <a:endParaRPr lang="en-IN" dirty="0">
              <a:latin typeface="Bookman Old Style" panose="02050604050505020204" pitchFamily="18" charset="0"/>
            </a:endParaRPr>
          </a:p>
          <a:p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27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9F384-0198-4586-8902-3041DA98A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820339"/>
            <a:ext cx="9404723" cy="1400530"/>
          </a:xfrm>
        </p:spPr>
        <p:txBody>
          <a:bodyPr/>
          <a:lstStyle/>
          <a:p>
            <a:r>
              <a:rPr lang="en-IN" u="sng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7A62B-0D4F-4454-8BDD-717BDC15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Admin login</a:t>
            </a:r>
          </a:p>
          <a:p>
            <a:r>
              <a:rPr lang="en-IN" dirty="0"/>
              <a:t>Be a Donor</a:t>
            </a:r>
          </a:p>
          <a:p>
            <a:r>
              <a:rPr lang="en-IN" dirty="0"/>
              <a:t>Stock details</a:t>
            </a:r>
          </a:p>
          <a:p>
            <a:r>
              <a:rPr lang="en-IN" dirty="0"/>
              <a:t>Blood search</a:t>
            </a:r>
          </a:p>
          <a:p>
            <a:r>
              <a:rPr lang="en-IN" dirty="0"/>
              <a:t>About us</a:t>
            </a:r>
          </a:p>
          <a:p>
            <a:r>
              <a:rPr lang="en-IN" dirty="0"/>
              <a:t>Contact us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9575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8833-EF6B-4914-B4DE-995740F04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7972" y="2491273"/>
            <a:ext cx="9404723" cy="1405379"/>
          </a:xfrm>
        </p:spPr>
        <p:txBody>
          <a:bodyPr/>
          <a:lstStyle/>
          <a:p>
            <a:r>
              <a:rPr lang="en-IN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0273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7503-88B8-4AEA-A3C0-20FDD62F1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99245"/>
            <a:ext cx="9520158" cy="1049235"/>
          </a:xfrm>
        </p:spPr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4F8F7-996E-4F33-A1D6-ED0E3B172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806570"/>
          </a:xfrm>
        </p:spPr>
        <p:txBody>
          <a:bodyPr>
            <a:normAutofit/>
          </a:bodyPr>
          <a:lstStyle/>
          <a:p>
            <a:r>
              <a:rPr lang="en-IN" dirty="0">
                <a:latin typeface="Bookman Old Style" panose="02050604050505020204" pitchFamily="18" charset="0"/>
              </a:rPr>
              <a:t>The project BLOODBANK SYSTEM is a project that is designed for a blood bank to gather blood from various sources and distribute it to the needy people who have high requirements for it.</a:t>
            </a:r>
          </a:p>
          <a:p>
            <a:r>
              <a:rPr lang="en-IN" dirty="0">
                <a:latin typeface="Bookman Old Style" panose="02050604050505020204" pitchFamily="18" charset="0"/>
              </a:rPr>
              <a:t>The software is designed to handle daily transactions of blood bank and search the details when required.</a:t>
            </a:r>
          </a:p>
          <a:p>
            <a:r>
              <a:rPr lang="en-IN" dirty="0">
                <a:latin typeface="Bookman Old Style" panose="02050604050505020204" pitchFamily="18" charset="0"/>
              </a:rPr>
              <a:t>It also helps to register the details of donor, blood collection details as well as blood issued reports.</a:t>
            </a:r>
          </a:p>
          <a:p>
            <a:r>
              <a:rPr lang="en-IN" dirty="0">
                <a:latin typeface="Bookman Old Style" panose="02050604050505020204" pitchFamily="18" charset="0"/>
              </a:rPr>
              <a:t>The software application is designed in such a manner that it can the needs of all blood bank requirements in the course of future.</a:t>
            </a:r>
          </a:p>
        </p:txBody>
      </p:sp>
    </p:spTree>
    <p:extLst>
      <p:ext uri="{BB962C8B-B14F-4D97-AF65-F5344CB8AC3E}">
        <p14:creationId xmlns:p14="http://schemas.microsoft.com/office/powerpoint/2010/main" val="245220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E367-2E89-4145-9693-810958F1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609601"/>
            <a:ext cx="9404723" cy="1400530"/>
          </a:xfrm>
        </p:spPr>
        <p:txBody>
          <a:bodyPr/>
          <a:lstStyle/>
          <a:p>
            <a:r>
              <a:rPr lang="en-US" u="sng" dirty="0"/>
              <a:t>ABSTRACT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F4299-55BB-4827-8032-AEDAD23A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35677"/>
            <a:ext cx="8946541" cy="4195481"/>
          </a:xfrm>
        </p:spPr>
        <p:txBody>
          <a:bodyPr/>
          <a:lstStyle/>
          <a:p>
            <a:r>
              <a:rPr lang="en-US" dirty="0"/>
              <a:t>The main aim to help needy people incase of emergencies.</a:t>
            </a:r>
          </a:p>
          <a:p>
            <a:r>
              <a:rPr lang="en-US" dirty="0"/>
              <a:t>Blood donor play very important role in the healthcare of patients in our community. Most population are eligible to donate blood yet very few actually do. </a:t>
            </a:r>
          </a:p>
          <a:p>
            <a:r>
              <a:rPr lang="en-US" dirty="0"/>
              <a:t>Every year, a huge number of individuals depend on accepting and giving blood to remain alive.</a:t>
            </a:r>
          </a:p>
          <a:p>
            <a:r>
              <a:rPr lang="en-US" dirty="0"/>
              <a:t>So, we have created a platform for blood donors where they can fill their details and our team will reach their locations for safe blood transfusion.</a:t>
            </a:r>
          </a:p>
          <a:p>
            <a:r>
              <a:rPr lang="en-US" dirty="0"/>
              <a:t>Blood bank may be one of the absolute best instances of unselfishness in real life for fulfilling the need of blood to people.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87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B133-88A0-411E-8D93-70951623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39045"/>
            <a:ext cx="9520158" cy="1049235"/>
          </a:xfrm>
        </p:spPr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2D60B-E0ED-4F53-8654-8760E2B4B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43724"/>
            <a:ext cx="9520158" cy="3450613"/>
          </a:xfrm>
        </p:spPr>
        <p:txBody>
          <a:bodyPr>
            <a:norm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Time Consuming</a:t>
            </a:r>
          </a:p>
          <a:p>
            <a:r>
              <a:rPr lang="en-US" dirty="0">
                <a:latin typeface="Bookman Old Style" panose="02050604050505020204" pitchFamily="18" charset="0"/>
              </a:rPr>
              <a:t>Leads to error prone results</a:t>
            </a:r>
          </a:p>
          <a:p>
            <a:r>
              <a:rPr lang="en-US" dirty="0">
                <a:latin typeface="Bookman Old Style" panose="02050604050505020204" pitchFamily="18" charset="0"/>
              </a:rPr>
              <a:t>Consumes lot of manpower</a:t>
            </a:r>
          </a:p>
          <a:p>
            <a:r>
              <a:rPr lang="en-US" dirty="0">
                <a:latin typeface="Bookman Old Style" panose="02050604050505020204" pitchFamily="18" charset="0"/>
              </a:rPr>
              <a:t>Lack of donor details</a:t>
            </a:r>
          </a:p>
          <a:p>
            <a:r>
              <a:rPr lang="en-US" dirty="0" err="1">
                <a:latin typeface="Bookman Old Style" panose="02050604050505020204" pitchFamily="18" charset="0"/>
              </a:rPr>
              <a:t>Uncertainity</a:t>
            </a:r>
            <a:r>
              <a:rPr lang="en-US" dirty="0">
                <a:latin typeface="Bookman Old Style" panose="02050604050505020204" pitchFamily="18" charset="0"/>
              </a:rPr>
              <a:t> of donor availability</a:t>
            </a:r>
          </a:p>
          <a:p>
            <a:r>
              <a:rPr lang="en-US" dirty="0" err="1">
                <a:latin typeface="Bookman Old Style" panose="02050604050505020204" pitchFamily="18" charset="0"/>
              </a:rPr>
              <a:t>Retrival</a:t>
            </a:r>
            <a:r>
              <a:rPr lang="en-US" dirty="0">
                <a:latin typeface="Bookman Old Style" panose="02050604050505020204" pitchFamily="18" charset="0"/>
              </a:rPr>
              <a:t> of data takes more time</a:t>
            </a:r>
          </a:p>
          <a:p>
            <a:r>
              <a:rPr lang="en-US" dirty="0">
                <a:latin typeface="Bookman Old Style" panose="02050604050505020204" pitchFamily="18" charset="0"/>
              </a:rPr>
              <a:t>Accuracy is less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50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87BC-D0D8-43E3-893D-556406544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872596"/>
            <a:ext cx="9404723" cy="1400530"/>
          </a:xfrm>
        </p:spPr>
        <p:txBody>
          <a:bodyPr/>
          <a:lstStyle/>
          <a:p>
            <a:r>
              <a:rPr lang="en-US" u="sng" dirty="0"/>
              <a:t>PROPOSED SYSTEM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66A1E-6EA2-4734-896A-90843DB3C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from anywhere in the world</a:t>
            </a:r>
          </a:p>
          <a:p>
            <a:r>
              <a:rPr lang="en-US" dirty="0"/>
              <a:t>Access at anytime</a:t>
            </a:r>
          </a:p>
          <a:p>
            <a:r>
              <a:rPr lang="en-US" dirty="0"/>
              <a:t>Quick search</a:t>
            </a:r>
          </a:p>
          <a:p>
            <a:r>
              <a:rPr lang="en-US" dirty="0"/>
              <a:t>Better Communication</a:t>
            </a:r>
          </a:p>
          <a:p>
            <a:r>
              <a:rPr lang="en-US" dirty="0"/>
              <a:t>Time optimized</a:t>
            </a:r>
          </a:p>
          <a:p>
            <a:r>
              <a:rPr lang="en-US" dirty="0"/>
              <a:t>Cost optimized</a:t>
            </a:r>
          </a:p>
          <a:p>
            <a:r>
              <a:rPr lang="en-US" dirty="0"/>
              <a:t>Perfect for a volunteer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450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4E1CA-C078-4A22-A15E-F100ED09A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71254"/>
            <a:ext cx="9520158" cy="1049235"/>
          </a:xfrm>
        </p:spPr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6FEDE-124C-4337-B230-4F7A6CA84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Bookman Old Style" panose="02050604050505020204" pitchFamily="18" charset="0"/>
              </a:rPr>
              <a:t>Scarcity of rare blood groups.</a:t>
            </a:r>
          </a:p>
          <a:p>
            <a:r>
              <a:rPr lang="en-IN" dirty="0">
                <a:latin typeface="Bookman Old Style" panose="02050604050505020204" pitchFamily="18" charset="0"/>
              </a:rPr>
              <a:t>Unavailability of blood during emergency.</a:t>
            </a:r>
          </a:p>
          <a:p>
            <a:r>
              <a:rPr lang="en-IN" dirty="0">
                <a:latin typeface="Bookman Old Style" panose="02050604050505020204" pitchFamily="18" charset="0"/>
              </a:rPr>
              <a:t>Less awareness among people about blood donation and blood transfusion.</a:t>
            </a:r>
          </a:p>
          <a:p>
            <a:r>
              <a:rPr lang="en-IN" dirty="0">
                <a:latin typeface="Bookman Old Style" panose="02050604050505020204" pitchFamily="18" charset="0"/>
              </a:rPr>
              <a:t>Deaths due to lack of blood during operations.</a:t>
            </a:r>
          </a:p>
          <a:p>
            <a:r>
              <a:rPr lang="en-IN" dirty="0">
                <a:latin typeface="Bookman Old Style" panose="02050604050505020204" pitchFamily="18" charset="0"/>
              </a:rPr>
              <a:t>The Blood Bank System project aims to make all the procedures automated and therefore with computer system it can be more fast and accurate.</a:t>
            </a:r>
          </a:p>
          <a:p>
            <a:r>
              <a:rPr lang="en-IN" dirty="0">
                <a:latin typeface="Bookman Old Style" panose="02050604050505020204" pitchFamily="18" charset="0"/>
              </a:rPr>
              <a:t>The project is software to manage all these cumbersome jobs.</a:t>
            </a:r>
          </a:p>
        </p:txBody>
      </p:sp>
    </p:spTree>
    <p:extLst>
      <p:ext uri="{BB962C8B-B14F-4D97-AF65-F5344CB8AC3E}">
        <p14:creationId xmlns:p14="http://schemas.microsoft.com/office/powerpoint/2010/main" val="384242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79DF4-AA10-4AD3-831B-57FE4E070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195" y="2852764"/>
            <a:ext cx="9404723" cy="1400530"/>
          </a:xfrm>
        </p:spPr>
        <p:txBody>
          <a:bodyPr/>
          <a:lstStyle/>
          <a:p>
            <a:r>
              <a:rPr lang="en-IN" dirty="0"/>
              <a:t>DATA FLOW DIAGRAM</a:t>
            </a:r>
          </a:p>
        </p:txBody>
      </p:sp>
    </p:spTree>
    <p:extLst>
      <p:ext uri="{BB962C8B-B14F-4D97-AF65-F5344CB8AC3E}">
        <p14:creationId xmlns:p14="http://schemas.microsoft.com/office/powerpoint/2010/main" val="1659447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B5E1EE-B5E0-498D-9858-E37541443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167951"/>
            <a:ext cx="11681927" cy="6535617"/>
          </a:xfrm>
        </p:spPr>
      </p:pic>
    </p:spTree>
    <p:extLst>
      <p:ext uri="{BB962C8B-B14F-4D97-AF65-F5344CB8AC3E}">
        <p14:creationId xmlns:p14="http://schemas.microsoft.com/office/powerpoint/2010/main" val="1557414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B3DCF-1D97-4990-A361-A247976BB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879" y="569167"/>
            <a:ext cx="9520158" cy="1049235"/>
          </a:xfrm>
        </p:spPr>
        <p:txBody>
          <a:bodyPr/>
          <a:lstStyle/>
          <a:p>
            <a:r>
              <a:rPr lang="en-US" sz="2800" dirty="0"/>
              <a:t>ENTITY-RELATIONSHIP DIAGRAM(module diagram)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D1FD38-A223-426D-A76F-AE7BF7F2B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37" y="1223547"/>
            <a:ext cx="10387525" cy="5289220"/>
          </a:xfr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564633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234</TotalTime>
  <Words>406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Century Gothic</vt:lpstr>
      <vt:lpstr>Wingdings 3</vt:lpstr>
      <vt:lpstr>Ion</vt:lpstr>
      <vt:lpstr>BLOOD BANK SYSTEM</vt:lpstr>
      <vt:lpstr>INTRODUCTION</vt:lpstr>
      <vt:lpstr>ABSTRACT</vt:lpstr>
      <vt:lpstr>EXISTING SYSTEM</vt:lpstr>
      <vt:lpstr>PROPOSED SYSTEM</vt:lpstr>
      <vt:lpstr>PROBLEM STATEMENT</vt:lpstr>
      <vt:lpstr>DATA FLOW DIAGRAM</vt:lpstr>
      <vt:lpstr>PowerPoint Presentation</vt:lpstr>
      <vt:lpstr>ENTITY-RELATIONSHIP DIAGRAM(module diagram)</vt:lpstr>
      <vt:lpstr>MODULES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BANK SYSTEM</dc:title>
  <dc:creator>B K ANIRUDH</dc:creator>
  <cp:lastModifiedBy>B K ANIRUDH</cp:lastModifiedBy>
  <cp:revision>11</cp:revision>
  <dcterms:created xsi:type="dcterms:W3CDTF">2020-07-31T04:10:30Z</dcterms:created>
  <dcterms:modified xsi:type="dcterms:W3CDTF">2020-11-01T07:23:30Z</dcterms:modified>
</cp:coreProperties>
</file>