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377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EC065-8914-864A-9DDF-DA81475DB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2313E-9387-5645-A92F-66D62DF85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81BC3-022C-E544-B860-067F42D97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A341-277D-9E43-AFA0-2BACB4763BFC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786C2-6F02-E04C-ABF3-037F1971D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1FE4F-22CE-E54D-ACA6-DDD91BF5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735E-7A06-494A-8432-4FE9F538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3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338B-7E00-854B-B8A8-8E520320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709FC-6941-3D49-8F8A-F19355A4D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EFF5C-D4DC-BE49-B500-858ED4DE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A341-277D-9E43-AFA0-2BACB4763BFC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627E1-4109-1D4A-8E3A-B211C24D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22E03-8927-6D43-A0A3-1BC2C9FB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735E-7A06-494A-8432-4FE9F538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1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EEBF9-D356-A54A-9143-DFEF8A8B3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181B4-C05D-CA42-A2B8-BD77D62A2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4017E-06B5-0947-92D2-1E461EACD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A341-277D-9E43-AFA0-2BACB4763BFC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2969D-41EF-C544-BEEA-710E45DF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0FFDE-15CE-D14D-96A1-6F8CA774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735E-7A06-494A-8432-4FE9F538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7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2BA1-BE37-E848-BC1C-B34777367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A74DD-1806-E448-8F89-2E98D7675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A5E35-F17C-6242-963B-0749250C1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A341-277D-9E43-AFA0-2BACB4763BFC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FA63A-206E-0D4F-BCFE-F8EE8426A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9ABD4-2BE0-EC4E-A122-A4DFA7DD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735E-7A06-494A-8432-4FE9F538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3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605CF-8336-6747-A771-AF9B48DA3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80116-601F-9A4A-BA4D-902179E31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62F26-7DFB-E442-A411-643F96BE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A341-277D-9E43-AFA0-2BACB4763BFC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07A8E-2EF5-D642-9C92-215CC435E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70EA2-4F78-504F-8286-E51716DA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735E-7A06-494A-8432-4FE9F538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8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AA77B-C247-7841-AA01-C99287A7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D5147-0FAC-0142-B09C-9D91EAC89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E7F54-2F15-AC4D-AE8B-19372FAF3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9EF64-92DF-FD4F-862E-6C83526B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A341-277D-9E43-AFA0-2BACB4763BFC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6E4A9-7F5E-AA47-BA6B-6AC7B53E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252A3-2BEA-9B45-9C0F-C879AFC4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735E-7A06-494A-8432-4FE9F538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2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662A-8A28-D14E-BFA5-236EBE96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E9E29-15B2-9B48-8998-F6A90560E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99648-3C6A-704B-9E58-16F77FCD3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34074-5E33-EA44-A485-BDAA88465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6568A6-51DB-9645-873A-CBC4326C0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2B4D8-97DB-1A45-A8AD-2973EEB6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A341-277D-9E43-AFA0-2BACB4763BFC}" type="datetimeFigureOut">
              <a:rPr lang="en-US" smtClean="0"/>
              <a:t>4/13/21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C07665-84E5-3B4E-B508-6EA08178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32352E-686C-F947-9C26-A930A04E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735E-7A06-494A-8432-4FE9F538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7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0DFF-799E-E546-8EB8-043209A7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B5B099-889F-D84F-9881-096FBF3E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A341-277D-9E43-AFA0-2BACB4763BFC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C0DD2-4E77-2E47-90E0-D5E6EDFA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08C12-2EBC-A949-A4AE-434486B9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735E-7A06-494A-8432-4FE9F538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6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6FB56F-1C93-B948-9F9F-A4EE5236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A341-277D-9E43-AFA0-2BACB4763BFC}" type="datetimeFigureOut">
              <a:rPr lang="en-US" smtClean="0"/>
              <a:t>4/13/21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4E1A18-F070-044D-B705-15D1B6B99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B25F9-1836-434D-83FE-7617FF75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735E-7A06-494A-8432-4FE9F538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0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27F7-40EE-0F4C-BC17-D2A86FB83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8FDAE-662D-2B4C-89FD-7A409CE63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A1778-2A35-2742-9614-CFA9990FE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56983-69F3-FE46-936F-91E82013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A341-277D-9E43-AFA0-2BACB4763BFC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BD273-1D47-8B4A-8EFE-0DA7C5ED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391A4-C4D1-ED47-A834-242AA105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735E-7A06-494A-8432-4FE9F538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7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A939-47A7-4645-8341-48CA736C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DE4AE-FAEB-2B4D-A46D-ECB3653AB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192E4-C9EF-A443-83FD-E7DEA32F7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0BA3F-7592-CA40-BF5A-01E2D54A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A341-277D-9E43-AFA0-2BACB4763BFC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51217-C5D3-EE4B-B736-6A66EBEAA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9495D-9328-504A-94D2-EAEC7037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735E-7A06-494A-8432-4FE9F538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23C30-8539-C846-9395-1B5F18353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60976-81D7-7740-A9A6-D56CA3D1F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E743C-B955-A641-A7FA-D3F167EB3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AA341-277D-9E43-AFA0-2BACB4763BFC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15C85-4948-9543-9086-9A5276EE8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0D268-FCAB-304B-B640-5E023A2DE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A735E-7A06-494A-8432-4FE9F5389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6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9E1F-0DB4-7047-BDD5-1AE57908A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Verifying Basic OS Memory Properties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775A1-093F-5E44-9FC8-369BD1FFD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5181"/>
            <a:ext cx="9144000" cy="1655762"/>
          </a:xfrm>
        </p:spPr>
        <p:txBody>
          <a:bodyPr/>
          <a:lstStyle/>
          <a:p>
            <a:r>
              <a:rPr lang="en-US" dirty="0"/>
              <a:t>Jose </a:t>
            </a:r>
            <a:r>
              <a:rPr lang="en-US" dirty="0" err="1"/>
              <a:t>Urruticoeachea</a:t>
            </a:r>
            <a:r>
              <a:rPr lang="en-US" dirty="0"/>
              <a:t>  Megan </a:t>
            </a:r>
            <a:r>
              <a:rPr lang="en-US" dirty="0" err="1"/>
              <a:t>Frisella</a:t>
            </a:r>
            <a:r>
              <a:rPr lang="en-US" dirty="0"/>
              <a:t> Anirudh Narsipur</a:t>
            </a:r>
          </a:p>
        </p:txBody>
      </p:sp>
    </p:spTree>
    <p:extLst>
      <p:ext uri="{BB962C8B-B14F-4D97-AF65-F5344CB8AC3E}">
        <p14:creationId xmlns:p14="http://schemas.microsoft.com/office/powerpoint/2010/main" val="49092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CAEB-6072-4545-B7FA-4609DBAC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on 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AF9A2-02CD-D240-931C-4DD754325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Critical Software</a:t>
            </a:r>
          </a:p>
          <a:p>
            <a:pPr>
              <a:lnSpc>
                <a:spcPct val="200000"/>
              </a:lnSpc>
            </a:pPr>
            <a:r>
              <a:rPr lang="en-US" dirty="0"/>
              <a:t>Used everywhere</a:t>
            </a:r>
          </a:p>
          <a:p>
            <a:pPr>
              <a:lnSpc>
                <a:spcPct val="200000"/>
              </a:lnSpc>
            </a:pPr>
            <a:r>
              <a:rPr lang="en-US" dirty="0"/>
              <a:t>Memory Isolation</a:t>
            </a:r>
          </a:p>
          <a:p>
            <a:pPr>
              <a:lnSpc>
                <a:spcPct val="200000"/>
              </a:lnSpc>
            </a:pPr>
            <a:r>
              <a:rPr lang="en-US" dirty="0"/>
              <a:t>Virtual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11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2C3E9-D82E-D040-A3F8-4FE96919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88E7C-1A9C-6C41-88A9-3B699EC46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Pages For Memory</a:t>
            </a:r>
          </a:p>
          <a:p>
            <a:r>
              <a:rPr lang="en-US" dirty="0"/>
              <a:t>Allocation / Deallocation Of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07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AC83-2CE4-FF48-AB8E-09E607B3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8C0BE-5408-D34C-A7F3-AF71E19DE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Stretched Limits of Forge</a:t>
            </a:r>
          </a:p>
          <a:p>
            <a:pPr>
              <a:lnSpc>
                <a:spcPct val="200000"/>
              </a:lnSpc>
            </a:pPr>
            <a:r>
              <a:rPr lang="en-US" dirty="0"/>
              <a:t>Getting Sigs Right</a:t>
            </a:r>
          </a:p>
          <a:p>
            <a:pPr>
              <a:lnSpc>
                <a:spcPct val="200000"/>
              </a:lnSpc>
            </a:pPr>
            <a:r>
              <a:rPr lang="en-US" dirty="0"/>
              <a:t>Getting Forge to generate useful instances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0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48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Verifying Basic OS Memory Properties</vt:lpstr>
      <vt:lpstr>Background on Operating Systems</vt:lpstr>
      <vt:lpstr>Abstraction Choices</vt:lpstr>
      <vt:lpstr>Difficulties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Narsipur, Anirudh</dc:creator>
  <cp:lastModifiedBy>Narsipur, Anirudh</cp:lastModifiedBy>
  <cp:revision>2</cp:revision>
  <dcterms:created xsi:type="dcterms:W3CDTF">2021-04-14T02:31:25Z</dcterms:created>
  <dcterms:modified xsi:type="dcterms:W3CDTF">2021-04-14T02:38:50Z</dcterms:modified>
</cp:coreProperties>
</file>