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3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4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8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3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2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75A2-84F3-49D8-99F8-E82EB8715D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6917-0718-4F6F-BFC6-B1E18C74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53BB0-FEE7-4483-8CD4-E3CB919F94C0}"/>
              </a:ext>
            </a:extLst>
          </p:cNvPr>
          <p:cNvSpPr txBox="1"/>
          <p:nvPr/>
        </p:nvSpPr>
        <p:spPr>
          <a:xfrm>
            <a:off x="142874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01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g1086967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iLYvenE3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42D46-3CFE-4B6A-A40C-612845DA7979}"/>
              </a:ext>
            </a:extLst>
          </p:cNvPr>
          <p:cNvSpPr txBox="1"/>
          <p:nvPr/>
        </p:nvSpPr>
        <p:spPr>
          <a:xfrm>
            <a:off x="5133977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02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g1086968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1UGFxQTN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F84A6-F185-4D19-B4F3-C5437E9CBDDB}"/>
              </a:ext>
            </a:extLst>
          </p:cNvPr>
          <p:cNvSpPr txBox="1"/>
          <p:nvPr/>
        </p:nvSpPr>
        <p:spPr>
          <a:xfrm>
            <a:off x="142874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03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g1086969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6LeK4PYS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FE02C-4C91-478A-A74A-84B1C233A5E8}"/>
              </a:ext>
            </a:extLst>
          </p:cNvPr>
          <p:cNvSpPr txBox="1"/>
          <p:nvPr/>
        </p:nvSpPr>
        <p:spPr>
          <a:xfrm>
            <a:off x="5133977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04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g1087045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SuyVfUY9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</p:spTree>
    <p:extLst>
      <p:ext uri="{BB962C8B-B14F-4D97-AF65-F5344CB8AC3E}">
        <p14:creationId xmlns:p14="http://schemas.microsoft.com/office/powerpoint/2010/main" val="121060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53BB0-FEE7-4483-8CD4-E3CB919F94C0}"/>
              </a:ext>
            </a:extLst>
          </p:cNvPr>
          <p:cNvSpPr txBox="1"/>
          <p:nvPr/>
        </p:nvSpPr>
        <p:spPr>
          <a:xfrm>
            <a:off x="142874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05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g1087046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1RaNteQy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42D46-3CFE-4B6A-A40C-612845DA7979}"/>
              </a:ext>
            </a:extLst>
          </p:cNvPr>
          <p:cNvSpPr txBox="1"/>
          <p:nvPr/>
        </p:nvSpPr>
        <p:spPr>
          <a:xfrm>
            <a:off x="5133977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06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g1087047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vM5aQ5Da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F84A6-F185-4D19-B4F3-C5437E9CBDDB}"/>
              </a:ext>
            </a:extLst>
          </p:cNvPr>
          <p:cNvSpPr txBox="1"/>
          <p:nvPr/>
        </p:nvSpPr>
        <p:spPr>
          <a:xfrm>
            <a:off x="142874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07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g1087048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Btah4NJT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FE02C-4C91-478A-A74A-84B1C233A5E8}"/>
              </a:ext>
            </a:extLst>
          </p:cNvPr>
          <p:cNvSpPr txBox="1"/>
          <p:nvPr/>
        </p:nvSpPr>
        <p:spPr>
          <a:xfrm>
            <a:off x="5133977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08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g1087049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Nby3Ffrn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</p:spTree>
    <p:extLst>
      <p:ext uri="{BB962C8B-B14F-4D97-AF65-F5344CB8AC3E}">
        <p14:creationId xmlns:p14="http://schemas.microsoft.com/office/powerpoint/2010/main" val="419590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53BB0-FEE7-4483-8CD4-E3CB919F94C0}"/>
              </a:ext>
            </a:extLst>
          </p:cNvPr>
          <p:cNvSpPr txBox="1"/>
          <p:nvPr/>
        </p:nvSpPr>
        <p:spPr>
          <a:xfrm>
            <a:off x="142874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09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g1087050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AF9wesby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42D46-3CFE-4B6A-A40C-612845DA7979}"/>
              </a:ext>
            </a:extLst>
          </p:cNvPr>
          <p:cNvSpPr txBox="1"/>
          <p:nvPr/>
        </p:nvSpPr>
        <p:spPr>
          <a:xfrm>
            <a:off x="5133977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10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g1087051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8DVHNVss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F84A6-F185-4D19-B4F3-C5437E9CBDDB}"/>
              </a:ext>
            </a:extLst>
          </p:cNvPr>
          <p:cNvSpPr txBox="1"/>
          <p:nvPr/>
        </p:nvSpPr>
        <p:spPr>
          <a:xfrm>
            <a:off x="142874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11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g1087052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rfID9FID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FE02C-4C91-478A-A74A-84B1C233A5E8}"/>
              </a:ext>
            </a:extLst>
          </p:cNvPr>
          <p:cNvSpPr txBox="1"/>
          <p:nvPr/>
        </p:nvSpPr>
        <p:spPr>
          <a:xfrm>
            <a:off x="5133977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12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g1087053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Zooz9J5c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</p:spTree>
    <p:extLst>
      <p:ext uri="{BB962C8B-B14F-4D97-AF65-F5344CB8AC3E}">
        <p14:creationId xmlns:p14="http://schemas.microsoft.com/office/powerpoint/2010/main" val="338660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53BB0-FEE7-4483-8CD4-E3CB919F94C0}"/>
              </a:ext>
            </a:extLst>
          </p:cNvPr>
          <p:cNvSpPr txBox="1"/>
          <p:nvPr/>
        </p:nvSpPr>
        <p:spPr>
          <a:xfrm>
            <a:off x="142874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13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g1087054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1kgCIeVW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42D46-3CFE-4B6A-A40C-612845DA7979}"/>
              </a:ext>
            </a:extLst>
          </p:cNvPr>
          <p:cNvSpPr txBox="1"/>
          <p:nvPr/>
        </p:nvSpPr>
        <p:spPr>
          <a:xfrm>
            <a:off x="5133977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14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g1087055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1WLLymhs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F84A6-F185-4D19-B4F3-C5437E9CBDDB}"/>
              </a:ext>
            </a:extLst>
          </p:cNvPr>
          <p:cNvSpPr txBox="1"/>
          <p:nvPr/>
        </p:nvSpPr>
        <p:spPr>
          <a:xfrm>
            <a:off x="142874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15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g1087056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HzH6Ljxi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FE02C-4C91-478A-A74A-84B1C233A5E8}"/>
              </a:ext>
            </a:extLst>
          </p:cNvPr>
          <p:cNvSpPr txBox="1"/>
          <p:nvPr/>
        </p:nvSpPr>
        <p:spPr>
          <a:xfrm>
            <a:off x="5133977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16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g1087057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rFs4eaPj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</p:spTree>
    <p:extLst>
      <p:ext uri="{BB962C8B-B14F-4D97-AF65-F5344CB8AC3E}">
        <p14:creationId xmlns:p14="http://schemas.microsoft.com/office/powerpoint/2010/main" val="40680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53BB0-FEE7-4483-8CD4-E3CB919F94C0}"/>
              </a:ext>
            </a:extLst>
          </p:cNvPr>
          <p:cNvSpPr txBox="1"/>
          <p:nvPr/>
        </p:nvSpPr>
        <p:spPr>
          <a:xfrm>
            <a:off x="142874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17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g1087058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1QhdMtgH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42D46-3CFE-4B6A-A40C-612845DA7979}"/>
              </a:ext>
            </a:extLst>
          </p:cNvPr>
          <p:cNvSpPr txBox="1"/>
          <p:nvPr/>
        </p:nvSpPr>
        <p:spPr>
          <a:xfrm>
            <a:off x="5133977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18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g1087059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RJT4DSDP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F84A6-F185-4D19-B4F3-C5437E9CBDDB}"/>
              </a:ext>
            </a:extLst>
          </p:cNvPr>
          <p:cNvSpPr txBox="1"/>
          <p:nvPr/>
        </p:nvSpPr>
        <p:spPr>
          <a:xfrm>
            <a:off x="142874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19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g1087060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Z8GDQTLz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FE02C-4C91-478A-A74A-84B1C233A5E8}"/>
              </a:ext>
            </a:extLst>
          </p:cNvPr>
          <p:cNvSpPr txBox="1"/>
          <p:nvPr/>
        </p:nvSpPr>
        <p:spPr>
          <a:xfrm>
            <a:off x="5133977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20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g1087061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Mo5fYBXt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</p:spTree>
    <p:extLst>
      <p:ext uri="{BB962C8B-B14F-4D97-AF65-F5344CB8AC3E}">
        <p14:creationId xmlns:p14="http://schemas.microsoft.com/office/powerpoint/2010/main" val="292140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53BB0-FEE7-4483-8CD4-E3CB919F94C0}"/>
              </a:ext>
            </a:extLst>
          </p:cNvPr>
          <p:cNvSpPr txBox="1"/>
          <p:nvPr/>
        </p:nvSpPr>
        <p:spPr>
          <a:xfrm>
            <a:off x="142874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21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g1087062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Sc6DBbPV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42D46-3CFE-4B6A-A40C-612845DA7979}"/>
              </a:ext>
            </a:extLst>
          </p:cNvPr>
          <p:cNvSpPr txBox="1"/>
          <p:nvPr/>
        </p:nvSpPr>
        <p:spPr>
          <a:xfrm>
            <a:off x="5133977" y="295275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22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g1087063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</a:t>
            </a:r>
            <a:r>
              <a:rPr lang="en-US" sz="4400" b="1">
                <a:latin typeface="Agency FB" panose="020B0503020202020204" pitchFamily="34" charset="0"/>
              </a:rPr>
              <a:t>: </a:t>
            </a:r>
            <a:r>
              <a:rPr lang="en-US" sz="4400">
                <a:latin typeface="Agency FB" panose="020B0503020202020204" pitchFamily="34" charset="0"/>
              </a:rPr>
              <a:t>MWr6xPyh</a:t>
            </a:r>
          </a:p>
          <a:p>
            <a:r>
              <a:rPr lang="en-US" sz="4400" b="1">
                <a:latin typeface="Agency FB" panose="020B0503020202020204" pitchFamily="34" charset="0"/>
              </a:rPr>
              <a:t>URL</a:t>
            </a:r>
            <a:r>
              <a:rPr lang="en-US" sz="4400" b="1" dirty="0">
                <a:latin typeface="Agency FB" panose="020B0503020202020204" pitchFamily="34" charset="0"/>
              </a:rPr>
              <a:t>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B2EE9-F0DF-44E2-BDD3-5B42363F1EF0}"/>
              </a:ext>
            </a:extLst>
          </p:cNvPr>
          <p:cNvSpPr txBox="1"/>
          <p:nvPr/>
        </p:nvSpPr>
        <p:spPr>
          <a:xfrm>
            <a:off x="142874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Instructions__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__________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__________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3A46E-09F8-498F-A677-BACB0CF7176A}"/>
              </a:ext>
            </a:extLst>
          </p:cNvPr>
          <p:cNvSpPr txBox="1"/>
          <p:nvPr/>
        </p:nvSpPr>
        <p:spPr>
          <a:xfrm>
            <a:off x="5133977" y="3700403"/>
            <a:ext cx="462915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latin typeface="Agency FB" panose="020B0503020202020204" pitchFamily="34" charset="0"/>
              </a:rPr>
              <a:t>LogIn</a:t>
            </a:r>
            <a:r>
              <a:rPr lang="en-US" sz="4800" b="1" u="sng" dirty="0">
                <a:latin typeface="Agency FB" panose="020B0503020202020204" pitchFamily="34" charset="0"/>
              </a:rPr>
              <a:t> Instructions __</a:t>
            </a:r>
            <a:endParaRPr lang="en-US" sz="4800" u="sng" dirty="0">
              <a:latin typeface="Agency FB" panose="020B0503020202020204" pitchFamily="34" charset="0"/>
            </a:endParaRPr>
          </a:p>
          <a:p>
            <a:r>
              <a:rPr lang="en-US" sz="4400" b="1" dirty="0">
                <a:latin typeface="Agency FB" panose="020B0503020202020204" pitchFamily="34" charset="0"/>
              </a:rPr>
              <a:t>Username: </a:t>
            </a:r>
            <a:r>
              <a:rPr lang="en-US" sz="4400" dirty="0">
                <a:latin typeface="Agency FB" panose="020B0503020202020204" pitchFamily="34" charset="0"/>
              </a:rPr>
              <a:t>__________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Password: </a:t>
            </a:r>
            <a:r>
              <a:rPr lang="en-US" sz="4400" dirty="0">
                <a:latin typeface="Agency FB" panose="020B0503020202020204" pitchFamily="34" charset="0"/>
              </a:rPr>
              <a:t>__________</a:t>
            </a:r>
          </a:p>
          <a:p>
            <a:r>
              <a:rPr lang="en-US" sz="4400" b="1" dirty="0">
                <a:latin typeface="Agency FB" panose="020B0503020202020204" pitchFamily="34" charset="0"/>
              </a:rPr>
              <a:t>URL: </a:t>
            </a:r>
            <a:r>
              <a:rPr lang="en-US" sz="4400" dirty="0">
                <a:latin typeface="Agency FB" panose="020B0503020202020204" pitchFamily="34" charset="0"/>
              </a:rPr>
              <a:t>bit.ly/2JBLIVZ</a:t>
            </a:r>
          </a:p>
        </p:txBody>
      </p:sp>
    </p:spTree>
    <p:extLst>
      <p:ext uri="{BB962C8B-B14F-4D97-AF65-F5344CB8AC3E}">
        <p14:creationId xmlns:p14="http://schemas.microsoft.com/office/powerpoint/2010/main" val="216148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384</Words>
  <Application>Microsoft Office PowerPoint</Application>
  <PresentationFormat>A4 Paper (210x297 mm)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Pal</dc:creator>
  <cp:lastModifiedBy>Anirudh Pal</cp:lastModifiedBy>
  <cp:revision>4</cp:revision>
  <dcterms:created xsi:type="dcterms:W3CDTF">2018-06-14T03:15:08Z</dcterms:created>
  <dcterms:modified xsi:type="dcterms:W3CDTF">2018-06-14T03:45:14Z</dcterms:modified>
</cp:coreProperties>
</file>