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 Light"/>
      <p:regular r:id="rId13"/>
      <p:bold r:id="rId14"/>
      <p:italic r:id="rId15"/>
      <p:boldItalic r:id="rId16"/>
    </p:embeddedFont>
    <p:embeddedFont>
      <p:font typeface="Roboto Mono Regula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Regular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Ligh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schemas.openxmlformats.org/officeDocument/2006/relationships/font" Target="fonts/RobotoMonoRegular-regular.fntdata"/><Relationship Id="rId16" Type="http://schemas.openxmlformats.org/officeDocument/2006/relationships/font" Target="fonts/RobotoLight-boldItalic.fntdata"/><Relationship Id="rId5" Type="http://schemas.openxmlformats.org/officeDocument/2006/relationships/slide" Target="slides/slide1.xml"/><Relationship Id="rId19" Type="http://schemas.openxmlformats.org/officeDocument/2006/relationships/font" Target="fonts/RobotoMonoRegular-italic.fntdata"/><Relationship Id="rId6" Type="http://schemas.openxmlformats.org/officeDocument/2006/relationships/slide" Target="slides/slide2.xml"/><Relationship Id="rId18" Type="http://schemas.openxmlformats.org/officeDocument/2006/relationships/font" Target="fonts/RobotoMonoRegula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b14fd7a14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b14fd7a1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14fd7a1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14fd7a1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b14fd7a14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b14fd7a1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" name="Google Shape;11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838200" y="1019406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iriyanibox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istaapp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1881600" y="883544"/>
            <a:ext cx="91440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Digital Marketing Audit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1881600" y="2954480"/>
            <a:ext cx="9144000" cy="23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000">
                <a:solidFill>
                  <a:srgbClr val="434343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Biriyani Box</a:t>
            </a:r>
            <a:endParaRPr sz="4000">
              <a:solidFill>
                <a:srgbClr val="434343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4000">
              <a:solidFill>
                <a:srgbClr val="434343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75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http://biriyanibox.com/</a:t>
            </a:r>
            <a:endParaRPr sz="20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18 - 05 - 2021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Website Audit</a:t>
            </a:r>
            <a:endParaRPr/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838200" y="1825625"/>
            <a:ext cx="53561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UX Insights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It is a Single Page Application.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There are 5 order now buttons in a single page.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 clicking the order now button the web-page is redirected into another website (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https://ristaapps.com/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Nothing to interact with other than social media links and order now button.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Responsive on mobile and desktop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623350" y="0"/>
            <a:ext cx="10515600" cy="94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check: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8900"/>
            <a:ext cx="12191999" cy="58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SEO Audit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838200" y="1432475"/>
            <a:ext cx="10804500" cy="52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Content Insights</a:t>
            </a:r>
            <a:endParaRPr/>
          </a:p>
          <a:p>
            <a:pPr indent="-2171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Plagiarism - No Plagiarism (Less Content on Website)</a:t>
            </a:r>
            <a:endParaRPr/>
          </a:p>
          <a:p>
            <a:pPr indent="-2171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Keyword Presence</a:t>
            </a:r>
            <a:endParaRPr/>
          </a:p>
          <a:p>
            <a:pPr indent="-21907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Local Search results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907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Searched (biriyani box) and got About 75,700 results (0.73 seconds) // specific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Searched (tasty biryani in odisha) and got 1,90,000 results in 0.72 seconds //generic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Biriyani Box at number 2. 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1907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 keyword stuffing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+ Recommendations(cheap biriyani(high),biryani 1 kg price(medium), best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biryani in bhubaneswar(low)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Average monthly search (biriyani box) = 1K – 10K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21907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Title tag of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28 but no meta tags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+ keyword usage should be consistent and content should be added</a:t>
            </a:r>
            <a:endParaRPr/>
          </a:p>
          <a:p>
            <a:pPr indent="-21907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Sitemap : No broken links found</a:t>
            </a:r>
            <a:endParaRPr/>
          </a:p>
          <a:p>
            <a:pPr indent="-21907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Robots</a:t>
            </a:r>
            <a:endParaRPr/>
          </a:p>
          <a:p>
            <a:pPr indent="-21907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Alt Texts (Images) : 20 images on the page and 18 of them are missing the attribute.</a:t>
            </a:r>
            <a:endParaRPr/>
          </a:p>
          <a:p>
            <a:pPr indent="-2171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Backlinks - 82 backlinks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SEO Audit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838200" y="1825625"/>
            <a:ext cx="53561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Website Load Speed Performance</a:t>
            </a:r>
            <a:endParaRPr/>
          </a:p>
          <a:p>
            <a:pPr indent="-1943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Insert speed test results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FROM GT METRIX: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50" y="2764375"/>
            <a:ext cx="11818274" cy="3323675"/>
          </a:xfrm>
          <a:prstGeom prst="rect">
            <a:avLst/>
          </a:prstGeom>
          <a:noFill/>
          <a:ln cap="flat" cmpd="sng" w="12700">
            <a:solidFill>
              <a:srgbClr val="5595D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Seoptimer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838200" y="1825625"/>
            <a:ext cx="10515600" cy="295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SPEED RESPONSE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309813"/>
            <a:ext cx="102108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788" y="2013750"/>
            <a:ext cx="5270425" cy="37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4819643" y="501375"/>
            <a:ext cx="255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 Light"/>
                <a:ea typeface="Roboto Light"/>
                <a:cs typeface="Roboto Light"/>
                <a:sym typeface="Roboto Light"/>
              </a:rPr>
              <a:t>Total Page Size</a:t>
            </a:r>
            <a:endParaRPr sz="3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Key Recommendations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838200" y="1557825"/>
            <a:ext cx="7559700" cy="50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Include a meta description tag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Add ALT attributes to all images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Using main keywords across the important HTML tags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Enable SSL on the website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Increase content (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biriyani’s could do )  with proper keywords.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35">
                <a:latin typeface="Arial"/>
                <a:ea typeface="Arial"/>
                <a:cs typeface="Arial"/>
                <a:sym typeface="Arial"/>
              </a:rPr>
              <a:t>ADDITIONAL RECOMMENDATION:</a:t>
            </a:r>
            <a:endParaRPr b="1" sz="2035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35">
                <a:latin typeface="Arial"/>
                <a:ea typeface="Arial"/>
                <a:cs typeface="Arial"/>
                <a:sym typeface="Arial"/>
              </a:rPr>
              <a:t>If they share various recipes of biriyani people can make at home during lockfown, it may increase their reach.</a:t>
            </a:r>
            <a:endParaRPr sz="2135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