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57" r:id="rId5"/>
    <p:sldId id="263" r:id="rId6"/>
    <p:sldId id="261" r:id="rId7"/>
    <p:sldId id="266" r:id="rId8"/>
    <p:sldId id="267" r:id="rId9"/>
    <p:sldId id="258" r:id="rId10"/>
    <p:sldId id="277" r:id="rId11"/>
    <p:sldId id="268" r:id="rId12"/>
    <p:sldId id="282" r:id="rId13"/>
    <p:sldId id="273" r:id="rId14"/>
    <p:sldId id="269" r:id="rId15"/>
    <p:sldId id="270" r:id="rId16"/>
    <p:sldId id="283" r:id="rId17"/>
    <p:sldId id="272" r:id="rId18"/>
    <p:sldId id="271" r:id="rId19"/>
    <p:sldId id="276" r:id="rId20"/>
    <p:sldId id="259" r:id="rId21"/>
    <p:sldId id="274" r:id="rId22"/>
    <p:sldId id="284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h Yadav" userId="6acb2d64dd11fbea" providerId="LiveId" clId="{A1F53040-BFCD-4581-8426-2E5420D3B262}"/>
    <pc:docChg chg="custSel addSld modSld">
      <pc:chgData name="Anirudh Yadav" userId="6acb2d64dd11fbea" providerId="LiveId" clId="{A1F53040-BFCD-4581-8426-2E5420D3B262}" dt="2025-05-02T05:53:07.699" v="23" actId="478"/>
      <pc:docMkLst>
        <pc:docMk/>
      </pc:docMkLst>
      <pc:sldChg chg="addSp modSp new mod">
        <pc:chgData name="Anirudh Yadav" userId="6acb2d64dd11fbea" providerId="LiveId" clId="{A1F53040-BFCD-4581-8426-2E5420D3B262}" dt="2025-05-02T05:50:55.814" v="9" actId="207"/>
        <pc:sldMkLst>
          <pc:docMk/>
          <pc:sldMk cId="136800182" sldId="282"/>
        </pc:sldMkLst>
        <pc:spChg chg="mod">
          <ac:chgData name="Anirudh Yadav" userId="6acb2d64dd11fbea" providerId="LiveId" clId="{A1F53040-BFCD-4581-8426-2E5420D3B262}" dt="2025-05-02T05:50:55.814" v="9" actId="207"/>
          <ac:spMkLst>
            <pc:docMk/>
            <pc:sldMk cId="136800182" sldId="282"/>
            <ac:spMk id="2" creationId="{C1AEB6CF-A1D7-3FA5-4224-2BEF1427E5D3}"/>
          </ac:spMkLst>
        </pc:spChg>
        <pc:picChg chg="add mod">
          <ac:chgData name="Anirudh Yadav" userId="6acb2d64dd11fbea" providerId="LiveId" clId="{A1F53040-BFCD-4581-8426-2E5420D3B262}" dt="2025-05-02T05:50:43.728" v="2" actId="1076"/>
          <ac:picMkLst>
            <pc:docMk/>
            <pc:sldMk cId="136800182" sldId="282"/>
            <ac:picMk id="5" creationId="{04C164D5-B03A-E7BF-3629-0A24473D498A}"/>
          </ac:picMkLst>
        </pc:picChg>
      </pc:sldChg>
      <pc:sldChg chg="addSp new mod">
        <pc:chgData name="Anirudh Yadav" userId="6acb2d64dd11fbea" providerId="LiveId" clId="{A1F53040-BFCD-4581-8426-2E5420D3B262}" dt="2025-05-02T05:51:13.524" v="11" actId="22"/>
        <pc:sldMkLst>
          <pc:docMk/>
          <pc:sldMk cId="515101065" sldId="283"/>
        </pc:sldMkLst>
        <pc:picChg chg="add">
          <ac:chgData name="Anirudh Yadav" userId="6acb2d64dd11fbea" providerId="LiveId" clId="{A1F53040-BFCD-4581-8426-2E5420D3B262}" dt="2025-05-02T05:51:13.524" v="11" actId="22"/>
          <ac:picMkLst>
            <pc:docMk/>
            <pc:sldMk cId="515101065" sldId="283"/>
            <ac:picMk id="5" creationId="{FD05899C-F8BB-DEA6-2236-3387A31E4B94}"/>
          </ac:picMkLst>
        </pc:picChg>
      </pc:sldChg>
      <pc:sldChg chg="delSp modSp new mod">
        <pc:chgData name="Anirudh Yadav" userId="6acb2d64dd11fbea" providerId="LiveId" clId="{A1F53040-BFCD-4581-8426-2E5420D3B262}" dt="2025-05-02T05:53:07.699" v="23" actId="478"/>
        <pc:sldMkLst>
          <pc:docMk/>
          <pc:sldMk cId="1040101395" sldId="284"/>
        </pc:sldMkLst>
        <pc:spChg chg="mod">
          <ac:chgData name="Anirudh Yadav" userId="6acb2d64dd11fbea" providerId="LiveId" clId="{A1F53040-BFCD-4581-8426-2E5420D3B262}" dt="2025-05-02T05:53:03.812" v="22" actId="2711"/>
          <ac:spMkLst>
            <pc:docMk/>
            <pc:sldMk cId="1040101395" sldId="284"/>
            <ac:spMk id="2" creationId="{340764E4-9379-C121-B979-D91B0854883A}"/>
          </ac:spMkLst>
        </pc:spChg>
        <pc:spChg chg="del">
          <ac:chgData name="Anirudh Yadav" userId="6acb2d64dd11fbea" providerId="LiveId" clId="{A1F53040-BFCD-4581-8426-2E5420D3B262}" dt="2025-05-02T05:53:07.699" v="23" actId="478"/>
          <ac:spMkLst>
            <pc:docMk/>
            <pc:sldMk cId="1040101395" sldId="284"/>
            <ac:spMk id="3" creationId="{89209607-7666-C949-D58F-ADFD48B129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0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6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4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82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1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Netflix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Presented by: </a:t>
            </a:r>
            <a:r>
              <a:rPr sz="1600" dirty="0">
                <a:latin typeface="Arial Black" panose="020B0A04020102020204" pitchFamily="34" charset="0"/>
              </a:rPr>
              <a:t>Anirudh Pratap Singh Yadav</a:t>
            </a:r>
            <a:endParaRPr lang="en-IN" sz="1600" dirty="0">
              <a:latin typeface="Arial Black" panose="020B0A04020102020204" pitchFamily="34" charset="0"/>
            </a:endParaRPr>
          </a:p>
          <a:p>
            <a:pPr algn="just"/>
            <a:r>
              <a:rPr lang="en-IN" sz="16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PRN: </a:t>
            </a:r>
            <a:r>
              <a:rPr lang="en-IN" sz="1600" dirty="0">
                <a:latin typeface="Arial Black" panose="020B0A04020102020204" pitchFamily="34" charset="0"/>
                <a:cs typeface="Arial" panose="020B0604020202020204" pitchFamily="34" charset="0"/>
              </a:rPr>
              <a:t>24070722004(AIML)</a:t>
            </a:r>
          </a:p>
          <a:p>
            <a:pPr algn="just"/>
            <a:r>
              <a:rPr lang="en-IN" sz="16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PROJECT: </a:t>
            </a: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Software Tools</a:t>
            </a:r>
          </a:p>
          <a:p>
            <a:pPr algn="just"/>
            <a:endParaRPr sz="16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9623-6A7F-777A-A761-522B6F9F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6312659" cy="1110996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Data CLEANING/PREPROCESSING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619FD-9825-FCA1-9741-20E95451B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32" y="2299716"/>
            <a:ext cx="7552944" cy="4357116"/>
          </a:xfrm>
        </p:spPr>
      </p:pic>
    </p:spTree>
    <p:extLst>
      <p:ext uri="{BB962C8B-B14F-4D97-AF65-F5344CB8AC3E}">
        <p14:creationId xmlns:p14="http://schemas.microsoft.com/office/powerpoint/2010/main" val="200458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F72-670A-4057-D1DF-6E738E20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Visualization 1 – Category Distribution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DD9E-F669-7EC5-0CF8-F3AF7AA7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Bar chart</a:t>
            </a:r>
            <a:r>
              <a:rPr lang="en-US" sz="1600" dirty="0">
                <a:latin typeface="Arial Black" panose="020B0A04020102020204" pitchFamily="34" charset="0"/>
              </a:rPr>
              <a:t>: Movies vs TV Shows</a:t>
            </a: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Helps analyze which type dominates Netflix's catalog whether it is Movies more or TV Shows</a:t>
            </a:r>
            <a:br>
              <a:rPr lang="en-US" sz="1600" dirty="0">
                <a:latin typeface="Arial Black" panose="020B0A04020102020204" pitchFamily="34" charset="0"/>
              </a:rPr>
            </a:br>
            <a:endParaRPr lang="en-IN" sz="16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AAA0-EA54-EB88-61B8-33B91A67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69" y="3556809"/>
            <a:ext cx="5432986" cy="31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9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B6CF-A1D7-3FA5-4224-2BEF1427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191F-85A6-B736-8CCF-3FC84C3E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164D5-B03A-E7BF-3629-0A24473D4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6" y="2453156"/>
            <a:ext cx="880232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4A88-B0DA-7743-F115-CDE3FC72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95FD2-034A-6C82-E364-806BC38C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886"/>
            <a:ext cx="9144000" cy="5399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72EF9-5D2C-283B-4C2F-72AE6D202A32}"/>
              </a:ext>
            </a:extLst>
          </p:cNvPr>
          <p:cNvSpPr txBox="1"/>
          <p:nvPr/>
        </p:nvSpPr>
        <p:spPr>
          <a:xfrm>
            <a:off x="1911096" y="338328"/>
            <a:ext cx="456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77938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5A13-CB85-346E-89D3-610B2D13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886968"/>
            <a:ext cx="5937755" cy="128473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Visualization 2 – Growth Trends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0725-085F-71EE-799B-DD24F08F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537461"/>
            <a:ext cx="5937755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</a:rPr>
              <a:t>• Line plots: Content added per year(shows a sharp increase)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</a:rPr>
              <a:t>• Pie charts: Country-wise content share</a:t>
            </a:r>
          </a:p>
          <a:p>
            <a:pPr marL="0" indent="0">
              <a:buNone/>
            </a:pPr>
            <a:r>
              <a:rPr lang="en-US" sz="1600" dirty="0">
                <a:latin typeface="Arial Black" panose="020B0A04020102020204" pitchFamily="34" charset="0"/>
              </a:rPr>
              <a:t>• Word clouds: Most common genres</a:t>
            </a:r>
          </a:p>
          <a:p>
            <a:br>
              <a:rPr lang="en-US" sz="1600" dirty="0">
                <a:latin typeface="Arial Black" panose="020B0A04020102020204" pitchFamily="34" charset="0"/>
              </a:rPr>
            </a:br>
            <a:endParaRPr lang="en-IN" sz="16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59315-3B36-F6CE-847C-51581E4D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304" y="3998558"/>
            <a:ext cx="4315968" cy="2775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085FDC-CCCA-2EF0-ECE6-0D8F0289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1063"/>
            <a:ext cx="5066981" cy="26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3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196E-25E9-F5CF-249A-B8CFC913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Visualization 3 – Top Contributors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A8CC-E7A5-DC30-A591-4998F450D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2" y="2510029"/>
            <a:ext cx="5937755" cy="310198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 Black" panose="020B0A04020102020204" pitchFamily="34" charset="0"/>
              </a:rPr>
              <a:t>“Top Countries, Top Directors, Top Cast Members”</a:t>
            </a:r>
            <a:br>
              <a:rPr lang="en-US" sz="1600" dirty="0">
                <a:latin typeface="Arial Black" panose="020B0A04020102020204" pitchFamily="34" charset="0"/>
              </a:rPr>
            </a:br>
            <a:r>
              <a:rPr lang="en-US" sz="1600" dirty="0">
                <a:latin typeface="Arial Black" panose="020B0A04020102020204" pitchFamily="34" charset="0"/>
              </a:rPr>
              <a:t>Helps find the major sources and creators of Netflix content from countries to members all in one go!</a:t>
            </a:r>
            <a:br>
              <a:rPr lang="en-US" sz="1600" dirty="0">
                <a:latin typeface="Arial Black" panose="020B0A04020102020204" pitchFamily="34" charset="0"/>
              </a:rPr>
            </a:br>
            <a:br>
              <a:rPr lang="en-US" b="1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4353B-ECDF-303E-4B4F-24702DA8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3904489"/>
            <a:ext cx="4398264" cy="2869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081C0A-4F4A-8EE7-F08D-9F464681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3840480"/>
            <a:ext cx="4247215" cy="27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3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C88E-E054-FD5D-50F6-88A2B789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514D-D5FD-FEC4-5227-39B28229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5899C-F8BB-DEA6-2236-3387A31E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610"/>
            <a:ext cx="9144000" cy="60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0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CA8E-A394-2F5E-45CB-023706A4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962C-5B38-E116-4E86-88137DFF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4DA05-2E1A-ABBD-6136-F04601AF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9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3E63-12E9-2C18-BC83-1F294F32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4 – Content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8BE2-E08C-641F-09FA-1BD3A0E9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Black" panose="020B0A04020102020204" pitchFamily="34" charset="0"/>
              </a:rPr>
              <a:t>Ratings Distribution</a:t>
            </a:r>
            <a:r>
              <a:rPr lang="en-US" sz="1600" dirty="0">
                <a:latin typeface="Arial Black" panose="020B0A04020102020204" pitchFamily="34" charset="0"/>
              </a:rPr>
              <a:t> – audience targeting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Black" panose="020B0A04020102020204" pitchFamily="34" charset="0"/>
              </a:rPr>
              <a:t>Movie Duration</a:t>
            </a:r>
            <a:r>
              <a:rPr lang="en-US" sz="1600" dirty="0">
                <a:latin typeface="Arial Black" panose="020B0A04020102020204" pitchFamily="34" charset="0"/>
              </a:rPr>
              <a:t> – average length of movies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Black" panose="020B0A04020102020204" pitchFamily="34" charset="0"/>
              </a:rPr>
              <a:t>Top Genres</a:t>
            </a:r>
            <a:r>
              <a:rPr lang="en-US" sz="1600" dirty="0">
                <a:latin typeface="Arial Black" panose="020B0A04020102020204" pitchFamily="34" charset="0"/>
              </a:rPr>
              <a:t> – most featured content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 Black" panose="020B0A04020102020204" pitchFamily="34" charset="0"/>
              </a:rPr>
              <a:t>Unknown Data</a:t>
            </a:r>
            <a:r>
              <a:rPr lang="en-US" sz="1600" dirty="0">
                <a:latin typeface="Arial Black" panose="020B0A04020102020204" pitchFamily="34" charset="0"/>
              </a:rPr>
              <a:t> – data quality check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20400-37DA-5346-7B2C-F5DEBC31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4189036"/>
            <a:ext cx="4734135" cy="21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052C-647A-74E5-E16A-C3C587CF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CACB-A485-182E-6686-77BADBE7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B0E844-6BC2-715C-CF2D-14852114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4" y="298478"/>
            <a:ext cx="7296912" cy="626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9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7538-13AD-F7FA-CD5F-CAFE1ACF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1538-90AA-DECA-AF27-5D4205208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391157"/>
            <a:ext cx="6120635" cy="36438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This project is an interactive desktop application built using:</a:t>
            </a:r>
          </a:p>
          <a:p>
            <a:pPr marL="742950" lvl="1" indent="-285750" algn="just"/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Python</a:t>
            </a:r>
          </a:p>
          <a:p>
            <a:pPr marL="742950" lvl="1" indent="-285750" algn="just"/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Tkinter(GUI)</a:t>
            </a:r>
          </a:p>
          <a:p>
            <a:pPr marL="742950" lvl="1" indent="-285750" algn="just"/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Pandas, NumPy, Matplotlib (Data Handling and Visualization)</a:t>
            </a:r>
          </a:p>
          <a:p>
            <a:pPr marL="0" indent="0" algn="just">
              <a:buNone/>
            </a:pP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It allows users to: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Load a Netflix dataset (CSV)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Preprocess it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Visualize key insights interactive Using different libraries like </a:t>
            </a:r>
            <a:r>
              <a:rPr lang="en-IN" dirty="0" err="1">
                <a:solidFill>
                  <a:schemeClr val="tx1"/>
                </a:solidFill>
                <a:latin typeface="Arial Black" panose="020B0A04020102020204" pitchFamily="34" charset="0"/>
              </a:rPr>
              <a:t>Numpy</a:t>
            </a:r>
            <a:r>
              <a:rPr lang="en-IN" dirty="0">
                <a:solidFill>
                  <a:schemeClr val="tx1"/>
                </a:solidFill>
                <a:latin typeface="Arial Black" panose="020B0A04020102020204" pitchFamily="34" charset="0"/>
              </a:rPr>
              <a:t>, Pandas, Matplotlib</a:t>
            </a: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03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002060"/>
                </a:solidFill>
                <a:latin typeface="Arial Black" panose="020B0A04020102020204" pitchFamily="34" charset="0"/>
              </a:rPr>
              <a:t>Analysis 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600" dirty="0">
                <a:latin typeface="Arial Black" panose="020B0A04020102020204" pitchFamily="34" charset="0"/>
              </a:rPr>
              <a:t>• Count and group-by operations using Pandas</a:t>
            </a:r>
          </a:p>
          <a:p>
            <a:pPr marL="0" indent="0">
              <a:buNone/>
            </a:pPr>
            <a:r>
              <a:rPr sz="1600" dirty="0">
                <a:latin typeface="Arial Black" panose="020B0A04020102020204" pitchFamily="34" charset="0"/>
              </a:rPr>
              <a:t>• Value counts for categorical variables</a:t>
            </a:r>
          </a:p>
          <a:p>
            <a:pPr marL="0" indent="0">
              <a:buNone/>
            </a:pPr>
            <a:r>
              <a:rPr sz="1600" dirty="0">
                <a:latin typeface="Arial Black" panose="020B0A04020102020204" pitchFamily="34" charset="0"/>
              </a:rPr>
              <a:t>• Date-based filtering (e.g., yearly trends)</a:t>
            </a:r>
          </a:p>
          <a:p>
            <a:pPr marL="0" indent="0">
              <a:buNone/>
            </a:pPr>
            <a:r>
              <a:rPr sz="1600" dirty="0">
                <a:latin typeface="Arial Black" panose="020B0A04020102020204" pitchFamily="34" charset="0"/>
              </a:rPr>
              <a:t>• Correlation and distribution analysis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8785-2B72-CC5F-2871-06FA9E55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With GUI(Tkinter)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98F89-165A-95B3-0B91-37E4F55F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" y="2153412"/>
            <a:ext cx="8625078" cy="4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64E4-9379-C121-B979-D91B0854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040101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405C-4B47-0D26-CA39-D3DC0640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HOW COULD I MAKE IT MORE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308F-FD8E-6420-5BDE-1E8F3FA8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68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Arial Black" panose="020B0A04020102020204" pitchFamily="34" charset="0"/>
              </a:rPr>
              <a:t>If there was much time and not much assessments during the project preparation time, I would have relentlessly went to create :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Whole new website being published this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More effective data cleaning methods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More visualisations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More Libraries like Scikit Learn</a:t>
            </a:r>
          </a:p>
        </p:txBody>
      </p:sp>
    </p:spTree>
    <p:extLst>
      <p:ext uri="{BB962C8B-B14F-4D97-AF65-F5344CB8AC3E}">
        <p14:creationId xmlns:p14="http://schemas.microsoft.com/office/powerpoint/2010/main" val="49104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CBB6-0015-6FAA-3BEA-E5F50B63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PROBLEMS FACED?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1317-4BFA-8222-24D3-CB985109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While working on this project, I faced some major problems like:</a:t>
            </a:r>
          </a:p>
          <a:p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How to import dataset from Kaggle</a:t>
            </a:r>
          </a:p>
          <a:p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Modules not working in VS Code due to version issue</a:t>
            </a:r>
          </a:p>
          <a:p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I completely forgot Tkinter (GUI) but revised to work.</a:t>
            </a:r>
          </a:p>
          <a:p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Error Handling</a:t>
            </a:r>
            <a:endParaRPr lang="en-IN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55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847D-C4D8-1DDF-EE58-0CF2334D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RESOURCES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8CC6-42F2-E187-6DA4-7F89FE9C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à"/>
            </a:pPr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I used a lot of resources to complete this project which includes:</a:t>
            </a:r>
          </a:p>
          <a:p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Kaggle Dataset</a:t>
            </a:r>
          </a:p>
          <a:p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My Tkinter Notes</a:t>
            </a:r>
          </a:p>
          <a:p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Saw a random YouTube video to learn in deep about data cleaning techniques</a:t>
            </a:r>
          </a:p>
          <a:p>
            <a:r>
              <a:rPr lang="en-IN" sz="1600" dirty="0">
                <a:latin typeface="Arial Black" panose="020B0A04020102020204" pitchFamily="34" charset="0"/>
                <a:sym typeface="Wingdings" panose="05000000000000000000" pitchFamily="2" charset="2"/>
              </a:rPr>
              <a:t>Wikipedia for Netflix photo</a:t>
            </a:r>
            <a:endParaRPr lang="en-IN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81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ank You!!">
            <a:extLst>
              <a:ext uri="{FF2B5EF4-FFF2-40B4-BE49-F238E27FC236}">
                <a16:creationId xmlns:a16="http://schemas.microsoft.com/office/drawing/2014/main" id="{CD5A818D-EDE7-45DE-7A2E-4E1D1F528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" y="105156"/>
            <a:ext cx="9070848" cy="66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4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292D-69E3-C19F-60A2-91E0ADAA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574A-47FC-87E2-99BB-397315895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3695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Python</a:t>
            </a: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 – core language for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Tkinter</a:t>
            </a: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 – for building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Pandas/NumPy</a:t>
            </a: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 – data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Matplotlib</a:t>
            </a: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 –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PIL (Python Imaging Library)</a:t>
            </a: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 – to add background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Date/time Module- </a:t>
            </a: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For Date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VSCODE- </a:t>
            </a:r>
            <a:r>
              <a:rPr lang="en-IN" sz="1600" dirty="0">
                <a:solidFill>
                  <a:schemeClr val="tx1"/>
                </a:solidFill>
                <a:latin typeface="Arial Black" panose="020B0A04020102020204" pitchFamily="34" charset="0"/>
              </a:rPr>
              <a:t>IDE</a:t>
            </a:r>
          </a:p>
          <a:p>
            <a:endParaRPr lang="en-IN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9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002060"/>
                </a:solidFill>
                <a:latin typeface="Arial Black" panose="020B0A04020102020204" pitchFamily="34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6586979" cy="36438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1600" dirty="0">
                <a:solidFill>
                  <a:srgbClr val="FF0000"/>
                </a:solidFill>
                <a:latin typeface="Arial Black" panose="020B0A04020102020204" pitchFamily="34" charset="0"/>
              </a:rPr>
              <a:t>• </a:t>
            </a:r>
            <a:r>
              <a:rPr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Source: </a:t>
            </a:r>
            <a:r>
              <a:rPr sz="1600" dirty="0">
                <a:solidFill>
                  <a:schemeClr val="tx1"/>
                </a:solidFill>
                <a:latin typeface="Arial Black" panose="020B0A04020102020204" pitchFamily="34" charset="0"/>
              </a:rPr>
              <a:t>Kaggle (Netflix Movies and TV Shows Dataset)</a:t>
            </a:r>
          </a:p>
          <a:p>
            <a:pPr marL="0" indent="0" algn="just">
              <a:buNone/>
            </a:pPr>
            <a:r>
              <a:rPr sz="1600" dirty="0">
                <a:solidFill>
                  <a:srgbClr val="FF0000"/>
                </a:solidFill>
                <a:latin typeface="Arial Black" panose="020B0A04020102020204" pitchFamily="34" charset="0"/>
              </a:rPr>
              <a:t>• </a:t>
            </a:r>
            <a:r>
              <a:rPr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Size: </a:t>
            </a:r>
            <a:r>
              <a:rPr sz="1600" dirty="0">
                <a:solidFill>
                  <a:schemeClr val="tx1"/>
                </a:solidFill>
                <a:latin typeface="Arial Black" panose="020B0A04020102020204" pitchFamily="34" charset="0"/>
              </a:rPr>
              <a:t>8807 records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sz="16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Features:</a:t>
            </a:r>
            <a:endParaRPr lang="en-IN" sz="1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Titles, Director, Cast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Release Date, Country, Category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Rating, Duration, Listed Genres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Preprocessing includes: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Handling missing values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Converting release dates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Creating new columns like Year</a:t>
            </a:r>
            <a:endParaRPr lang="en-IN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 algn="just">
              <a:buNone/>
            </a:pPr>
            <a:r>
              <a:rPr sz="1600" dirty="0">
                <a:solidFill>
                  <a:schemeClr val="tx1"/>
                </a:solidFill>
                <a:latin typeface="Arial Black" panose="020B0A04020102020204" pitchFamily="34" charset="0"/>
              </a:rPr>
              <a:t>•</a:t>
            </a:r>
            <a:r>
              <a:rPr sz="1600" b="1" dirty="0">
                <a:solidFill>
                  <a:srgbClr val="FF0000"/>
                </a:solidFill>
                <a:latin typeface="Arial Black" panose="020B0A04020102020204" pitchFamily="34" charset="0"/>
              </a:rPr>
              <a:t>Purpose: </a:t>
            </a:r>
            <a:r>
              <a:rPr sz="1600" dirty="0">
                <a:solidFill>
                  <a:schemeClr val="tx1"/>
                </a:solidFill>
                <a:latin typeface="Arial Black" panose="020B0A04020102020204" pitchFamily="34" charset="0"/>
              </a:rPr>
              <a:t>Analyze Netflix content trends and characteristics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355180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dirty="0">
                <a:solidFill>
                  <a:srgbClr val="000080"/>
                </a:solidFill>
                <a:latin typeface="Arial Black" panose="020B0A04020102020204" pitchFamily="34" charset="0"/>
              </a:rPr>
              <a:t>Kaggle</a:t>
            </a:r>
            <a:r>
              <a:rPr sz="2800" b="1" dirty="0">
                <a:solidFill>
                  <a:srgbClr val="000080"/>
                </a:solidFill>
              </a:rPr>
              <a:t> Screenshot</a:t>
            </a:r>
          </a:p>
        </p:txBody>
      </p:sp>
      <p:pic>
        <p:nvPicPr>
          <p:cNvPr id="3" name="Picture 2" descr="e6df028a-1282-4fca-a228-71f6603ee3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26905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b38c5e0-65f6-4c02-8c17-f1bb5050a0e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85" y="1481328"/>
            <a:ext cx="8016430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39FC0B-3ADD-F39C-4DAA-55CD628FD531}"/>
              </a:ext>
            </a:extLst>
          </p:cNvPr>
          <p:cNvSpPr txBox="1"/>
          <p:nvPr/>
        </p:nvSpPr>
        <p:spPr>
          <a:xfrm>
            <a:off x="914400" y="557784"/>
            <a:ext cx="4928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Arial Black" panose="020B0A04020102020204" pitchFamily="34" charset="0"/>
              </a:rPr>
              <a:t>DATA IN CSV FORMAT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274F-59F1-AF52-9527-41246F8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Data Loading &amp;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4FCD2-1780-2DEE-888C-757FC5DC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2" y="2454080"/>
            <a:ext cx="5937755" cy="3101983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rial Black" panose="020B0A04020102020204" pitchFamily="34" charset="0"/>
              </a:rPr>
              <a:t>Loaded the Data using </a:t>
            </a:r>
            <a:r>
              <a:rPr lang="en-IN" sz="1600" dirty="0" err="1">
                <a:latin typeface="Arial Black" panose="020B0A04020102020204" pitchFamily="34" charset="0"/>
              </a:rPr>
              <a:t>filedialougebox</a:t>
            </a:r>
            <a:r>
              <a:rPr lang="en-IN" sz="1600" dirty="0">
                <a:latin typeface="Arial Black" panose="020B0A04020102020204" pitchFamily="34" charset="0"/>
              </a:rPr>
              <a:t> from my Computer System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Added YEAR extension to it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Handled some parsing errors using Exceptional Handling</a:t>
            </a:r>
          </a:p>
          <a:p>
            <a:endParaRPr lang="en-IN" sz="1600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CAFDFF-3E1B-71DD-933C-C13951E8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55" y="4005071"/>
            <a:ext cx="7333489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DD07-A181-6BCE-278A-F4E6D398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</a:rPr>
              <a:t>Displaying Data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1EC-529A-C585-9F32-31C6BDF2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2" y="2436877"/>
            <a:ext cx="5937755" cy="3101983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rial Black" panose="020B0A04020102020204" pitchFamily="34" charset="0"/>
              </a:rPr>
              <a:t>Gave command to show 10 rows in a scrollable tkinter window</a:t>
            </a:r>
          </a:p>
          <a:p>
            <a:r>
              <a:rPr lang="en-IN" sz="1600" dirty="0">
                <a:latin typeface="Arial Black" panose="020B0A04020102020204" pitchFamily="34" charset="0"/>
              </a:rPr>
              <a:t>Also, gave command to show column info which shows- shape, column, names, data ,types, etc</a:t>
            </a:r>
          </a:p>
          <a:p>
            <a:endParaRPr lang="en-IN" sz="16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9D1A8-8D2B-6638-6624-68EBF9A5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92" y="3673721"/>
            <a:ext cx="6437376" cy="31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6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2060"/>
                </a:solidFill>
                <a:latin typeface="Arial Black" panose="020B0A04020102020204" pitchFamily="34" charset="0"/>
              </a:rPr>
              <a:t>Data 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600" dirty="0">
                <a:latin typeface="Arial Black" panose="020B0A04020102020204" pitchFamily="34" charset="0"/>
              </a:rPr>
              <a:t>• Removed null values in key columns (e.g., title, type)</a:t>
            </a:r>
          </a:p>
          <a:p>
            <a:pPr marL="0" indent="0">
              <a:buNone/>
            </a:pPr>
            <a:r>
              <a:rPr sz="1600" dirty="0">
                <a:latin typeface="Arial Black" panose="020B0A04020102020204" pitchFamily="34" charset="0"/>
              </a:rPr>
              <a:t>• Converted date columns to datetime format</a:t>
            </a:r>
          </a:p>
          <a:p>
            <a:pPr marL="0" indent="0">
              <a:buNone/>
            </a:pPr>
            <a:r>
              <a:rPr sz="1600" dirty="0">
                <a:latin typeface="Arial Black" panose="020B0A04020102020204" pitchFamily="34" charset="0"/>
              </a:rPr>
              <a:t>• Stripped whitespace and unified text formatting</a:t>
            </a:r>
          </a:p>
          <a:p>
            <a:pPr marL="0" indent="0">
              <a:buNone/>
            </a:pPr>
            <a:r>
              <a:rPr sz="1600" dirty="0">
                <a:latin typeface="Arial Black" panose="020B0A04020102020204" pitchFamily="34" charset="0"/>
              </a:rPr>
              <a:t>• Extracted numerical duration from 'duration' column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594</TotalTime>
  <Words>596</Words>
  <Application>Microsoft Office PowerPoint</Application>
  <PresentationFormat>On-screen Show (4:3)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Gill Sans MT</vt:lpstr>
      <vt:lpstr>Wingdings</vt:lpstr>
      <vt:lpstr>Parcel</vt:lpstr>
      <vt:lpstr>Netflix Dataset Analysis</vt:lpstr>
      <vt:lpstr>OVERVIEW</vt:lpstr>
      <vt:lpstr>Tools &amp; Technologies</vt:lpstr>
      <vt:lpstr>Dataset Description</vt:lpstr>
      <vt:lpstr>PowerPoint Presentation</vt:lpstr>
      <vt:lpstr>PowerPoint Presentation</vt:lpstr>
      <vt:lpstr>Data Loading &amp; Preprocessing</vt:lpstr>
      <vt:lpstr>Displaying Data Info</vt:lpstr>
      <vt:lpstr>Data Cleaning Techniques</vt:lpstr>
      <vt:lpstr>Data CLEANING/PREPROCESSING</vt:lpstr>
      <vt:lpstr>Visualization 1 – Category Distribution </vt:lpstr>
      <vt:lpstr>CODE</vt:lpstr>
      <vt:lpstr>PowerPoint Presentation</vt:lpstr>
      <vt:lpstr>Visualization 2 – Growth Trends </vt:lpstr>
      <vt:lpstr>Visualization 3 – Top Contributors</vt:lpstr>
      <vt:lpstr>PowerPoint Presentation</vt:lpstr>
      <vt:lpstr>PowerPoint Presentation</vt:lpstr>
      <vt:lpstr>Visualization 4 – Content Analysis</vt:lpstr>
      <vt:lpstr>PowerPoint Presentation</vt:lpstr>
      <vt:lpstr>Analysis Methods Used</vt:lpstr>
      <vt:lpstr>With GUI(Tkinter)</vt:lpstr>
      <vt:lpstr>VIDEO</vt:lpstr>
      <vt:lpstr>HOW COULD I MAKE IT MORE BETTER?</vt:lpstr>
      <vt:lpstr>PROBLEMS FACED?</vt:lpstr>
      <vt:lpstr>RESOURCES USED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Anirudh</dc:creator>
  <cp:keywords/>
  <dc:description>generated using python-pptx</dc:description>
  <cp:lastModifiedBy>Anirudh Yadav</cp:lastModifiedBy>
  <cp:revision>2</cp:revision>
  <dcterms:created xsi:type="dcterms:W3CDTF">2013-01-27T09:14:16Z</dcterms:created>
  <dcterms:modified xsi:type="dcterms:W3CDTF">2025-05-02T05:53:08Z</dcterms:modified>
  <cp:category/>
</cp:coreProperties>
</file>