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53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1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9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9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5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6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Inheritance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Types, Concepts, and Best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Inheritance is an OOP concept where a class (child class) derives attributes and methods from another class (parent class).</a:t>
            </a:r>
          </a:p>
          <a:p>
            <a:r>
              <a:rPr sz="1800" dirty="0"/>
              <a:t>Promotes code reusability and hierarchical classification.</a:t>
            </a:r>
          </a:p>
          <a:p>
            <a:r>
              <a:rPr sz="1800" dirty="0"/>
              <a:t>The child class can:</a:t>
            </a:r>
          </a:p>
          <a:p>
            <a:r>
              <a:rPr sz="1800" dirty="0"/>
              <a:t>Use parent methods and attributes.</a:t>
            </a:r>
          </a:p>
          <a:p>
            <a:r>
              <a:rPr sz="1800" dirty="0"/>
              <a:t>Override methods to provide its own implementation.</a:t>
            </a:r>
          </a:p>
          <a:p>
            <a:r>
              <a:rPr sz="1800" dirty="0"/>
              <a:t>Extend functionality by adding new methods.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Inheritance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Single Inheritance - One child inherits from one parent.</a:t>
            </a:r>
          </a:p>
          <a:p>
            <a:r>
              <a:rPr sz="1800" dirty="0"/>
              <a:t>Multiple Inheritance - One child inherits from multiple parents.</a:t>
            </a:r>
          </a:p>
          <a:p>
            <a:r>
              <a:rPr sz="1800" dirty="0"/>
              <a:t>Multilevel Inheritance - A chain of inheritance (Child → Parent → Grandparent).</a:t>
            </a:r>
          </a:p>
          <a:p>
            <a:r>
              <a:rPr sz="1800" dirty="0"/>
              <a:t>Hierarchical Inheritance - Multiple child classes inherit from a common parent.</a:t>
            </a:r>
          </a:p>
          <a:p>
            <a:r>
              <a:rPr sz="1800" dirty="0"/>
              <a:t>Hybrid Inheritance - A combination of multiple inheritance types.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super(): Calls parent class methods inside a child class.</a:t>
            </a:r>
          </a:p>
          <a:p>
            <a:r>
              <a:rPr sz="1800" dirty="0"/>
              <a:t>Method Overriding: Child class redefines a method from the parent class.</a:t>
            </a:r>
          </a:p>
          <a:p>
            <a:r>
              <a:rPr sz="1800" dirty="0"/>
              <a:t>Constructor Inheritance (__</a:t>
            </a:r>
            <a:r>
              <a:rPr sz="1800" dirty="0" err="1"/>
              <a:t>init</a:t>
            </a:r>
            <a:r>
              <a:rPr sz="1800" dirty="0"/>
              <a:t>__): Allows reusing initialization logic.</a:t>
            </a:r>
          </a:p>
          <a:p>
            <a:r>
              <a:rPr sz="1800" dirty="0"/>
              <a:t>MRO (Method Resolution Order): Defines method lookup order in multiple inheritance.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✔ Code Reusability - Avoids rewriting code.</a:t>
            </a:r>
          </a:p>
          <a:p>
            <a:r>
              <a:rPr sz="1800" dirty="0"/>
              <a:t>✔ Modularity - Simplifies complex programs.</a:t>
            </a:r>
          </a:p>
          <a:p>
            <a:r>
              <a:rPr sz="1800" dirty="0"/>
              <a:t>✔ Extensibility - Allows adding new features easily.</a:t>
            </a:r>
          </a:p>
          <a:p>
            <a:r>
              <a:rPr sz="1800" dirty="0"/>
              <a:t>✔ Hierarchical Representation - Models real-world relationships like Animal → Mammal → Dog.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&amp; Avoid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✔ Use Inheritance When:</a:t>
            </a:r>
          </a:p>
          <a:p>
            <a:r>
              <a:rPr sz="1800" dirty="0"/>
              <a:t>Multiple classes share common functionality.</a:t>
            </a:r>
          </a:p>
          <a:p>
            <a:r>
              <a:rPr sz="1800" dirty="0"/>
              <a:t>You need a hierarchical structure.</a:t>
            </a:r>
          </a:p>
          <a:p>
            <a:r>
              <a:rPr sz="1800" dirty="0"/>
              <a:t>Extending existing functionality is needed.</a:t>
            </a:r>
          </a:p>
          <a:p>
            <a:endParaRPr sz="1800" dirty="0"/>
          </a:p>
          <a:p>
            <a:r>
              <a:rPr sz="1800" dirty="0"/>
              <a:t>❌ Avoid Inheritance When:</a:t>
            </a:r>
          </a:p>
          <a:p>
            <a:r>
              <a:rPr sz="1800" dirty="0"/>
              <a:t>Classes are unrelated.</a:t>
            </a:r>
          </a:p>
          <a:p>
            <a:r>
              <a:rPr sz="1800" dirty="0"/>
              <a:t>Overriding too many methods.</a:t>
            </a:r>
          </a:p>
          <a:p>
            <a:r>
              <a:rPr sz="1800" dirty="0"/>
              <a:t>Structure becomes too complex (prefer composition instead).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Python Functions for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super(): Calls parent methods.</a:t>
            </a:r>
          </a:p>
          <a:p>
            <a:r>
              <a:rPr sz="1800" dirty="0" err="1"/>
              <a:t>isinstance</a:t>
            </a:r>
            <a:r>
              <a:rPr sz="1800" dirty="0"/>
              <a:t>(obj, Class): Checks if an object belongs to a class.</a:t>
            </a:r>
          </a:p>
          <a:p>
            <a:r>
              <a:rPr sz="1800" dirty="0" err="1"/>
              <a:t>issubclass</a:t>
            </a:r>
            <a:r>
              <a:rPr sz="1800" dirty="0"/>
              <a:t>(</a:t>
            </a:r>
            <a:r>
              <a:rPr sz="1800" dirty="0" err="1"/>
              <a:t>ClassA</a:t>
            </a:r>
            <a:r>
              <a:rPr sz="1800" dirty="0"/>
              <a:t>, </a:t>
            </a:r>
            <a:r>
              <a:rPr sz="1800" dirty="0" err="1"/>
              <a:t>ClassB</a:t>
            </a:r>
            <a:r>
              <a:rPr sz="1800" dirty="0"/>
              <a:t>): Checks if </a:t>
            </a:r>
            <a:r>
              <a:rPr sz="1800" dirty="0" err="1"/>
              <a:t>ClassA</a:t>
            </a:r>
            <a:r>
              <a:rPr sz="1800" dirty="0"/>
              <a:t> is a subclass of </a:t>
            </a:r>
            <a:r>
              <a:rPr sz="1800" dirty="0" err="1"/>
              <a:t>ClassB</a:t>
            </a:r>
            <a:r>
              <a:rPr sz="1800" dirty="0"/>
              <a:t>.</a:t>
            </a:r>
          </a:p>
          <a:p>
            <a:r>
              <a:rPr sz="1800" dirty="0"/>
              <a:t>__</a:t>
            </a:r>
            <a:r>
              <a:rPr sz="1800" dirty="0" err="1"/>
              <a:t>mro</a:t>
            </a:r>
            <a:r>
              <a:rPr sz="1800" dirty="0"/>
              <a:t>__: Displays method resolution order in multiple inheritance.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Inheritance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Inheritance allows code reusability by deriving child classes from parent classes.</a:t>
            </a:r>
          </a:p>
          <a:p>
            <a:r>
              <a:rPr sz="1800" dirty="0"/>
              <a:t>Python supports Single, Multiple, Multilevel, Hierarchical, and Hybrid Inheritance.</a:t>
            </a:r>
          </a:p>
          <a:p>
            <a:r>
              <a:rPr sz="1800" dirty="0"/>
              <a:t>super() helps access parent methods in child classes.</a:t>
            </a:r>
          </a:p>
          <a:p>
            <a:r>
              <a:rPr sz="1800" dirty="0"/>
              <a:t>Method overriding enables customizing inherited behavior.</a:t>
            </a:r>
          </a:p>
          <a:p>
            <a:r>
              <a:rPr sz="1800" dirty="0"/>
              <a:t>MRO (Method Resolution Order) defines the execution sequence in multiple inheritance.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</TotalTime>
  <Words>391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Inheritance in Python</vt:lpstr>
      <vt:lpstr>What is Inheritance?</vt:lpstr>
      <vt:lpstr>Types of Inheritance in Python</vt:lpstr>
      <vt:lpstr>Key Concepts in Inheritance</vt:lpstr>
      <vt:lpstr>Advantages of Inheritance</vt:lpstr>
      <vt:lpstr>When to Use &amp; Avoid Inheritance</vt:lpstr>
      <vt:lpstr>Important Python Functions for Inheritance</vt:lpstr>
      <vt:lpstr>Summary of Inheritance in Python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Anirudh Ravipudi</cp:lastModifiedBy>
  <cp:revision>2</cp:revision>
  <dcterms:created xsi:type="dcterms:W3CDTF">2013-01-27T09:14:16Z</dcterms:created>
  <dcterms:modified xsi:type="dcterms:W3CDTF">2025-02-12T23:41:30Z</dcterms:modified>
  <cp:category/>
</cp:coreProperties>
</file>