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80" r:id="rId3"/>
    <p:sldId id="283" r:id="rId4"/>
    <p:sldId id="284" r:id="rId5"/>
    <p:sldId id="282" r:id="rId6"/>
    <p:sldId id="294" r:id="rId7"/>
    <p:sldId id="295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0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A screenshot of a compute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B2E5F05-6952-42D9-9FE1-9FCCD5ADA4F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071970" cy="609631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aBzK11EkE" TargetMode="External"/><Relationship Id="rId2" Type="http://schemas.openxmlformats.org/officeDocument/2006/relationships/hyperlink" Target="https://github.com/AnirudhUST/SpringBootRapidApi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RAPId</a:t>
            </a:r>
            <a:r>
              <a:rPr lang="en-US" dirty="0"/>
              <a:t> </a:t>
            </a:r>
            <a:r>
              <a:rPr lang="en-US" dirty="0" err="1"/>
              <a:t>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Anirudh G</a:t>
            </a:r>
          </a:p>
          <a:p>
            <a:r>
              <a:rPr lang="en-US" dirty="0"/>
              <a:t>245099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rapid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429000"/>
            <a:ext cx="6766560" cy="2494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It is a market places for API’s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Provided by Microsoft and it cracks 10k API’s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Rapid </a:t>
            </a:r>
            <a:r>
              <a:rPr lang="en-US" sz="2300" dirty="0" err="1"/>
              <a:t>Api</a:t>
            </a:r>
            <a:r>
              <a:rPr lang="en-US" sz="2300" dirty="0"/>
              <a:t> is a market place where we can find and connect to API as a consumer.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575310"/>
            <a:ext cx="676656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Difference Steps</a:t>
            </a: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98098"/>
              </p:ext>
            </p:extLst>
          </p:nvPr>
        </p:nvGraphicFramePr>
        <p:xfrm>
          <a:off x="3657599" y="2483960"/>
          <a:ext cx="8275321" cy="420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A9CFB-B0BB-44A5-84B1-0E10CE4942EB}"/>
              </a:ext>
            </a:extLst>
          </p:cNvPr>
          <p:cNvSpPr txBox="1"/>
          <p:nvPr/>
        </p:nvSpPr>
        <p:spPr>
          <a:xfrm>
            <a:off x="4178808" y="1499616"/>
            <a:ext cx="14001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STEP 1</a:t>
            </a:r>
            <a:endParaRPr lang="en-IN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5C109-7A04-4C76-8CAA-9C5C95E614D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66E0A-196B-4783-BF64-A21ED18401D5}"/>
              </a:ext>
            </a:extLst>
          </p:cNvPr>
          <p:cNvSpPr txBox="1"/>
          <p:nvPr/>
        </p:nvSpPr>
        <p:spPr>
          <a:xfrm>
            <a:off x="5067300" y="203026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URL:-</a:t>
            </a:r>
            <a:r>
              <a:rPr lang="en-IN" dirty="0">
                <a:solidFill>
                  <a:srgbClr val="FF0000"/>
                </a:solidFill>
              </a:rPr>
              <a:t>https://rapidapi.com/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80976"/>
            <a:ext cx="10671048" cy="933450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Step 2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EC54-B42F-41EF-9FBA-4DEADA887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114426"/>
            <a:ext cx="10680192" cy="4564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/>
                </a:solidFill>
              </a:rPr>
              <a:t>LOGIN/SIGNUP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3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9A6CBE-39BE-409C-85D4-8BFD09B9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52600"/>
            <a:ext cx="11772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262128"/>
            <a:ext cx="10671048" cy="768096"/>
          </a:xfrm>
        </p:spPr>
        <p:txBody>
          <a:bodyPr/>
          <a:lstStyle/>
          <a:p>
            <a:r>
              <a:rPr lang="en-US" dirty="0"/>
              <a:t>Step3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030224"/>
            <a:ext cx="11119104" cy="5565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/>
                </a:solidFill>
              </a:rPr>
              <a:t>MAIN PAGE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425238" y="3209925"/>
            <a:ext cx="766762" cy="1627188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E99A98-B0E7-4A3A-86FA-8D6E2F21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1590675"/>
            <a:ext cx="10968610" cy="49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7858-A91F-42B5-BBBC-CF44FCB2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16992"/>
            <a:ext cx="10671048" cy="768096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C50A81-87C8-4E71-A2E0-E569C2D5D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825" y="1209676"/>
            <a:ext cx="10462895" cy="53276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82D1F-43D1-4692-AD40-1C019DAD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D6B-C75F-46D2-B736-AB9B06A3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349C-AE08-4666-BB86-6ABAFEE5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8850" y="2103120"/>
            <a:ext cx="9429750" cy="443484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GitHub Link:</a:t>
            </a:r>
          </a:p>
          <a:p>
            <a:pPr marL="0" indent="0">
              <a:buNone/>
            </a:pPr>
            <a:r>
              <a:rPr lang="en-IN" dirty="0">
                <a:effectLst/>
                <a:hlinkClick r:id="rId2" tooltip="https://github.com/anirudhust/springbootrapidapi"/>
              </a:rPr>
              <a:t>https://github.com/AnirudhUST/SpringBootRapidApi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chemeClr val="tx1"/>
                </a:solidFill>
              </a:rPr>
              <a:t>Youtube</a:t>
            </a:r>
            <a:r>
              <a:rPr lang="en-IN" b="1" dirty="0">
                <a:solidFill>
                  <a:schemeClr val="tx1"/>
                </a:solidFill>
              </a:rPr>
              <a:t> Link:</a:t>
            </a:r>
          </a:p>
          <a:p>
            <a:pPr marL="0" indent="0">
              <a:buNone/>
            </a:pPr>
            <a:r>
              <a:rPr lang="en-IN" dirty="0">
                <a:effectLst/>
                <a:hlinkClick r:id="rId3" tooltip="https://www.youtube.com/watch?v=viabzk11eke"/>
              </a:rPr>
              <a:t>https://www.youtube.com/watch?v=ViaBzK11EkE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/>
              </a:rPr>
              <a:t>Website Link:</a:t>
            </a:r>
          </a:p>
          <a:p>
            <a:pPr marL="0" indent="0">
              <a:buNone/>
            </a:pPr>
            <a:r>
              <a:rPr lang="en-IN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https://rapidapi.com/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948-26E5-44B2-B23D-6E15920C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8EA26-6B34-45AE-A85E-EEB4B3CB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3"/>
            <a:ext cx="4169664" cy="20730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{95A657DA-175A-4CE3-BBD7-85EF852C69A1}tf78438558_win32</Template>
  <TotalTime>1431</TotalTime>
  <Words>113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RAPId api </vt:lpstr>
      <vt:lpstr>What is rapid api</vt:lpstr>
      <vt:lpstr>Difference Steps</vt:lpstr>
      <vt:lpstr>Step 2</vt:lpstr>
      <vt:lpstr>Step3</vt:lpstr>
      <vt:lpstr>example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api </dc:title>
  <dc:subject/>
  <dc:creator>Anirudh Gopalakrishnan(UST,IN)</dc:creator>
  <cp:lastModifiedBy>Anirudh Gopalakrishnan(UST,IN)</cp:lastModifiedBy>
  <cp:revision>7</cp:revision>
  <dcterms:created xsi:type="dcterms:W3CDTF">2023-05-24T05:04:25Z</dcterms:created>
  <dcterms:modified xsi:type="dcterms:W3CDTF">2023-06-09T06:43:17Z</dcterms:modified>
</cp:coreProperties>
</file>