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4"/>
  </p:notesMasterIdLst>
  <p:sldIdLst>
    <p:sldId id="2147468567" r:id="rId5"/>
    <p:sldId id="2147468691" r:id="rId6"/>
    <p:sldId id="2147468649" r:id="rId7"/>
    <p:sldId id="2147468652" r:id="rId8"/>
    <p:sldId id="2147468712" r:id="rId9"/>
    <p:sldId id="2147468734" r:id="rId10"/>
    <p:sldId id="2147468763" r:id="rId11"/>
    <p:sldId id="2147468773" r:id="rId12"/>
    <p:sldId id="2147468774" r:id="rId13"/>
    <p:sldId id="2147468781" r:id="rId14"/>
    <p:sldId id="2147468783" r:id="rId15"/>
    <p:sldId id="2147468788" r:id="rId16"/>
    <p:sldId id="2147468791" r:id="rId17"/>
    <p:sldId id="2147468792" r:id="rId18"/>
    <p:sldId id="2147468793" r:id="rId19"/>
    <p:sldId id="2147468683" r:id="rId20"/>
    <p:sldId id="2147468684" r:id="rId21"/>
    <p:sldId id="2147468685" r:id="rId22"/>
    <p:sldId id="2147468711" r:id="rId23"/>
    <p:sldId id="2147468719" r:id="rId24"/>
    <p:sldId id="2147468730" r:id="rId25"/>
    <p:sldId id="2147468736" r:id="rId26"/>
    <p:sldId id="2147468739" r:id="rId27"/>
    <p:sldId id="2147468758" r:id="rId28"/>
    <p:sldId id="2147468760" r:id="rId29"/>
    <p:sldId id="2147468768" r:id="rId30"/>
    <p:sldId id="2147468780" r:id="rId31"/>
    <p:sldId id="2147468782" r:id="rId32"/>
    <p:sldId id="2147468784" r:id="rId33"/>
    <p:sldId id="2147468786" r:id="rId34"/>
    <p:sldId id="2147468787" r:id="rId35"/>
    <p:sldId id="2147468696" r:id="rId36"/>
    <p:sldId id="2147468695" r:id="rId37"/>
    <p:sldId id="2147468694" r:id="rId38"/>
    <p:sldId id="2147468699" r:id="rId39"/>
    <p:sldId id="2147468715" r:id="rId40"/>
    <p:sldId id="2147468713" r:id="rId41"/>
    <p:sldId id="2147468733" r:id="rId42"/>
    <p:sldId id="2147468732" r:id="rId43"/>
    <p:sldId id="2147468718" r:id="rId44"/>
    <p:sldId id="2147468717" r:id="rId45"/>
    <p:sldId id="2147468749" r:id="rId46"/>
    <p:sldId id="2147468686" r:id="rId47"/>
    <p:sldId id="2147468687" r:id="rId48"/>
    <p:sldId id="2147468688" r:id="rId49"/>
    <p:sldId id="2147468723" r:id="rId50"/>
    <p:sldId id="2147468724" r:id="rId51"/>
    <p:sldId id="2147468752" r:id="rId52"/>
    <p:sldId id="2147468753" r:id="rId53"/>
    <p:sldId id="2147468754" r:id="rId54"/>
    <p:sldId id="2147468755" r:id="rId55"/>
    <p:sldId id="2147468769" r:id="rId56"/>
    <p:sldId id="2147468770" r:id="rId57"/>
    <p:sldId id="2147468771" r:id="rId58"/>
    <p:sldId id="2147468772" r:id="rId59"/>
    <p:sldId id="2147468689" r:id="rId60"/>
    <p:sldId id="2147468779" r:id="rId61"/>
    <p:sldId id="2147468698" r:id="rId62"/>
    <p:sldId id="2147468703" r:id="rId63"/>
    <p:sldId id="2147468726" r:id="rId64"/>
    <p:sldId id="2147468735" r:id="rId65"/>
    <p:sldId id="2147468738" r:id="rId66"/>
    <p:sldId id="2147468757" r:id="rId67"/>
    <p:sldId id="2147468762" r:id="rId68"/>
    <p:sldId id="2147468653" r:id="rId69"/>
    <p:sldId id="2147468654" r:id="rId70"/>
    <p:sldId id="2147468655" r:id="rId71"/>
    <p:sldId id="2147468700" r:id="rId72"/>
    <p:sldId id="2147468701" r:id="rId73"/>
    <p:sldId id="2147468705" r:id="rId74"/>
    <p:sldId id="2147468709" r:id="rId75"/>
    <p:sldId id="2147468708" r:id="rId76"/>
    <p:sldId id="2147468707" r:id="rId77"/>
    <p:sldId id="2147468728" r:id="rId78"/>
    <p:sldId id="2147468727" r:id="rId79"/>
    <p:sldId id="2147468729" r:id="rId80"/>
    <p:sldId id="2147468743" r:id="rId81"/>
    <p:sldId id="2147468656" r:id="rId82"/>
    <p:sldId id="2147468737" r:id="rId83"/>
    <p:sldId id="2147468765" r:id="rId84"/>
    <p:sldId id="2147468775" r:id="rId85"/>
    <p:sldId id="2147468776" r:id="rId86"/>
    <p:sldId id="2147468658" r:id="rId87"/>
    <p:sldId id="2147468789" r:id="rId88"/>
    <p:sldId id="2147468659" r:id="rId89"/>
    <p:sldId id="2147468799" r:id="rId90"/>
    <p:sldId id="2147468660" r:id="rId91"/>
    <p:sldId id="2147468661" r:id="rId92"/>
    <p:sldId id="2147468657" r:id="rId93"/>
    <p:sldId id="2147468795" r:id="rId94"/>
    <p:sldId id="2147468751" r:id="rId95"/>
    <p:sldId id="2147468796" r:id="rId96"/>
    <p:sldId id="2147468662" r:id="rId97"/>
    <p:sldId id="2147468710" r:id="rId98"/>
    <p:sldId id="2147468716" r:id="rId99"/>
    <p:sldId id="2147468744" r:id="rId100"/>
    <p:sldId id="2147468761" r:id="rId101"/>
    <p:sldId id="2147468785" r:id="rId102"/>
    <p:sldId id="2147468767" r:id="rId103"/>
    <p:sldId id="2147468777" r:id="rId104"/>
    <p:sldId id="2147468778" r:id="rId105"/>
    <p:sldId id="2147468663" r:id="rId106"/>
    <p:sldId id="2147468664" r:id="rId107"/>
    <p:sldId id="2147468665" r:id="rId108"/>
    <p:sldId id="2147468666" r:id="rId109"/>
    <p:sldId id="2147468667" r:id="rId110"/>
    <p:sldId id="2147468668" r:id="rId111"/>
    <p:sldId id="2147468669" r:id="rId112"/>
    <p:sldId id="2147468670" r:id="rId113"/>
    <p:sldId id="2147468671" r:id="rId114"/>
    <p:sldId id="2147468672" r:id="rId115"/>
    <p:sldId id="2147468673" r:id="rId116"/>
    <p:sldId id="2147468674" r:id="rId117"/>
    <p:sldId id="2147468675" r:id="rId118"/>
    <p:sldId id="2147468676" r:id="rId119"/>
    <p:sldId id="2147468677" r:id="rId120"/>
    <p:sldId id="2147468704" r:id="rId121"/>
    <p:sldId id="2147468742" r:id="rId122"/>
    <p:sldId id="2147468721" r:id="rId123"/>
    <p:sldId id="2147468746" r:id="rId124"/>
    <p:sldId id="2147468748" r:id="rId125"/>
    <p:sldId id="2147468766" r:id="rId126"/>
    <p:sldId id="2147468678" r:id="rId127"/>
    <p:sldId id="2147468731" r:id="rId128"/>
    <p:sldId id="2147468759" r:id="rId129"/>
    <p:sldId id="2147468722" r:id="rId130"/>
    <p:sldId id="2147468679" r:id="rId131"/>
    <p:sldId id="2147468702" r:id="rId132"/>
    <p:sldId id="2147468680" r:id="rId133"/>
    <p:sldId id="2147468794" r:id="rId134"/>
    <p:sldId id="2147468681" r:id="rId135"/>
    <p:sldId id="2147468720" r:id="rId136"/>
    <p:sldId id="2147468740" r:id="rId137"/>
    <p:sldId id="2147468797" r:id="rId138"/>
    <p:sldId id="2147468798" r:id="rId139"/>
    <p:sldId id="2147468682" r:id="rId140"/>
    <p:sldId id="2147468692" r:id="rId141"/>
    <p:sldId id="2147468750" r:id="rId142"/>
    <p:sldId id="2147468607"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58452-1D9C-4203-BFDF-F0224CAA7346}" v="28" dt="2023-05-19T09:44:57.211"/>
    <p1510:client id="{165627B1-BE7D-47BD-BEA9-624CB582C53F}" v="265" dt="2023-05-19T10:28:10.011"/>
    <p1510:client id="{1FBFEE94-D498-4A44-8A48-77F94A6F0FD1}" v="696" dt="2023-05-19T10:10:34.788"/>
    <p1510:client id="{2A030D76-890B-4EA4-B029-140103891086}" v="1067" dt="2023-05-19T10:19:15.174"/>
    <p1510:client id="{2B20DBEE-5B12-427A-B9F9-8F215E523880}" v="299" dt="2023-05-19T10:27:14.769"/>
    <p1510:client id="{2C55163D-F893-447E-B7A6-B8FC0F18C731}" v="297" dt="2023-05-19T09:55:58.927"/>
    <p1510:client id="{2EB25B47-3257-4B8D-B1CE-639B0F063065}" v="73" dt="2023-05-19T09:37:40.632"/>
    <p1510:client id="{2EB610CC-61C3-4BC0-9DED-72C27A06A717}" v="64" dt="2023-05-19T09:11:41.306"/>
    <p1510:client id="{3594B36B-CDB1-47F9-8769-674486AED640}" v="601" dt="2023-05-19T10:14:10.586"/>
    <p1510:client id="{3D2F2BA3-2B31-4226-975A-EDC39F78DAB5}" v="520" dt="2023-05-19T10:17:57.856"/>
    <p1510:client id="{50356834-1721-4761-B9C9-AFCD8371FF76}" v="382" dt="2023-05-19T10:19:20.375"/>
    <p1510:client id="{619F2E4A-828F-4B27-93FA-664EB8A9D7B6}" v="44" dt="2023-05-19T09:56:07.672"/>
    <p1510:client id="{626D8CF4-C270-4B0A-AE32-76E36EC0AE10}" v="31" dt="2023-05-19T10:04:19.858"/>
    <p1510:client id="{6659948E-EF21-4E7D-B557-3426217AD9B6}" v="516" dt="2023-05-19T10:08:14.034"/>
    <p1510:client id="{68DA265D-01EE-4443-8A91-E5F5C56047FA}" v="15" dt="2023-05-19T10:06:46.647"/>
    <p1510:client id="{76B61AD7-65B7-4F5B-82A9-B30D50F4976A}" v="67" dt="2023-05-19T09:21:07.014"/>
    <p1510:client id="{7B079F70-86E5-435E-B202-83034157201E}" v="53" dt="2023-05-19T10:17:38.204"/>
    <p1510:client id="{7D6F754E-0658-47A1-8C7A-959DAC57F98F}" v="41" dt="2023-05-19T10:01:24.080"/>
    <p1510:client id="{815C734E-E692-44F8-9B60-DD82BD158356}" v="982" dt="2023-05-19T09:52:23.720"/>
    <p1510:client id="{9461FDAF-3BCA-45DA-B01E-0F7EDB30621D}" v="31" dt="2023-05-19T09:31:01.900"/>
    <p1510:client id="{9B54C036-571C-421F-8D8C-6AAB96124835}" v="12" dt="2023-05-19T10:10:03.648"/>
    <p1510:client id="{AE07AC18-835C-4D34-BA88-D67F087BCF72}" v="476" dt="2023-05-19T10:14:04.016"/>
    <p1510:client id="{B2057EEB-B59C-435D-9929-C9D368F19591}" v="9" dt="2023-05-19T10:08:20.489"/>
    <p1510:client id="{BD58D138-406A-47AF-91E9-814F6FE85264}" v="57" dt="2023-05-19T09:28:07.515"/>
    <p1510:client id="{C2585435-E825-4C51-BF8C-DB4483980B4F}" v="182" dt="2023-05-19T09:44:34.609"/>
    <p1510:client id="{C8302AEB-1E74-45C2-93DD-343C1D47E66C}" v="82" dt="2023-05-19T10:27:26.065"/>
    <p1510:client id="{CADC35CE-3012-4A97-B8B7-2344D2C05D34}" v="61" dt="2023-05-19T10:27:56.936"/>
    <p1510:client id="{D19EAB45-417D-46BC-820B-7620F3EC906A}" v="490" dt="2023-05-19T10:13:55.239"/>
    <p1510:client id="{D1C62686-8D2D-40E5-8363-237FA5793F9C}" v="45" dt="2023-05-19T09:49:31.218"/>
    <p1510:client id="{D4AB2D85-9FD7-4302-91BF-202271D4CFF6}" v="32" dt="2023-05-19T09:44:13.113"/>
    <p1510:client id="{E06FEF5B-AED7-48E9-8EE3-08E3BD3A70D1}" v="53" dt="2023-05-19T09:24:50.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microsoft.com/office/2016/11/relationships/changesInfo" Target="changesInfos/changesInfo1.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microsoft.com/office/2015/10/relationships/revisionInfo" Target="revisionInfo.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notesMaster" Target="notesMasters/notesMaster1.xml"/><Relationship Id="rId90" Type="http://schemas.openxmlformats.org/officeDocument/2006/relationships/slide" Target="slides/slide8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on John Abraham(UST,IN)" userId="S::245045@ust.com::7a8ce1a7-e5f6-40c8-8235-dfa6965554c9" providerId="AD" clId="Web-{50356834-1721-4761-B9C9-AFCD8371FF76}"/>
    <pc:docChg chg="addSld delSld modSld">
      <pc:chgData name="Blesson John Abraham(UST,IN)" userId="S::245045@ust.com::7a8ce1a7-e5f6-40c8-8235-dfa6965554c9" providerId="AD" clId="Web-{50356834-1721-4761-B9C9-AFCD8371FF76}" dt="2023-05-19T10:19:02.500" v="342" actId="20577"/>
      <pc:docMkLst>
        <pc:docMk/>
      </pc:docMkLst>
      <pc:sldChg chg="addSp modSp mod modClrScheme chgLayout">
        <pc:chgData name="Blesson John Abraham(UST,IN)" userId="S::245045@ust.com::7a8ce1a7-e5f6-40c8-8235-dfa6965554c9" providerId="AD" clId="Web-{50356834-1721-4761-B9C9-AFCD8371FF76}" dt="2023-05-19T09:30:29.239" v="107" actId="20577"/>
        <pc:sldMkLst>
          <pc:docMk/>
          <pc:sldMk cId="2194291467" sldId="2147468662"/>
        </pc:sldMkLst>
        <pc:spChg chg="mod ord">
          <ac:chgData name="Blesson John Abraham(UST,IN)" userId="S::245045@ust.com::7a8ce1a7-e5f6-40c8-8235-dfa6965554c9" providerId="AD" clId="Web-{50356834-1721-4761-B9C9-AFCD8371FF76}" dt="2023-05-19T09:13:30.715" v="2"/>
          <ac:spMkLst>
            <pc:docMk/>
            <pc:sldMk cId="2194291467" sldId="2147468662"/>
            <ac:spMk id="2" creationId="{57943DCE-D0AA-4F09-A731-75956C5D498E}"/>
          </ac:spMkLst>
        </pc:spChg>
        <pc:spChg chg="mod ord">
          <ac:chgData name="Blesson John Abraham(UST,IN)" userId="S::245045@ust.com::7a8ce1a7-e5f6-40c8-8235-dfa6965554c9" providerId="AD" clId="Web-{50356834-1721-4761-B9C9-AFCD8371FF76}" dt="2023-05-19T09:13:30.715" v="2"/>
          <ac:spMkLst>
            <pc:docMk/>
            <pc:sldMk cId="2194291467" sldId="2147468662"/>
            <ac:spMk id="3" creationId="{E32FC6E4-481D-4C76-BDF1-1591601FE0A5}"/>
          </ac:spMkLst>
        </pc:spChg>
        <pc:spChg chg="add mod ord">
          <ac:chgData name="Blesson John Abraham(UST,IN)" userId="S::245045@ust.com::7a8ce1a7-e5f6-40c8-8235-dfa6965554c9" providerId="AD" clId="Web-{50356834-1721-4761-B9C9-AFCD8371FF76}" dt="2023-05-19T09:22:40.462" v="41" actId="20577"/>
          <ac:spMkLst>
            <pc:docMk/>
            <pc:sldMk cId="2194291467" sldId="2147468662"/>
            <ac:spMk id="5" creationId="{5ABFF36F-C5DA-A444-3439-4EE0C3FE1E62}"/>
          </ac:spMkLst>
        </pc:spChg>
        <pc:spChg chg="add mod ord">
          <ac:chgData name="Blesson John Abraham(UST,IN)" userId="S::245045@ust.com::7a8ce1a7-e5f6-40c8-8235-dfa6965554c9" providerId="AD" clId="Web-{50356834-1721-4761-B9C9-AFCD8371FF76}" dt="2023-05-19T09:30:29.239" v="107" actId="20577"/>
          <ac:spMkLst>
            <pc:docMk/>
            <pc:sldMk cId="2194291467" sldId="2147468662"/>
            <ac:spMk id="6" creationId="{44F210F2-549A-C632-D70F-5090BDB19338}"/>
          </ac:spMkLst>
        </pc:spChg>
      </pc:sldChg>
      <pc:sldChg chg="new del">
        <pc:chgData name="Blesson John Abraham(UST,IN)" userId="S::245045@ust.com::7a8ce1a7-e5f6-40c8-8235-dfa6965554c9" providerId="AD" clId="Web-{50356834-1721-4761-B9C9-AFCD8371FF76}" dt="2023-05-19T09:13:15.730" v="1"/>
        <pc:sldMkLst>
          <pc:docMk/>
          <pc:sldMk cId="1443858931" sldId="2147468692"/>
        </pc:sldMkLst>
      </pc:sldChg>
      <pc:sldChg chg="modSp new">
        <pc:chgData name="Blesson John Abraham(UST,IN)" userId="S::245045@ust.com::7a8ce1a7-e5f6-40c8-8235-dfa6965554c9" providerId="AD" clId="Web-{50356834-1721-4761-B9C9-AFCD8371FF76}" dt="2023-05-19T09:30:49.239" v="109" actId="20577"/>
        <pc:sldMkLst>
          <pc:docMk/>
          <pc:sldMk cId="1201646904" sldId="2147468710"/>
        </pc:sldMkLst>
        <pc:spChg chg="mod">
          <ac:chgData name="Blesson John Abraham(UST,IN)" userId="S::245045@ust.com::7a8ce1a7-e5f6-40c8-8235-dfa6965554c9" providerId="AD" clId="Web-{50356834-1721-4761-B9C9-AFCD8371FF76}" dt="2023-05-19T09:29:44.629" v="96" actId="20577"/>
          <ac:spMkLst>
            <pc:docMk/>
            <pc:sldMk cId="1201646904" sldId="2147468710"/>
            <ac:spMk id="2" creationId="{ABEB812F-B784-D586-A122-A7E6143FF843}"/>
          </ac:spMkLst>
        </pc:spChg>
        <pc:spChg chg="mod">
          <ac:chgData name="Blesson John Abraham(UST,IN)" userId="S::245045@ust.com::7a8ce1a7-e5f6-40c8-8235-dfa6965554c9" providerId="AD" clId="Web-{50356834-1721-4761-B9C9-AFCD8371FF76}" dt="2023-05-19T09:30:49.239" v="109" actId="20577"/>
          <ac:spMkLst>
            <pc:docMk/>
            <pc:sldMk cId="1201646904" sldId="2147468710"/>
            <ac:spMk id="3" creationId="{6F73D7E6-2841-ADE1-B479-D85FB423C8CC}"/>
          </ac:spMkLst>
        </pc:spChg>
      </pc:sldChg>
      <pc:sldChg chg="addSp delSp modSp new mod modClrScheme chgLayout">
        <pc:chgData name="Blesson John Abraham(UST,IN)" userId="S::245045@ust.com::7a8ce1a7-e5f6-40c8-8235-dfa6965554c9" providerId="AD" clId="Web-{50356834-1721-4761-B9C9-AFCD8371FF76}" dt="2023-05-19T10:08:26.940" v="258" actId="20577"/>
        <pc:sldMkLst>
          <pc:docMk/>
          <pc:sldMk cId="304493600" sldId="2147468716"/>
        </pc:sldMkLst>
        <pc:spChg chg="mod ord">
          <ac:chgData name="Blesson John Abraham(UST,IN)" userId="S::245045@ust.com::7a8ce1a7-e5f6-40c8-8235-dfa6965554c9" providerId="AD" clId="Web-{50356834-1721-4761-B9C9-AFCD8371FF76}" dt="2023-05-19T10:07:00.891" v="247"/>
          <ac:spMkLst>
            <pc:docMk/>
            <pc:sldMk cId="304493600" sldId="2147468716"/>
            <ac:spMk id="2" creationId="{0532674E-73CE-8D26-4D8D-04A5229C6104}"/>
          </ac:spMkLst>
        </pc:spChg>
        <pc:spChg chg="del mod ord">
          <ac:chgData name="Blesson John Abraham(UST,IN)" userId="S::245045@ust.com::7a8ce1a7-e5f6-40c8-8235-dfa6965554c9" providerId="AD" clId="Web-{50356834-1721-4761-B9C9-AFCD8371FF76}" dt="2023-05-19T09:36:30.794" v="127"/>
          <ac:spMkLst>
            <pc:docMk/>
            <pc:sldMk cId="304493600" sldId="2147468716"/>
            <ac:spMk id="3" creationId="{37FBE128-BCFC-0DD6-E33D-2B4B0C303379}"/>
          </ac:spMkLst>
        </pc:spChg>
        <pc:spChg chg="mod ord">
          <ac:chgData name="Blesson John Abraham(UST,IN)" userId="S::245045@ust.com::7a8ce1a7-e5f6-40c8-8235-dfa6965554c9" providerId="AD" clId="Web-{50356834-1721-4761-B9C9-AFCD8371FF76}" dt="2023-05-19T10:07:00.891" v="247"/>
          <ac:spMkLst>
            <pc:docMk/>
            <pc:sldMk cId="304493600" sldId="2147468716"/>
            <ac:spMk id="4" creationId="{4E0A47B4-FB23-F25C-A36E-E13F8182B86E}"/>
          </ac:spMkLst>
        </pc:spChg>
        <pc:spChg chg="mod ord">
          <ac:chgData name="Blesson John Abraham(UST,IN)" userId="S::245045@ust.com::7a8ce1a7-e5f6-40c8-8235-dfa6965554c9" providerId="AD" clId="Web-{50356834-1721-4761-B9C9-AFCD8371FF76}" dt="2023-05-19T10:07:00.891" v="247"/>
          <ac:spMkLst>
            <pc:docMk/>
            <pc:sldMk cId="304493600" sldId="2147468716"/>
            <ac:spMk id="5" creationId="{84F9432A-AA63-CE8A-782E-2C307E4DA250}"/>
          </ac:spMkLst>
        </pc:spChg>
        <pc:spChg chg="add del mod ord">
          <ac:chgData name="Blesson John Abraham(UST,IN)" userId="S::245045@ust.com::7a8ce1a7-e5f6-40c8-8235-dfa6965554c9" providerId="AD" clId="Web-{50356834-1721-4761-B9C9-AFCD8371FF76}" dt="2023-05-19T09:36:38.623" v="128"/>
          <ac:spMkLst>
            <pc:docMk/>
            <pc:sldMk cId="304493600" sldId="2147468716"/>
            <ac:spMk id="6" creationId="{B8C5BF7D-8B55-AD27-C232-CCBC5BF69836}"/>
          </ac:spMkLst>
        </pc:spChg>
        <pc:spChg chg="add mod ord">
          <ac:chgData name="Blesson John Abraham(UST,IN)" userId="S::245045@ust.com::7a8ce1a7-e5f6-40c8-8235-dfa6965554c9" providerId="AD" clId="Web-{50356834-1721-4761-B9C9-AFCD8371FF76}" dt="2023-05-19T10:08:03.877" v="257" actId="20577"/>
          <ac:spMkLst>
            <pc:docMk/>
            <pc:sldMk cId="304493600" sldId="2147468716"/>
            <ac:spMk id="6" creationId="{F9317B0F-9128-5FFF-779D-16D815351C9C}"/>
          </ac:spMkLst>
        </pc:spChg>
        <pc:spChg chg="add del mod">
          <ac:chgData name="Blesson John Abraham(UST,IN)" userId="S::245045@ust.com::7a8ce1a7-e5f6-40c8-8235-dfa6965554c9" providerId="AD" clId="Web-{50356834-1721-4761-B9C9-AFCD8371FF76}" dt="2023-05-19T10:05:46.718" v="240"/>
          <ac:spMkLst>
            <pc:docMk/>
            <pc:sldMk cId="304493600" sldId="2147468716"/>
            <ac:spMk id="10" creationId="{2B1F21A6-F8CC-9417-1E13-01A7997D571E}"/>
          </ac:spMkLst>
        </pc:spChg>
        <pc:spChg chg="add mod ord">
          <ac:chgData name="Blesson John Abraham(UST,IN)" userId="S::245045@ust.com::7a8ce1a7-e5f6-40c8-8235-dfa6965554c9" providerId="AD" clId="Web-{50356834-1721-4761-B9C9-AFCD8371FF76}" dt="2023-05-19T10:08:26.940" v="258" actId="20577"/>
          <ac:spMkLst>
            <pc:docMk/>
            <pc:sldMk cId="304493600" sldId="2147468716"/>
            <ac:spMk id="11" creationId="{A7E2AE04-32B3-B1B0-A258-F79CC6FB5CA4}"/>
          </ac:spMkLst>
        </pc:spChg>
        <pc:picChg chg="add del mod ord">
          <ac:chgData name="Blesson John Abraham(UST,IN)" userId="S::245045@ust.com::7a8ce1a7-e5f6-40c8-8235-dfa6965554c9" providerId="AD" clId="Web-{50356834-1721-4761-B9C9-AFCD8371FF76}" dt="2023-05-19T10:05:30.155" v="238"/>
          <ac:picMkLst>
            <pc:docMk/>
            <pc:sldMk cId="304493600" sldId="2147468716"/>
            <ac:picMk id="7" creationId="{3206128F-C185-05C6-1246-0E87CE6D08D9}"/>
          </ac:picMkLst>
        </pc:picChg>
        <pc:picChg chg="add del mod ord">
          <ac:chgData name="Blesson John Abraham(UST,IN)" userId="S::245045@ust.com::7a8ce1a7-e5f6-40c8-8235-dfa6965554c9" providerId="AD" clId="Web-{50356834-1721-4761-B9C9-AFCD8371FF76}" dt="2023-05-19T10:05:32.311" v="239"/>
          <ac:picMkLst>
            <pc:docMk/>
            <pc:sldMk cId="304493600" sldId="2147468716"/>
            <ac:picMk id="8" creationId="{08F7C019-7BBC-8710-908E-010ABC009E31}"/>
          </ac:picMkLst>
        </pc:picChg>
      </pc:sldChg>
      <pc:sldChg chg="delSp modSp new mod modClrScheme chgLayout">
        <pc:chgData name="Blesson John Abraham(UST,IN)" userId="S::245045@ust.com::7a8ce1a7-e5f6-40c8-8235-dfa6965554c9" providerId="AD" clId="Web-{50356834-1721-4761-B9C9-AFCD8371FF76}" dt="2023-05-19T09:45:59.522" v="168" actId="20577"/>
        <pc:sldMkLst>
          <pc:docMk/>
          <pc:sldMk cId="3562698783" sldId="2147468744"/>
        </pc:sldMkLst>
        <pc:spChg chg="mod ord">
          <ac:chgData name="Blesson John Abraham(UST,IN)" userId="S::245045@ust.com::7a8ce1a7-e5f6-40c8-8235-dfa6965554c9" providerId="AD" clId="Web-{50356834-1721-4761-B9C9-AFCD8371FF76}" dt="2023-05-19T09:44:25.707" v="160" actId="20577"/>
          <ac:spMkLst>
            <pc:docMk/>
            <pc:sldMk cId="3562698783" sldId="2147468744"/>
            <ac:spMk id="2" creationId="{866D5663-BAD2-2CCB-0F17-CC6AE82721D0}"/>
          </ac:spMkLst>
        </pc:spChg>
        <pc:spChg chg="mod ord">
          <ac:chgData name="Blesson John Abraham(UST,IN)" userId="S::245045@ust.com::7a8ce1a7-e5f6-40c8-8235-dfa6965554c9" providerId="AD" clId="Web-{50356834-1721-4761-B9C9-AFCD8371FF76}" dt="2023-05-19T09:45:59.522" v="168" actId="20577"/>
          <ac:spMkLst>
            <pc:docMk/>
            <pc:sldMk cId="3562698783" sldId="2147468744"/>
            <ac:spMk id="3" creationId="{CD70B8AA-0CDE-FA0E-4418-D082A5AF710F}"/>
          </ac:spMkLst>
        </pc:spChg>
        <pc:spChg chg="del">
          <ac:chgData name="Blesson John Abraham(UST,IN)" userId="S::245045@ust.com::7a8ce1a7-e5f6-40c8-8235-dfa6965554c9" providerId="AD" clId="Web-{50356834-1721-4761-B9C9-AFCD8371FF76}" dt="2023-05-19T09:42:06.970" v="133"/>
          <ac:spMkLst>
            <pc:docMk/>
            <pc:sldMk cId="3562698783" sldId="2147468744"/>
            <ac:spMk id="4" creationId="{10536CDD-33AA-0585-573F-711E1799A1A0}"/>
          </ac:spMkLst>
        </pc:spChg>
        <pc:spChg chg="mod ord">
          <ac:chgData name="Blesson John Abraham(UST,IN)" userId="S::245045@ust.com::7a8ce1a7-e5f6-40c8-8235-dfa6965554c9" providerId="AD" clId="Web-{50356834-1721-4761-B9C9-AFCD8371FF76}" dt="2023-05-19T09:42:06.970" v="133"/>
          <ac:spMkLst>
            <pc:docMk/>
            <pc:sldMk cId="3562698783" sldId="2147468744"/>
            <ac:spMk id="5" creationId="{0B27E0F9-BF5A-612E-001F-E905CF9909FB}"/>
          </ac:spMkLst>
        </pc:spChg>
        <pc:spChg chg="mod ord">
          <ac:chgData name="Blesson John Abraham(UST,IN)" userId="S::245045@ust.com::7a8ce1a7-e5f6-40c8-8235-dfa6965554c9" providerId="AD" clId="Web-{50356834-1721-4761-B9C9-AFCD8371FF76}" dt="2023-05-19T09:42:06.970" v="133"/>
          <ac:spMkLst>
            <pc:docMk/>
            <pc:sldMk cId="3562698783" sldId="2147468744"/>
            <ac:spMk id="6" creationId="{D60AD1D3-9B12-72F7-E933-795A75C14819}"/>
          </ac:spMkLst>
        </pc:spChg>
      </pc:sldChg>
      <pc:sldChg chg="modSp new">
        <pc:chgData name="Blesson John Abraham(UST,IN)" userId="S::245045@ust.com::7a8ce1a7-e5f6-40c8-8235-dfa6965554c9" providerId="AD" clId="Web-{50356834-1721-4761-B9C9-AFCD8371FF76}" dt="2023-05-19T09:53:08.796" v="192" actId="20577"/>
        <pc:sldMkLst>
          <pc:docMk/>
          <pc:sldMk cId="2195734576" sldId="2147468761"/>
        </pc:sldMkLst>
        <pc:spChg chg="mod">
          <ac:chgData name="Blesson John Abraham(UST,IN)" userId="S::245045@ust.com::7a8ce1a7-e5f6-40c8-8235-dfa6965554c9" providerId="AD" clId="Web-{50356834-1721-4761-B9C9-AFCD8371FF76}" dt="2023-05-19T09:46:40.429" v="179" actId="20577"/>
          <ac:spMkLst>
            <pc:docMk/>
            <pc:sldMk cId="2195734576" sldId="2147468761"/>
            <ac:spMk id="2" creationId="{6CEC6792-2021-E57F-0499-4DB66B0740B7}"/>
          </ac:spMkLst>
        </pc:spChg>
        <pc:spChg chg="mod">
          <ac:chgData name="Blesson John Abraham(UST,IN)" userId="S::245045@ust.com::7a8ce1a7-e5f6-40c8-8235-dfa6965554c9" providerId="AD" clId="Web-{50356834-1721-4761-B9C9-AFCD8371FF76}" dt="2023-05-19T09:53:08.796" v="192" actId="20577"/>
          <ac:spMkLst>
            <pc:docMk/>
            <pc:sldMk cId="2195734576" sldId="2147468761"/>
            <ac:spMk id="3" creationId="{C08FA66F-63EC-6AE7-BFC9-2F9D5F3EC832}"/>
          </ac:spMkLst>
        </pc:spChg>
      </pc:sldChg>
      <pc:sldChg chg="modSp new">
        <pc:chgData name="Blesson John Abraham(UST,IN)" userId="S::245045@ust.com::7a8ce1a7-e5f6-40c8-8235-dfa6965554c9" providerId="AD" clId="Web-{50356834-1721-4761-B9C9-AFCD8371FF76}" dt="2023-05-19T09:59:57.398" v="223" actId="20577"/>
        <pc:sldMkLst>
          <pc:docMk/>
          <pc:sldMk cId="2299994876" sldId="2147468767"/>
        </pc:sldMkLst>
        <pc:spChg chg="mod">
          <ac:chgData name="Blesson John Abraham(UST,IN)" userId="S::245045@ust.com::7a8ce1a7-e5f6-40c8-8235-dfa6965554c9" providerId="AD" clId="Web-{50356834-1721-4761-B9C9-AFCD8371FF76}" dt="2023-05-19T09:58:59.959" v="208" actId="20577"/>
          <ac:spMkLst>
            <pc:docMk/>
            <pc:sldMk cId="2299994876" sldId="2147468767"/>
            <ac:spMk id="2" creationId="{25A8ED05-FAEB-02ED-D662-92F978DF0B75}"/>
          </ac:spMkLst>
        </pc:spChg>
        <pc:spChg chg="mod">
          <ac:chgData name="Blesson John Abraham(UST,IN)" userId="S::245045@ust.com::7a8ce1a7-e5f6-40c8-8235-dfa6965554c9" providerId="AD" clId="Web-{50356834-1721-4761-B9C9-AFCD8371FF76}" dt="2023-05-19T09:59:57.398" v="223" actId="20577"/>
          <ac:spMkLst>
            <pc:docMk/>
            <pc:sldMk cId="2299994876" sldId="2147468767"/>
            <ac:spMk id="3" creationId="{1E487498-4819-6B05-DED1-53244946FCC8}"/>
          </ac:spMkLst>
        </pc:spChg>
      </pc:sldChg>
      <pc:sldChg chg="modSp new">
        <pc:chgData name="Blesson John Abraham(UST,IN)" userId="S::245045@ust.com::7a8ce1a7-e5f6-40c8-8235-dfa6965554c9" providerId="AD" clId="Web-{50356834-1721-4761-B9C9-AFCD8371FF76}" dt="2023-05-19T10:00:27.664" v="226" actId="20577"/>
        <pc:sldMkLst>
          <pc:docMk/>
          <pc:sldMk cId="225398931" sldId="2147468777"/>
        </pc:sldMkLst>
        <pc:spChg chg="mod">
          <ac:chgData name="Blesson John Abraham(UST,IN)" userId="S::245045@ust.com::7a8ce1a7-e5f6-40c8-8235-dfa6965554c9" providerId="AD" clId="Web-{50356834-1721-4761-B9C9-AFCD8371FF76}" dt="2023-05-19T09:59:20.991" v="219" actId="20577"/>
          <ac:spMkLst>
            <pc:docMk/>
            <pc:sldMk cId="225398931" sldId="2147468777"/>
            <ac:spMk id="2" creationId="{669239C4-B0DA-C29F-1698-EC0FBFD94308}"/>
          </ac:spMkLst>
        </pc:spChg>
        <pc:spChg chg="mod">
          <ac:chgData name="Blesson John Abraham(UST,IN)" userId="S::245045@ust.com::7a8ce1a7-e5f6-40c8-8235-dfa6965554c9" providerId="AD" clId="Web-{50356834-1721-4761-B9C9-AFCD8371FF76}" dt="2023-05-19T10:00:27.664" v="226" actId="20577"/>
          <ac:spMkLst>
            <pc:docMk/>
            <pc:sldMk cId="225398931" sldId="2147468777"/>
            <ac:spMk id="3" creationId="{2EB66992-ECD4-5C7C-7B01-CD0E9EDD8E54}"/>
          </ac:spMkLst>
        </pc:spChg>
      </pc:sldChg>
      <pc:sldChg chg="addSp delSp modSp new mod modClrScheme chgLayout">
        <pc:chgData name="Blesson John Abraham(UST,IN)" userId="S::245045@ust.com::7a8ce1a7-e5f6-40c8-8235-dfa6965554c9" providerId="AD" clId="Web-{50356834-1721-4761-B9C9-AFCD8371FF76}" dt="2023-05-19T10:19:02.500" v="342" actId="20577"/>
        <pc:sldMkLst>
          <pc:docMk/>
          <pc:sldMk cId="4085847743" sldId="2147468778"/>
        </pc:sldMkLst>
        <pc:spChg chg="mod ord">
          <ac:chgData name="Blesson John Abraham(UST,IN)" userId="S::245045@ust.com::7a8ce1a7-e5f6-40c8-8235-dfa6965554c9" providerId="AD" clId="Web-{50356834-1721-4761-B9C9-AFCD8371FF76}" dt="2023-05-19T10:18:10.827" v="332"/>
          <ac:spMkLst>
            <pc:docMk/>
            <pc:sldMk cId="4085847743" sldId="2147468778"/>
            <ac:spMk id="2" creationId="{4E3F4EBF-2152-34A6-5EEE-C190A53C7490}"/>
          </ac:spMkLst>
        </pc:spChg>
        <pc:spChg chg="del">
          <ac:chgData name="Blesson John Abraham(UST,IN)" userId="S::245045@ust.com::7a8ce1a7-e5f6-40c8-8235-dfa6965554c9" providerId="AD" clId="Web-{50356834-1721-4761-B9C9-AFCD8371FF76}" dt="2023-05-19T10:02:39.683" v="234"/>
          <ac:spMkLst>
            <pc:docMk/>
            <pc:sldMk cId="4085847743" sldId="2147468778"/>
            <ac:spMk id="3" creationId="{F06EE5C4-F9AB-CE74-28B3-235CAC3895EE}"/>
          </ac:spMkLst>
        </pc:spChg>
        <pc:spChg chg="mod ord">
          <ac:chgData name="Blesson John Abraham(UST,IN)" userId="S::245045@ust.com::7a8ce1a7-e5f6-40c8-8235-dfa6965554c9" providerId="AD" clId="Web-{50356834-1721-4761-B9C9-AFCD8371FF76}" dt="2023-05-19T10:18:10.827" v="332"/>
          <ac:spMkLst>
            <pc:docMk/>
            <pc:sldMk cId="4085847743" sldId="2147468778"/>
            <ac:spMk id="4" creationId="{10F9626E-B1C5-E0D5-D77E-25CDC7CE9F1B}"/>
          </ac:spMkLst>
        </pc:spChg>
        <pc:spChg chg="mod ord">
          <ac:chgData name="Blesson John Abraham(UST,IN)" userId="S::245045@ust.com::7a8ce1a7-e5f6-40c8-8235-dfa6965554c9" providerId="AD" clId="Web-{50356834-1721-4761-B9C9-AFCD8371FF76}" dt="2023-05-19T10:18:10.827" v="332"/>
          <ac:spMkLst>
            <pc:docMk/>
            <pc:sldMk cId="4085847743" sldId="2147468778"/>
            <ac:spMk id="5" creationId="{BA6CDD66-9C47-36C2-9E91-C36620145B63}"/>
          </ac:spMkLst>
        </pc:spChg>
        <pc:spChg chg="add mod ord">
          <ac:chgData name="Blesson John Abraham(UST,IN)" userId="S::245045@ust.com::7a8ce1a7-e5f6-40c8-8235-dfa6965554c9" providerId="AD" clId="Web-{50356834-1721-4761-B9C9-AFCD8371FF76}" dt="2023-05-19T10:18:41.593" v="338" actId="20577"/>
          <ac:spMkLst>
            <pc:docMk/>
            <pc:sldMk cId="4085847743" sldId="2147468778"/>
            <ac:spMk id="8" creationId="{87312C21-2A64-0F3C-15E4-B74F6E27928D}"/>
          </ac:spMkLst>
        </pc:spChg>
        <pc:spChg chg="add mod ord">
          <ac:chgData name="Blesson John Abraham(UST,IN)" userId="S::245045@ust.com::7a8ce1a7-e5f6-40c8-8235-dfa6965554c9" providerId="AD" clId="Web-{50356834-1721-4761-B9C9-AFCD8371FF76}" dt="2023-05-19T10:19:02.500" v="342" actId="20577"/>
          <ac:spMkLst>
            <pc:docMk/>
            <pc:sldMk cId="4085847743" sldId="2147468778"/>
            <ac:spMk id="9" creationId="{4DE0F7B1-92D4-E147-18C0-44CA3060E2C2}"/>
          </ac:spMkLst>
        </pc:spChg>
        <pc:picChg chg="add del mod ord">
          <ac:chgData name="Blesson John Abraham(UST,IN)" userId="S::245045@ust.com::7a8ce1a7-e5f6-40c8-8235-dfa6965554c9" providerId="AD" clId="Web-{50356834-1721-4761-B9C9-AFCD8371FF76}" dt="2023-05-19T10:16:49.903" v="326"/>
          <ac:picMkLst>
            <pc:docMk/>
            <pc:sldMk cId="4085847743" sldId="2147468778"/>
            <ac:picMk id="6" creationId="{A5E7BD46-9C39-672D-87FC-40AAB1E16F3C}"/>
          </ac:picMkLst>
        </pc:picChg>
      </pc:sldChg>
      <pc:sldChg chg="addSp delSp modSp new mod modClrScheme chgLayout">
        <pc:chgData name="Blesson John Abraham(UST,IN)" userId="S::245045@ust.com::7a8ce1a7-e5f6-40c8-8235-dfa6965554c9" providerId="AD" clId="Web-{50356834-1721-4761-B9C9-AFCD8371FF76}" dt="2023-05-19T10:16:46.200" v="325" actId="20577"/>
        <pc:sldMkLst>
          <pc:docMk/>
          <pc:sldMk cId="3223100561" sldId="2147468785"/>
        </pc:sldMkLst>
        <pc:spChg chg="mod ord">
          <ac:chgData name="Blesson John Abraham(UST,IN)" userId="S::245045@ust.com::7a8ce1a7-e5f6-40c8-8235-dfa6965554c9" providerId="AD" clId="Web-{50356834-1721-4761-B9C9-AFCD8371FF76}" dt="2023-05-19T10:15:10.214" v="307"/>
          <ac:spMkLst>
            <pc:docMk/>
            <pc:sldMk cId="3223100561" sldId="2147468785"/>
            <ac:spMk id="2" creationId="{25630CF8-A381-5653-0817-D56FC30A1D00}"/>
          </ac:spMkLst>
        </pc:spChg>
        <pc:spChg chg="mod ord">
          <ac:chgData name="Blesson John Abraham(UST,IN)" userId="S::245045@ust.com::7a8ce1a7-e5f6-40c8-8235-dfa6965554c9" providerId="AD" clId="Web-{50356834-1721-4761-B9C9-AFCD8371FF76}" dt="2023-05-19T10:16:46.200" v="325" actId="20577"/>
          <ac:spMkLst>
            <pc:docMk/>
            <pc:sldMk cId="3223100561" sldId="2147468785"/>
            <ac:spMk id="3" creationId="{4FAEAF9D-DD3F-8FFB-9BD7-BC4839E14CE9}"/>
          </ac:spMkLst>
        </pc:spChg>
        <pc:spChg chg="mod ord">
          <ac:chgData name="Blesson John Abraham(UST,IN)" userId="S::245045@ust.com::7a8ce1a7-e5f6-40c8-8235-dfa6965554c9" providerId="AD" clId="Web-{50356834-1721-4761-B9C9-AFCD8371FF76}" dt="2023-05-19T10:15:10.214" v="307"/>
          <ac:spMkLst>
            <pc:docMk/>
            <pc:sldMk cId="3223100561" sldId="2147468785"/>
            <ac:spMk id="4" creationId="{FC962934-E9F1-2AA0-9BEE-6D3A0F0B371E}"/>
          </ac:spMkLst>
        </pc:spChg>
        <pc:spChg chg="mod ord">
          <ac:chgData name="Blesson John Abraham(UST,IN)" userId="S::245045@ust.com::7a8ce1a7-e5f6-40c8-8235-dfa6965554c9" providerId="AD" clId="Web-{50356834-1721-4761-B9C9-AFCD8371FF76}" dt="2023-05-19T10:15:10.214" v="307"/>
          <ac:spMkLst>
            <pc:docMk/>
            <pc:sldMk cId="3223100561" sldId="2147468785"/>
            <ac:spMk id="5" creationId="{79048C34-5E4D-092B-D1FB-5F74423DA2D6}"/>
          </ac:spMkLst>
        </pc:spChg>
        <pc:spChg chg="add del mod ord">
          <ac:chgData name="Blesson John Abraham(UST,IN)" userId="S::245045@ust.com::7a8ce1a7-e5f6-40c8-8235-dfa6965554c9" providerId="AD" clId="Web-{50356834-1721-4761-B9C9-AFCD8371FF76}" dt="2023-05-19T10:16:04.230" v="323" actId="20577"/>
          <ac:spMkLst>
            <pc:docMk/>
            <pc:sldMk cId="3223100561" sldId="2147468785"/>
            <ac:spMk id="6" creationId="{B1530351-44AD-F274-9FA6-0B18E75E9C27}"/>
          </ac:spMkLst>
        </pc:spChg>
      </pc:sldChg>
    </pc:docChg>
  </pc:docChgLst>
  <pc:docChgLst>
    <pc:chgData name="Anirudh Gopalakrishnan(UST,IN)" userId="S::245099@ust.com::887f2d97-509d-441f-ad81-d7cec9cf312b" providerId="AD" clId="Web-{05558452-1D9C-4203-BFDF-F0224CAA7346}"/>
    <pc:docChg chg="modSld">
      <pc:chgData name="Anirudh Gopalakrishnan(UST,IN)" userId="S::245099@ust.com::887f2d97-509d-441f-ad81-d7cec9cf312b" providerId="AD" clId="Web-{05558452-1D9C-4203-BFDF-F0224CAA7346}" dt="2023-05-19T09:44:57.211" v="34" actId="14100"/>
      <pc:docMkLst>
        <pc:docMk/>
      </pc:docMkLst>
      <pc:sldChg chg="addSp modSp mod setBg">
        <pc:chgData name="Anirudh Gopalakrishnan(UST,IN)" userId="S::245099@ust.com::887f2d97-509d-441f-ad81-d7cec9cf312b" providerId="AD" clId="Web-{05558452-1D9C-4203-BFDF-F0224CAA7346}" dt="2023-05-19T09:42:51.865" v="24" actId="20577"/>
        <pc:sldMkLst>
          <pc:docMk/>
          <pc:sldMk cId="3415529541" sldId="2147468712"/>
        </pc:sldMkLst>
        <pc:spChg chg="mod">
          <ac:chgData name="Anirudh Gopalakrishnan(UST,IN)" userId="S::245099@ust.com::887f2d97-509d-441f-ad81-d7cec9cf312b" providerId="AD" clId="Web-{05558452-1D9C-4203-BFDF-F0224CAA7346}" dt="2023-05-19T09:42:51.865" v="24" actId="20577"/>
          <ac:spMkLst>
            <pc:docMk/>
            <pc:sldMk cId="3415529541" sldId="2147468712"/>
            <ac:spMk id="2" creationId="{DFFD95B5-F4C2-22FA-22F3-1CF2928D7A4E}"/>
          </ac:spMkLst>
        </pc:spChg>
        <pc:spChg chg="mod">
          <ac:chgData name="Anirudh Gopalakrishnan(UST,IN)" userId="S::245099@ust.com::887f2d97-509d-441f-ad81-d7cec9cf312b" providerId="AD" clId="Web-{05558452-1D9C-4203-BFDF-F0224CAA7346}" dt="2023-05-19T09:42:43.692" v="23" actId="14100"/>
          <ac:spMkLst>
            <pc:docMk/>
            <pc:sldMk cId="3415529541" sldId="2147468712"/>
            <ac:spMk id="3" creationId="{FA8025DE-50E4-D8D0-34C8-5718772994C6}"/>
          </ac:spMkLst>
        </pc:spChg>
        <pc:spChg chg="mod">
          <ac:chgData name="Anirudh Gopalakrishnan(UST,IN)" userId="S::245099@ust.com::887f2d97-509d-441f-ad81-d7cec9cf312b" providerId="AD" clId="Web-{05558452-1D9C-4203-BFDF-F0224CAA7346}" dt="2023-05-19T09:42:29.755" v="22"/>
          <ac:spMkLst>
            <pc:docMk/>
            <pc:sldMk cId="3415529541" sldId="2147468712"/>
            <ac:spMk id="4" creationId="{82778FDB-0DBF-1643-89D6-FFA64E21FEBD}"/>
          </ac:spMkLst>
        </pc:spChg>
        <pc:spChg chg="mod">
          <ac:chgData name="Anirudh Gopalakrishnan(UST,IN)" userId="S::245099@ust.com::887f2d97-509d-441f-ad81-d7cec9cf312b" providerId="AD" clId="Web-{05558452-1D9C-4203-BFDF-F0224CAA7346}" dt="2023-05-19T09:42:29.755" v="22"/>
          <ac:spMkLst>
            <pc:docMk/>
            <pc:sldMk cId="3415529541" sldId="2147468712"/>
            <ac:spMk id="5" creationId="{09FA4A36-CAD2-CF7F-FBC4-E36EE2E7EBA4}"/>
          </ac:spMkLst>
        </pc:spChg>
        <pc:spChg chg="add">
          <ac:chgData name="Anirudh Gopalakrishnan(UST,IN)" userId="S::245099@ust.com::887f2d97-509d-441f-ad81-d7cec9cf312b" providerId="AD" clId="Web-{05558452-1D9C-4203-BFDF-F0224CAA7346}" dt="2023-05-19T09:42:29.755" v="22"/>
          <ac:spMkLst>
            <pc:docMk/>
            <pc:sldMk cId="3415529541" sldId="2147468712"/>
            <ac:spMk id="10" creationId="{DAF1966E-FD40-4A4A-B61B-C4DF7FA05F06}"/>
          </ac:spMkLst>
        </pc:spChg>
        <pc:spChg chg="add">
          <ac:chgData name="Anirudh Gopalakrishnan(UST,IN)" userId="S::245099@ust.com::887f2d97-509d-441f-ad81-d7cec9cf312b" providerId="AD" clId="Web-{05558452-1D9C-4203-BFDF-F0224CAA7346}" dt="2023-05-19T09:42:29.755" v="22"/>
          <ac:spMkLst>
            <pc:docMk/>
            <pc:sldMk cId="3415529541" sldId="2147468712"/>
            <ac:spMk id="12" creationId="{047BFA19-D45E-416B-A404-7AF2F3F27017}"/>
          </ac:spMkLst>
        </pc:spChg>
        <pc:spChg chg="add">
          <ac:chgData name="Anirudh Gopalakrishnan(UST,IN)" userId="S::245099@ust.com::887f2d97-509d-441f-ad81-d7cec9cf312b" providerId="AD" clId="Web-{05558452-1D9C-4203-BFDF-F0224CAA7346}" dt="2023-05-19T09:42:29.755" v="22"/>
          <ac:spMkLst>
            <pc:docMk/>
            <pc:sldMk cId="3415529541" sldId="2147468712"/>
            <ac:spMk id="14" creationId="{8E0105E7-23DB-4CF2-8258-FF47C7620F6E}"/>
          </ac:spMkLst>
        </pc:spChg>
        <pc:spChg chg="add">
          <ac:chgData name="Anirudh Gopalakrishnan(UST,IN)" userId="S::245099@ust.com::887f2d97-509d-441f-ad81-d7cec9cf312b" providerId="AD" clId="Web-{05558452-1D9C-4203-BFDF-F0224CAA7346}" dt="2023-05-19T09:42:29.755" v="22"/>
          <ac:spMkLst>
            <pc:docMk/>
            <pc:sldMk cId="3415529541" sldId="2147468712"/>
            <ac:spMk id="16" creationId="{074B4F7D-14B2-478B-8BF5-01E4E0C5D263}"/>
          </ac:spMkLst>
        </pc:spChg>
      </pc:sldChg>
      <pc:sldChg chg="addSp delSp modSp mod setBg">
        <pc:chgData name="Anirudh Gopalakrishnan(UST,IN)" userId="S::245099@ust.com::887f2d97-509d-441f-ad81-d7cec9cf312b" providerId="AD" clId="Web-{05558452-1D9C-4203-BFDF-F0224CAA7346}" dt="2023-05-19T09:44:57.211" v="34" actId="14100"/>
        <pc:sldMkLst>
          <pc:docMk/>
          <pc:sldMk cId="1647069324" sldId="2147468734"/>
        </pc:sldMkLst>
        <pc:spChg chg="mod">
          <ac:chgData name="Anirudh Gopalakrishnan(UST,IN)" userId="S::245099@ust.com::887f2d97-509d-441f-ad81-d7cec9cf312b" providerId="AD" clId="Web-{05558452-1D9C-4203-BFDF-F0224CAA7346}" dt="2023-05-19T09:44:29.320" v="31" actId="20577"/>
          <ac:spMkLst>
            <pc:docMk/>
            <pc:sldMk cId="1647069324" sldId="2147468734"/>
            <ac:spMk id="2" creationId="{50532D9B-E5C6-49AA-9E7A-0A7D01F8BD86}"/>
          </ac:spMkLst>
        </pc:spChg>
        <pc:spChg chg="mod">
          <ac:chgData name="Anirudh Gopalakrishnan(UST,IN)" userId="S::245099@ust.com::887f2d97-509d-441f-ad81-d7cec9cf312b" providerId="AD" clId="Web-{05558452-1D9C-4203-BFDF-F0224CAA7346}" dt="2023-05-19T09:44:57.211" v="34" actId="14100"/>
          <ac:spMkLst>
            <pc:docMk/>
            <pc:sldMk cId="1647069324" sldId="2147468734"/>
            <ac:spMk id="3" creationId="{F20547EC-33A0-BDB3-DB8A-750798D42AC6}"/>
          </ac:spMkLst>
        </pc:spChg>
        <pc:spChg chg="mod">
          <ac:chgData name="Anirudh Gopalakrishnan(UST,IN)" userId="S::245099@ust.com::887f2d97-509d-441f-ad81-d7cec9cf312b" providerId="AD" clId="Web-{05558452-1D9C-4203-BFDF-F0224CAA7346}" dt="2023-05-19T09:43:52.335" v="27"/>
          <ac:spMkLst>
            <pc:docMk/>
            <pc:sldMk cId="1647069324" sldId="2147468734"/>
            <ac:spMk id="4" creationId="{A39E3BF1-D435-610D-0D39-F42409031DC3}"/>
          </ac:spMkLst>
        </pc:spChg>
        <pc:spChg chg="mod">
          <ac:chgData name="Anirudh Gopalakrishnan(UST,IN)" userId="S::245099@ust.com::887f2d97-509d-441f-ad81-d7cec9cf312b" providerId="AD" clId="Web-{05558452-1D9C-4203-BFDF-F0224CAA7346}" dt="2023-05-19T09:43:52.335" v="27"/>
          <ac:spMkLst>
            <pc:docMk/>
            <pc:sldMk cId="1647069324" sldId="2147468734"/>
            <ac:spMk id="5" creationId="{EEFBBCD8-002F-BAF9-3C49-E31210848D54}"/>
          </ac:spMkLst>
        </pc:spChg>
        <pc:spChg chg="add del">
          <ac:chgData name="Anirudh Gopalakrishnan(UST,IN)" userId="S::245099@ust.com::887f2d97-509d-441f-ad81-d7cec9cf312b" providerId="AD" clId="Web-{05558452-1D9C-4203-BFDF-F0224CAA7346}" dt="2023-05-19T09:40:10.564" v="7"/>
          <ac:spMkLst>
            <pc:docMk/>
            <pc:sldMk cId="1647069324" sldId="2147468734"/>
            <ac:spMk id="11" creationId="{058A14AF-9FB5-4CC7-BA35-E8E85D3EDF0E}"/>
          </ac:spMkLst>
        </pc:spChg>
        <pc:spChg chg="add del">
          <ac:chgData name="Anirudh Gopalakrishnan(UST,IN)" userId="S::245099@ust.com::887f2d97-509d-441f-ad81-d7cec9cf312b" providerId="AD" clId="Web-{05558452-1D9C-4203-BFDF-F0224CAA7346}" dt="2023-05-19T09:40:10.564" v="7"/>
          <ac:spMkLst>
            <pc:docMk/>
            <pc:sldMk cId="1647069324" sldId="2147468734"/>
            <ac:spMk id="13" creationId="{3A9A4357-BD1D-4622-A4FE-766E6AB8DE84}"/>
          </ac:spMkLst>
        </pc:spChg>
        <pc:spChg chg="add del">
          <ac:chgData name="Anirudh Gopalakrishnan(UST,IN)" userId="S::245099@ust.com::887f2d97-509d-441f-ad81-d7cec9cf312b" providerId="AD" clId="Web-{05558452-1D9C-4203-BFDF-F0224CAA7346}" dt="2023-05-19T09:40:10.564" v="7"/>
          <ac:spMkLst>
            <pc:docMk/>
            <pc:sldMk cId="1647069324" sldId="2147468734"/>
            <ac:spMk id="15" creationId="{E659831F-0D9A-4C63-9EBB-8435B85A440F}"/>
          </ac:spMkLst>
        </pc:spChg>
        <pc:spChg chg="add del">
          <ac:chgData name="Anirudh Gopalakrishnan(UST,IN)" userId="S::245099@ust.com::887f2d97-509d-441f-ad81-d7cec9cf312b" providerId="AD" clId="Web-{05558452-1D9C-4203-BFDF-F0224CAA7346}" dt="2023-05-19T09:40:10.564" v="7"/>
          <ac:spMkLst>
            <pc:docMk/>
            <pc:sldMk cId="1647069324" sldId="2147468734"/>
            <ac:spMk id="17" creationId="{E6995CE5-F890-4ABA-82A2-26507CE8D2A3}"/>
          </ac:spMkLst>
        </pc:spChg>
        <pc:spChg chg="add del">
          <ac:chgData name="Anirudh Gopalakrishnan(UST,IN)" userId="S::245099@ust.com::887f2d97-509d-441f-ad81-d7cec9cf312b" providerId="AD" clId="Web-{05558452-1D9C-4203-BFDF-F0224CAA7346}" dt="2023-05-19T09:41:04.612" v="9"/>
          <ac:spMkLst>
            <pc:docMk/>
            <pc:sldMk cId="1647069324" sldId="2147468734"/>
            <ac:spMk id="19" creationId="{1A95671B-3CC6-4792-9114-B74FAEA224E6}"/>
          </ac:spMkLst>
        </pc:spChg>
        <pc:spChg chg="add del">
          <ac:chgData name="Anirudh Gopalakrishnan(UST,IN)" userId="S::245099@ust.com::887f2d97-509d-441f-ad81-d7cec9cf312b" providerId="AD" clId="Web-{05558452-1D9C-4203-BFDF-F0224CAA7346}" dt="2023-05-19T09:43:33.725" v="25"/>
          <ac:spMkLst>
            <pc:docMk/>
            <pc:sldMk cId="1647069324" sldId="2147468734"/>
            <ac:spMk id="21" creationId="{0288C6B4-AFC3-407F-A595-EFFD38D4CCAF}"/>
          </ac:spMkLst>
        </pc:spChg>
        <pc:spChg chg="add del">
          <ac:chgData name="Anirudh Gopalakrishnan(UST,IN)" userId="S::245099@ust.com::887f2d97-509d-441f-ad81-d7cec9cf312b" providerId="AD" clId="Web-{05558452-1D9C-4203-BFDF-F0224CAA7346}" dt="2023-05-19T09:43:33.725" v="25"/>
          <ac:spMkLst>
            <pc:docMk/>
            <pc:sldMk cId="1647069324" sldId="2147468734"/>
            <ac:spMk id="22" creationId="{CF236821-17FE-429B-8D2C-08E13A64EA40}"/>
          </ac:spMkLst>
        </pc:spChg>
        <pc:spChg chg="add del">
          <ac:chgData name="Anirudh Gopalakrishnan(UST,IN)" userId="S::245099@ust.com::887f2d97-509d-441f-ad81-d7cec9cf312b" providerId="AD" clId="Web-{05558452-1D9C-4203-BFDF-F0224CAA7346}" dt="2023-05-19T09:43:33.725" v="25"/>
          <ac:spMkLst>
            <pc:docMk/>
            <pc:sldMk cId="1647069324" sldId="2147468734"/>
            <ac:spMk id="23" creationId="{C0BDBCD2-E081-43AB-9119-C55465E59757}"/>
          </ac:spMkLst>
        </pc:spChg>
        <pc:spChg chg="add del">
          <ac:chgData name="Anirudh Gopalakrishnan(UST,IN)" userId="S::245099@ust.com::887f2d97-509d-441f-ad81-d7cec9cf312b" providerId="AD" clId="Web-{05558452-1D9C-4203-BFDF-F0224CAA7346}" dt="2023-05-19T09:43:33.725" v="25"/>
          <ac:spMkLst>
            <pc:docMk/>
            <pc:sldMk cId="1647069324" sldId="2147468734"/>
            <ac:spMk id="24" creationId="{98E79BE4-34FE-485A-98A5-92CE8F7C4743}"/>
          </ac:spMkLst>
        </pc:spChg>
        <pc:spChg chg="add del">
          <ac:chgData name="Anirudh Gopalakrishnan(UST,IN)" userId="S::245099@ust.com::887f2d97-509d-441f-ad81-d7cec9cf312b" providerId="AD" clId="Web-{05558452-1D9C-4203-BFDF-F0224CAA7346}" dt="2023-05-19T09:43:33.725" v="25"/>
          <ac:spMkLst>
            <pc:docMk/>
            <pc:sldMk cId="1647069324" sldId="2147468734"/>
            <ac:spMk id="25" creationId="{7A5F0580-5EE9-419F-96EE-B6529EF6E7D0}"/>
          </ac:spMkLst>
        </pc:spChg>
        <pc:spChg chg="add del">
          <ac:chgData name="Anirudh Gopalakrishnan(UST,IN)" userId="S::245099@ust.com::887f2d97-509d-441f-ad81-d7cec9cf312b" providerId="AD" clId="Web-{05558452-1D9C-4203-BFDF-F0224CAA7346}" dt="2023-05-19T09:43:52.335" v="27"/>
          <ac:spMkLst>
            <pc:docMk/>
            <pc:sldMk cId="1647069324" sldId="2147468734"/>
            <ac:spMk id="30" creationId="{DAF1966E-FD40-4A4A-B61B-C4DF7FA05F06}"/>
          </ac:spMkLst>
        </pc:spChg>
        <pc:spChg chg="add del">
          <ac:chgData name="Anirudh Gopalakrishnan(UST,IN)" userId="S::245099@ust.com::887f2d97-509d-441f-ad81-d7cec9cf312b" providerId="AD" clId="Web-{05558452-1D9C-4203-BFDF-F0224CAA7346}" dt="2023-05-19T09:43:52.335" v="27"/>
          <ac:spMkLst>
            <pc:docMk/>
            <pc:sldMk cId="1647069324" sldId="2147468734"/>
            <ac:spMk id="32" creationId="{047BFA19-D45E-416B-A404-7AF2F3F27017}"/>
          </ac:spMkLst>
        </pc:spChg>
        <pc:spChg chg="add del">
          <ac:chgData name="Anirudh Gopalakrishnan(UST,IN)" userId="S::245099@ust.com::887f2d97-509d-441f-ad81-d7cec9cf312b" providerId="AD" clId="Web-{05558452-1D9C-4203-BFDF-F0224CAA7346}" dt="2023-05-19T09:43:52.335" v="27"/>
          <ac:spMkLst>
            <pc:docMk/>
            <pc:sldMk cId="1647069324" sldId="2147468734"/>
            <ac:spMk id="34" creationId="{8E0105E7-23DB-4CF2-8258-FF47C7620F6E}"/>
          </ac:spMkLst>
        </pc:spChg>
        <pc:spChg chg="add del">
          <ac:chgData name="Anirudh Gopalakrishnan(UST,IN)" userId="S::245099@ust.com::887f2d97-509d-441f-ad81-d7cec9cf312b" providerId="AD" clId="Web-{05558452-1D9C-4203-BFDF-F0224CAA7346}" dt="2023-05-19T09:43:52.335" v="27"/>
          <ac:spMkLst>
            <pc:docMk/>
            <pc:sldMk cId="1647069324" sldId="2147468734"/>
            <ac:spMk id="36" creationId="{074B4F7D-14B2-478B-8BF5-01E4E0C5D263}"/>
          </ac:spMkLst>
        </pc:spChg>
        <pc:spChg chg="add">
          <ac:chgData name="Anirudh Gopalakrishnan(UST,IN)" userId="S::245099@ust.com::887f2d97-509d-441f-ad81-d7cec9cf312b" providerId="AD" clId="Web-{05558452-1D9C-4203-BFDF-F0224CAA7346}" dt="2023-05-19T09:43:52.335" v="27"/>
          <ac:spMkLst>
            <pc:docMk/>
            <pc:sldMk cId="1647069324" sldId="2147468734"/>
            <ac:spMk id="41" creationId="{1C799903-48D5-4A31-A1A2-541072D9771E}"/>
          </ac:spMkLst>
        </pc:spChg>
        <pc:spChg chg="add">
          <ac:chgData name="Anirudh Gopalakrishnan(UST,IN)" userId="S::245099@ust.com::887f2d97-509d-441f-ad81-d7cec9cf312b" providerId="AD" clId="Web-{05558452-1D9C-4203-BFDF-F0224CAA7346}" dt="2023-05-19T09:43:52.335" v="27"/>
          <ac:spMkLst>
            <pc:docMk/>
            <pc:sldMk cId="1647069324" sldId="2147468734"/>
            <ac:spMk id="43" creationId="{8EFFF109-FC58-4FD3-BE05-9775A1310F55}"/>
          </ac:spMkLst>
        </pc:spChg>
        <pc:spChg chg="add">
          <ac:chgData name="Anirudh Gopalakrishnan(UST,IN)" userId="S::245099@ust.com::887f2d97-509d-441f-ad81-d7cec9cf312b" providerId="AD" clId="Web-{05558452-1D9C-4203-BFDF-F0224CAA7346}" dt="2023-05-19T09:43:52.335" v="27"/>
          <ac:spMkLst>
            <pc:docMk/>
            <pc:sldMk cId="1647069324" sldId="2147468734"/>
            <ac:spMk id="45" creationId="{E1B96AD6-92A9-4273-A62B-96A1C3E0BA95}"/>
          </ac:spMkLst>
        </pc:spChg>
        <pc:spChg chg="add">
          <ac:chgData name="Anirudh Gopalakrishnan(UST,IN)" userId="S::245099@ust.com::887f2d97-509d-441f-ad81-d7cec9cf312b" providerId="AD" clId="Web-{05558452-1D9C-4203-BFDF-F0224CAA7346}" dt="2023-05-19T09:43:52.335" v="27"/>
          <ac:spMkLst>
            <pc:docMk/>
            <pc:sldMk cId="1647069324" sldId="2147468734"/>
            <ac:spMk id="47" creationId="{463EEC44-1BA3-44ED-81FC-A644B04B2A44}"/>
          </ac:spMkLst>
        </pc:spChg>
        <pc:picChg chg="add del mod ord">
          <ac:chgData name="Anirudh Gopalakrishnan(UST,IN)" userId="S::245099@ust.com::887f2d97-509d-441f-ad81-d7cec9cf312b" providerId="AD" clId="Web-{05558452-1D9C-4203-BFDF-F0224CAA7346}" dt="2023-05-19T09:41:36.754" v="17"/>
          <ac:picMkLst>
            <pc:docMk/>
            <pc:sldMk cId="1647069324" sldId="2147468734"/>
            <ac:picMk id="6" creationId="{0850B9BD-CBD7-F624-D37E-AB8CE24D7D7F}"/>
          </ac:picMkLst>
        </pc:picChg>
      </pc:sldChg>
    </pc:docChg>
  </pc:docChgLst>
  <pc:docChgLst>
    <pc:chgData name="Kevin Jolly Kodiyan(UST,IN)" userId="S::245118@ust.com::64e2c207-6f6c-4b12-b067-0de827879593" providerId="AD" clId="Web-{3594B36B-CDB1-47F9-8769-674486AED640}"/>
    <pc:docChg chg="delSld modSld">
      <pc:chgData name="Kevin Jolly Kodiyan(UST,IN)" userId="S::245118@ust.com::64e2c207-6f6c-4b12-b067-0de827879593" providerId="AD" clId="Web-{3594B36B-CDB1-47F9-8769-674486AED640}" dt="2023-05-19T10:14:08.492" v="553" actId="20577"/>
      <pc:docMkLst>
        <pc:docMk/>
      </pc:docMkLst>
      <pc:sldChg chg="modSp">
        <pc:chgData name="Kevin Jolly Kodiyan(UST,IN)" userId="S::245118@ust.com::64e2c207-6f6c-4b12-b067-0de827879593" providerId="AD" clId="Web-{3594B36B-CDB1-47F9-8769-674486AED640}" dt="2023-05-19T09:20:23.752" v="15" actId="20577"/>
        <pc:sldMkLst>
          <pc:docMk/>
          <pc:sldMk cId="2194291467" sldId="2147468662"/>
        </pc:sldMkLst>
        <pc:spChg chg="mod">
          <ac:chgData name="Kevin Jolly Kodiyan(UST,IN)" userId="S::245118@ust.com::64e2c207-6f6c-4b12-b067-0de827879593" providerId="AD" clId="Web-{3594B36B-CDB1-47F9-8769-674486AED640}" dt="2023-05-19T09:20:23.752" v="15" actId="20577"/>
          <ac:spMkLst>
            <pc:docMk/>
            <pc:sldMk cId="2194291467" sldId="2147468662"/>
            <ac:spMk id="6" creationId="{44F210F2-549A-C632-D70F-5090BDB19338}"/>
          </ac:spMkLst>
        </pc:spChg>
      </pc:sldChg>
      <pc:sldChg chg="addSp delSp modSp">
        <pc:chgData name="Kevin Jolly Kodiyan(UST,IN)" userId="S::245118@ust.com::64e2c207-6f6c-4b12-b067-0de827879593" providerId="AD" clId="Web-{3594B36B-CDB1-47F9-8769-674486AED640}" dt="2023-05-19T09:31:19.182" v="145" actId="20577"/>
        <pc:sldMkLst>
          <pc:docMk/>
          <pc:sldMk cId="1460304618" sldId="2147468663"/>
        </pc:sldMkLst>
        <pc:spChg chg="add mod">
          <ac:chgData name="Kevin Jolly Kodiyan(UST,IN)" userId="S::245118@ust.com::64e2c207-6f6c-4b12-b067-0de827879593" providerId="AD" clId="Web-{3594B36B-CDB1-47F9-8769-674486AED640}" dt="2023-05-19T09:20:56.597" v="17" actId="1076"/>
          <ac:spMkLst>
            <pc:docMk/>
            <pc:sldMk cId="1460304618" sldId="2147468663"/>
            <ac:spMk id="6" creationId="{BE4C8BB6-0185-88A8-4048-ABA25D083F95}"/>
          </ac:spMkLst>
        </pc:spChg>
        <pc:spChg chg="add del mod">
          <ac:chgData name="Kevin Jolly Kodiyan(UST,IN)" userId="S::245118@ust.com::64e2c207-6f6c-4b12-b067-0de827879593" providerId="AD" clId="Web-{3594B36B-CDB1-47F9-8769-674486AED640}" dt="2023-05-19T09:31:19.182" v="145" actId="20577"/>
          <ac:spMkLst>
            <pc:docMk/>
            <pc:sldMk cId="1460304618" sldId="2147468663"/>
            <ac:spMk id="8" creationId="{DE897464-BFD9-8022-573A-7B7B7242805D}"/>
          </ac:spMkLst>
        </pc:spChg>
        <pc:spChg chg="add del mod">
          <ac:chgData name="Kevin Jolly Kodiyan(UST,IN)" userId="S::245118@ust.com::64e2c207-6f6c-4b12-b067-0de827879593" providerId="AD" clId="Web-{3594B36B-CDB1-47F9-8769-674486AED640}" dt="2023-05-19T09:24:27.823" v="91"/>
          <ac:spMkLst>
            <pc:docMk/>
            <pc:sldMk cId="1460304618" sldId="2147468663"/>
            <ac:spMk id="10" creationId="{DE34BC36-BB24-B32E-68BD-68A9EC9E7063}"/>
          </ac:spMkLst>
        </pc:spChg>
      </pc:sldChg>
      <pc:sldChg chg="addSp delSp modSp">
        <pc:chgData name="Kevin Jolly Kodiyan(UST,IN)" userId="S::245118@ust.com::64e2c207-6f6c-4b12-b067-0de827879593" providerId="AD" clId="Web-{3594B36B-CDB1-47F9-8769-674486AED640}" dt="2023-05-19T09:42:46.378" v="284" actId="20577"/>
        <pc:sldMkLst>
          <pc:docMk/>
          <pc:sldMk cId="263254155" sldId="2147468664"/>
        </pc:sldMkLst>
        <pc:spChg chg="add mod">
          <ac:chgData name="Kevin Jolly Kodiyan(UST,IN)" userId="S::245118@ust.com::64e2c207-6f6c-4b12-b067-0de827879593" providerId="AD" clId="Web-{3594B36B-CDB1-47F9-8769-674486AED640}" dt="2023-05-19T09:35:03.455" v="177" actId="20577"/>
          <ac:spMkLst>
            <pc:docMk/>
            <pc:sldMk cId="263254155" sldId="2147468664"/>
            <ac:spMk id="5" creationId="{F818553C-3D28-3D7B-7E5B-E0B2741BB33F}"/>
          </ac:spMkLst>
        </pc:spChg>
        <pc:spChg chg="add mod">
          <ac:chgData name="Kevin Jolly Kodiyan(UST,IN)" userId="S::245118@ust.com::64e2c207-6f6c-4b12-b067-0de827879593" providerId="AD" clId="Web-{3594B36B-CDB1-47F9-8769-674486AED640}" dt="2023-05-19T09:40:41.530" v="237" actId="20577"/>
          <ac:spMkLst>
            <pc:docMk/>
            <pc:sldMk cId="263254155" sldId="2147468664"/>
            <ac:spMk id="11" creationId="{88FE2ABB-9CBA-AB26-2419-4CB769A361D9}"/>
          </ac:spMkLst>
        </pc:spChg>
        <pc:spChg chg="add mod">
          <ac:chgData name="Kevin Jolly Kodiyan(UST,IN)" userId="S::245118@ust.com::64e2c207-6f6c-4b12-b067-0de827879593" providerId="AD" clId="Web-{3594B36B-CDB1-47F9-8769-674486AED640}" dt="2023-05-19T09:42:46.378" v="284" actId="20577"/>
          <ac:spMkLst>
            <pc:docMk/>
            <pc:sldMk cId="263254155" sldId="2147468664"/>
            <ac:spMk id="13" creationId="{9E36AB3F-DD73-3665-4C8D-AF80857496A5}"/>
          </ac:spMkLst>
        </pc:spChg>
        <pc:spChg chg="add del">
          <ac:chgData name="Kevin Jolly Kodiyan(UST,IN)" userId="S::245118@ust.com::64e2c207-6f6c-4b12-b067-0de827879593" providerId="AD" clId="Web-{3594B36B-CDB1-47F9-8769-674486AED640}" dt="2023-05-19T09:40:48.561" v="239"/>
          <ac:spMkLst>
            <pc:docMk/>
            <pc:sldMk cId="263254155" sldId="2147468664"/>
            <ac:spMk id="15" creationId="{75E13273-7A59-9901-172D-5548247AA02E}"/>
          </ac:spMkLst>
        </pc:spChg>
        <pc:graphicFrameChg chg="add del mod modGraphic">
          <ac:chgData name="Kevin Jolly Kodiyan(UST,IN)" userId="S::245118@ust.com::64e2c207-6f6c-4b12-b067-0de827879593" providerId="AD" clId="Web-{3594B36B-CDB1-47F9-8769-674486AED640}" dt="2023-05-19T09:34:20.626" v="155"/>
          <ac:graphicFrameMkLst>
            <pc:docMk/>
            <pc:sldMk cId="263254155" sldId="2147468664"/>
            <ac:graphicFrameMk id="7" creationId="{BAE81DE1-5802-CD4B-4802-512B7725282A}"/>
          </ac:graphicFrameMkLst>
        </pc:graphicFrameChg>
        <pc:graphicFrameChg chg="add mod modGraphic">
          <ac:chgData name="Kevin Jolly Kodiyan(UST,IN)" userId="S::245118@ust.com::64e2c207-6f6c-4b12-b067-0de827879593" providerId="AD" clId="Web-{3594B36B-CDB1-47F9-8769-674486AED640}" dt="2023-05-19T09:34:41.158" v="161" actId="1076"/>
          <ac:graphicFrameMkLst>
            <pc:docMk/>
            <pc:sldMk cId="263254155" sldId="2147468664"/>
            <ac:graphicFrameMk id="9" creationId="{7D59FABA-77CD-0589-FC19-BF3928ED8392}"/>
          </ac:graphicFrameMkLst>
        </pc:graphicFrameChg>
      </pc:sldChg>
      <pc:sldChg chg="addSp modSp">
        <pc:chgData name="Kevin Jolly Kodiyan(UST,IN)" userId="S::245118@ust.com::64e2c207-6f6c-4b12-b067-0de827879593" providerId="AD" clId="Web-{3594B36B-CDB1-47F9-8769-674486AED640}" dt="2023-05-19T09:56:28.407" v="336" actId="20577"/>
        <pc:sldMkLst>
          <pc:docMk/>
          <pc:sldMk cId="2245068324" sldId="2147468665"/>
        </pc:sldMkLst>
        <pc:spChg chg="add mod">
          <ac:chgData name="Kevin Jolly Kodiyan(UST,IN)" userId="S::245118@ust.com::64e2c207-6f6c-4b12-b067-0de827879593" providerId="AD" clId="Web-{3594B36B-CDB1-47F9-8769-674486AED640}" dt="2023-05-19T09:56:28.407" v="336" actId="20577"/>
          <ac:spMkLst>
            <pc:docMk/>
            <pc:sldMk cId="2245068324" sldId="2147468665"/>
            <ac:spMk id="6" creationId="{24AEFEC9-1C21-1A6B-9035-058E883F602E}"/>
          </ac:spMkLst>
        </pc:spChg>
        <pc:spChg chg="add mod">
          <ac:chgData name="Kevin Jolly Kodiyan(UST,IN)" userId="S::245118@ust.com::64e2c207-6f6c-4b12-b067-0de827879593" providerId="AD" clId="Web-{3594B36B-CDB1-47F9-8769-674486AED640}" dt="2023-05-19T09:56:04.797" v="335" actId="20577"/>
          <ac:spMkLst>
            <pc:docMk/>
            <pc:sldMk cId="2245068324" sldId="2147468665"/>
            <ac:spMk id="8" creationId="{7826450F-EA09-0245-FD94-A8500E45DF0F}"/>
          </ac:spMkLst>
        </pc:spChg>
      </pc:sldChg>
      <pc:sldChg chg="addSp modSp">
        <pc:chgData name="Kevin Jolly Kodiyan(UST,IN)" userId="S::245118@ust.com::64e2c207-6f6c-4b12-b067-0de827879593" providerId="AD" clId="Web-{3594B36B-CDB1-47F9-8769-674486AED640}" dt="2023-05-19T10:00:19.494" v="420" actId="20577"/>
        <pc:sldMkLst>
          <pc:docMk/>
          <pc:sldMk cId="3328127414" sldId="2147468666"/>
        </pc:sldMkLst>
        <pc:spChg chg="add mod">
          <ac:chgData name="Kevin Jolly Kodiyan(UST,IN)" userId="S::245118@ust.com::64e2c207-6f6c-4b12-b067-0de827879593" providerId="AD" clId="Web-{3594B36B-CDB1-47F9-8769-674486AED640}" dt="2023-05-19T10:00:19.494" v="420" actId="20577"/>
          <ac:spMkLst>
            <pc:docMk/>
            <pc:sldMk cId="3328127414" sldId="2147468666"/>
            <ac:spMk id="6" creationId="{DDF262C0-2534-5B7E-4C3E-B93B67002058}"/>
          </ac:spMkLst>
        </pc:spChg>
      </pc:sldChg>
      <pc:sldChg chg="addSp modSp">
        <pc:chgData name="Kevin Jolly Kodiyan(UST,IN)" userId="S::245118@ust.com::64e2c207-6f6c-4b12-b067-0de827879593" providerId="AD" clId="Web-{3594B36B-CDB1-47F9-8769-674486AED640}" dt="2023-05-19T10:09:23.576" v="479" actId="20577"/>
        <pc:sldMkLst>
          <pc:docMk/>
          <pc:sldMk cId="93768854" sldId="2147468667"/>
        </pc:sldMkLst>
        <pc:spChg chg="add mod">
          <ac:chgData name="Kevin Jolly Kodiyan(UST,IN)" userId="S::245118@ust.com::64e2c207-6f6c-4b12-b067-0de827879593" providerId="AD" clId="Web-{3594B36B-CDB1-47F9-8769-674486AED640}" dt="2023-05-19T10:04:49.300" v="434" actId="20577"/>
          <ac:spMkLst>
            <pc:docMk/>
            <pc:sldMk cId="93768854" sldId="2147468667"/>
            <ac:spMk id="6" creationId="{0B98E6B1-32AB-5936-77E1-D882214DEAB4}"/>
          </ac:spMkLst>
        </pc:spChg>
        <pc:spChg chg="add mod">
          <ac:chgData name="Kevin Jolly Kodiyan(UST,IN)" userId="S::245118@ust.com::64e2c207-6f6c-4b12-b067-0de827879593" providerId="AD" clId="Web-{3594B36B-CDB1-47F9-8769-674486AED640}" dt="2023-05-19T10:09:23.576" v="479" actId="20577"/>
          <ac:spMkLst>
            <pc:docMk/>
            <pc:sldMk cId="93768854" sldId="2147468667"/>
            <ac:spMk id="8" creationId="{64FE2DCA-93AE-4C4B-30A5-C41E03B07D2F}"/>
          </ac:spMkLst>
        </pc:spChg>
      </pc:sldChg>
      <pc:sldChg chg="addSp modSp">
        <pc:chgData name="Kevin Jolly Kodiyan(UST,IN)" userId="S::245118@ust.com::64e2c207-6f6c-4b12-b067-0de827879593" providerId="AD" clId="Web-{3594B36B-CDB1-47F9-8769-674486AED640}" dt="2023-05-19T10:14:08.492" v="553" actId="20577"/>
        <pc:sldMkLst>
          <pc:docMk/>
          <pc:sldMk cId="3577469889" sldId="2147468668"/>
        </pc:sldMkLst>
        <pc:spChg chg="add mod">
          <ac:chgData name="Kevin Jolly Kodiyan(UST,IN)" userId="S::245118@ust.com::64e2c207-6f6c-4b12-b067-0de827879593" providerId="AD" clId="Web-{3594B36B-CDB1-47F9-8769-674486AED640}" dt="2023-05-19T10:14:08.492" v="553" actId="20577"/>
          <ac:spMkLst>
            <pc:docMk/>
            <pc:sldMk cId="3577469889" sldId="2147468668"/>
            <ac:spMk id="6" creationId="{F05B640E-5455-6FF2-4F8E-FDE5F93CA6DA}"/>
          </ac:spMkLst>
        </pc:spChg>
      </pc:sldChg>
      <pc:sldChg chg="modSp">
        <pc:chgData name="Kevin Jolly Kodiyan(UST,IN)" userId="S::245118@ust.com::64e2c207-6f6c-4b12-b067-0de827879593" providerId="AD" clId="Web-{3594B36B-CDB1-47F9-8769-674486AED640}" dt="2023-05-19T09:21:19.644" v="31" actId="20577"/>
        <pc:sldMkLst>
          <pc:docMk/>
          <pc:sldMk cId="517324526" sldId="2147468687"/>
        </pc:sldMkLst>
        <pc:spChg chg="mod">
          <ac:chgData name="Kevin Jolly Kodiyan(UST,IN)" userId="S::245118@ust.com::64e2c207-6f6c-4b12-b067-0de827879593" providerId="AD" clId="Web-{3594B36B-CDB1-47F9-8769-674486AED640}" dt="2023-05-19T09:21:19.644" v="31" actId="20577"/>
          <ac:spMkLst>
            <pc:docMk/>
            <pc:sldMk cId="517324526" sldId="2147468687"/>
            <ac:spMk id="6" creationId="{B5707DAA-9CDE-1DC1-0D47-8D4B75FD1F4D}"/>
          </ac:spMkLst>
        </pc:spChg>
      </pc:sldChg>
      <pc:sldChg chg="modSp">
        <pc:chgData name="Kevin Jolly Kodiyan(UST,IN)" userId="S::245118@ust.com::64e2c207-6f6c-4b12-b067-0de827879593" providerId="AD" clId="Web-{3594B36B-CDB1-47F9-8769-674486AED640}" dt="2023-05-19T09:53:31.698" v="315" actId="20577"/>
        <pc:sldMkLst>
          <pc:docMk/>
          <pc:sldMk cId="145378006" sldId="2147468718"/>
        </pc:sldMkLst>
        <pc:spChg chg="mod">
          <ac:chgData name="Kevin Jolly Kodiyan(UST,IN)" userId="S::245118@ust.com::64e2c207-6f6c-4b12-b067-0de827879593" providerId="AD" clId="Web-{3594B36B-CDB1-47F9-8769-674486AED640}" dt="2023-05-19T09:53:31.698" v="315" actId="20577"/>
          <ac:spMkLst>
            <pc:docMk/>
            <pc:sldMk cId="145378006" sldId="2147468718"/>
            <ac:spMk id="3" creationId="{BFDD2E69-D4DE-35C7-E864-9191138562AD}"/>
          </ac:spMkLst>
        </pc:spChg>
      </pc:sldChg>
      <pc:sldChg chg="del">
        <pc:chgData name="Kevin Jolly Kodiyan(UST,IN)" userId="S::245118@ust.com::64e2c207-6f6c-4b12-b067-0de827879593" providerId="AD" clId="Web-{3594B36B-CDB1-47F9-8769-674486AED640}" dt="2023-05-19T09:53:55.558" v="316"/>
        <pc:sldMkLst>
          <pc:docMk/>
          <pc:sldMk cId="1849514476" sldId="2147468745"/>
        </pc:sldMkLst>
      </pc:sldChg>
      <pc:sldChg chg="modSp">
        <pc:chgData name="Kevin Jolly Kodiyan(UST,IN)" userId="S::245118@ust.com::64e2c207-6f6c-4b12-b067-0de827879593" providerId="AD" clId="Web-{3594B36B-CDB1-47F9-8769-674486AED640}" dt="2023-05-19T09:54:51.076" v="318" actId="20577"/>
        <pc:sldMkLst>
          <pc:docMk/>
          <pc:sldMk cId="3121832102" sldId="2147468749"/>
        </pc:sldMkLst>
        <pc:spChg chg="mod">
          <ac:chgData name="Kevin Jolly Kodiyan(UST,IN)" userId="S::245118@ust.com::64e2c207-6f6c-4b12-b067-0de827879593" providerId="AD" clId="Web-{3594B36B-CDB1-47F9-8769-674486AED640}" dt="2023-05-19T09:54:51.076" v="318" actId="20577"/>
          <ac:spMkLst>
            <pc:docMk/>
            <pc:sldMk cId="3121832102" sldId="2147468749"/>
            <ac:spMk id="3" creationId="{EDC870BA-5BFE-A732-7CC8-9BED19FABE6A}"/>
          </ac:spMkLst>
        </pc:spChg>
      </pc:sldChg>
    </pc:docChg>
  </pc:docChgLst>
  <pc:docChgLst>
    <pc:chgData name="Anirudh Gopalakrishnan(UST,IN)" userId="S::245099@ust.com::887f2d97-509d-441f-ad81-d7cec9cf312b" providerId="AD" clId="Web-{7D6F754E-0658-47A1-8C7A-959DAC57F98F}"/>
    <pc:docChg chg="modSld">
      <pc:chgData name="Anirudh Gopalakrishnan(UST,IN)" userId="S::245099@ust.com::887f2d97-509d-441f-ad81-d7cec9cf312b" providerId="AD" clId="Web-{7D6F754E-0658-47A1-8C7A-959DAC57F98F}" dt="2023-05-19T10:01:24.080" v="42" actId="20577"/>
      <pc:docMkLst>
        <pc:docMk/>
      </pc:docMkLst>
      <pc:sldChg chg="addSp modSp">
        <pc:chgData name="Anirudh Gopalakrishnan(UST,IN)" userId="S::245099@ust.com::887f2d97-509d-441f-ad81-d7cec9cf312b" providerId="AD" clId="Web-{7D6F754E-0658-47A1-8C7A-959DAC57F98F}" dt="2023-05-19T10:01:24.080" v="42" actId="20577"/>
        <pc:sldMkLst>
          <pc:docMk/>
          <pc:sldMk cId="694901801" sldId="2147468773"/>
        </pc:sldMkLst>
        <pc:spChg chg="mod">
          <ac:chgData name="Anirudh Gopalakrishnan(UST,IN)" userId="S::245099@ust.com::887f2d97-509d-441f-ad81-d7cec9cf312b" providerId="AD" clId="Web-{7D6F754E-0658-47A1-8C7A-959DAC57F98F}" dt="2023-05-19T10:01:24.080" v="42" actId="20577"/>
          <ac:spMkLst>
            <pc:docMk/>
            <pc:sldMk cId="694901801" sldId="2147468773"/>
            <ac:spMk id="2" creationId="{AA4B4929-451B-BE5C-7E2A-95CC35010FE1}"/>
          </ac:spMkLst>
        </pc:spChg>
        <pc:spChg chg="mod">
          <ac:chgData name="Anirudh Gopalakrishnan(UST,IN)" userId="S::245099@ust.com::887f2d97-509d-441f-ad81-d7cec9cf312b" providerId="AD" clId="Web-{7D6F754E-0658-47A1-8C7A-959DAC57F98F}" dt="2023-05-19T09:57:50.732" v="4" actId="14100"/>
          <ac:spMkLst>
            <pc:docMk/>
            <pc:sldMk cId="694901801" sldId="2147468773"/>
            <ac:spMk id="3" creationId="{72B4EA28-5FEC-E828-904D-07AEEDE165FB}"/>
          </ac:spMkLst>
        </pc:spChg>
        <pc:picChg chg="add mod">
          <ac:chgData name="Anirudh Gopalakrishnan(UST,IN)" userId="S::245099@ust.com::887f2d97-509d-441f-ad81-d7cec9cf312b" providerId="AD" clId="Web-{7D6F754E-0658-47A1-8C7A-959DAC57F98F}" dt="2023-05-19T09:59:46.234" v="16" actId="14100"/>
          <ac:picMkLst>
            <pc:docMk/>
            <pc:sldMk cId="694901801" sldId="2147468773"/>
            <ac:picMk id="6" creationId="{E3C2051F-1F9B-7F43-7F48-0B63D9B77D04}"/>
          </ac:picMkLst>
        </pc:picChg>
      </pc:sldChg>
      <pc:sldChg chg="addSp delSp modSp mod setBg">
        <pc:chgData name="Anirudh Gopalakrishnan(UST,IN)" userId="S::245099@ust.com::887f2d97-509d-441f-ad81-d7cec9cf312b" providerId="AD" clId="Web-{7D6F754E-0658-47A1-8C7A-959DAC57F98F}" dt="2023-05-19T10:01:13.705" v="41" actId="20577"/>
        <pc:sldMkLst>
          <pc:docMk/>
          <pc:sldMk cId="824102705" sldId="2147468774"/>
        </pc:sldMkLst>
        <pc:spChg chg="mod">
          <ac:chgData name="Anirudh Gopalakrishnan(UST,IN)" userId="S::245099@ust.com::887f2d97-509d-441f-ad81-d7cec9cf312b" providerId="AD" clId="Web-{7D6F754E-0658-47A1-8C7A-959DAC57F98F}" dt="2023-05-19T10:01:13.705" v="41" actId="20577"/>
          <ac:spMkLst>
            <pc:docMk/>
            <pc:sldMk cId="824102705" sldId="2147468774"/>
            <ac:spMk id="2" creationId="{7DAD8A2A-C835-D569-26E2-6CF889988292}"/>
          </ac:spMkLst>
        </pc:spChg>
        <pc:spChg chg="mod">
          <ac:chgData name="Anirudh Gopalakrishnan(UST,IN)" userId="S::245099@ust.com::887f2d97-509d-441f-ad81-d7cec9cf312b" providerId="AD" clId="Web-{7D6F754E-0658-47A1-8C7A-959DAC57F98F}" dt="2023-05-19T10:00:35.454" v="19"/>
          <ac:spMkLst>
            <pc:docMk/>
            <pc:sldMk cId="824102705" sldId="2147468774"/>
            <ac:spMk id="3" creationId="{D59588E7-D026-B4FE-26EC-2410A2714DE7}"/>
          </ac:spMkLst>
        </pc:spChg>
        <pc:spChg chg="mod">
          <ac:chgData name="Anirudh Gopalakrishnan(UST,IN)" userId="S::245099@ust.com::887f2d97-509d-441f-ad81-d7cec9cf312b" providerId="AD" clId="Web-{7D6F754E-0658-47A1-8C7A-959DAC57F98F}" dt="2023-05-19T10:00:35.454" v="19"/>
          <ac:spMkLst>
            <pc:docMk/>
            <pc:sldMk cId="824102705" sldId="2147468774"/>
            <ac:spMk id="4" creationId="{3D17CADB-BFFA-A3C9-6950-40F9BBCB4A37}"/>
          </ac:spMkLst>
        </pc:spChg>
        <pc:spChg chg="mod">
          <ac:chgData name="Anirudh Gopalakrishnan(UST,IN)" userId="S::245099@ust.com::887f2d97-509d-441f-ad81-d7cec9cf312b" providerId="AD" clId="Web-{7D6F754E-0658-47A1-8C7A-959DAC57F98F}" dt="2023-05-19T10:00:35.454" v="19"/>
          <ac:spMkLst>
            <pc:docMk/>
            <pc:sldMk cId="824102705" sldId="2147468774"/>
            <ac:spMk id="5" creationId="{D4B3E528-0172-C9A8-9B81-B2E3EB859F9F}"/>
          </ac:spMkLst>
        </pc:spChg>
        <pc:spChg chg="add del">
          <ac:chgData name="Anirudh Gopalakrishnan(UST,IN)" userId="S::245099@ust.com::887f2d97-509d-441f-ad81-d7cec9cf312b" providerId="AD" clId="Web-{7D6F754E-0658-47A1-8C7A-959DAC57F98F}" dt="2023-05-19T10:00:35.439" v="18"/>
          <ac:spMkLst>
            <pc:docMk/>
            <pc:sldMk cId="824102705" sldId="2147468774"/>
            <ac:spMk id="10" creationId="{100EDD19-6802-4EC3-95CE-CFFAB042CFD6}"/>
          </ac:spMkLst>
        </pc:spChg>
        <pc:spChg chg="add del">
          <ac:chgData name="Anirudh Gopalakrishnan(UST,IN)" userId="S::245099@ust.com::887f2d97-509d-441f-ad81-d7cec9cf312b" providerId="AD" clId="Web-{7D6F754E-0658-47A1-8C7A-959DAC57F98F}" dt="2023-05-19T10:00:35.439" v="18"/>
          <ac:spMkLst>
            <pc:docMk/>
            <pc:sldMk cId="824102705" sldId="2147468774"/>
            <ac:spMk id="12" creationId="{DB17E863-922E-4C26-BD64-E8FD41D28661}"/>
          </ac:spMkLst>
        </pc:spChg>
        <pc:spChg chg="add">
          <ac:chgData name="Anirudh Gopalakrishnan(UST,IN)" userId="S::245099@ust.com::887f2d97-509d-441f-ad81-d7cec9cf312b" providerId="AD" clId="Web-{7D6F754E-0658-47A1-8C7A-959DAC57F98F}" dt="2023-05-19T10:00:35.454" v="19"/>
          <ac:spMkLst>
            <pc:docMk/>
            <pc:sldMk cId="824102705" sldId="2147468774"/>
            <ac:spMk id="14" creationId="{8E0105E7-23DB-4CF2-8258-FF47C7620F6E}"/>
          </ac:spMkLst>
        </pc:spChg>
        <pc:spChg chg="add">
          <ac:chgData name="Anirudh Gopalakrishnan(UST,IN)" userId="S::245099@ust.com::887f2d97-509d-441f-ad81-d7cec9cf312b" providerId="AD" clId="Web-{7D6F754E-0658-47A1-8C7A-959DAC57F98F}" dt="2023-05-19T10:00:35.454" v="19"/>
          <ac:spMkLst>
            <pc:docMk/>
            <pc:sldMk cId="824102705" sldId="2147468774"/>
            <ac:spMk id="15" creationId="{DAF1966E-FD40-4A4A-B61B-C4DF7FA05F06}"/>
          </ac:spMkLst>
        </pc:spChg>
        <pc:spChg chg="add">
          <ac:chgData name="Anirudh Gopalakrishnan(UST,IN)" userId="S::245099@ust.com::887f2d97-509d-441f-ad81-d7cec9cf312b" providerId="AD" clId="Web-{7D6F754E-0658-47A1-8C7A-959DAC57F98F}" dt="2023-05-19T10:00:35.454" v="19"/>
          <ac:spMkLst>
            <pc:docMk/>
            <pc:sldMk cId="824102705" sldId="2147468774"/>
            <ac:spMk id="16" creationId="{074B4F7D-14B2-478B-8BF5-01E4E0C5D263}"/>
          </ac:spMkLst>
        </pc:spChg>
        <pc:spChg chg="add">
          <ac:chgData name="Anirudh Gopalakrishnan(UST,IN)" userId="S::245099@ust.com::887f2d97-509d-441f-ad81-d7cec9cf312b" providerId="AD" clId="Web-{7D6F754E-0658-47A1-8C7A-959DAC57F98F}" dt="2023-05-19T10:00:35.454" v="19"/>
          <ac:spMkLst>
            <pc:docMk/>
            <pc:sldMk cId="824102705" sldId="2147468774"/>
            <ac:spMk id="17" creationId="{047BFA19-D45E-416B-A404-7AF2F3F27017}"/>
          </ac:spMkLst>
        </pc:spChg>
      </pc:sldChg>
    </pc:docChg>
  </pc:docChgLst>
  <pc:docChgLst>
    <pc:chgData name="Aadil Abu Antrollil(UST,IN)" userId="S::245268@ust.com::e0c7ace3-bf33-4aed-9591-4c20ab6f59a2" providerId="AD" clId="Web-{D4AB2D85-9FD7-4302-91BF-202271D4CFF6}"/>
    <pc:docChg chg="modSld sldOrd">
      <pc:chgData name="Aadil Abu Antrollil(UST,IN)" userId="S::245268@ust.com::e0c7ace3-bf33-4aed-9591-4c20ab6f59a2" providerId="AD" clId="Web-{D4AB2D85-9FD7-4302-91BF-202271D4CFF6}" dt="2023-05-19T09:44:13.113" v="19"/>
      <pc:docMkLst>
        <pc:docMk/>
      </pc:docMkLst>
      <pc:sldChg chg="modSp">
        <pc:chgData name="Aadil Abu Antrollil(UST,IN)" userId="S::245268@ust.com::e0c7ace3-bf33-4aed-9591-4c20ab6f59a2" providerId="AD" clId="Web-{D4AB2D85-9FD7-4302-91BF-202271D4CFF6}" dt="2023-05-19T09:42:43.001" v="16" actId="20577"/>
        <pc:sldMkLst>
          <pc:docMk/>
          <pc:sldMk cId="855278999" sldId="2147468654"/>
        </pc:sldMkLst>
        <pc:spChg chg="mod">
          <ac:chgData name="Aadil Abu Antrollil(UST,IN)" userId="S::245268@ust.com::e0c7ace3-bf33-4aed-9591-4c20ab6f59a2" providerId="AD" clId="Web-{D4AB2D85-9FD7-4302-91BF-202271D4CFF6}" dt="2023-05-19T09:42:43.001" v="16" actId="20577"/>
          <ac:spMkLst>
            <pc:docMk/>
            <pc:sldMk cId="855278999" sldId="2147468654"/>
            <ac:spMk id="5" creationId="{39EE37C1-AD2A-879F-2FAD-A175F092FD13}"/>
          </ac:spMkLst>
        </pc:spChg>
      </pc:sldChg>
      <pc:sldChg chg="ord">
        <pc:chgData name="Aadil Abu Antrollil(UST,IN)" userId="S::245268@ust.com::e0c7ace3-bf33-4aed-9591-4c20ab6f59a2" providerId="AD" clId="Web-{D4AB2D85-9FD7-4302-91BF-202271D4CFF6}" dt="2023-05-19T09:44:13.113" v="19"/>
        <pc:sldMkLst>
          <pc:docMk/>
          <pc:sldMk cId="2200164719" sldId="2147468709"/>
        </pc:sldMkLst>
      </pc:sldChg>
      <pc:sldChg chg="modSp ord">
        <pc:chgData name="Aadil Abu Antrollil(UST,IN)" userId="S::245268@ust.com::e0c7ace3-bf33-4aed-9591-4c20ab6f59a2" providerId="AD" clId="Web-{D4AB2D85-9FD7-4302-91BF-202271D4CFF6}" dt="2023-05-19T09:43:33.409" v="18"/>
        <pc:sldMkLst>
          <pc:docMk/>
          <pc:sldMk cId="776403102" sldId="2147468727"/>
        </pc:sldMkLst>
        <pc:spChg chg="mod">
          <ac:chgData name="Aadil Abu Antrollil(UST,IN)" userId="S::245268@ust.com::e0c7ace3-bf33-4aed-9591-4c20ab6f59a2" providerId="AD" clId="Web-{D4AB2D85-9FD7-4302-91BF-202271D4CFF6}" dt="2023-05-19T09:43:06.361" v="17" actId="20577"/>
          <ac:spMkLst>
            <pc:docMk/>
            <pc:sldMk cId="776403102" sldId="2147468727"/>
            <ac:spMk id="2" creationId="{0152B772-3DD7-93FB-2AC1-600790F2B287}"/>
          </ac:spMkLst>
        </pc:spChg>
      </pc:sldChg>
    </pc:docChg>
  </pc:docChgLst>
  <pc:docChgLst>
    <pc:chgData name="Anirudh Gopalakrishnan(UST,IN)" userId="S::245099@ust.com::887f2d97-509d-441f-ad81-d7cec9cf312b" providerId="AD" clId="Web-{C8302AEB-1E74-45C2-93DD-343C1D47E66C}"/>
    <pc:docChg chg="delSld modSld">
      <pc:chgData name="Anirudh Gopalakrishnan(UST,IN)" userId="S::245099@ust.com::887f2d97-509d-441f-ad81-d7cec9cf312b" providerId="AD" clId="Web-{C8302AEB-1E74-45C2-93DD-343C1D47E66C}" dt="2023-05-19T10:27:26.065" v="81" actId="1076"/>
      <pc:docMkLst>
        <pc:docMk/>
      </pc:docMkLst>
      <pc:sldChg chg="delSp modSp del">
        <pc:chgData name="Anirudh Gopalakrishnan(UST,IN)" userId="S::245099@ust.com::887f2d97-509d-441f-ad81-d7cec9cf312b" providerId="AD" clId="Web-{C8302AEB-1E74-45C2-93DD-343C1D47E66C}" dt="2023-05-19T10:19:20.159" v="9"/>
        <pc:sldMkLst>
          <pc:docMk/>
          <pc:sldMk cId="3252699378" sldId="2147468790"/>
        </pc:sldMkLst>
        <pc:spChg chg="del">
          <ac:chgData name="Anirudh Gopalakrishnan(UST,IN)" userId="S::245099@ust.com::887f2d97-509d-441f-ad81-d7cec9cf312b" providerId="AD" clId="Web-{C8302AEB-1E74-45C2-93DD-343C1D47E66C}" dt="2023-05-19T10:18:55.330" v="5"/>
          <ac:spMkLst>
            <pc:docMk/>
            <pc:sldMk cId="3252699378" sldId="2147468790"/>
            <ac:spMk id="2" creationId="{C5D94906-CEEC-5FBF-6748-30F4F681F8D7}"/>
          </ac:spMkLst>
        </pc:spChg>
        <pc:spChg chg="mod">
          <ac:chgData name="Anirudh Gopalakrishnan(UST,IN)" userId="S::245099@ust.com::887f2d97-509d-441f-ad81-d7cec9cf312b" providerId="AD" clId="Web-{C8302AEB-1E74-45C2-93DD-343C1D47E66C}" dt="2023-05-19T10:19:09.409" v="8" actId="20577"/>
          <ac:spMkLst>
            <pc:docMk/>
            <pc:sldMk cId="3252699378" sldId="2147468790"/>
            <ac:spMk id="3" creationId="{01122F5C-A7A3-F6FD-F253-C5759246C9A5}"/>
          </ac:spMkLst>
        </pc:spChg>
      </pc:sldChg>
      <pc:sldChg chg="addSp modSp mod setBg">
        <pc:chgData name="Anirudh Gopalakrishnan(UST,IN)" userId="S::245099@ust.com::887f2d97-509d-441f-ad81-d7cec9cf312b" providerId="AD" clId="Web-{C8302AEB-1E74-45C2-93DD-343C1D47E66C}" dt="2023-05-19T10:21:56.555" v="37" actId="14100"/>
        <pc:sldMkLst>
          <pc:docMk/>
          <pc:sldMk cId="4139050232" sldId="2147468791"/>
        </pc:sldMkLst>
        <pc:spChg chg="mod">
          <ac:chgData name="Anirudh Gopalakrishnan(UST,IN)" userId="S::245099@ust.com::887f2d97-509d-441f-ad81-d7cec9cf312b" providerId="AD" clId="Web-{C8302AEB-1E74-45C2-93DD-343C1D47E66C}" dt="2023-05-19T10:21:40.289" v="35"/>
          <ac:spMkLst>
            <pc:docMk/>
            <pc:sldMk cId="4139050232" sldId="2147468791"/>
            <ac:spMk id="2" creationId="{C5D94906-CEEC-5FBF-6748-30F4F681F8D7}"/>
          </ac:spMkLst>
        </pc:spChg>
        <pc:spChg chg="mod">
          <ac:chgData name="Anirudh Gopalakrishnan(UST,IN)" userId="S::245099@ust.com::887f2d97-509d-441f-ad81-d7cec9cf312b" providerId="AD" clId="Web-{C8302AEB-1E74-45C2-93DD-343C1D47E66C}" dt="2023-05-19T10:21:40.289" v="35"/>
          <ac:spMkLst>
            <pc:docMk/>
            <pc:sldMk cId="4139050232" sldId="2147468791"/>
            <ac:spMk id="3" creationId="{01122F5C-A7A3-F6FD-F253-C5759246C9A5}"/>
          </ac:spMkLst>
        </pc:spChg>
        <pc:spChg chg="mod">
          <ac:chgData name="Anirudh Gopalakrishnan(UST,IN)" userId="S::245099@ust.com::887f2d97-509d-441f-ad81-d7cec9cf312b" providerId="AD" clId="Web-{C8302AEB-1E74-45C2-93DD-343C1D47E66C}" dt="2023-05-19T10:21:40.289" v="35"/>
          <ac:spMkLst>
            <pc:docMk/>
            <pc:sldMk cId="4139050232" sldId="2147468791"/>
            <ac:spMk id="4" creationId="{AEBE7C32-E66D-B69D-479F-97E59C6A0356}"/>
          </ac:spMkLst>
        </pc:spChg>
        <pc:spChg chg="mod">
          <ac:chgData name="Anirudh Gopalakrishnan(UST,IN)" userId="S::245099@ust.com::887f2d97-509d-441f-ad81-d7cec9cf312b" providerId="AD" clId="Web-{C8302AEB-1E74-45C2-93DD-343C1D47E66C}" dt="2023-05-19T10:21:40.289" v="35"/>
          <ac:spMkLst>
            <pc:docMk/>
            <pc:sldMk cId="4139050232" sldId="2147468791"/>
            <ac:spMk id="5" creationId="{64404A81-3212-1C5D-F5E7-5929473D1434}"/>
          </ac:spMkLst>
        </pc:spChg>
        <pc:spChg chg="add">
          <ac:chgData name="Anirudh Gopalakrishnan(UST,IN)" userId="S::245099@ust.com::887f2d97-509d-441f-ad81-d7cec9cf312b" providerId="AD" clId="Web-{C8302AEB-1E74-45C2-93DD-343C1D47E66C}" dt="2023-05-19T10:21:40.289" v="35"/>
          <ac:spMkLst>
            <pc:docMk/>
            <pc:sldMk cId="4139050232" sldId="2147468791"/>
            <ac:spMk id="11" creationId="{2B97F24A-32CE-4C1C-A50D-3016B394DCFB}"/>
          </ac:spMkLst>
        </pc:spChg>
        <pc:spChg chg="add">
          <ac:chgData name="Anirudh Gopalakrishnan(UST,IN)" userId="S::245099@ust.com::887f2d97-509d-441f-ad81-d7cec9cf312b" providerId="AD" clId="Web-{C8302AEB-1E74-45C2-93DD-343C1D47E66C}" dt="2023-05-19T10:21:40.289" v="35"/>
          <ac:spMkLst>
            <pc:docMk/>
            <pc:sldMk cId="4139050232" sldId="2147468791"/>
            <ac:spMk id="13" creationId="{CD8B4F24-440B-49E9-B85D-733523DC064B}"/>
          </ac:spMkLst>
        </pc:spChg>
        <pc:picChg chg="add mod ord">
          <ac:chgData name="Anirudh Gopalakrishnan(UST,IN)" userId="S::245099@ust.com::887f2d97-509d-441f-ad81-d7cec9cf312b" providerId="AD" clId="Web-{C8302AEB-1E74-45C2-93DD-343C1D47E66C}" dt="2023-05-19T10:21:56.555" v="37" actId="14100"/>
          <ac:picMkLst>
            <pc:docMk/>
            <pc:sldMk cId="4139050232" sldId="2147468791"/>
            <ac:picMk id="6" creationId="{F80BFE1E-8864-9C09-C4FA-124ADB8D610A}"/>
          </ac:picMkLst>
        </pc:picChg>
      </pc:sldChg>
      <pc:sldChg chg="addSp modSp mod setBg">
        <pc:chgData name="Anirudh Gopalakrishnan(UST,IN)" userId="S::245099@ust.com::887f2d97-509d-441f-ad81-d7cec9cf312b" providerId="AD" clId="Web-{C8302AEB-1E74-45C2-93DD-343C1D47E66C}" dt="2023-05-19T10:25:08.561" v="59" actId="14100"/>
        <pc:sldMkLst>
          <pc:docMk/>
          <pc:sldMk cId="3360804638" sldId="2147468792"/>
        </pc:sldMkLst>
        <pc:spChg chg="mod">
          <ac:chgData name="Anirudh Gopalakrishnan(UST,IN)" userId="S::245099@ust.com::887f2d97-509d-441f-ad81-d7cec9cf312b" providerId="AD" clId="Web-{C8302AEB-1E74-45C2-93DD-343C1D47E66C}" dt="2023-05-19T10:24:12.403" v="54"/>
          <ac:spMkLst>
            <pc:docMk/>
            <pc:sldMk cId="3360804638" sldId="2147468792"/>
            <ac:spMk id="2" creationId="{C5D94906-CEEC-5FBF-6748-30F4F681F8D7}"/>
          </ac:spMkLst>
        </pc:spChg>
        <pc:spChg chg="mod">
          <ac:chgData name="Anirudh Gopalakrishnan(UST,IN)" userId="S::245099@ust.com::887f2d97-509d-441f-ad81-d7cec9cf312b" providerId="AD" clId="Web-{C8302AEB-1E74-45C2-93DD-343C1D47E66C}" dt="2023-05-19T10:25:04.342" v="58" actId="14100"/>
          <ac:spMkLst>
            <pc:docMk/>
            <pc:sldMk cId="3360804638" sldId="2147468792"/>
            <ac:spMk id="3" creationId="{01122F5C-A7A3-F6FD-F253-C5759246C9A5}"/>
          </ac:spMkLst>
        </pc:spChg>
        <pc:spChg chg="mod">
          <ac:chgData name="Anirudh Gopalakrishnan(UST,IN)" userId="S::245099@ust.com::887f2d97-509d-441f-ad81-d7cec9cf312b" providerId="AD" clId="Web-{C8302AEB-1E74-45C2-93DD-343C1D47E66C}" dt="2023-05-19T10:24:12.403" v="54"/>
          <ac:spMkLst>
            <pc:docMk/>
            <pc:sldMk cId="3360804638" sldId="2147468792"/>
            <ac:spMk id="4" creationId="{AEBE7C32-E66D-B69D-479F-97E59C6A0356}"/>
          </ac:spMkLst>
        </pc:spChg>
        <pc:spChg chg="mod">
          <ac:chgData name="Anirudh Gopalakrishnan(UST,IN)" userId="S::245099@ust.com::887f2d97-509d-441f-ad81-d7cec9cf312b" providerId="AD" clId="Web-{C8302AEB-1E74-45C2-93DD-343C1D47E66C}" dt="2023-05-19T10:24:12.403" v="54"/>
          <ac:spMkLst>
            <pc:docMk/>
            <pc:sldMk cId="3360804638" sldId="2147468792"/>
            <ac:spMk id="5" creationId="{64404A81-3212-1C5D-F5E7-5929473D1434}"/>
          </ac:spMkLst>
        </pc:spChg>
        <pc:spChg chg="add">
          <ac:chgData name="Anirudh Gopalakrishnan(UST,IN)" userId="S::245099@ust.com::887f2d97-509d-441f-ad81-d7cec9cf312b" providerId="AD" clId="Web-{C8302AEB-1E74-45C2-93DD-343C1D47E66C}" dt="2023-05-19T10:24:12.403" v="54"/>
          <ac:spMkLst>
            <pc:docMk/>
            <pc:sldMk cId="3360804638" sldId="2147468792"/>
            <ac:spMk id="11" creationId="{2550BE34-C2B8-49B8-8519-67A8CAD51AE9}"/>
          </ac:spMkLst>
        </pc:spChg>
        <pc:spChg chg="add">
          <ac:chgData name="Anirudh Gopalakrishnan(UST,IN)" userId="S::245099@ust.com::887f2d97-509d-441f-ad81-d7cec9cf312b" providerId="AD" clId="Web-{C8302AEB-1E74-45C2-93DD-343C1D47E66C}" dt="2023-05-19T10:24:12.403" v="54"/>
          <ac:spMkLst>
            <pc:docMk/>
            <pc:sldMk cId="3360804638" sldId="2147468792"/>
            <ac:spMk id="13" creationId="{A7457DD9-5A45-400A-AB4B-4B4EDECA25F1}"/>
          </ac:spMkLst>
        </pc:spChg>
        <pc:spChg chg="add">
          <ac:chgData name="Anirudh Gopalakrishnan(UST,IN)" userId="S::245099@ust.com::887f2d97-509d-441f-ad81-d7cec9cf312b" providerId="AD" clId="Web-{C8302AEB-1E74-45C2-93DD-343C1D47E66C}" dt="2023-05-19T10:24:12.403" v="54"/>
          <ac:spMkLst>
            <pc:docMk/>
            <pc:sldMk cId="3360804638" sldId="2147468792"/>
            <ac:spMk id="15" creationId="{441CF7D6-A660-431A-B0BB-140A0D5556B6}"/>
          </ac:spMkLst>
        </pc:spChg>
        <pc:spChg chg="add">
          <ac:chgData name="Anirudh Gopalakrishnan(UST,IN)" userId="S::245099@ust.com::887f2d97-509d-441f-ad81-d7cec9cf312b" providerId="AD" clId="Web-{C8302AEB-1E74-45C2-93DD-343C1D47E66C}" dt="2023-05-19T10:24:12.403" v="54"/>
          <ac:spMkLst>
            <pc:docMk/>
            <pc:sldMk cId="3360804638" sldId="2147468792"/>
            <ac:spMk id="17" creationId="{0570A85B-3810-4F95-97B0-CBF4CCDB381C}"/>
          </ac:spMkLst>
        </pc:spChg>
        <pc:picChg chg="add mod ord">
          <ac:chgData name="Anirudh Gopalakrishnan(UST,IN)" userId="S::245099@ust.com::887f2d97-509d-441f-ad81-d7cec9cf312b" providerId="AD" clId="Web-{C8302AEB-1E74-45C2-93DD-343C1D47E66C}" dt="2023-05-19T10:25:08.561" v="59" actId="14100"/>
          <ac:picMkLst>
            <pc:docMk/>
            <pc:sldMk cId="3360804638" sldId="2147468792"/>
            <ac:picMk id="6" creationId="{DDBFBFE6-D830-A503-860F-D2ABCC6117ED}"/>
          </ac:picMkLst>
        </pc:picChg>
      </pc:sldChg>
      <pc:sldChg chg="addSp modSp mod setBg">
        <pc:chgData name="Anirudh Gopalakrishnan(UST,IN)" userId="S::245099@ust.com::887f2d97-509d-441f-ad81-d7cec9cf312b" providerId="AD" clId="Web-{C8302AEB-1E74-45C2-93DD-343C1D47E66C}" dt="2023-05-19T10:27:26.065" v="81" actId="1076"/>
        <pc:sldMkLst>
          <pc:docMk/>
          <pc:sldMk cId="4271316644" sldId="2147468793"/>
        </pc:sldMkLst>
        <pc:spChg chg="mod">
          <ac:chgData name="Anirudh Gopalakrishnan(UST,IN)" userId="S::245099@ust.com::887f2d97-509d-441f-ad81-d7cec9cf312b" providerId="AD" clId="Web-{C8302AEB-1E74-45C2-93DD-343C1D47E66C}" dt="2023-05-19T10:26:57.939" v="79" actId="20577"/>
          <ac:spMkLst>
            <pc:docMk/>
            <pc:sldMk cId="4271316644" sldId="2147468793"/>
            <ac:spMk id="2" creationId="{C5D94906-CEEC-5FBF-6748-30F4F681F8D7}"/>
          </ac:spMkLst>
        </pc:spChg>
        <pc:spChg chg="mod">
          <ac:chgData name="Anirudh Gopalakrishnan(UST,IN)" userId="S::245099@ust.com::887f2d97-509d-441f-ad81-d7cec9cf312b" providerId="AD" clId="Web-{C8302AEB-1E74-45C2-93DD-343C1D47E66C}" dt="2023-05-19T10:27:26.065" v="81" actId="1076"/>
          <ac:spMkLst>
            <pc:docMk/>
            <pc:sldMk cId="4271316644" sldId="2147468793"/>
            <ac:spMk id="3" creationId="{01122F5C-A7A3-F6FD-F253-C5759246C9A5}"/>
          </ac:spMkLst>
        </pc:spChg>
        <pc:spChg chg="mod">
          <ac:chgData name="Anirudh Gopalakrishnan(UST,IN)" userId="S::245099@ust.com::887f2d97-509d-441f-ad81-d7cec9cf312b" providerId="AD" clId="Web-{C8302AEB-1E74-45C2-93DD-343C1D47E66C}" dt="2023-05-19T10:26:22.969" v="60"/>
          <ac:spMkLst>
            <pc:docMk/>
            <pc:sldMk cId="4271316644" sldId="2147468793"/>
            <ac:spMk id="4" creationId="{AEBE7C32-E66D-B69D-479F-97E59C6A0356}"/>
          </ac:spMkLst>
        </pc:spChg>
        <pc:spChg chg="mod">
          <ac:chgData name="Anirudh Gopalakrishnan(UST,IN)" userId="S::245099@ust.com::887f2d97-509d-441f-ad81-d7cec9cf312b" providerId="AD" clId="Web-{C8302AEB-1E74-45C2-93DD-343C1D47E66C}" dt="2023-05-19T10:26:22.969" v="60"/>
          <ac:spMkLst>
            <pc:docMk/>
            <pc:sldMk cId="4271316644" sldId="2147468793"/>
            <ac:spMk id="5" creationId="{64404A81-3212-1C5D-F5E7-5929473D1434}"/>
          </ac:spMkLst>
        </pc:spChg>
        <pc:spChg chg="add">
          <ac:chgData name="Anirudh Gopalakrishnan(UST,IN)" userId="S::245099@ust.com::887f2d97-509d-441f-ad81-d7cec9cf312b" providerId="AD" clId="Web-{C8302AEB-1E74-45C2-93DD-343C1D47E66C}" dt="2023-05-19T10:26:22.969" v="60"/>
          <ac:spMkLst>
            <pc:docMk/>
            <pc:sldMk cId="4271316644" sldId="2147468793"/>
            <ac:spMk id="10" creationId="{DAF1966E-FD40-4A4A-B61B-C4DF7FA05F06}"/>
          </ac:spMkLst>
        </pc:spChg>
        <pc:spChg chg="add">
          <ac:chgData name="Anirudh Gopalakrishnan(UST,IN)" userId="S::245099@ust.com::887f2d97-509d-441f-ad81-d7cec9cf312b" providerId="AD" clId="Web-{C8302AEB-1E74-45C2-93DD-343C1D47E66C}" dt="2023-05-19T10:26:22.969" v="60"/>
          <ac:spMkLst>
            <pc:docMk/>
            <pc:sldMk cId="4271316644" sldId="2147468793"/>
            <ac:spMk id="12" creationId="{047BFA19-D45E-416B-A404-7AF2F3F27017}"/>
          </ac:spMkLst>
        </pc:spChg>
        <pc:spChg chg="add">
          <ac:chgData name="Anirudh Gopalakrishnan(UST,IN)" userId="S::245099@ust.com::887f2d97-509d-441f-ad81-d7cec9cf312b" providerId="AD" clId="Web-{C8302AEB-1E74-45C2-93DD-343C1D47E66C}" dt="2023-05-19T10:26:22.969" v="60"/>
          <ac:spMkLst>
            <pc:docMk/>
            <pc:sldMk cId="4271316644" sldId="2147468793"/>
            <ac:spMk id="14" creationId="{8E0105E7-23DB-4CF2-8258-FF47C7620F6E}"/>
          </ac:spMkLst>
        </pc:spChg>
        <pc:spChg chg="add">
          <ac:chgData name="Anirudh Gopalakrishnan(UST,IN)" userId="S::245099@ust.com::887f2d97-509d-441f-ad81-d7cec9cf312b" providerId="AD" clId="Web-{C8302AEB-1E74-45C2-93DD-343C1D47E66C}" dt="2023-05-19T10:26:22.969" v="60"/>
          <ac:spMkLst>
            <pc:docMk/>
            <pc:sldMk cId="4271316644" sldId="2147468793"/>
            <ac:spMk id="16" creationId="{074B4F7D-14B2-478B-8BF5-01E4E0C5D263}"/>
          </ac:spMkLst>
        </pc:spChg>
      </pc:sldChg>
    </pc:docChg>
  </pc:docChgLst>
  <pc:docChgLst>
    <pc:chgData name="Anirudh Gopalakrishnan(UST,IN)" userId="S::245099@ust.com::887f2d97-509d-441f-ad81-d7cec9cf312b" providerId="AD" clId="Web-{9461FDAF-3BCA-45DA-B01E-0F7EDB30621D}"/>
    <pc:docChg chg="addSld modSld">
      <pc:chgData name="Anirudh Gopalakrishnan(UST,IN)" userId="S::245099@ust.com::887f2d97-509d-441f-ad81-d7cec9cf312b" providerId="AD" clId="Web-{9461FDAF-3BCA-45DA-B01E-0F7EDB30621D}" dt="2023-05-19T09:30:56.822" v="29" actId="20577"/>
      <pc:docMkLst>
        <pc:docMk/>
      </pc:docMkLst>
      <pc:sldChg chg="addSp delSp modSp mod setBg">
        <pc:chgData name="Anirudh Gopalakrishnan(UST,IN)" userId="S::245099@ust.com::887f2d97-509d-441f-ad81-d7cec9cf312b" providerId="AD" clId="Web-{9461FDAF-3BCA-45DA-B01E-0F7EDB30621D}" dt="2023-05-19T09:29:58.539" v="5" actId="14100"/>
        <pc:sldMkLst>
          <pc:docMk/>
          <pc:sldMk cId="4114277754" sldId="2147468652"/>
        </pc:sldMkLst>
        <pc:spChg chg="mod">
          <ac:chgData name="Anirudh Gopalakrishnan(UST,IN)" userId="S::245099@ust.com::887f2d97-509d-441f-ad81-d7cec9cf312b" providerId="AD" clId="Web-{9461FDAF-3BCA-45DA-B01E-0F7EDB30621D}" dt="2023-05-19T09:29:29.741" v="1"/>
          <ac:spMkLst>
            <pc:docMk/>
            <pc:sldMk cId="4114277754" sldId="2147468652"/>
            <ac:spMk id="2" creationId="{57943DCE-D0AA-4F09-A731-75956C5D498E}"/>
          </ac:spMkLst>
        </pc:spChg>
        <pc:spChg chg="mod">
          <ac:chgData name="Anirudh Gopalakrishnan(UST,IN)" userId="S::245099@ust.com::887f2d97-509d-441f-ad81-d7cec9cf312b" providerId="AD" clId="Web-{9461FDAF-3BCA-45DA-B01E-0F7EDB30621D}" dt="2023-05-19T09:29:29.741" v="1"/>
          <ac:spMkLst>
            <pc:docMk/>
            <pc:sldMk cId="4114277754" sldId="2147468652"/>
            <ac:spMk id="3" creationId="{E32FC6E4-481D-4C76-BDF1-1591601FE0A5}"/>
          </ac:spMkLst>
        </pc:spChg>
        <pc:spChg chg="mod">
          <ac:chgData name="Anirudh Gopalakrishnan(UST,IN)" userId="S::245099@ust.com::887f2d97-509d-441f-ad81-d7cec9cf312b" providerId="AD" clId="Web-{9461FDAF-3BCA-45DA-B01E-0F7EDB30621D}" dt="2023-05-19T09:29:45.085" v="2" actId="20577"/>
          <ac:spMkLst>
            <pc:docMk/>
            <pc:sldMk cId="4114277754" sldId="2147468652"/>
            <ac:spMk id="5" creationId="{6F9B1125-71EF-AF0E-F4F7-1240A470A960}"/>
          </ac:spMkLst>
        </pc:spChg>
        <pc:spChg chg="del">
          <ac:chgData name="Anirudh Gopalakrishnan(UST,IN)" userId="S::245099@ust.com::887f2d97-509d-441f-ad81-d7cec9cf312b" providerId="AD" clId="Web-{9461FDAF-3BCA-45DA-B01E-0F7EDB30621D}" dt="2023-05-19T09:29:22.193" v="0"/>
          <ac:spMkLst>
            <pc:docMk/>
            <pc:sldMk cId="4114277754" sldId="2147468652"/>
            <ac:spMk id="6" creationId="{EF999B69-5853-8D13-3DF0-A8966778582D}"/>
          </ac:spMkLst>
        </pc:spChg>
        <pc:spChg chg="add">
          <ac:chgData name="Anirudh Gopalakrishnan(UST,IN)" userId="S::245099@ust.com::887f2d97-509d-441f-ad81-d7cec9cf312b" providerId="AD" clId="Web-{9461FDAF-3BCA-45DA-B01E-0F7EDB30621D}" dt="2023-05-19T09:29:29.741" v="1"/>
          <ac:spMkLst>
            <pc:docMk/>
            <pc:sldMk cId="4114277754" sldId="2147468652"/>
            <ac:spMk id="12" creationId="{BCED4D40-4B67-4331-AC48-79B82B4A47D8}"/>
          </ac:spMkLst>
        </pc:spChg>
        <pc:spChg chg="add">
          <ac:chgData name="Anirudh Gopalakrishnan(UST,IN)" userId="S::245099@ust.com::887f2d97-509d-441f-ad81-d7cec9cf312b" providerId="AD" clId="Web-{9461FDAF-3BCA-45DA-B01E-0F7EDB30621D}" dt="2023-05-19T09:29:29.741" v="1"/>
          <ac:spMkLst>
            <pc:docMk/>
            <pc:sldMk cId="4114277754" sldId="2147468652"/>
            <ac:spMk id="14" creationId="{670CEDEF-4F34-412E-84EE-329C1E936AF5}"/>
          </ac:spMkLst>
        </pc:spChg>
        <pc:picChg chg="add mod ord">
          <ac:chgData name="Anirudh Gopalakrishnan(UST,IN)" userId="S::245099@ust.com::887f2d97-509d-441f-ad81-d7cec9cf312b" providerId="AD" clId="Web-{9461FDAF-3BCA-45DA-B01E-0F7EDB30621D}" dt="2023-05-19T09:29:58.539" v="5" actId="14100"/>
          <ac:picMkLst>
            <pc:docMk/>
            <pc:sldMk cId="4114277754" sldId="2147468652"/>
            <ac:picMk id="7" creationId="{4A1C9894-462B-7F7E-51E7-0F946C471466}"/>
          </ac:picMkLst>
        </pc:picChg>
      </pc:sldChg>
      <pc:sldChg chg="modSp new">
        <pc:chgData name="Anirudh Gopalakrishnan(UST,IN)" userId="S::245099@ust.com::887f2d97-509d-441f-ad81-d7cec9cf312b" providerId="AD" clId="Web-{9461FDAF-3BCA-45DA-B01E-0F7EDB30621D}" dt="2023-05-19T09:30:56.822" v="29" actId="20577"/>
        <pc:sldMkLst>
          <pc:docMk/>
          <pc:sldMk cId="3415529541" sldId="2147468712"/>
        </pc:sldMkLst>
        <pc:spChg chg="mod">
          <ac:chgData name="Anirudh Gopalakrishnan(UST,IN)" userId="S::245099@ust.com::887f2d97-509d-441f-ad81-d7cec9cf312b" providerId="AD" clId="Web-{9461FDAF-3BCA-45DA-B01E-0F7EDB30621D}" dt="2023-05-19T09:30:56.822" v="29" actId="20577"/>
          <ac:spMkLst>
            <pc:docMk/>
            <pc:sldMk cId="3415529541" sldId="2147468712"/>
            <ac:spMk id="2" creationId="{DFFD95B5-F4C2-22FA-22F3-1CF2928D7A4E}"/>
          </ac:spMkLst>
        </pc:spChg>
      </pc:sldChg>
    </pc:docChg>
  </pc:docChgLst>
  <pc:docChgLst>
    <pc:chgData name="Finla Nettikadanandrew(UST,IN)" userId="S::245242@ust.com::ee4d4166-0e12-4424-927f-404ff3bf5697" providerId="AD" clId="Web-{D19EAB45-417D-46BC-820B-7620F3EC906A}"/>
    <pc:docChg chg="addSld delSld modSld">
      <pc:chgData name="Finla Nettikadanandrew(UST,IN)" userId="S::245242@ust.com::ee4d4166-0e12-4424-927f-404ff3bf5697" providerId="AD" clId="Web-{D19EAB45-417D-46BC-820B-7620F3EC906A}" dt="2023-05-19T10:15:09.209" v="492"/>
      <pc:docMkLst>
        <pc:docMk/>
      </pc:docMkLst>
      <pc:sldChg chg="addSp modSp mod setBg modClrScheme chgLayout">
        <pc:chgData name="Finla Nettikadanandrew(UST,IN)" userId="S::245242@ust.com::ee4d4166-0e12-4424-927f-404ff3bf5697" providerId="AD" clId="Web-{D19EAB45-417D-46BC-820B-7620F3EC906A}" dt="2023-05-19T09:24:43.257" v="151"/>
        <pc:sldMkLst>
          <pc:docMk/>
          <pc:sldMk cId="2633797142" sldId="2147468686"/>
        </pc:sldMkLst>
        <pc:spChg chg="mod ord">
          <ac:chgData name="Finla Nettikadanandrew(UST,IN)" userId="S::245242@ust.com::ee4d4166-0e12-4424-927f-404ff3bf5697" providerId="AD" clId="Web-{D19EAB45-417D-46BC-820B-7620F3EC906A}" dt="2023-05-19T09:24:43.257" v="151"/>
          <ac:spMkLst>
            <pc:docMk/>
            <pc:sldMk cId="2633797142" sldId="2147468686"/>
            <ac:spMk id="2" creationId="{57943DCE-D0AA-4F09-A731-75956C5D498E}"/>
          </ac:spMkLst>
        </pc:spChg>
        <pc:spChg chg="mod ord">
          <ac:chgData name="Finla Nettikadanandrew(UST,IN)" userId="S::245242@ust.com::ee4d4166-0e12-4424-927f-404ff3bf5697" providerId="AD" clId="Web-{D19EAB45-417D-46BC-820B-7620F3EC906A}" dt="2023-05-19T09:24:43.257" v="151"/>
          <ac:spMkLst>
            <pc:docMk/>
            <pc:sldMk cId="2633797142" sldId="2147468686"/>
            <ac:spMk id="3" creationId="{E32FC6E4-481D-4C76-BDF1-1591601FE0A5}"/>
          </ac:spMkLst>
        </pc:spChg>
        <pc:spChg chg="add mod ord">
          <ac:chgData name="Finla Nettikadanandrew(UST,IN)" userId="S::245242@ust.com::ee4d4166-0e12-4424-927f-404ff3bf5697" providerId="AD" clId="Web-{D19EAB45-417D-46BC-820B-7620F3EC906A}" dt="2023-05-19T09:24:43.257" v="151"/>
          <ac:spMkLst>
            <pc:docMk/>
            <pc:sldMk cId="2633797142" sldId="2147468686"/>
            <ac:spMk id="5" creationId="{CB2624CC-FB2F-8B1E-957F-5F84EBFD3B5C}"/>
          </ac:spMkLst>
        </pc:spChg>
        <pc:spChg chg="add mod ord">
          <ac:chgData name="Finla Nettikadanandrew(UST,IN)" userId="S::245242@ust.com::ee4d4166-0e12-4424-927f-404ff3bf5697" providerId="AD" clId="Web-{D19EAB45-417D-46BC-820B-7620F3EC906A}" dt="2023-05-19T09:24:43.257" v="151"/>
          <ac:spMkLst>
            <pc:docMk/>
            <pc:sldMk cId="2633797142" sldId="2147468686"/>
            <ac:spMk id="6" creationId="{E6022F0D-C6B1-5206-0835-5AE73CCCC63E}"/>
          </ac:spMkLst>
        </pc:spChg>
        <pc:spChg chg="add">
          <ac:chgData name="Finla Nettikadanandrew(UST,IN)" userId="S::245242@ust.com::ee4d4166-0e12-4424-927f-404ff3bf5697" providerId="AD" clId="Web-{D19EAB45-417D-46BC-820B-7620F3EC906A}" dt="2023-05-19T09:24:43.257" v="151"/>
          <ac:spMkLst>
            <pc:docMk/>
            <pc:sldMk cId="2633797142" sldId="2147468686"/>
            <ac:spMk id="11" creationId="{100EDD19-6802-4EC3-95CE-CFFAB042CFD6}"/>
          </ac:spMkLst>
        </pc:spChg>
        <pc:spChg chg="add">
          <ac:chgData name="Finla Nettikadanandrew(UST,IN)" userId="S::245242@ust.com::ee4d4166-0e12-4424-927f-404ff3bf5697" providerId="AD" clId="Web-{D19EAB45-417D-46BC-820B-7620F3EC906A}" dt="2023-05-19T09:24:43.257" v="151"/>
          <ac:spMkLst>
            <pc:docMk/>
            <pc:sldMk cId="2633797142" sldId="2147468686"/>
            <ac:spMk id="13" creationId="{DB17E863-922E-4C26-BD64-E8FD41D28661}"/>
          </ac:spMkLst>
        </pc:spChg>
      </pc:sldChg>
      <pc:sldChg chg="addSp delSp modSp mod setBg modClrScheme chgLayout">
        <pc:chgData name="Finla Nettikadanandrew(UST,IN)" userId="S::245242@ust.com::ee4d4166-0e12-4424-927f-404ff3bf5697" providerId="AD" clId="Web-{D19EAB45-417D-46BC-820B-7620F3EC906A}" dt="2023-05-19T09:33:57.843" v="237"/>
        <pc:sldMkLst>
          <pc:docMk/>
          <pc:sldMk cId="517324526" sldId="2147468687"/>
        </pc:sldMkLst>
        <pc:spChg chg="mod ord">
          <ac:chgData name="Finla Nettikadanandrew(UST,IN)" userId="S::245242@ust.com::ee4d4166-0e12-4424-927f-404ff3bf5697" providerId="AD" clId="Web-{D19EAB45-417D-46BC-820B-7620F3EC906A}" dt="2023-05-19T09:28:46.464" v="162"/>
          <ac:spMkLst>
            <pc:docMk/>
            <pc:sldMk cId="517324526" sldId="2147468687"/>
            <ac:spMk id="2" creationId="{57943DCE-D0AA-4F09-A731-75956C5D498E}"/>
          </ac:spMkLst>
        </pc:spChg>
        <pc:spChg chg="mod ord">
          <ac:chgData name="Finla Nettikadanandrew(UST,IN)" userId="S::245242@ust.com::ee4d4166-0e12-4424-927f-404ff3bf5697" providerId="AD" clId="Web-{D19EAB45-417D-46BC-820B-7620F3EC906A}" dt="2023-05-19T09:28:46.464" v="162"/>
          <ac:spMkLst>
            <pc:docMk/>
            <pc:sldMk cId="517324526" sldId="2147468687"/>
            <ac:spMk id="3" creationId="{E32FC6E4-481D-4C76-BDF1-1591601FE0A5}"/>
          </ac:spMkLst>
        </pc:spChg>
        <pc:spChg chg="add mod ord">
          <ac:chgData name="Finla Nettikadanandrew(UST,IN)" userId="S::245242@ust.com::ee4d4166-0e12-4424-927f-404ff3bf5697" providerId="AD" clId="Web-{D19EAB45-417D-46BC-820B-7620F3EC906A}" dt="2023-05-19T09:33:57.843" v="237"/>
          <ac:spMkLst>
            <pc:docMk/>
            <pc:sldMk cId="517324526" sldId="2147468687"/>
            <ac:spMk id="5" creationId="{F4C1208D-C5C4-2910-9944-6F280E94B961}"/>
          </ac:spMkLst>
        </pc:spChg>
        <pc:spChg chg="add mod ord">
          <ac:chgData name="Finla Nettikadanandrew(UST,IN)" userId="S::245242@ust.com::ee4d4166-0e12-4424-927f-404ff3bf5697" providerId="AD" clId="Web-{D19EAB45-417D-46BC-820B-7620F3EC906A}" dt="2023-05-19T09:33:57.843" v="237"/>
          <ac:spMkLst>
            <pc:docMk/>
            <pc:sldMk cId="517324526" sldId="2147468687"/>
            <ac:spMk id="6" creationId="{B5707DAA-9CDE-1DC1-0D47-8D4B75FD1F4D}"/>
          </ac:spMkLst>
        </pc:spChg>
        <pc:spChg chg="add del">
          <ac:chgData name="Finla Nettikadanandrew(UST,IN)" userId="S::245242@ust.com::ee4d4166-0e12-4424-927f-404ff3bf5697" providerId="AD" clId="Web-{D19EAB45-417D-46BC-820B-7620F3EC906A}" dt="2023-05-19T09:28:46.448" v="161"/>
          <ac:spMkLst>
            <pc:docMk/>
            <pc:sldMk cId="517324526" sldId="2147468687"/>
            <ac:spMk id="11" creationId="{AC17DE74-01C9-4859-B65A-85CF999E8580}"/>
          </ac:spMkLst>
        </pc:spChg>
        <pc:spChg chg="add del">
          <ac:chgData name="Finla Nettikadanandrew(UST,IN)" userId="S::245242@ust.com::ee4d4166-0e12-4424-927f-404ff3bf5697" providerId="AD" clId="Web-{D19EAB45-417D-46BC-820B-7620F3EC906A}" dt="2023-05-19T09:28:46.448" v="161"/>
          <ac:spMkLst>
            <pc:docMk/>
            <pc:sldMk cId="517324526" sldId="2147468687"/>
            <ac:spMk id="13" creationId="{068C0432-0E90-4CC1-8CD3-D44A90DF07EF}"/>
          </ac:spMkLst>
        </pc:spChg>
        <pc:spChg chg="add del">
          <ac:chgData name="Finla Nettikadanandrew(UST,IN)" userId="S::245242@ust.com::ee4d4166-0e12-4424-927f-404ff3bf5697" providerId="AD" clId="Web-{D19EAB45-417D-46BC-820B-7620F3EC906A}" dt="2023-05-19T09:33:57.843" v="237"/>
          <ac:spMkLst>
            <pc:docMk/>
            <pc:sldMk cId="517324526" sldId="2147468687"/>
            <ac:spMk id="15" creationId="{5B7778FC-632E-4DCA-A7CB-0D7731CCF970}"/>
          </ac:spMkLst>
        </pc:spChg>
        <pc:spChg chg="add del">
          <ac:chgData name="Finla Nettikadanandrew(UST,IN)" userId="S::245242@ust.com::ee4d4166-0e12-4424-927f-404ff3bf5697" providerId="AD" clId="Web-{D19EAB45-417D-46BC-820B-7620F3EC906A}" dt="2023-05-19T09:33:57.843" v="237"/>
          <ac:spMkLst>
            <pc:docMk/>
            <pc:sldMk cId="517324526" sldId="2147468687"/>
            <ac:spMk id="16" creationId="{C2554CA6-288E-4202-BC52-2E5A8F0C0AED}"/>
          </ac:spMkLst>
        </pc:spChg>
        <pc:spChg chg="add del">
          <ac:chgData name="Finla Nettikadanandrew(UST,IN)" userId="S::245242@ust.com::ee4d4166-0e12-4424-927f-404ff3bf5697" providerId="AD" clId="Web-{D19EAB45-417D-46BC-820B-7620F3EC906A}" dt="2023-05-19T09:33:57.843" v="237"/>
          <ac:spMkLst>
            <pc:docMk/>
            <pc:sldMk cId="517324526" sldId="2147468687"/>
            <ac:spMk id="17" creationId="{FA23A907-97FB-4A8F-880A-DD77401C4296}"/>
          </ac:spMkLst>
        </pc:spChg>
        <pc:spChg chg="add del">
          <ac:chgData name="Finla Nettikadanandrew(UST,IN)" userId="S::245242@ust.com::ee4d4166-0e12-4424-927f-404ff3bf5697" providerId="AD" clId="Web-{D19EAB45-417D-46BC-820B-7620F3EC906A}" dt="2023-05-19T09:33:57.843" v="237"/>
          <ac:spMkLst>
            <pc:docMk/>
            <pc:sldMk cId="517324526" sldId="2147468687"/>
            <ac:spMk id="18" creationId="{B10BB131-AC8E-4A8E-A5D1-36260F720C3B}"/>
          </ac:spMkLst>
        </pc:spChg>
        <pc:spChg chg="add">
          <ac:chgData name="Finla Nettikadanandrew(UST,IN)" userId="S::245242@ust.com::ee4d4166-0e12-4424-927f-404ff3bf5697" providerId="AD" clId="Web-{D19EAB45-417D-46BC-820B-7620F3EC906A}" dt="2023-05-19T09:33:57.843" v="237"/>
          <ac:spMkLst>
            <pc:docMk/>
            <pc:sldMk cId="517324526" sldId="2147468687"/>
            <ac:spMk id="23" creationId="{777A147A-9ED8-46B4-8660-1B3C2AA880B5}"/>
          </ac:spMkLst>
        </pc:spChg>
        <pc:spChg chg="add">
          <ac:chgData name="Finla Nettikadanandrew(UST,IN)" userId="S::245242@ust.com::ee4d4166-0e12-4424-927f-404ff3bf5697" providerId="AD" clId="Web-{D19EAB45-417D-46BC-820B-7620F3EC906A}" dt="2023-05-19T09:33:57.843" v="237"/>
          <ac:spMkLst>
            <pc:docMk/>
            <pc:sldMk cId="517324526" sldId="2147468687"/>
            <ac:spMk id="25" creationId="{5D6C15A0-C087-4593-8414-2B4EC1CDC3DE}"/>
          </ac:spMkLst>
        </pc:spChg>
      </pc:sldChg>
      <pc:sldChg chg="addSp delSp modSp mod setBg modClrScheme chgLayout">
        <pc:chgData name="Finla Nettikadanandrew(UST,IN)" userId="S::245242@ust.com::ee4d4166-0e12-4424-927f-404ff3bf5697" providerId="AD" clId="Web-{D19EAB45-417D-46BC-820B-7620F3EC906A}" dt="2023-05-19T09:33:49.437" v="236"/>
        <pc:sldMkLst>
          <pc:docMk/>
          <pc:sldMk cId="385070266" sldId="2147468688"/>
        </pc:sldMkLst>
        <pc:spChg chg="mod ord">
          <ac:chgData name="Finla Nettikadanandrew(UST,IN)" userId="S::245242@ust.com::ee4d4166-0e12-4424-927f-404ff3bf5697" providerId="AD" clId="Web-{D19EAB45-417D-46BC-820B-7620F3EC906A}" dt="2023-05-19T09:33:17.921" v="228"/>
          <ac:spMkLst>
            <pc:docMk/>
            <pc:sldMk cId="385070266" sldId="2147468688"/>
            <ac:spMk id="2" creationId="{57943DCE-D0AA-4F09-A731-75956C5D498E}"/>
          </ac:spMkLst>
        </pc:spChg>
        <pc:spChg chg="mod ord">
          <ac:chgData name="Finla Nettikadanandrew(UST,IN)" userId="S::245242@ust.com::ee4d4166-0e12-4424-927f-404ff3bf5697" providerId="AD" clId="Web-{D19EAB45-417D-46BC-820B-7620F3EC906A}" dt="2023-05-19T09:33:17.921" v="228"/>
          <ac:spMkLst>
            <pc:docMk/>
            <pc:sldMk cId="385070266" sldId="2147468688"/>
            <ac:spMk id="3" creationId="{E32FC6E4-481D-4C76-BDF1-1591601FE0A5}"/>
          </ac:spMkLst>
        </pc:spChg>
        <pc:spChg chg="add mod ord">
          <ac:chgData name="Finla Nettikadanandrew(UST,IN)" userId="S::245242@ust.com::ee4d4166-0e12-4424-927f-404ff3bf5697" providerId="AD" clId="Web-{D19EAB45-417D-46BC-820B-7620F3EC906A}" dt="2023-05-19T09:33:49.437" v="236"/>
          <ac:spMkLst>
            <pc:docMk/>
            <pc:sldMk cId="385070266" sldId="2147468688"/>
            <ac:spMk id="5" creationId="{6E994937-5899-FB83-A0C7-7856A677069D}"/>
          </ac:spMkLst>
        </pc:spChg>
        <pc:spChg chg="add mod ord">
          <ac:chgData name="Finla Nettikadanandrew(UST,IN)" userId="S::245242@ust.com::ee4d4166-0e12-4424-927f-404ff3bf5697" providerId="AD" clId="Web-{D19EAB45-417D-46BC-820B-7620F3EC906A}" dt="2023-05-19T09:33:49.437" v="236"/>
          <ac:spMkLst>
            <pc:docMk/>
            <pc:sldMk cId="385070266" sldId="2147468688"/>
            <ac:spMk id="6" creationId="{B82D61A1-4931-2D01-5958-AD1172044157}"/>
          </ac:spMkLst>
        </pc:spChg>
        <pc:spChg chg="add del">
          <ac:chgData name="Finla Nettikadanandrew(UST,IN)" userId="S::245242@ust.com::ee4d4166-0e12-4424-927f-404ff3bf5697" providerId="AD" clId="Web-{D19EAB45-417D-46BC-820B-7620F3EC906A}" dt="2023-05-19T09:33:49.437" v="236"/>
          <ac:spMkLst>
            <pc:docMk/>
            <pc:sldMk cId="385070266" sldId="2147468688"/>
            <ac:spMk id="11" creationId="{C05CBC3C-2E5A-4839-8B9B-2E5A6ADF0F58}"/>
          </ac:spMkLst>
        </pc:spChg>
        <pc:spChg chg="add del">
          <ac:chgData name="Finla Nettikadanandrew(UST,IN)" userId="S::245242@ust.com::ee4d4166-0e12-4424-927f-404ff3bf5697" providerId="AD" clId="Web-{D19EAB45-417D-46BC-820B-7620F3EC906A}" dt="2023-05-19T09:33:49.437" v="236"/>
          <ac:spMkLst>
            <pc:docMk/>
            <pc:sldMk cId="385070266" sldId="2147468688"/>
            <ac:spMk id="13" creationId="{827FF362-FC97-4BF5-949B-D4ADFA26E457}"/>
          </ac:spMkLst>
        </pc:spChg>
        <pc:spChg chg="add del">
          <ac:chgData name="Finla Nettikadanandrew(UST,IN)" userId="S::245242@ust.com::ee4d4166-0e12-4424-927f-404ff3bf5697" providerId="AD" clId="Web-{D19EAB45-417D-46BC-820B-7620F3EC906A}" dt="2023-05-19T09:33:49.437" v="235"/>
          <ac:spMkLst>
            <pc:docMk/>
            <pc:sldMk cId="385070266" sldId="2147468688"/>
            <ac:spMk id="18" creationId="{C05CBC3C-2E5A-4839-8B9B-2E5A6ADF0F58}"/>
          </ac:spMkLst>
        </pc:spChg>
        <pc:spChg chg="add del">
          <ac:chgData name="Finla Nettikadanandrew(UST,IN)" userId="S::245242@ust.com::ee4d4166-0e12-4424-927f-404ff3bf5697" providerId="AD" clId="Web-{D19EAB45-417D-46BC-820B-7620F3EC906A}" dt="2023-05-19T09:33:49.437" v="235"/>
          <ac:spMkLst>
            <pc:docMk/>
            <pc:sldMk cId="385070266" sldId="2147468688"/>
            <ac:spMk id="20" creationId="{827FF362-FC97-4BF5-949B-D4ADFA26E457}"/>
          </ac:spMkLst>
        </pc:spChg>
        <pc:spChg chg="add">
          <ac:chgData name="Finla Nettikadanandrew(UST,IN)" userId="S::245242@ust.com::ee4d4166-0e12-4424-927f-404ff3bf5697" providerId="AD" clId="Web-{D19EAB45-417D-46BC-820B-7620F3EC906A}" dt="2023-05-19T09:33:49.437" v="236"/>
          <ac:spMkLst>
            <pc:docMk/>
            <pc:sldMk cId="385070266" sldId="2147468688"/>
            <ac:spMk id="22" creationId="{777A147A-9ED8-46B4-8660-1B3C2AA880B5}"/>
          </ac:spMkLst>
        </pc:spChg>
        <pc:spChg chg="add">
          <ac:chgData name="Finla Nettikadanandrew(UST,IN)" userId="S::245242@ust.com::ee4d4166-0e12-4424-927f-404ff3bf5697" providerId="AD" clId="Web-{D19EAB45-417D-46BC-820B-7620F3EC906A}" dt="2023-05-19T09:33:49.437" v="236"/>
          <ac:spMkLst>
            <pc:docMk/>
            <pc:sldMk cId="385070266" sldId="2147468688"/>
            <ac:spMk id="23" creationId="{5D6C15A0-C087-4593-8414-2B4EC1CDC3DE}"/>
          </ac:spMkLst>
        </pc:spChg>
      </pc:sldChg>
      <pc:sldChg chg="modSp add replId">
        <pc:chgData name="Finla Nettikadanandrew(UST,IN)" userId="S::245242@ust.com::ee4d4166-0e12-4424-927f-404ff3bf5697" providerId="AD" clId="Web-{D19EAB45-417D-46BC-820B-7620F3EC906A}" dt="2023-05-19T09:38:37.879" v="294" actId="20577"/>
        <pc:sldMkLst>
          <pc:docMk/>
          <pc:sldMk cId="1192046601" sldId="2147468723"/>
        </pc:sldMkLst>
        <pc:spChg chg="mod">
          <ac:chgData name="Finla Nettikadanandrew(UST,IN)" userId="S::245242@ust.com::ee4d4166-0e12-4424-927f-404ff3bf5697" providerId="AD" clId="Web-{D19EAB45-417D-46BC-820B-7620F3EC906A}" dt="2023-05-19T09:38:37.879" v="294" actId="20577"/>
          <ac:spMkLst>
            <pc:docMk/>
            <pc:sldMk cId="1192046601" sldId="2147468723"/>
            <ac:spMk id="6" creationId="{B82D61A1-4931-2D01-5958-AD1172044157}"/>
          </ac:spMkLst>
        </pc:spChg>
        <pc:spChg chg="mod">
          <ac:chgData name="Finla Nettikadanandrew(UST,IN)" userId="S::245242@ust.com::ee4d4166-0e12-4424-927f-404ff3bf5697" providerId="AD" clId="Web-{D19EAB45-417D-46BC-820B-7620F3EC906A}" dt="2023-05-19T09:36:41.549" v="262" actId="20577"/>
          <ac:spMkLst>
            <pc:docMk/>
            <pc:sldMk cId="1192046601" sldId="2147468723"/>
            <ac:spMk id="22" creationId="{777A147A-9ED8-46B4-8660-1B3C2AA880B5}"/>
          </ac:spMkLst>
        </pc:spChg>
      </pc:sldChg>
      <pc:sldChg chg="modSp add replId">
        <pc:chgData name="Finla Nettikadanandrew(UST,IN)" userId="S::245242@ust.com::ee4d4166-0e12-4424-927f-404ff3bf5697" providerId="AD" clId="Web-{D19EAB45-417D-46BC-820B-7620F3EC906A}" dt="2023-05-19T09:42:22.226" v="322" actId="20577"/>
        <pc:sldMkLst>
          <pc:docMk/>
          <pc:sldMk cId="521539295" sldId="2147468724"/>
        </pc:sldMkLst>
        <pc:spChg chg="mod">
          <ac:chgData name="Finla Nettikadanandrew(UST,IN)" userId="S::245242@ust.com::ee4d4166-0e12-4424-927f-404ff3bf5697" providerId="AD" clId="Web-{D19EAB45-417D-46BC-820B-7620F3EC906A}" dt="2023-05-19T09:42:22.226" v="322" actId="20577"/>
          <ac:spMkLst>
            <pc:docMk/>
            <pc:sldMk cId="521539295" sldId="2147468724"/>
            <ac:spMk id="6" creationId="{B82D61A1-4931-2D01-5958-AD1172044157}"/>
          </ac:spMkLst>
        </pc:spChg>
      </pc:sldChg>
      <pc:sldChg chg="add del replId">
        <pc:chgData name="Finla Nettikadanandrew(UST,IN)" userId="S::245242@ust.com::ee4d4166-0e12-4424-927f-404ff3bf5697" providerId="AD" clId="Web-{D19EAB45-417D-46BC-820B-7620F3EC906A}" dt="2023-05-19T09:43:07.242" v="323"/>
        <pc:sldMkLst>
          <pc:docMk/>
          <pc:sldMk cId="4242227394" sldId="2147468725"/>
        </pc:sldMkLst>
      </pc:sldChg>
      <pc:sldChg chg="addSp delSp modSp new mod setBg">
        <pc:chgData name="Finla Nettikadanandrew(UST,IN)" userId="S::245242@ust.com::ee4d4166-0e12-4424-927f-404ff3bf5697" providerId="AD" clId="Web-{D19EAB45-417D-46BC-820B-7620F3EC906A}" dt="2023-05-19T10:14:33.537" v="488"/>
        <pc:sldMkLst>
          <pc:docMk/>
          <pc:sldMk cId="2107518385" sldId="2147468752"/>
        </pc:sldMkLst>
        <pc:spChg chg="mod">
          <ac:chgData name="Finla Nettikadanandrew(UST,IN)" userId="S::245242@ust.com::ee4d4166-0e12-4424-927f-404ff3bf5697" providerId="AD" clId="Web-{D19EAB45-417D-46BC-820B-7620F3EC906A}" dt="2023-05-19T10:14:33.537" v="488"/>
          <ac:spMkLst>
            <pc:docMk/>
            <pc:sldMk cId="2107518385" sldId="2147468752"/>
            <ac:spMk id="2" creationId="{3863B729-08DB-95F1-2990-E424F55CEDBA}"/>
          </ac:spMkLst>
        </pc:spChg>
        <pc:spChg chg="mod">
          <ac:chgData name="Finla Nettikadanandrew(UST,IN)" userId="S::245242@ust.com::ee4d4166-0e12-4424-927f-404ff3bf5697" providerId="AD" clId="Web-{D19EAB45-417D-46BC-820B-7620F3EC906A}" dt="2023-05-19T10:14:33.537" v="488"/>
          <ac:spMkLst>
            <pc:docMk/>
            <pc:sldMk cId="2107518385" sldId="2147468752"/>
            <ac:spMk id="3" creationId="{7D18F0B4-855F-54F6-C066-98A62B69B363}"/>
          </ac:spMkLst>
        </pc:spChg>
        <pc:spChg chg="mod">
          <ac:chgData name="Finla Nettikadanandrew(UST,IN)" userId="S::245242@ust.com::ee4d4166-0e12-4424-927f-404ff3bf5697" providerId="AD" clId="Web-{D19EAB45-417D-46BC-820B-7620F3EC906A}" dt="2023-05-19T10:14:33.537" v="488"/>
          <ac:spMkLst>
            <pc:docMk/>
            <pc:sldMk cId="2107518385" sldId="2147468752"/>
            <ac:spMk id="4" creationId="{12AF3DF8-EEBA-EE59-A172-6AFED2C4E2B2}"/>
          </ac:spMkLst>
        </pc:spChg>
        <pc:spChg chg="mod">
          <ac:chgData name="Finla Nettikadanandrew(UST,IN)" userId="S::245242@ust.com::ee4d4166-0e12-4424-927f-404ff3bf5697" providerId="AD" clId="Web-{D19EAB45-417D-46BC-820B-7620F3EC906A}" dt="2023-05-19T10:14:33.537" v="488"/>
          <ac:spMkLst>
            <pc:docMk/>
            <pc:sldMk cId="2107518385" sldId="2147468752"/>
            <ac:spMk id="5" creationId="{C587EDF4-B110-60C2-B535-2E317FCE5A21}"/>
          </ac:spMkLst>
        </pc:spChg>
        <pc:spChg chg="add del">
          <ac:chgData name="Finla Nettikadanandrew(UST,IN)" userId="S::245242@ust.com::ee4d4166-0e12-4424-927f-404ff3bf5697" providerId="AD" clId="Web-{D19EAB45-417D-46BC-820B-7620F3EC906A}" dt="2023-05-19T10:14:33.537" v="488"/>
          <ac:spMkLst>
            <pc:docMk/>
            <pc:sldMk cId="2107518385" sldId="2147468752"/>
            <ac:spMk id="10" creationId="{777A147A-9ED8-46B4-8660-1B3C2AA880B5}"/>
          </ac:spMkLst>
        </pc:spChg>
        <pc:spChg chg="add del">
          <ac:chgData name="Finla Nettikadanandrew(UST,IN)" userId="S::245242@ust.com::ee4d4166-0e12-4424-927f-404ff3bf5697" providerId="AD" clId="Web-{D19EAB45-417D-46BC-820B-7620F3EC906A}" dt="2023-05-19T10:14:33.537" v="488"/>
          <ac:spMkLst>
            <pc:docMk/>
            <pc:sldMk cId="2107518385" sldId="2147468752"/>
            <ac:spMk id="12" creationId="{5D6C15A0-C087-4593-8414-2B4EC1CDC3DE}"/>
          </ac:spMkLst>
        </pc:spChg>
        <pc:spChg chg="add">
          <ac:chgData name="Finla Nettikadanandrew(UST,IN)" userId="S::245242@ust.com::ee4d4166-0e12-4424-927f-404ff3bf5697" providerId="AD" clId="Web-{D19EAB45-417D-46BC-820B-7620F3EC906A}" dt="2023-05-19T10:14:33.537" v="488"/>
          <ac:spMkLst>
            <pc:docMk/>
            <pc:sldMk cId="2107518385" sldId="2147468752"/>
            <ac:spMk id="17" creationId="{907EF6B7-1338-4443-8C46-6A318D952DFD}"/>
          </ac:spMkLst>
        </pc:spChg>
        <pc:spChg chg="add">
          <ac:chgData name="Finla Nettikadanandrew(UST,IN)" userId="S::245242@ust.com::ee4d4166-0e12-4424-927f-404ff3bf5697" providerId="AD" clId="Web-{D19EAB45-417D-46BC-820B-7620F3EC906A}" dt="2023-05-19T10:14:33.537" v="488"/>
          <ac:spMkLst>
            <pc:docMk/>
            <pc:sldMk cId="2107518385" sldId="2147468752"/>
            <ac:spMk id="19" creationId="{DAAE4CDD-124C-4DCF-9584-B6033B545DD5}"/>
          </ac:spMkLst>
        </pc:spChg>
        <pc:spChg chg="add">
          <ac:chgData name="Finla Nettikadanandrew(UST,IN)" userId="S::245242@ust.com::ee4d4166-0e12-4424-927f-404ff3bf5697" providerId="AD" clId="Web-{D19EAB45-417D-46BC-820B-7620F3EC906A}" dt="2023-05-19T10:14:33.537" v="488"/>
          <ac:spMkLst>
            <pc:docMk/>
            <pc:sldMk cId="2107518385" sldId="2147468752"/>
            <ac:spMk id="21" creationId="{081E4A58-353D-44AE-B2FC-2A74E2E400F7}"/>
          </ac:spMkLst>
        </pc:spChg>
      </pc:sldChg>
      <pc:sldChg chg="addSp modSp add mod replId setBg">
        <pc:chgData name="Finla Nettikadanandrew(UST,IN)" userId="S::245242@ust.com::ee4d4166-0e12-4424-927f-404ff3bf5697" providerId="AD" clId="Web-{D19EAB45-417D-46BC-820B-7620F3EC906A}" dt="2023-05-19T10:14:49.990" v="489"/>
        <pc:sldMkLst>
          <pc:docMk/>
          <pc:sldMk cId="2131771688" sldId="2147468753"/>
        </pc:sldMkLst>
        <pc:spChg chg="mod">
          <ac:chgData name="Finla Nettikadanandrew(UST,IN)" userId="S::245242@ust.com::ee4d4166-0e12-4424-927f-404ff3bf5697" providerId="AD" clId="Web-{D19EAB45-417D-46BC-820B-7620F3EC906A}" dt="2023-05-19T10:14:49.990" v="489"/>
          <ac:spMkLst>
            <pc:docMk/>
            <pc:sldMk cId="2131771688" sldId="2147468753"/>
            <ac:spMk id="2" creationId="{3863B729-08DB-95F1-2990-E424F55CEDBA}"/>
          </ac:spMkLst>
        </pc:spChg>
        <pc:spChg chg="mod">
          <ac:chgData name="Finla Nettikadanandrew(UST,IN)" userId="S::245242@ust.com::ee4d4166-0e12-4424-927f-404ff3bf5697" providerId="AD" clId="Web-{D19EAB45-417D-46BC-820B-7620F3EC906A}" dt="2023-05-19T10:14:49.990" v="489"/>
          <ac:spMkLst>
            <pc:docMk/>
            <pc:sldMk cId="2131771688" sldId="2147468753"/>
            <ac:spMk id="3" creationId="{7D18F0B4-855F-54F6-C066-98A62B69B363}"/>
          </ac:spMkLst>
        </pc:spChg>
        <pc:spChg chg="mod">
          <ac:chgData name="Finla Nettikadanandrew(UST,IN)" userId="S::245242@ust.com::ee4d4166-0e12-4424-927f-404ff3bf5697" providerId="AD" clId="Web-{D19EAB45-417D-46BC-820B-7620F3EC906A}" dt="2023-05-19T10:14:49.990" v="489"/>
          <ac:spMkLst>
            <pc:docMk/>
            <pc:sldMk cId="2131771688" sldId="2147468753"/>
            <ac:spMk id="4" creationId="{12AF3DF8-EEBA-EE59-A172-6AFED2C4E2B2}"/>
          </ac:spMkLst>
        </pc:spChg>
        <pc:spChg chg="mod">
          <ac:chgData name="Finla Nettikadanandrew(UST,IN)" userId="S::245242@ust.com::ee4d4166-0e12-4424-927f-404ff3bf5697" providerId="AD" clId="Web-{D19EAB45-417D-46BC-820B-7620F3EC906A}" dt="2023-05-19T10:14:49.990" v="489"/>
          <ac:spMkLst>
            <pc:docMk/>
            <pc:sldMk cId="2131771688" sldId="2147468753"/>
            <ac:spMk id="5" creationId="{C587EDF4-B110-60C2-B535-2E317FCE5A21}"/>
          </ac:spMkLst>
        </pc:spChg>
        <pc:spChg chg="add">
          <ac:chgData name="Finla Nettikadanandrew(UST,IN)" userId="S::245242@ust.com::ee4d4166-0e12-4424-927f-404ff3bf5697" providerId="AD" clId="Web-{D19EAB45-417D-46BC-820B-7620F3EC906A}" dt="2023-05-19T10:14:49.990" v="489"/>
          <ac:spMkLst>
            <pc:docMk/>
            <pc:sldMk cId="2131771688" sldId="2147468753"/>
            <ac:spMk id="10" creationId="{907EF6B7-1338-4443-8C46-6A318D952DFD}"/>
          </ac:spMkLst>
        </pc:spChg>
        <pc:spChg chg="add">
          <ac:chgData name="Finla Nettikadanandrew(UST,IN)" userId="S::245242@ust.com::ee4d4166-0e12-4424-927f-404ff3bf5697" providerId="AD" clId="Web-{D19EAB45-417D-46BC-820B-7620F3EC906A}" dt="2023-05-19T10:14:49.990" v="489"/>
          <ac:spMkLst>
            <pc:docMk/>
            <pc:sldMk cId="2131771688" sldId="2147468753"/>
            <ac:spMk id="12" creationId="{DAAE4CDD-124C-4DCF-9584-B6033B545DD5}"/>
          </ac:spMkLst>
        </pc:spChg>
        <pc:spChg chg="add">
          <ac:chgData name="Finla Nettikadanandrew(UST,IN)" userId="S::245242@ust.com::ee4d4166-0e12-4424-927f-404ff3bf5697" providerId="AD" clId="Web-{D19EAB45-417D-46BC-820B-7620F3EC906A}" dt="2023-05-19T10:14:49.990" v="489"/>
          <ac:spMkLst>
            <pc:docMk/>
            <pc:sldMk cId="2131771688" sldId="2147468753"/>
            <ac:spMk id="14" creationId="{081E4A58-353D-44AE-B2FC-2A74E2E400F7}"/>
          </ac:spMkLst>
        </pc:spChg>
      </pc:sldChg>
      <pc:sldChg chg="addSp modSp add mod replId setBg">
        <pc:chgData name="Finla Nettikadanandrew(UST,IN)" userId="S::245242@ust.com::ee4d4166-0e12-4424-927f-404ff3bf5697" providerId="AD" clId="Web-{D19EAB45-417D-46BC-820B-7620F3EC906A}" dt="2023-05-19T10:14:55.521" v="490"/>
        <pc:sldMkLst>
          <pc:docMk/>
          <pc:sldMk cId="3421412042" sldId="2147468754"/>
        </pc:sldMkLst>
        <pc:spChg chg="mod">
          <ac:chgData name="Finla Nettikadanandrew(UST,IN)" userId="S::245242@ust.com::ee4d4166-0e12-4424-927f-404ff3bf5697" providerId="AD" clId="Web-{D19EAB45-417D-46BC-820B-7620F3EC906A}" dt="2023-05-19T10:14:55.521" v="490"/>
          <ac:spMkLst>
            <pc:docMk/>
            <pc:sldMk cId="3421412042" sldId="2147468754"/>
            <ac:spMk id="2" creationId="{3863B729-08DB-95F1-2990-E424F55CEDBA}"/>
          </ac:spMkLst>
        </pc:spChg>
        <pc:spChg chg="mod">
          <ac:chgData name="Finla Nettikadanandrew(UST,IN)" userId="S::245242@ust.com::ee4d4166-0e12-4424-927f-404ff3bf5697" providerId="AD" clId="Web-{D19EAB45-417D-46BC-820B-7620F3EC906A}" dt="2023-05-19T10:14:55.521" v="490"/>
          <ac:spMkLst>
            <pc:docMk/>
            <pc:sldMk cId="3421412042" sldId="2147468754"/>
            <ac:spMk id="3" creationId="{7D18F0B4-855F-54F6-C066-98A62B69B363}"/>
          </ac:spMkLst>
        </pc:spChg>
        <pc:spChg chg="mod">
          <ac:chgData name="Finla Nettikadanandrew(UST,IN)" userId="S::245242@ust.com::ee4d4166-0e12-4424-927f-404ff3bf5697" providerId="AD" clId="Web-{D19EAB45-417D-46BC-820B-7620F3EC906A}" dt="2023-05-19T10:14:55.521" v="490"/>
          <ac:spMkLst>
            <pc:docMk/>
            <pc:sldMk cId="3421412042" sldId="2147468754"/>
            <ac:spMk id="4" creationId="{12AF3DF8-EEBA-EE59-A172-6AFED2C4E2B2}"/>
          </ac:spMkLst>
        </pc:spChg>
        <pc:spChg chg="mod">
          <ac:chgData name="Finla Nettikadanandrew(UST,IN)" userId="S::245242@ust.com::ee4d4166-0e12-4424-927f-404ff3bf5697" providerId="AD" clId="Web-{D19EAB45-417D-46BC-820B-7620F3EC906A}" dt="2023-05-19T10:14:55.521" v="490"/>
          <ac:spMkLst>
            <pc:docMk/>
            <pc:sldMk cId="3421412042" sldId="2147468754"/>
            <ac:spMk id="5" creationId="{C587EDF4-B110-60C2-B535-2E317FCE5A21}"/>
          </ac:spMkLst>
        </pc:spChg>
        <pc:spChg chg="add">
          <ac:chgData name="Finla Nettikadanandrew(UST,IN)" userId="S::245242@ust.com::ee4d4166-0e12-4424-927f-404ff3bf5697" providerId="AD" clId="Web-{D19EAB45-417D-46BC-820B-7620F3EC906A}" dt="2023-05-19T10:14:55.521" v="490"/>
          <ac:spMkLst>
            <pc:docMk/>
            <pc:sldMk cId="3421412042" sldId="2147468754"/>
            <ac:spMk id="10" creationId="{907EF6B7-1338-4443-8C46-6A318D952DFD}"/>
          </ac:spMkLst>
        </pc:spChg>
        <pc:spChg chg="add">
          <ac:chgData name="Finla Nettikadanandrew(UST,IN)" userId="S::245242@ust.com::ee4d4166-0e12-4424-927f-404ff3bf5697" providerId="AD" clId="Web-{D19EAB45-417D-46BC-820B-7620F3EC906A}" dt="2023-05-19T10:14:55.521" v="490"/>
          <ac:spMkLst>
            <pc:docMk/>
            <pc:sldMk cId="3421412042" sldId="2147468754"/>
            <ac:spMk id="12" creationId="{DAAE4CDD-124C-4DCF-9584-B6033B545DD5}"/>
          </ac:spMkLst>
        </pc:spChg>
        <pc:spChg chg="add">
          <ac:chgData name="Finla Nettikadanandrew(UST,IN)" userId="S::245242@ust.com::ee4d4166-0e12-4424-927f-404ff3bf5697" providerId="AD" clId="Web-{D19EAB45-417D-46BC-820B-7620F3EC906A}" dt="2023-05-19T10:14:55.521" v="490"/>
          <ac:spMkLst>
            <pc:docMk/>
            <pc:sldMk cId="3421412042" sldId="2147468754"/>
            <ac:spMk id="14" creationId="{081E4A58-353D-44AE-B2FC-2A74E2E400F7}"/>
          </ac:spMkLst>
        </pc:spChg>
      </pc:sldChg>
      <pc:sldChg chg="addSp modSp add mod replId setBg">
        <pc:chgData name="Finla Nettikadanandrew(UST,IN)" userId="S::245242@ust.com::ee4d4166-0e12-4424-927f-404ff3bf5697" providerId="AD" clId="Web-{D19EAB45-417D-46BC-820B-7620F3EC906A}" dt="2023-05-19T10:15:00.599" v="491"/>
        <pc:sldMkLst>
          <pc:docMk/>
          <pc:sldMk cId="3850911889" sldId="2147468755"/>
        </pc:sldMkLst>
        <pc:spChg chg="mod">
          <ac:chgData name="Finla Nettikadanandrew(UST,IN)" userId="S::245242@ust.com::ee4d4166-0e12-4424-927f-404ff3bf5697" providerId="AD" clId="Web-{D19EAB45-417D-46BC-820B-7620F3EC906A}" dt="2023-05-19T10:15:00.599" v="491"/>
          <ac:spMkLst>
            <pc:docMk/>
            <pc:sldMk cId="3850911889" sldId="2147468755"/>
            <ac:spMk id="2" creationId="{3863B729-08DB-95F1-2990-E424F55CEDBA}"/>
          </ac:spMkLst>
        </pc:spChg>
        <pc:spChg chg="mod">
          <ac:chgData name="Finla Nettikadanandrew(UST,IN)" userId="S::245242@ust.com::ee4d4166-0e12-4424-927f-404ff3bf5697" providerId="AD" clId="Web-{D19EAB45-417D-46BC-820B-7620F3EC906A}" dt="2023-05-19T10:15:00.599" v="491"/>
          <ac:spMkLst>
            <pc:docMk/>
            <pc:sldMk cId="3850911889" sldId="2147468755"/>
            <ac:spMk id="3" creationId="{7D18F0B4-855F-54F6-C066-98A62B69B363}"/>
          </ac:spMkLst>
        </pc:spChg>
        <pc:spChg chg="mod">
          <ac:chgData name="Finla Nettikadanandrew(UST,IN)" userId="S::245242@ust.com::ee4d4166-0e12-4424-927f-404ff3bf5697" providerId="AD" clId="Web-{D19EAB45-417D-46BC-820B-7620F3EC906A}" dt="2023-05-19T10:15:00.599" v="491"/>
          <ac:spMkLst>
            <pc:docMk/>
            <pc:sldMk cId="3850911889" sldId="2147468755"/>
            <ac:spMk id="4" creationId="{12AF3DF8-EEBA-EE59-A172-6AFED2C4E2B2}"/>
          </ac:spMkLst>
        </pc:spChg>
        <pc:spChg chg="mod">
          <ac:chgData name="Finla Nettikadanandrew(UST,IN)" userId="S::245242@ust.com::ee4d4166-0e12-4424-927f-404ff3bf5697" providerId="AD" clId="Web-{D19EAB45-417D-46BC-820B-7620F3EC906A}" dt="2023-05-19T10:15:00.599" v="491"/>
          <ac:spMkLst>
            <pc:docMk/>
            <pc:sldMk cId="3850911889" sldId="2147468755"/>
            <ac:spMk id="5" creationId="{C587EDF4-B110-60C2-B535-2E317FCE5A21}"/>
          </ac:spMkLst>
        </pc:spChg>
        <pc:spChg chg="add">
          <ac:chgData name="Finla Nettikadanandrew(UST,IN)" userId="S::245242@ust.com::ee4d4166-0e12-4424-927f-404ff3bf5697" providerId="AD" clId="Web-{D19EAB45-417D-46BC-820B-7620F3EC906A}" dt="2023-05-19T10:15:00.599" v="491"/>
          <ac:spMkLst>
            <pc:docMk/>
            <pc:sldMk cId="3850911889" sldId="2147468755"/>
            <ac:spMk id="10" creationId="{907EF6B7-1338-4443-8C46-6A318D952DFD}"/>
          </ac:spMkLst>
        </pc:spChg>
        <pc:spChg chg="add">
          <ac:chgData name="Finla Nettikadanandrew(UST,IN)" userId="S::245242@ust.com::ee4d4166-0e12-4424-927f-404ff3bf5697" providerId="AD" clId="Web-{D19EAB45-417D-46BC-820B-7620F3EC906A}" dt="2023-05-19T10:15:00.599" v="491"/>
          <ac:spMkLst>
            <pc:docMk/>
            <pc:sldMk cId="3850911889" sldId="2147468755"/>
            <ac:spMk id="12" creationId="{DAAE4CDD-124C-4DCF-9584-B6033B545DD5}"/>
          </ac:spMkLst>
        </pc:spChg>
        <pc:spChg chg="add">
          <ac:chgData name="Finla Nettikadanandrew(UST,IN)" userId="S::245242@ust.com::ee4d4166-0e12-4424-927f-404ff3bf5697" providerId="AD" clId="Web-{D19EAB45-417D-46BC-820B-7620F3EC906A}" dt="2023-05-19T10:15:00.599" v="491"/>
          <ac:spMkLst>
            <pc:docMk/>
            <pc:sldMk cId="3850911889" sldId="2147468755"/>
            <ac:spMk id="14" creationId="{081E4A58-353D-44AE-B2FC-2A74E2E400F7}"/>
          </ac:spMkLst>
        </pc:spChg>
      </pc:sldChg>
      <pc:sldChg chg="add del replId">
        <pc:chgData name="Finla Nettikadanandrew(UST,IN)" userId="S::245242@ust.com::ee4d4166-0e12-4424-927f-404ff3bf5697" providerId="AD" clId="Web-{D19EAB45-417D-46BC-820B-7620F3EC906A}" dt="2023-05-19T10:13:21.895" v="485"/>
        <pc:sldMkLst>
          <pc:docMk/>
          <pc:sldMk cId="1586570384" sldId="2147468756"/>
        </pc:sldMkLst>
      </pc:sldChg>
      <pc:sldChg chg="addSp modSp add mod replId setBg">
        <pc:chgData name="Finla Nettikadanandrew(UST,IN)" userId="S::245242@ust.com::ee4d4166-0e12-4424-927f-404ff3bf5697" providerId="AD" clId="Web-{D19EAB45-417D-46BC-820B-7620F3EC906A}" dt="2023-05-19T10:15:09.209" v="492"/>
        <pc:sldMkLst>
          <pc:docMk/>
          <pc:sldMk cId="3222549745" sldId="2147468769"/>
        </pc:sldMkLst>
        <pc:spChg chg="mod">
          <ac:chgData name="Finla Nettikadanandrew(UST,IN)" userId="S::245242@ust.com::ee4d4166-0e12-4424-927f-404ff3bf5697" providerId="AD" clId="Web-{D19EAB45-417D-46BC-820B-7620F3EC906A}" dt="2023-05-19T10:15:09.209" v="492"/>
          <ac:spMkLst>
            <pc:docMk/>
            <pc:sldMk cId="3222549745" sldId="2147468769"/>
            <ac:spMk id="2" creationId="{3863B729-08DB-95F1-2990-E424F55CEDBA}"/>
          </ac:spMkLst>
        </pc:spChg>
        <pc:spChg chg="mod ord">
          <ac:chgData name="Finla Nettikadanandrew(UST,IN)" userId="S::245242@ust.com::ee4d4166-0e12-4424-927f-404ff3bf5697" providerId="AD" clId="Web-{D19EAB45-417D-46BC-820B-7620F3EC906A}" dt="2023-05-19T10:15:09.209" v="492"/>
          <ac:spMkLst>
            <pc:docMk/>
            <pc:sldMk cId="3222549745" sldId="2147468769"/>
            <ac:spMk id="3" creationId="{7D18F0B4-855F-54F6-C066-98A62B69B363}"/>
          </ac:spMkLst>
        </pc:spChg>
        <pc:spChg chg="mod">
          <ac:chgData name="Finla Nettikadanandrew(UST,IN)" userId="S::245242@ust.com::ee4d4166-0e12-4424-927f-404ff3bf5697" providerId="AD" clId="Web-{D19EAB45-417D-46BC-820B-7620F3EC906A}" dt="2023-05-19T10:15:09.209" v="492"/>
          <ac:spMkLst>
            <pc:docMk/>
            <pc:sldMk cId="3222549745" sldId="2147468769"/>
            <ac:spMk id="4" creationId="{12AF3DF8-EEBA-EE59-A172-6AFED2C4E2B2}"/>
          </ac:spMkLst>
        </pc:spChg>
        <pc:spChg chg="mod">
          <ac:chgData name="Finla Nettikadanandrew(UST,IN)" userId="S::245242@ust.com::ee4d4166-0e12-4424-927f-404ff3bf5697" providerId="AD" clId="Web-{D19EAB45-417D-46BC-820B-7620F3EC906A}" dt="2023-05-19T10:15:09.209" v="492"/>
          <ac:spMkLst>
            <pc:docMk/>
            <pc:sldMk cId="3222549745" sldId="2147468769"/>
            <ac:spMk id="5" creationId="{C587EDF4-B110-60C2-B535-2E317FCE5A21}"/>
          </ac:spMkLst>
        </pc:spChg>
        <pc:spChg chg="add">
          <ac:chgData name="Finla Nettikadanandrew(UST,IN)" userId="S::245242@ust.com::ee4d4166-0e12-4424-927f-404ff3bf5697" providerId="AD" clId="Web-{D19EAB45-417D-46BC-820B-7620F3EC906A}" dt="2023-05-19T10:15:09.209" v="492"/>
          <ac:spMkLst>
            <pc:docMk/>
            <pc:sldMk cId="3222549745" sldId="2147468769"/>
            <ac:spMk id="10" creationId="{389575E1-3389-451A-A5F7-27854C25C599}"/>
          </ac:spMkLst>
        </pc:spChg>
        <pc:spChg chg="add">
          <ac:chgData name="Finla Nettikadanandrew(UST,IN)" userId="S::245242@ust.com::ee4d4166-0e12-4424-927f-404ff3bf5697" providerId="AD" clId="Web-{D19EAB45-417D-46BC-820B-7620F3EC906A}" dt="2023-05-19T10:15:09.209" v="492"/>
          <ac:spMkLst>
            <pc:docMk/>
            <pc:sldMk cId="3222549745" sldId="2147468769"/>
            <ac:spMk id="12" creationId="{A53CCC5C-D88E-40FB-B30B-23DCDBD01D37}"/>
          </ac:spMkLst>
        </pc:spChg>
        <pc:spChg chg="add">
          <ac:chgData name="Finla Nettikadanandrew(UST,IN)" userId="S::245242@ust.com::ee4d4166-0e12-4424-927f-404ff3bf5697" providerId="AD" clId="Web-{D19EAB45-417D-46BC-820B-7620F3EC906A}" dt="2023-05-19T10:15:09.209" v="492"/>
          <ac:spMkLst>
            <pc:docMk/>
            <pc:sldMk cId="3222549745" sldId="2147468769"/>
            <ac:spMk id="14" creationId="{081E4A58-353D-44AE-B2FC-2A74E2E400F7}"/>
          </ac:spMkLst>
        </pc:spChg>
      </pc:sldChg>
      <pc:sldChg chg="modSp add replId">
        <pc:chgData name="Finla Nettikadanandrew(UST,IN)" userId="S::245242@ust.com::ee4d4166-0e12-4424-927f-404ff3bf5697" providerId="AD" clId="Web-{D19EAB45-417D-46BC-820B-7620F3EC906A}" dt="2023-05-19T10:05:04.090" v="463" actId="20577"/>
        <pc:sldMkLst>
          <pc:docMk/>
          <pc:sldMk cId="1346082191" sldId="2147468770"/>
        </pc:sldMkLst>
        <pc:spChg chg="mod">
          <ac:chgData name="Finla Nettikadanandrew(UST,IN)" userId="S::245242@ust.com::ee4d4166-0e12-4424-927f-404ff3bf5697" providerId="AD" clId="Web-{D19EAB45-417D-46BC-820B-7620F3EC906A}" dt="2023-05-19T10:02:43.948" v="451" actId="20577"/>
          <ac:spMkLst>
            <pc:docMk/>
            <pc:sldMk cId="1346082191" sldId="2147468770"/>
            <ac:spMk id="2" creationId="{3863B729-08DB-95F1-2990-E424F55CEDBA}"/>
          </ac:spMkLst>
        </pc:spChg>
        <pc:spChg chg="mod">
          <ac:chgData name="Finla Nettikadanandrew(UST,IN)" userId="S::245242@ust.com::ee4d4166-0e12-4424-927f-404ff3bf5697" providerId="AD" clId="Web-{D19EAB45-417D-46BC-820B-7620F3EC906A}" dt="2023-05-19T10:05:04.090" v="463" actId="20577"/>
          <ac:spMkLst>
            <pc:docMk/>
            <pc:sldMk cId="1346082191" sldId="2147468770"/>
            <ac:spMk id="3" creationId="{7D18F0B4-855F-54F6-C066-98A62B69B363}"/>
          </ac:spMkLst>
        </pc:spChg>
      </pc:sldChg>
      <pc:sldChg chg="modSp add replId">
        <pc:chgData name="Finla Nettikadanandrew(UST,IN)" userId="S::245242@ust.com::ee4d4166-0e12-4424-927f-404ff3bf5697" providerId="AD" clId="Web-{D19EAB45-417D-46BC-820B-7620F3EC906A}" dt="2023-05-19T10:10:58.971" v="475" actId="20577"/>
        <pc:sldMkLst>
          <pc:docMk/>
          <pc:sldMk cId="904795358" sldId="2147468771"/>
        </pc:sldMkLst>
        <pc:spChg chg="mod">
          <ac:chgData name="Finla Nettikadanandrew(UST,IN)" userId="S::245242@ust.com::ee4d4166-0e12-4424-927f-404ff3bf5697" providerId="AD" clId="Web-{D19EAB45-417D-46BC-820B-7620F3EC906A}" dt="2023-05-19T10:08:38.109" v="466" actId="20577"/>
          <ac:spMkLst>
            <pc:docMk/>
            <pc:sldMk cId="904795358" sldId="2147468771"/>
            <ac:spMk id="2" creationId="{3863B729-08DB-95F1-2990-E424F55CEDBA}"/>
          </ac:spMkLst>
        </pc:spChg>
        <pc:spChg chg="mod">
          <ac:chgData name="Finla Nettikadanandrew(UST,IN)" userId="S::245242@ust.com::ee4d4166-0e12-4424-927f-404ff3bf5697" providerId="AD" clId="Web-{D19EAB45-417D-46BC-820B-7620F3EC906A}" dt="2023-05-19T10:10:58.971" v="475" actId="20577"/>
          <ac:spMkLst>
            <pc:docMk/>
            <pc:sldMk cId="904795358" sldId="2147468771"/>
            <ac:spMk id="3" creationId="{7D18F0B4-855F-54F6-C066-98A62B69B363}"/>
          </ac:spMkLst>
        </pc:spChg>
      </pc:sldChg>
      <pc:sldChg chg="modSp add replId">
        <pc:chgData name="Finla Nettikadanandrew(UST,IN)" userId="S::245242@ust.com::ee4d4166-0e12-4424-927f-404ff3bf5697" providerId="AD" clId="Web-{D19EAB45-417D-46BC-820B-7620F3EC906A}" dt="2023-05-19T10:13:39.739" v="487" actId="20577"/>
        <pc:sldMkLst>
          <pc:docMk/>
          <pc:sldMk cId="4031114344" sldId="2147468772"/>
        </pc:sldMkLst>
        <pc:spChg chg="mod">
          <ac:chgData name="Finla Nettikadanandrew(UST,IN)" userId="S::245242@ust.com::ee4d4166-0e12-4424-927f-404ff3bf5697" providerId="AD" clId="Web-{D19EAB45-417D-46BC-820B-7620F3EC906A}" dt="2023-05-19T10:13:39.739" v="487" actId="20577"/>
          <ac:spMkLst>
            <pc:docMk/>
            <pc:sldMk cId="4031114344" sldId="2147468772"/>
            <ac:spMk id="2" creationId="{3863B729-08DB-95F1-2990-E424F55CEDBA}"/>
          </ac:spMkLst>
        </pc:spChg>
        <pc:spChg chg="mod">
          <ac:chgData name="Finla Nettikadanandrew(UST,IN)" userId="S::245242@ust.com::ee4d4166-0e12-4424-927f-404ff3bf5697" providerId="AD" clId="Web-{D19EAB45-417D-46BC-820B-7620F3EC906A}" dt="2023-05-19T10:13:00.254" v="484" actId="20577"/>
          <ac:spMkLst>
            <pc:docMk/>
            <pc:sldMk cId="4031114344" sldId="2147468772"/>
            <ac:spMk id="3" creationId="{7D18F0B4-855F-54F6-C066-98A62B69B363}"/>
          </ac:spMkLst>
        </pc:spChg>
      </pc:sldChg>
    </pc:docChg>
  </pc:docChgLst>
  <pc:docChgLst>
    <pc:chgData name="Anirudh Gopalakrishnan(UST,IN)" userId="S::245099@ust.com::887f2d97-509d-441f-ad81-d7cec9cf312b" providerId="AD" clId="Web-{68DA265D-01EE-4443-8A91-E5F5C56047FA}"/>
    <pc:docChg chg="addSld modSld">
      <pc:chgData name="Anirudh Gopalakrishnan(UST,IN)" userId="S::245099@ust.com::887f2d97-509d-441f-ad81-d7cec9cf312b" providerId="AD" clId="Web-{68DA265D-01EE-4443-8A91-E5F5C56047FA}" dt="2023-05-19T10:07:09.616" v="13"/>
      <pc:docMkLst>
        <pc:docMk/>
      </pc:docMkLst>
      <pc:sldChg chg="addSp modSp">
        <pc:chgData name="Anirudh Gopalakrishnan(UST,IN)" userId="S::245099@ust.com::887f2d97-509d-441f-ad81-d7cec9cf312b" providerId="AD" clId="Web-{68DA265D-01EE-4443-8A91-E5F5C56047FA}" dt="2023-05-19T10:05:44.318" v="11" actId="14100"/>
        <pc:sldMkLst>
          <pc:docMk/>
          <pc:sldMk cId="289373578" sldId="2147468781"/>
        </pc:sldMkLst>
        <pc:spChg chg="mod">
          <ac:chgData name="Anirudh Gopalakrishnan(UST,IN)" userId="S::245099@ust.com::887f2d97-509d-441f-ad81-d7cec9cf312b" providerId="AD" clId="Web-{68DA265D-01EE-4443-8A91-E5F5C56047FA}" dt="2023-05-19T10:05:15.708" v="0" actId="20577"/>
          <ac:spMkLst>
            <pc:docMk/>
            <pc:sldMk cId="289373578" sldId="2147468781"/>
            <ac:spMk id="3" creationId="{58DE9AC5-3E4A-EFD9-7538-F91421A549AB}"/>
          </ac:spMkLst>
        </pc:spChg>
        <pc:picChg chg="add mod">
          <ac:chgData name="Anirudh Gopalakrishnan(UST,IN)" userId="S::245099@ust.com::887f2d97-509d-441f-ad81-d7cec9cf312b" providerId="AD" clId="Web-{68DA265D-01EE-4443-8A91-E5F5C56047FA}" dt="2023-05-19T10:05:44.318" v="11" actId="14100"/>
          <ac:picMkLst>
            <pc:docMk/>
            <pc:sldMk cId="289373578" sldId="2147468781"/>
            <ac:picMk id="6" creationId="{B43FB716-618C-8AF8-0E0C-49C7C1735408}"/>
          </ac:picMkLst>
        </pc:picChg>
      </pc:sldChg>
      <pc:sldChg chg="addSp modSp new mod setBg">
        <pc:chgData name="Anirudh Gopalakrishnan(UST,IN)" userId="S::245099@ust.com::887f2d97-509d-441f-ad81-d7cec9cf312b" providerId="AD" clId="Web-{68DA265D-01EE-4443-8A91-E5F5C56047FA}" dt="2023-05-19T10:07:09.616" v="13"/>
        <pc:sldMkLst>
          <pc:docMk/>
          <pc:sldMk cId="3315095952" sldId="2147468783"/>
        </pc:sldMkLst>
        <pc:spChg chg="mod">
          <ac:chgData name="Anirudh Gopalakrishnan(UST,IN)" userId="S::245099@ust.com::887f2d97-509d-441f-ad81-d7cec9cf312b" providerId="AD" clId="Web-{68DA265D-01EE-4443-8A91-E5F5C56047FA}" dt="2023-05-19T10:07:09.616" v="13"/>
          <ac:spMkLst>
            <pc:docMk/>
            <pc:sldMk cId="3315095952" sldId="2147468783"/>
            <ac:spMk id="2" creationId="{ACF470C5-DD8A-D3FE-7EA2-EC86D1CA0AD5}"/>
          </ac:spMkLst>
        </pc:spChg>
        <pc:spChg chg="mod">
          <ac:chgData name="Anirudh Gopalakrishnan(UST,IN)" userId="S::245099@ust.com::887f2d97-509d-441f-ad81-d7cec9cf312b" providerId="AD" clId="Web-{68DA265D-01EE-4443-8A91-E5F5C56047FA}" dt="2023-05-19T10:07:09.616" v="13"/>
          <ac:spMkLst>
            <pc:docMk/>
            <pc:sldMk cId="3315095952" sldId="2147468783"/>
            <ac:spMk id="3" creationId="{5E4B1891-0C81-50B2-2031-EB5190FD4E4E}"/>
          </ac:spMkLst>
        </pc:spChg>
        <pc:spChg chg="mod">
          <ac:chgData name="Anirudh Gopalakrishnan(UST,IN)" userId="S::245099@ust.com::887f2d97-509d-441f-ad81-d7cec9cf312b" providerId="AD" clId="Web-{68DA265D-01EE-4443-8A91-E5F5C56047FA}" dt="2023-05-19T10:07:09.616" v="13"/>
          <ac:spMkLst>
            <pc:docMk/>
            <pc:sldMk cId="3315095952" sldId="2147468783"/>
            <ac:spMk id="4" creationId="{CDE46112-4999-6684-382F-FF3D4559B440}"/>
          </ac:spMkLst>
        </pc:spChg>
        <pc:spChg chg="mod">
          <ac:chgData name="Anirudh Gopalakrishnan(UST,IN)" userId="S::245099@ust.com::887f2d97-509d-441f-ad81-d7cec9cf312b" providerId="AD" clId="Web-{68DA265D-01EE-4443-8A91-E5F5C56047FA}" dt="2023-05-19T10:07:09.616" v="13"/>
          <ac:spMkLst>
            <pc:docMk/>
            <pc:sldMk cId="3315095952" sldId="2147468783"/>
            <ac:spMk id="5" creationId="{3C1C17DB-87C3-18FD-A43D-ADB4750CBA30}"/>
          </ac:spMkLst>
        </pc:spChg>
        <pc:spChg chg="add">
          <ac:chgData name="Anirudh Gopalakrishnan(UST,IN)" userId="S::245099@ust.com::887f2d97-509d-441f-ad81-d7cec9cf312b" providerId="AD" clId="Web-{68DA265D-01EE-4443-8A91-E5F5C56047FA}" dt="2023-05-19T10:07:09.616" v="13"/>
          <ac:spMkLst>
            <pc:docMk/>
            <pc:sldMk cId="3315095952" sldId="2147468783"/>
            <ac:spMk id="10" creationId="{DAF1966E-FD40-4A4A-B61B-C4DF7FA05F06}"/>
          </ac:spMkLst>
        </pc:spChg>
        <pc:spChg chg="add">
          <ac:chgData name="Anirudh Gopalakrishnan(UST,IN)" userId="S::245099@ust.com::887f2d97-509d-441f-ad81-d7cec9cf312b" providerId="AD" clId="Web-{68DA265D-01EE-4443-8A91-E5F5C56047FA}" dt="2023-05-19T10:07:09.616" v="13"/>
          <ac:spMkLst>
            <pc:docMk/>
            <pc:sldMk cId="3315095952" sldId="2147468783"/>
            <ac:spMk id="12" creationId="{047BFA19-D45E-416B-A404-7AF2F3F27017}"/>
          </ac:spMkLst>
        </pc:spChg>
        <pc:spChg chg="add">
          <ac:chgData name="Anirudh Gopalakrishnan(UST,IN)" userId="S::245099@ust.com::887f2d97-509d-441f-ad81-d7cec9cf312b" providerId="AD" clId="Web-{68DA265D-01EE-4443-8A91-E5F5C56047FA}" dt="2023-05-19T10:07:09.616" v="13"/>
          <ac:spMkLst>
            <pc:docMk/>
            <pc:sldMk cId="3315095952" sldId="2147468783"/>
            <ac:spMk id="14" creationId="{8E0105E7-23DB-4CF2-8258-FF47C7620F6E}"/>
          </ac:spMkLst>
        </pc:spChg>
        <pc:spChg chg="add">
          <ac:chgData name="Anirudh Gopalakrishnan(UST,IN)" userId="S::245099@ust.com::887f2d97-509d-441f-ad81-d7cec9cf312b" providerId="AD" clId="Web-{68DA265D-01EE-4443-8A91-E5F5C56047FA}" dt="2023-05-19T10:07:09.616" v="13"/>
          <ac:spMkLst>
            <pc:docMk/>
            <pc:sldMk cId="3315095952" sldId="2147468783"/>
            <ac:spMk id="16" creationId="{074B4F7D-14B2-478B-8BF5-01E4E0C5D263}"/>
          </ac:spMkLst>
        </pc:spChg>
      </pc:sldChg>
    </pc:docChg>
  </pc:docChgLst>
  <pc:docChgLst>
    <pc:chgData name="Meenakshi Sajeevan(UST,IN)" userId="S::245125@ust.com::8bd4d6dc-b604-4069-8a95-5c6b9d0ad7bf" providerId="AD" clId="Web-{CADC35CE-3012-4A97-B8B7-2344D2C05D34}"/>
    <pc:docChg chg="addSld delSld modSld">
      <pc:chgData name="Meenakshi Sajeevan(UST,IN)" userId="S::245125@ust.com::8bd4d6dc-b604-4069-8a95-5c6b9d0ad7bf" providerId="AD" clId="Web-{CADC35CE-3012-4A97-B8B7-2344D2C05D34}" dt="2023-05-19T10:27:56.936" v="51" actId="20577"/>
      <pc:docMkLst>
        <pc:docMk/>
      </pc:docMkLst>
      <pc:sldChg chg="modSp new">
        <pc:chgData name="Meenakshi Sajeevan(UST,IN)" userId="S::245125@ust.com::8bd4d6dc-b604-4069-8a95-5c6b9d0ad7bf" providerId="AD" clId="Web-{CADC35CE-3012-4A97-B8B7-2344D2C05D34}" dt="2023-05-19T10:23:51.022" v="30" actId="20577"/>
        <pc:sldMkLst>
          <pc:docMk/>
          <pc:sldMk cId="1792042435" sldId="2147468794"/>
        </pc:sldMkLst>
        <pc:spChg chg="mod">
          <ac:chgData name="Meenakshi Sajeevan(UST,IN)" userId="S::245125@ust.com::8bd4d6dc-b604-4069-8a95-5c6b9d0ad7bf" providerId="AD" clId="Web-{CADC35CE-3012-4A97-B8B7-2344D2C05D34}" dt="2023-05-19T10:19:53.093" v="5" actId="20577"/>
          <ac:spMkLst>
            <pc:docMk/>
            <pc:sldMk cId="1792042435" sldId="2147468794"/>
            <ac:spMk id="2" creationId="{CA3120B6-4ACB-9482-9354-9D24DE3FB17F}"/>
          </ac:spMkLst>
        </pc:spChg>
        <pc:spChg chg="mod">
          <ac:chgData name="Meenakshi Sajeevan(UST,IN)" userId="S::245125@ust.com::8bd4d6dc-b604-4069-8a95-5c6b9d0ad7bf" providerId="AD" clId="Web-{CADC35CE-3012-4A97-B8B7-2344D2C05D34}" dt="2023-05-19T10:23:51.022" v="30" actId="20577"/>
          <ac:spMkLst>
            <pc:docMk/>
            <pc:sldMk cId="1792042435" sldId="2147468794"/>
            <ac:spMk id="3" creationId="{067A4F00-4954-E740-78CD-DADA870D7898}"/>
          </ac:spMkLst>
        </pc:spChg>
      </pc:sldChg>
      <pc:sldChg chg="modSp new add del replId">
        <pc:chgData name="Meenakshi Sajeevan(UST,IN)" userId="S::245125@ust.com::8bd4d6dc-b604-4069-8a95-5c6b9d0ad7bf" providerId="AD" clId="Web-{CADC35CE-3012-4A97-B8B7-2344D2C05D34}" dt="2023-05-19T10:26:01.714" v="46" actId="20577"/>
        <pc:sldMkLst>
          <pc:docMk/>
          <pc:sldMk cId="1846229819" sldId="2147468797"/>
        </pc:sldMkLst>
        <pc:spChg chg="mod">
          <ac:chgData name="Meenakshi Sajeevan(UST,IN)" userId="S::245125@ust.com::8bd4d6dc-b604-4069-8a95-5c6b9d0ad7bf" providerId="AD" clId="Web-{CADC35CE-3012-4A97-B8B7-2344D2C05D34}" dt="2023-05-19T10:26:01.714" v="46" actId="20577"/>
          <ac:spMkLst>
            <pc:docMk/>
            <pc:sldMk cId="1846229819" sldId="2147468797"/>
            <ac:spMk id="2" creationId="{47F7F6A9-3E92-16E0-E778-AF0719ECADCB}"/>
          </ac:spMkLst>
        </pc:spChg>
        <pc:spChg chg="mod">
          <ac:chgData name="Meenakshi Sajeevan(UST,IN)" userId="S::245125@ust.com::8bd4d6dc-b604-4069-8a95-5c6b9d0ad7bf" providerId="AD" clId="Web-{CADC35CE-3012-4A97-B8B7-2344D2C05D34}" dt="2023-05-19T10:24:54.868" v="37" actId="20577"/>
          <ac:spMkLst>
            <pc:docMk/>
            <pc:sldMk cId="1846229819" sldId="2147468797"/>
            <ac:spMk id="3" creationId="{01795ED2-0D1F-9679-8D99-DAD8CCF7A077}"/>
          </ac:spMkLst>
        </pc:spChg>
      </pc:sldChg>
      <pc:sldChg chg="modSp new">
        <pc:chgData name="Meenakshi Sajeevan(UST,IN)" userId="S::245125@ust.com::8bd4d6dc-b604-4069-8a95-5c6b9d0ad7bf" providerId="AD" clId="Web-{CADC35CE-3012-4A97-B8B7-2344D2C05D34}" dt="2023-05-19T10:27:56.936" v="51" actId="20577"/>
        <pc:sldMkLst>
          <pc:docMk/>
          <pc:sldMk cId="3772785819" sldId="2147468798"/>
        </pc:sldMkLst>
        <pc:spChg chg="mod">
          <ac:chgData name="Meenakshi Sajeevan(UST,IN)" userId="S::245125@ust.com::8bd4d6dc-b604-4069-8a95-5c6b9d0ad7bf" providerId="AD" clId="Web-{CADC35CE-3012-4A97-B8B7-2344D2C05D34}" dt="2023-05-19T10:27:56.936" v="51" actId="20577"/>
          <ac:spMkLst>
            <pc:docMk/>
            <pc:sldMk cId="3772785819" sldId="2147468798"/>
            <ac:spMk id="3" creationId="{35CB17B3-49AD-B5EA-EE68-17D34D7847D9}"/>
          </ac:spMkLst>
        </pc:spChg>
      </pc:sldChg>
    </pc:docChg>
  </pc:docChgLst>
  <pc:docChgLst>
    <pc:chgData name="Anirudh Gopalakrishnan(UST,IN)" userId="S::245099@ust.com::887f2d97-509d-441f-ad81-d7cec9cf312b" providerId="AD" clId="Web-{7B079F70-86E5-435E-B202-83034157201E}"/>
    <pc:docChg chg="addSld modSld">
      <pc:chgData name="Anirudh Gopalakrishnan(UST,IN)" userId="S::245099@ust.com::887f2d97-509d-441f-ad81-d7cec9cf312b" providerId="AD" clId="Web-{7B079F70-86E5-435E-B202-83034157201E}" dt="2023-05-19T10:17:38.204" v="52"/>
      <pc:docMkLst>
        <pc:docMk/>
      </pc:docMkLst>
      <pc:sldChg chg="addSp modSp new mod setBg">
        <pc:chgData name="Anirudh Gopalakrishnan(UST,IN)" userId="S::245099@ust.com::887f2d97-509d-441f-ad81-d7cec9cf312b" providerId="AD" clId="Web-{7B079F70-86E5-435E-B202-83034157201E}" dt="2023-05-19T10:17:16.407" v="48" actId="1076"/>
        <pc:sldMkLst>
          <pc:docMk/>
          <pc:sldMk cId="834858093" sldId="2147468788"/>
        </pc:sldMkLst>
        <pc:spChg chg="mod">
          <ac:chgData name="Anirudh Gopalakrishnan(UST,IN)" userId="S::245099@ust.com::887f2d97-509d-441f-ad81-d7cec9cf312b" providerId="AD" clId="Web-{7B079F70-86E5-435E-B202-83034157201E}" dt="2023-05-19T10:16:33.609" v="41"/>
          <ac:spMkLst>
            <pc:docMk/>
            <pc:sldMk cId="834858093" sldId="2147468788"/>
            <ac:spMk id="2" creationId="{52ED8EAA-AC24-B3A5-2195-EB77C86F33DF}"/>
          </ac:spMkLst>
        </pc:spChg>
        <pc:spChg chg="mod">
          <ac:chgData name="Anirudh Gopalakrishnan(UST,IN)" userId="S::245099@ust.com::887f2d97-509d-441f-ad81-d7cec9cf312b" providerId="AD" clId="Web-{7B079F70-86E5-435E-B202-83034157201E}" dt="2023-05-19T10:17:16.407" v="48" actId="1076"/>
          <ac:spMkLst>
            <pc:docMk/>
            <pc:sldMk cId="834858093" sldId="2147468788"/>
            <ac:spMk id="3" creationId="{1F84BADC-DA0D-F499-118A-420FEDE65A04}"/>
          </ac:spMkLst>
        </pc:spChg>
        <pc:spChg chg="mod">
          <ac:chgData name="Anirudh Gopalakrishnan(UST,IN)" userId="S::245099@ust.com::887f2d97-509d-441f-ad81-d7cec9cf312b" providerId="AD" clId="Web-{7B079F70-86E5-435E-B202-83034157201E}" dt="2023-05-19T10:16:33.609" v="41"/>
          <ac:spMkLst>
            <pc:docMk/>
            <pc:sldMk cId="834858093" sldId="2147468788"/>
            <ac:spMk id="4" creationId="{BCE27A8C-5765-9025-410B-636D6491FB1D}"/>
          </ac:spMkLst>
        </pc:spChg>
        <pc:spChg chg="mod">
          <ac:chgData name="Anirudh Gopalakrishnan(UST,IN)" userId="S::245099@ust.com::887f2d97-509d-441f-ad81-d7cec9cf312b" providerId="AD" clId="Web-{7B079F70-86E5-435E-B202-83034157201E}" dt="2023-05-19T10:16:33.609" v="41"/>
          <ac:spMkLst>
            <pc:docMk/>
            <pc:sldMk cId="834858093" sldId="2147468788"/>
            <ac:spMk id="5" creationId="{3ABD120F-28ED-B502-A072-5C267A68A47E}"/>
          </ac:spMkLst>
        </pc:spChg>
        <pc:spChg chg="add">
          <ac:chgData name="Anirudh Gopalakrishnan(UST,IN)" userId="S::245099@ust.com::887f2d97-509d-441f-ad81-d7cec9cf312b" providerId="AD" clId="Web-{7B079F70-86E5-435E-B202-83034157201E}" dt="2023-05-19T10:16:33.609" v="41"/>
          <ac:spMkLst>
            <pc:docMk/>
            <pc:sldMk cId="834858093" sldId="2147468788"/>
            <ac:spMk id="11" creationId="{2550BE34-C2B8-49B8-8519-67A8CAD51AE9}"/>
          </ac:spMkLst>
        </pc:spChg>
        <pc:spChg chg="add">
          <ac:chgData name="Anirudh Gopalakrishnan(UST,IN)" userId="S::245099@ust.com::887f2d97-509d-441f-ad81-d7cec9cf312b" providerId="AD" clId="Web-{7B079F70-86E5-435E-B202-83034157201E}" dt="2023-05-19T10:16:33.609" v="41"/>
          <ac:spMkLst>
            <pc:docMk/>
            <pc:sldMk cId="834858093" sldId="2147468788"/>
            <ac:spMk id="13" creationId="{A7457DD9-5A45-400A-AB4B-4B4EDECA25F1}"/>
          </ac:spMkLst>
        </pc:spChg>
        <pc:spChg chg="add">
          <ac:chgData name="Anirudh Gopalakrishnan(UST,IN)" userId="S::245099@ust.com::887f2d97-509d-441f-ad81-d7cec9cf312b" providerId="AD" clId="Web-{7B079F70-86E5-435E-B202-83034157201E}" dt="2023-05-19T10:16:33.609" v="41"/>
          <ac:spMkLst>
            <pc:docMk/>
            <pc:sldMk cId="834858093" sldId="2147468788"/>
            <ac:spMk id="15" creationId="{441CF7D6-A660-431A-B0BB-140A0D5556B6}"/>
          </ac:spMkLst>
        </pc:spChg>
        <pc:spChg chg="add">
          <ac:chgData name="Anirudh Gopalakrishnan(UST,IN)" userId="S::245099@ust.com::887f2d97-509d-441f-ad81-d7cec9cf312b" providerId="AD" clId="Web-{7B079F70-86E5-435E-B202-83034157201E}" dt="2023-05-19T10:16:33.609" v="41"/>
          <ac:spMkLst>
            <pc:docMk/>
            <pc:sldMk cId="834858093" sldId="2147468788"/>
            <ac:spMk id="17" creationId="{0570A85B-3810-4F95-97B0-CBF4CCDB381C}"/>
          </ac:spMkLst>
        </pc:spChg>
        <pc:picChg chg="add mod ord">
          <ac:chgData name="Anirudh Gopalakrishnan(UST,IN)" userId="S::245099@ust.com::887f2d97-509d-441f-ad81-d7cec9cf312b" providerId="AD" clId="Web-{7B079F70-86E5-435E-B202-83034157201E}" dt="2023-05-19T10:16:33.609" v="41"/>
          <ac:picMkLst>
            <pc:docMk/>
            <pc:sldMk cId="834858093" sldId="2147468788"/>
            <ac:picMk id="6" creationId="{6B342F9D-BB3C-64E5-7F6A-DA0E4B4F274F}"/>
          </ac:picMkLst>
        </pc:picChg>
      </pc:sldChg>
      <pc:sldChg chg="new">
        <pc:chgData name="Anirudh Gopalakrishnan(UST,IN)" userId="S::245099@ust.com::887f2d97-509d-441f-ad81-d7cec9cf312b" providerId="AD" clId="Web-{7B079F70-86E5-435E-B202-83034157201E}" dt="2023-05-19T10:17:23.454" v="49"/>
        <pc:sldMkLst>
          <pc:docMk/>
          <pc:sldMk cId="3252699378" sldId="2147468790"/>
        </pc:sldMkLst>
      </pc:sldChg>
      <pc:sldChg chg="add replId">
        <pc:chgData name="Anirudh Gopalakrishnan(UST,IN)" userId="S::245099@ust.com::887f2d97-509d-441f-ad81-d7cec9cf312b" providerId="AD" clId="Web-{7B079F70-86E5-435E-B202-83034157201E}" dt="2023-05-19T10:17:36.563" v="50"/>
        <pc:sldMkLst>
          <pc:docMk/>
          <pc:sldMk cId="4139050232" sldId="2147468791"/>
        </pc:sldMkLst>
      </pc:sldChg>
      <pc:sldChg chg="add replId">
        <pc:chgData name="Anirudh Gopalakrishnan(UST,IN)" userId="S::245099@ust.com::887f2d97-509d-441f-ad81-d7cec9cf312b" providerId="AD" clId="Web-{7B079F70-86E5-435E-B202-83034157201E}" dt="2023-05-19T10:17:37.673" v="51"/>
        <pc:sldMkLst>
          <pc:docMk/>
          <pc:sldMk cId="3360804638" sldId="2147468792"/>
        </pc:sldMkLst>
      </pc:sldChg>
      <pc:sldChg chg="add replId">
        <pc:chgData name="Anirudh Gopalakrishnan(UST,IN)" userId="S::245099@ust.com::887f2d97-509d-441f-ad81-d7cec9cf312b" providerId="AD" clId="Web-{7B079F70-86E5-435E-B202-83034157201E}" dt="2023-05-19T10:17:38.204" v="52"/>
        <pc:sldMkLst>
          <pc:docMk/>
          <pc:sldMk cId="4271316644" sldId="2147468793"/>
        </pc:sldMkLst>
      </pc:sldChg>
    </pc:docChg>
  </pc:docChgLst>
  <pc:docChgLst>
    <pc:chgData name="Anirudh Gopalakrishnan(UST,IN)" userId="S::245099@ust.com::887f2d97-509d-441f-ad81-d7cec9cf312b" providerId="AD" clId="Web-{D1C62686-8D2D-40E5-8363-237FA5793F9C}"/>
    <pc:docChg chg="addSld modSld">
      <pc:chgData name="Anirudh Gopalakrishnan(UST,IN)" userId="S::245099@ust.com::887f2d97-509d-441f-ad81-d7cec9cf312b" providerId="AD" clId="Web-{D1C62686-8D2D-40E5-8363-237FA5793F9C}" dt="2023-05-19T09:49:31.218" v="44" actId="20577"/>
      <pc:docMkLst>
        <pc:docMk/>
      </pc:docMkLst>
      <pc:sldChg chg="addSp modSp">
        <pc:chgData name="Anirudh Gopalakrishnan(UST,IN)" userId="S::245099@ust.com::887f2d97-509d-441f-ad81-d7cec9cf312b" providerId="AD" clId="Web-{D1C62686-8D2D-40E5-8363-237FA5793F9C}" dt="2023-05-19T09:47:35.198" v="19" actId="14100"/>
        <pc:sldMkLst>
          <pc:docMk/>
          <pc:sldMk cId="1647069324" sldId="2147468734"/>
        </pc:sldMkLst>
        <pc:spChg chg="mod">
          <ac:chgData name="Anirudh Gopalakrishnan(UST,IN)" userId="S::245099@ust.com::887f2d97-509d-441f-ad81-d7cec9cf312b" providerId="AD" clId="Web-{D1C62686-8D2D-40E5-8363-237FA5793F9C}" dt="2023-05-19T09:47:22.948" v="18" actId="14100"/>
          <ac:spMkLst>
            <pc:docMk/>
            <pc:sldMk cId="1647069324" sldId="2147468734"/>
            <ac:spMk id="3" creationId="{F20547EC-33A0-BDB3-DB8A-750798D42AC6}"/>
          </ac:spMkLst>
        </pc:spChg>
        <pc:picChg chg="add mod">
          <ac:chgData name="Anirudh Gopalakrishnan(UST,IN)" userId="S::245099@ust.com::887f2d97-509d-441f-ad81-d7cec9cf312b" providerId="AD" clId="Web-{D1C62686-8D2D-40E5-8363-237FA5793F9C}" dt="2023-05-19T09:47:35.198" v="19" actId="14100"/>
          <ac:picMkLst>
            <pc:docMk/>
            <pc:sldMk cId="1647069324" sldId="2147468734"/>
            <ac:picMk id="6" creationId="{55BEAB35-CD9D-7A72-51B8-93359AC3B95E}"/>
          </ac:picMkLst>
        </pc:picChg>
      </pc:sldChg>
      <pc:sldChg chg="addSp modSp new mod setBg">
        <pc:chgData name="Anirudh Gopalakrishnan(UST,IN)" userId="S::245099@ust.com::887f2d97-509d-441f-ad81-d7cec9cf312b" providerId="AD" clId="Web-{D1C62686-8D2D-40E5-8363-237FA5793F9C}" dt="2023-05-19T09:49:31.218" v="44" actId="20577"/>
        <pc:sldMkLst>
          <pc:docMk/>
          <pc:sldMk cId="1831743273" sldId="2147468763"/>
        </pc:sldMkLst>
        <pc:spChg chg="mod">
          <ac:chgData name="Anirudh Gopalakrishnan(UST,IN)" userId="S::245099@ust.com::887f2d97-509d-441f-ad81-d7cec9cf312b" providerId="AD" clId="Web-{D1C62686-8D2D-40E5-8363-237FA5793F9C}" dt="2023-05-19T09:49:31.218" v="44" actId="20577"/>
          <ac:spMkLst>
            <pc:docMk/>
            <pc:sldMk cId="1831743273" sldId="2147468763"/>
            <ac:spMk id="2" creationId="{54C1D748-9DFF-A047-0548-4C497B0EED95}"/>
          </ac:spMkLst>
        </pc:spChg>
        <pc:spChg chg="mod">
          <ac:chgData name="Anirudh Gopalakrishnan(UST,IN)" userId="S::245099@ust.com::887f2d97-509d-441f-ad81-d7cec9cf312b" providerId="AD" clId="Web-{D1C62686-8D2D-40E5-8363-237FA5793F9C}" dt="2023-05-19T09:48:55.092" v="43"/>
          <ac:spMkLst>
            <pc:docMk/>
            <pc:sldMk cId="1831743273" sldId="2147468763"/>
            <ac:spMk id="3" creationId="{0FAA4C79-65AB-8C1B-8BEE-0C9C2E13781F}"/>
          </ac:spMkLst>
        </pc:spChg>
        <pc:spChg chg="mod">
          <ac:chgData name="Anirudh Gopalakrishnan(UST,IN)" userId="S::245099@ust.com::887f2d97-509d-441f-ad81-d7cec9cf312b" providerId="AD" clId="Web-{D1C62686-8D2D-40E5-8363-237FA5793F9C}" dt="2023-05-19T09:48:55.092" v="43"/>
          <ac:spMkLst>
            <pc:docMk/>
            <pc:sldMk cId="1831743273" sldId="2147468763"/>
            <ac:spMk id="4" creationId="{5B6F5F47-F44A-1365-943C-D548375DD6EA}"/>
          </ac:spMkLst>
        </pc:spChg>
        <pc:spChg chg="mod">
          <ac:chgData name="Anirudh Gopalakrishnan(UST,IN)" userId="S::245099@ust.com::887f2d97-509d-441f-ad81-d7cec9cf312b" providerId="AD" clId="Web-{D1C62686-8D2D-40E5-8363-237FA5793F9C}" dt="2023-05-19T09:48:55.092" v="43"/>
          <ac:spMkLst>
            <pc:docMk/>
            <pc:sldMk cId="1831743273" sldId="2147468763"/>
            <ac:spMk id="5" creationId="{63E97BD3-D579-7927-F69B-92E32F73C76E}"/>
          </ac:spMkLst>
        </pc:spChg>
        <pc:spChg chg="add">
          <ac:chgData name="Anirudh Gopalakrishnan(UST,IN)" userId="S::245099@ust.com::887f2d97-509d-441f-ad81-d7cec9cf312b" providerId="AD" clId="Web-{D1C62686-8D2D-40E5-8363-237FA5793F9C}" dt="2023-05-19T09:48:55.092" v="43"/>
          <ac:spMkLst>
            <pc:docMk/>
            <pc:sldMk cId="1831743273" sldId="2147468763"/>
            <ac:spMk id="10" creationId="{DAF1966E-FD40-4A4A-B61B-C4DF7FA05F06}"/>
          </ac:spMkLst>
        </pc:spChg>
        <pc:spChg chg="add">
          <ac:chgData name="Anirudh Gopalakrishnan(UST,IN)" userId="S::245099@ust.com::887f2d97-509d-441f-ad81-d7cec9cf312b" providerId="AD" clId="Web-{D1C62686-8D2D-40E5-8363-237FA5793F9C}" dt="2023-05-19T09:48:55.092" v="43"/>
          <ac:spMkLst>
            <pc:docMk/>
            <pc:sldMk cId="1831743273" sldId="2147468763"/>
            <ac:spMk id="12" creationId="{047BFA19-D45E-416B-A404-7AF2F3F27017}"/>
          </ac:spMkLst>
        </pc:spChg>
        <pc:spChg chg="add">
          <ac:chgData name="Anirudh Gopalakrishnan(UST,IN)" userId="S::245099@ust.com::887f2d97-509d-441f-ad81-d7cec9cf312b" providerId="AD" clId="Web-{D1C62686-8D2D-40E5-8363-237FA5793F9C}" dt="2023-05-19T09:48:55.092" v="43"/>
          <ac:spMkLst>
            <pc:docMk/>
            <pc:sldMk cId="1831743273" sldId="2147468763"/>
            <ac:spMk id="14" creationId="{8E0105E7-23DB-4CF2-8258-FF47C7620F6E}"/>
          </ac:spMkLst>
        </pc:spChg>
        <pc:spChg chg="add">
          <ac:chgData name="Anirudh Gopalakrishnan(UST,IN)" userId="S::245099@ust.com::887f2d97-509d-441f-ad81-d7cec9cf312b" providerId="AD" clId="Web-{D1C62686-8D2D-40E5-8363-237FA5793F9C}" dt="2023-05-19T09:48:55.092" v="43"/>
          <ac:spMkLst>
            <pc:docMk/>
            <pc:sldMk cId="1831743273" sldId="2147468763"/>
            <ac:spMk id="16" creationId="{074B4F7D-14B2-478B-8BF5-01E4E0C5D263}"/>
          </ac:spMkLst>
        </pc:spChg>
      </pc:sldChg>
    </pc:docChg>
  </pc:docChgLst>
  <pc:docChgLst>
    <pc:chgData name="Sankari Suresh(UST,IN)" userId="S::245108@ust.com::1839fa8b-71e4-409e-990a-a288ebfed2b8" providerId="AD" clId="Web-{2B20DBEE-5B12-427A-B9F9-8F215E523880}"/>
    <pc:docChg chg="addSld modSld sldOrd">
      <pc:chgData name="Sankari Suresh(UST,IN)" userId="S::245108@ust.com::1839fa8b-71e4-409e-990a-a288ebfed2b8" providerId="AD" clId="Web-{2B20DBEE-5B12-427A-B9F9-8F215E523880}" dt="2023-05-19T10:27:14.769" v="280"/>
      <pc:docMkLst>
        <pc:docMk/>
      </pc:docMkLst>
      <pc:sldChg chg="addSp modSp mod ord modClrScheme chgLayout">
        <pc:chgData name="Sankari Suresh(UST,IN)" userId="S::245108@ust.com::1839fa8b-71e4-409e-990a-a288ebfed2b8" providerId="AD" clId="Web-{2B20DBEE-5B12-427A-B9F9-8F215E523880}" dt="2023-05-19T09:54:03.274" v="230" actId="20577"/>
        <pc:sldMkLst>
          <pc:docMk/>
          <pc:sldMk cId="3862501112" sldId="2147468657"/>
        </pc:sldMkLst>
        <pc:spChg chg="mod ord">
          <ac:chgData name="Sankari Suresh(UST,IN)" userId="S::245108@ust.com::1839fa8b-71e4-409e-990a-a288ebfed2b8" providerId="AD" clId="Web-{2B20DBEE-5B12-427A-B9F9-8F215E523880}" dt="2023-05-19T09:35:34.482" v="95"/>
          <ac:spMkLst>
            <pc:docMk/>
            <pc:sldMk cId="3862501112" sldId="2147468657"/>
            <ac:spMk id="2" creationId="{57943DCE-D0AA-4F09-A731-75956C5D498E}"/>
          </ac:spMkLst>
        </pc:spChg>
        <pc:spChg chg="mod ord">
          <ac:chgData name="Sankari Suresh(UST,IN)" userId="S::245108@ust.com::1839fa8b-71e4-409e-990a-a288ebfed2b8" providerId="AD" clId="Web-{2B20DBEE-5B12-427A-B9F9-8F215E523880}" dt="2023-05-19T09:35:34.482" v="95"/>
          <ac:spMkLst>
            <pc:docMk/>
            <pc:sldMk cId="3862501112" sldId="2147468657"/>
            <ac:spMk id="3" creationId="{E32FC6E4-481D-4C76-BDF1-1591601FE0A5}"/>
          </ac:spMkLst>
        </pc:spChg>
        <pc:spChg chg="add mod ord">
          <ac:chgData name="Sankari Suresh(UST,IN)" userId="S::245108@ust.com::1839fa8b-71e4-409e-990a-a288ebfed2b8" providerId="AD" clId="Web-{2B20DBEE-5B12-427A-B9F9-8F215E523880}" dt="2023-05-19T09:54:03.274" v="230" actId="20577"/>
          <ac:spMkLst>
            <pc:docMk/>
            <pc:sldMk cId="3862501112" sldId="2147468657"/>
            <ac:spMk id="5" creationId="{5659E46C-47E3-C656-61B0-2C8BE2607D18}"/>
          </ac:spMkLst>
        </pc:spChg>
        <pc:spChg chg="add mod ord">
          <ac:chgData name="Sankari Suresh(UST,IN)" userId="S::245108@ust.com::1839fa8b-71e4-409e-990a-a288ebfed2b8" providerId="AD" clId="Web-{2B20DBEE-5B12-427A-B9F9-8F215E523880}" dt="2023-05-19T09:49:20.670" v="182" actId="1076"/>
          <ac:spMkLst>
            <pc:docMk/>
            <pc:sldMk cId="3862501112" sldId="2147468657"/>
            <ac:spMk id="6" creationId="{629BE520-F242-3AB3-D0AE-7BE2EB316CF3}"/>
          </ac:spMkLst>
        </pc:spChg>
      </pc:sldChg>
      <pc:sldChg chg="addSp modSp mod modClrScheme chgLayout">
        <pc:chgData name="Sankari Suresh(UST,IN)" userId="S::245108@ust.com::1839fa8b-71e4-409e-990a-a288ebfed2b8" providerId="AD" clId="Web-{2B20DBEE-5B12-427A-B9F9-8F215E523880}" dt="2023-05-19T09:55:23.839" v="239" actId="20577"/>
        <pc:sldMkLst>
          <pc:docMk/>
          <pc:sldMk cId="2588493259" sldId="2147468659"/>
        </pc:sldMkLst>
        <pc:spChg chg="mod ord">
          <ac:chgData name="Sankari Suresh(UST,IN)" userId="S::245108@ust.com::1839fa8b-71e4-409e-990a-a288ebfed2b8" providerId="AD" clId="Web-{2B20DBEE-5B12-427A-B9F9-8F215E523880}" dt="2023-05-19T09:14:52.888" v="5"/>
          <ac:spMkLst>
            <pc:docMk/>
            <pc:sldMk cId="2588493259" sldId="2147468659"/>
            <ac:spMk id="2" creationId="{57943DCE-D0AA-4F09-A731-75956C5D498E}"/>
          </ac:spMkLst>
        </pc:spChg>
        <pc:spChg chg="mod ord">
          <ac:chgData name="Sankari Suresh(UST,IN)" userId="S::245108@ust.com::1839fa8b-71e4-409e-990a-a288ebfed2b8" providerId="AD" clId="Web-{2B20DBEE-5B12-427A-B9F9-8F215E523880}" dt="2023-05-19T09:14:52.888" v="5"/>
          <ac:spMkLst>
            <pc:docMk/>
            <pc:sldMk cId="2588493259" sldId="2147468659"/>
            <ac:spMk id="3" creationId="{E32FC6E4-481D-4C76-BDF1-1591601FE0A5}"/>
          </ac:spMkLst>
        </pc:spChg>
        <pc:spChg chg="add mod">
          <ac:chgData name="Sankari Suresh(UST,IN)" userId="S::245108@ust.com::1839fa8b-71e4-409e-990a-a288ebfed2b8" providerId="AD" clId="Web-{2B20DBEE-5B12-427A-B9F9-8F215E523880}" dt="2023-05-19T09:16:01.110" v="34" actId="20577"/>
          <ac:spMkLst>
            <pc:docMk/>
            <pc:sldMk cId="2588493259" sldId="2147468659"/>
            <ac:spMk id="5" creationId="{A3C35372-CD22-784D-D6D0-3D3919AF4F8A}"/>
          </ac:spMkLst>
        </pc:spChg>
        <pc:spChg chg="add mod ord">
          <ac:chgData name="Sankari Suresh(UST,IN)" userId="S::245108@ust.com::1839fa8b-71e4-409e-990a-a288ebfed2b8" providerId="AD" clId="Web-{2B20DBEE-5B12-427A-B9F9-8F215E523880}" dt="2023-05-19T09:55:10.026" v="236" actId="20577"/>
          <ac:spMkLst>
            <pc:docMk/>
            <pc:sldMk cId="2588493259" sldId="2147468659"/>
            <ac:spMk id="6" creationId="{E730EF1D-940A-EB23-F285-375A77208413}"/>
          </ac:spMkLst>
        </pc:spChg>
        <pc:spChg chg="add mod ord">
          <ac:chgData name="Sankari Suresh(UST,IN)" userId="S::245108@ust.com::1839fa8b-71e4-409e-990a-a288ebfed2b8" providerId="AD" clId="Web-{2B20DBEE-5B12-427A-B9F9-8F215E523880}" dt="2023-05-19T09:55:23.839" v="239" actId="20577"/>
          <ac:spMkLst>
            <pc:docMk/>
            <pc:sldMk cId="2588493259" sldId="2147468659"/>
            <ac:spMk id="7" creationId="{6201152D-98D3-CEAF-A558-8682546C6357}"/>
          </ac:spMkLst>
        </pc:spChg>
      </pc:sldChg>
      <pc:sldChg chg="addSp modSp mod modClrScheme chgLayout">
        <pc:chgData name="Sankari Suresh(UST,IN)" userId="S::245108@ust.com::1839fa8b-71e4-409e-990a-a288ebfed2b8" providerId="AD" clId="Web-{2B20DBEE-5B12-427A-B9F9-8F215E523880}" dt="2023-05-19T10:26:39.487" v="278" actId="20577"/>
        <pc:sldMkLst>
          <pc:docMk/>
          <pc:sldMk cId="3817081188" sldId="2147468660"/>
        </pc:sldMkLst>
        <pc:spChg chg="mod ord">
          <ac:chgData name="Sankari Suresh(UST,IN)" userId="S::245108@ust.com::1839fa8b-71e4-409e-990a-a288ebfed2b8" providerId="AD" clId="Web-{2B20DBEE-5B12-427A-B9F9-8F215E523880}" dt="2023-05-19T09:19:17.070" v="45"/>
          <ac:spMkLst>
            <pc:docMk/>
            <pc:sldMk cId="3817081188" sldId="2147468660"/>
            <ac:spMk id="2" creationId="{57943DCE-D0AA-4F09-A731-75956C5D498E}"/>
          </ac:spMkLst>
        </pc:spChg>
        <pc:spChg chg="mod ord">
          <ac:chgData name="Sankari Suresh(UST,IN)" userId="S::245108@ust.com::1839fa8b-71e4-409e-990a-a288ebfed2b8" providerId="AD" clId="Web-{2B20DBEE-5B12-427A-B9F9-8F215E523880}" dt="2023-05-19T09:19:17.070" v="45"/>
          <ac:spMkLst>
            <pc:docMk/>
            <pc:sldMk cId="3817081188" sldId="2147468660"/>
            <ac:spMk id="3" creationId="{E32FC6E4-481D-4C76-BDF1-1591601FE0A5}"/>
          </ac:spMkLst>
        </pc:spChg>
        <pc:spChg chg="add mod ord">
          <ac:chgData name="Sankari Suresh(UST,IN)" userId="S::245108@ust.com::1839fa8b-71e4-409e-990a-a288ebfed2b8" providerId="AD" clId="Web-{2B20DBEE-5B12-427A-B9F9-8F215E523880}" dt="2023-05-19T09:54:33.884" v="233" actId="20577"/>
          <ac:spMkLst>
            <pc:docMk/>
            <pc:sldMk cId="3817081188" sldId="2147468660"/>
            <ac:spMk id="5" creationId="{FFF8A5DA-7DEE-55B1-C6C2-0441956FEE42}"/>
          </ac:spMkLst>
        </pc:spChg>
        <pc:spChg chg="add mod ord">
          <ac:chgData name="Sankari Suresh(UST,IN)" userId="S::245108@ust.com::1839fa8b-71e4-409e-990a-a288ebfed2b8" providerId="AD" clId="Web-{2B20DBEE-5B12-427A-B9F9-8F215E523880}" dt="2023-05-19T10:26:39.487" v="278" actId="20577"/>
          <ac:spMkLst>
            <pc:docMk/>
            <pc:sldMk cId="3817081188" sldId="2147468660"/>
            <ac:spMk id="6" creationId="{404B868C-034F-AEE9-2239-EA58F80AAB1B}"/>
          </ac:spMkLst>
        </pc:spChg>
      </pc:sldChg>
      <pc:sldChg chg="addSp modSp mod modClrScheme chgLayout">
        <pc:chgData name="Sankari Suresh(UST,IN)" userId="S::245108@ust.com::1839fa8b-71e4-409e-990a-a288ebfed2b8" providerId="AD" clId="Web-{2B20DBEE-5B12-427A-B9F9-8F215E523880}" dt="2023-05-19T09:54:23.665" v="232" actId="20577"/>
        <pc:sldMkLst>
          <pc:docMk/>
          <pc:sldMk cId="2997395816" sldId="2147468661"/>
        </pc:sldMkLst>
        <pc:spChg chg="mod ord">
          <ac:chgData name="Sankari Suresh(UST,IN)" userId="S::245108@ust.com::1839fa8b-71e4-409e-990a-a288ebfed2b8" providerId="AD" clId="Web-{2B20DBEE-5B12-427A-B9F9-8F215E523880}" dt="2023-05-19T09:22:40.094" v="64"/>
          <ac:spMkLst>
            <pc:docMk/>
            <pc:sldMk cId="2997395816" sldId="2147468661"/>
            <ac:spMk id="2" creationId="{57943DCE-D0AA-4F09-A731-75956C5D498E}"/>
          </ac:spMkLst>
        </pc:spChg>
        <pc:spChg chg="mod ord">
          <ac:chgData name="Sankari Suresh(UST,IN)" userId="S::245108@ust.com::1839fa8b-71e4-409e-990a-a288ebfed2b8" providerId="AD" clId="Web-{2B20DBEE-5B12-427A-B9F9-8F215E523880}" dt="2023-05-19T09:22:40.094" v="64"/>
          <ac:spMkLst>
            <pc:docMk/>
            <pc:sldMk cId="2997395816" sldId="2147468661"/>
            <ac:spMk id="3" creationId="{E32FC6E4-481D-4C76-BDF1-1591601FE0A5}"/>
          </ac:spMkLst>
        </pc:spChg>
        <pc:spChg chg="add mod ord">
          <ac:chgData name="Sankari Suresh(UST,IN)" userId="S::245108@ust.com::1839fa8b-71e4-409e-990a-a288ebfed2b8" providerId="AD" clId="Web-{2B20DBEE-5B12-427A-B9F9-8F215E523880}" dt="2023-05-19T09:54:14.290" v="231" actId="20577"/>
          <ac:spMkLst>
            <pc:docMk/>
            <pc:sldMk cId="2997395816" sldId="2147468661"/>
            <ac:spMk id="5" creationId="{7096905C-76A8-3CFC-208C-07EF532BAF53}"/>
          </ac:spMkLst>
        </pc:spChg>
        <pc:spChg chg="add mod ord">
          <ac:chgData name="Sankari Suresh(UST,IN)" userId="S::245108@ust.com::1839fa8b-71e4-409e-990a-a288ebfed2b8" providerId="AD" clId="Web-{2B20DBEE-5B12-427A-B9F9-8F215E523880}" dt="2023-05-19T09:54:23.665" v="232" actId="20577"/>
          <ac:spMkLst>
            <pc:docMk/>
            <pc:sldMk cId="2997395816" sldId="2147468661"/>
            <ac:spMk id="6" creationId="{1AF701A6-D514-4656-5D71-8EBF100BE375}"/>
          </ac:spMkLst>
        </pc:spChg>
      </pc:sldChg>
      <pc:sldChg chg="addSp modSp add mod ord replId modClrScheme chgLayout">
        <pc:chgData name="Sankari Suresh(UST,IN)" userId="S::245108@ust.com::1839fa8b-71e4-409e-990a-a288ebfed2b8" providerId="AD" clId="Web-{2B20DBEE-5B12-427A-B9F9-8F215E523880}" dt="2023-05-19T09:53:30.398" v="228" actId="20577"/>
        <pc:sldMkLst>
          <pc:docMk/>
          <pc:sldMk cId="4157101495" sldId="2147468751"/>
        </pc:sldMkLst>
        <pc:spChg chg="mod ord">
          <ac:chgData name="Sankari Suresh(UST,IN)" userId="S::245108@ust.com::1839fa8b-71e4-409e-990a-a288ebfed2b8" providerId="AD" clId="Web-{2B20DBEE-5B12-427A-B9F9-8F215E523880}" dt="2023-05-19T09:42:42.483" v="134"/>
          <ac:spMkLst>
            <pc:docMk/>
            <pc:sldMk cId="4157101495" sldId="2147468751"/>
            <ac:spMk id="2" creationId="{57943DCE-D0AA-4F09-A731-75956C5D498E}"/>
          </ac:spMkLst>
        </pc:spChg>
        <pc:spChg chg="mod ord">
          <ac:chgData name="Sankari Suresh(UST,IN)" userId="S::245108@ust.com::1839fa8b-71e4-409e-990a-a288ebfed2b8" providerId="AD" clId="Web-{2B20DBEE-5B12-427A-B9F9-8F215E523880}" dt="2023-05-19T09:42:42.483" v="134"/>
          <ac:spMkLst>
            <pc:docMk/>
            <pc:sldMk cId="4157101495" sldId="2147468751"/>
            <ac:spMk id="3" creationId="{E32FC6E4-481D-4C76-BDF1-1591601FE0A5}"/>
          </ac:spMkLst>
        </pc:spChg>
        <pc:spChg chg="add mod ord">
          <ac:chgData name="Sankari Suresh(UST,IN)" userId="S::245108@ust.com::1839fa8b-71e4-409e-990a-a288ebfed2b8" providerId="AD" clId="Web-{2B20DBEE-5B12-427A-B9F9-8F215E523880}" dt="2023-05-19T09:53:10.944" v="225" actId="20577"/>
          <ac:spMkLst>
            <pc:docMk/>
            <pc:sldMk cId="4157101495" sldId="2147468751"/>
            <ac:spMk id="5" creationId="{8C976EED-F58E-0816-3DC1-4798B2143273}"/>
          </ac:spMkLst>
        </pc:spChg>
        <pc:spChg chg="add mod ord">
          <ac:chgData name="Sankari Suresh(UST,IN)" userId="S::245108@ust.com::1839fa8b-71e4-409e-990a-a288ebfed2b8" providerId="AD" clId="Web-{2B20DBEE-5B12-427A-B9F9-8F215E523880}" dt="2023-05-19T09:53:30.398" v="228" actId="20577"/>
          <ac:spMkLst>
            <pc:docMk/>
            <pc:sldMk cId="4157101495" sldId="2147468751"/>
            <ac:spMk id="6" creationId="{DEAA804B-022E-8254-79A0-7005F75F9FD9}"/>
          </ac:spMkLst>
        </pc:spChg>
      </pc:sldChg>
      <pc:sldChg chg="addSp modSp new mod ord modClrScheme chgLayout">
        <pc:chgData name="Sankari Suresh(UST,IN)" userId="S::245108@ust.com::1839fa8b-71e4-409e-990a-a288ebfed2b8" providerId="AD" clId="Web-{2B20DBEE-5B12-427A-B9F9-8F215E523880}" dt="2023-05-19T10:25:28.734" v="269" actId="20577"/>
        <pc:sldMkLst>
          <pc:docMk/>
          <pc:sldMk cId="2019022880" sldId="2147468795"/>
        </pc:sldMkLst>
        <pc:spChg chg="mod ord">
          <ac:chgData name="Sankari Suresh(UST,IN)" userId="S::245108@ust.com::1839fa8b-71e4-409e-990a-a288ebfed2b8" providerId="AD" clId="Web-{2B20DBEE-5B12-427A-B9F9-8F215E523880}" dt="2023-05-19T10:22:40.135" v="258"/>
          <ac:spMkLst>
            <pc:docMk/>
            <pc:sldMk cId="2019022880" sldId="2147468795"/>
            <ac:spMk id="2" creationId="{39C47EDD-4936-90E7-151D-88E1607983B2}"/>
          </ac:spMkLst>
        </pc:spChg>
        <pc:spChg chg="mod ord">
          <ac:chgData name="Sankari Suresh(UST,IN)" userId="S::245108@ust.com::1839fa8b-71e4-409e-990a-a288ebfed2b8" providerId="AD" clId="Web-{2B20DBEE-5B12-427A-B9F9-8F215E523880}" dt="2023-05-19T10:25:23.906" v="268" actId="20577"/>
          <ac:spMkLst>
            <pc:docMk/>
            <pc:sldMk cId="2019022880" sldId="2147468795"/>
            <ac:spMk id="3" creationId="{24F3364C-441A-5AE5-93F7-DE7ECF16535D}"/>
          </ac:spMkLst>
        </pc:spChg>
        <pc:spChg chg="mod ord">
          <ac:chgData name="Sankari Suresh(UST,IN)" userId="S::245108@ust.com::1839fa8b-71e4-409e-990a-a288ebfed2b8" providerId="AD" clId="Web-{2B20DBEE-5B12-427A-B9F9-8F215E523880}" dt="2023-05-19T10:22:40.135" v="258"/>
          <ac:spMkLst>
            <pc:docMk/>
            <pc:sldMk cId="2019022880" sldId="2147468795"/>
            <ac:spMk id="4" creationId="{526AC705-D44A-3530-0224-68A6ACAC1924}"/>
          </ac:spMkLst>
        </pc:spChg>
        <pc:spChg chg="mod ord">
          <ac:chgData name="Sankari Suresh(UST,IN)" userId="S::245108@ust.com::1839fa8b-71e4-409e-990a-a288ebfed2b8" providerId="AD" clId="Web-{2B20DBEE-5B12-427A-B9F9-8F215E523880}" dt="2023-05-19T10:22:40.135" v="258"/>
          <ac:spMkLst>
            <pc:docMk/>
            <pc:sldMk cId="2019022880" sldId="2147468795"/>
            <ac:spMk id="5" creationId="{2EC09569-F49B-64DE-C9E9-9731A30DB3D0}"/>
          </ac:spMkLst>
        </pc:spChg>
        <pc:spChg chg="add mod ord">
          <ac:chgData name="Sankari Suresh(UST,IN)" userId="S::245108@ust.com::1839fa8b-71e4-409e-990a-a288ebfed2b8" providerId="AD" clId="Web-{2B20DBEE-5B12-427A-B9F9-8F215E523880}" dt="2023-05-19T10:25:28.734" v="269" actId="20577"/>
          <ac:spMkLst>
            <pc:docMk/>
            <pc:sldMk cId="2019022880" sldId="2147468795"/>
            <ac:spMk id="6" creationId="{8E8EE0EA-DCBD-061F-94E9-455052B053D7}"/>
          </ac:spMkLst>
        </pc:spChg>
      </pc:sldChg>
      <pc:sldChg chg="add replId">
        <pc:chgData name="Sankari Suresh(UST,IN)" userId="S::245108@ust.com::1839fa8b-71e4-409e-990a-a288ebfed2b8" providerId="AD" clId="Web-{2B20DBEE-5B12-427A-B9F9-8F215E523880}" dt="2023-05-19T10:23:40.371" v="264"/>
        <pc:sldMkLst>
          <pc:docMk/>
          <pc:sldMk cId="3054391494" sldId="2147468796"/>
        </pc:sldMkLst>
      </pc:sldChg>
      <pc:sldChg chg="add ord replId">
        <pc:chgData name="Sankari Suresh(UST,IN)" userId="S::245108@ust.com::1839fa8b-71e4-409e-990a-a288ebfed2b8" providerId="AD" clId="Web-{2B20DBEE-5B12-427A-B9F9-8F215E523880}" dt="2023-05-19T10:27:14.769" v="280"/>
        <pc:sldMkLst>
          <pc:docMk/>
          <pc:sldMk cId="2024277302" sldId="2147468799"/>
        </pc:sldMkLst>
      </pc:sldChg>
    </pc:docChg>
  </pc:docChgLst>
  <pc:docChgLst>
    <pc:chgData name="Aysha Fathima(UST,IN)" userId="S::245237@ust.com::793b66bb-82ed-4dd4-a76c-0162ece74a5c" providerId="AD" clId="Web-{2EB610CC-61C3-4BC0-9DED-72C27A06A717}"/>
    <pc:docChg chg="addSld delSld modSld">
      <pc:chgData name="Aysha Fathima(UST,IN)" userId="S::245237@ust.com::793b66bb-82ed-4dd4-a76c-0162ece74a5c" providerId="AD" clId="Web-{2EB610CC-61C3-4BC0-9DED-72C27A06A717}" dt="2023-05-19T09:11:41.306" v="52" actId="20577"/>
      <pc:docMkLst>
        <pc:docMk/>
      </pc:docMkLst>
      <pc:sldChg chg="addSp modSp del">
        <pc:chgData name="Aysha Fathima(UST,IN)" userId="S::245237@ust.com::793b66bb-82ed-4dd4-a76c-0162ece74a5c" providerId="AD" clId="Web-{2EB610CC-61C3-4BC0-9DED-72C27A06A717}" dt="2023-05-19T09:09:27.754" v="34"/>
        <pc:sldMkLst>
          <pc:docMk/>
          <pc:sldMk cId="4178724513" sldId="2147468648"/>
        </pc:sldMkLst>
        <pc:spChg chg="add mod">
          <ac:chgData name="Aysha Fathima(UST,IN)" userId="S::245237@ust.com::793b66bb-82ed-4dd4-a76c-0162ece74a5c" providerId="AD" clId="Web-{2EB610CC-61C3-4BC0-9DED-72C27A06A717}" dt="2023-05-19T09:08:43.080" v="12" actId="20577"/>
          <ac:spMkLst>
            <pc:docMk/>
            <pc:sldMk cId="4178724513" sldId="2147468648"/>
            <ac:spMk id="5" creationId="{555DC49A-515D-02A3-50F2-48EDB1AD7327}"/>
          </ac:spMkLst>
        </pc:spChg>
      </pc:sldChg>
      <pc:sldChg chg="modSp new">
        <pc:chgData name="Aysha Fathima(UST,IN)" userId="S::245237@ust.com::793b66bb-82ed-4dd4-a76c-0162ece74a5c" providerId="AD" clId="Web-{2EB610CC-61C3-4BC0-9DED-72C27A06A717}" dt="2023-05-19T09:11:41.306" v="52" actId="20577"/>
        <pc:sldMkLst>
          <pc:docMk/>
          <pc:sldMk cId="3294877821" sldId="2147468691"/>
        </pc:sldMkLst>
        <pc:spChg chg="mod">
          <ac:chgData name="Aysha Fathima(UST,IN)" userId="S::245237@ust.com::793b66bb-82ed-4dd4-a76c-0162ece74a5c" providerId="AD" clId="Web-{2EB610CC-61C3-4BC0-9DED-72C27A06A717}" dt="2023-05-19T09:11:10.774" v="50" actId="20577"/>
          <ac:spMkLst>
            <pc:docMk/>
            <pc:sldMk cId="3294877821" sldId="2147468691"/>
            <ac:spMk id="2" creationId="{B3F07302-E0BD-EBBE-6A28-CBFE9F2F6455}"/>
          </ac:spMkLst>
        </pc:spChg>
        <pc:spChg chg="mod">
          <ac:chgData name="Aysha Fathima(UST,IN)" userId="S::245237@ust.com::793b66bb-82ed-4dd4-a76c-0162ece74a5c" providerId="AD" clId="Web-{2EB610CC-61C3-4BC0-9DED-72C27A06A717}" dt="2023-05-19T09:11:41.306" v="52" actId="20577"/>
          <ac:spMkLst>
            <pc:docMk/>
            <pc:sldMk cId="3294877821" sldId="2147468691"/>
            <ac:spMk id="3" creationId="{9A60D96B-BCD4-EDFA-263C-64F97759800D}"/>
          </ac:spMkLst>
        </pc:spChg>
      </pc:sldChg>
    </pc:docChg>
  </pc:docChgLst>
  <pc:docChgLst>
    <pc:chgData name="Anirudh Gopalakrishnan(UST,IN)" userId="S::245099@ust.com::887f2d97-509d-441f-ad81-d7cec9cf312b" providerId="AD" clId="Web-{619F2E4A-828F-4B27-93FA-664EB8A9D7B6}"/>
    <pc:docChg chg="addSld modSld">
      <pc:chgData name="Anirudh Gopalakrishnan(UST,IN)" userId="S::245099@ust.com::887f2d97-509d-441f-ad81-d7cec9cf312b" providerId="AD" clId="Web-{619F2E4A-828F-4B27-93FA-664EB8A9D7B6}" dt="2023-05-19T09:56:38.454" v="43"/>
      <pc:docMkLst>
        <pc:docMk/>
      </pc:docMkLst>
      <pc:sldChg chg="addSp modSp">
        <pc:chgData name="Anirudh Gopalakrishnan(UST,IN)" userId="S::245099@ust.com::887f2d97-509d-441f-ad81-d7cec9cf312b" providerId="AD" clId="Web-{619F2E4A-828F-4B27-93FA-664EB8A9D7B6}" dt="2023-05-19T09:54:17.199" v="22" actId="20577"/>
        <pc:sldMkLst>
          <pc:docMk/>
          <pc:sldMk cId="1831743273" sldId="2147468763"/>
        </pc:sldMkLst>
        <pc:spChg chg="mod">
          <ac:chgData name="Anirudh Gopalakrishnan(UST,IN)" userId="S::245099@ust.com::887f2d97-509d-441f-ad81-d7cec9cf312b" providerId="AD" clId="Web-{619F2E4A-828F-4B27-93FA-664EB8A9D7B6}" dt="2023-05-19T09:54:17.199" v="22" actId="20577"/>
          <ac:spMkLst>
            <pc:docMk/>
            <pc:sldMk cId="1831743273" sldId="2147468763"/>
            <ac:spMk id="2" creationId="{54C1D748-9DFF-A047-0548-4C497B0EED95}"/>
          </ac:spMkLst>
        </pc:spChg>
        <pc:spChg chg="mod">
          <ac:chgData name="Anirudh Gopalakrishnan(UST,IN)" userId="S::245099@ust.com::887f2d97-509d-441f-ad81-d7cec9cf312b" providerId="AD" clId="Web-{619F2E4A-828F-4B27-93FA-664EB8A9D7B6}" dt="2023-05-19T09:53:04.056" v="11" actId="20577"/>
          <ac:spMkLst>
            <pc:docMk/>
            <pc:sldMk cId="1831743273" sldId="2147468763"/>
            <ac:spMk id="3" creationId="{0FAA4C79-65AB-8C1B-8BEE-0C9C2E13781F}"/>
          </ac:spMkLst>
        </pc:spChg>
        <pc:picChg chg="add mod">
          <ac:chgData name="Anirudh Gopalakrishnan(UST,IN)" userId="S::245099@ust.com::887f2d97-509d-441f-ad81-d7cec9cf312b" providerId="AD" clId="Web-{619F2E4A-828F-4B27-93FA-664EB8A9D7B6}" dt="2023-05-19T09:54:05.245" v="21" actId="14100"/>
          <ac:picMkLst>
            <pc:docMk/>
            <pc:sldMk cId="1831743273" sldId="2147468763"/>
            <ac:picMk id="6" creationId="{585B4ADC-3A7F-7449-07D5-E515D6947F51}"/>
          </ac:picMkLst>
        </pc:picChg>
      </pc:sldChg>
      <pc:sldChg chg="addSp modSp new mod setBg">
        <pc:chgData name="Anirudh Gopalakrishnan(UST,IN)" userId="S::245099@ust.com::887f2d97-509d-441f-ad81-d7cec9cf312b" providerId="AD" clId="Web-{619F2E4A-828F-4B27-93FA-664EB8A9D7B6}" dt="2023-05-19T09:56:38.454" v="43"/>
        <pc:sldMkLst>
          <pc:docMk/>
          <pc:sldMk cId="694901801" sldId="2147468773"/>
        </pc:sldMkLst>
        <pc:spChg chg="mod">
          <ac:chgData name="Anirudh Gopalakrishnan(UST,IN)" userId="S::245099@ust.com::887f2d97-509d-441f-ad81-d7cec9cf312b" providerId="AD" clId="Web-{619F2E4A-828F-4B27-93FA-664EB8A9D7B6}" dt="2023-05-19T09:56:38.454" v="43"/>
          <ac:spMkLst>
            <pc:docMk/>
            <pc:sldMk cId="694901801" sldId="2147468773"/>
            <ac:spMk id="2" creationId="{AA4B4929-451B-BE5C-7E2A-95CC35010FE1}"/>
          </ac:spMkLst>
        </pc:spChg>
        <pc:spChg chg="mod">
          <ac:chgData name="Anirudh Gopalakrishnan(UST,IN)" userId="S::245099@ust.com::887f2d97-509d-441f-ad81-d7cec9cf312b" providerId="AD" clId="Web-{619F2E4A-828F-4B27-93FA-664EB8A9D7B6}" dt="2023-05-19T09:56:38.454" v="43"/>
          <ac:spMkLst>
            <pc:docMk/>
            <pc:sldMk cId="694901801" sldId="2147468773"/>
            <ac:spMk id="3" creationId="{72B4EA28-5FEC-E828-904D-07AEEDE165FB}"/>
          </ac:spMkLst>
        </pc:spChg>
        <pc:spChg chg="mod">
          <ac:chgData name="Anirudh Gopalakrishnan(UST,IN)" userId="S::245099@ust.com::887f2d97-509d-441f-ad81-d7cec9cf312b" providerId="AD" clId="Web-{619F2E4A-828F-4B27-93FA-664EB8A9D7B6}" dt="2023-05-19T09:56:38.454" v="43"/>
          <ac:spMkLst>
            <pc:docMk/>
            <pc:sldMk cId="694901801" sldId="2147468773"/>
            <ac:spMk id="4" creationId="{16273478-2DD6-B69B-DA5E-CCE4F3749F37}"/>
          </ac:spMkLst>
        </pc:spChg>
        <pc:spChg chg="mod">
          <ac:chgData name="Anirudh Gopalakrishnan(UST,IN)" userId="S::245099@ust.com::887f2d97-509d-441f-ad81-d7cec9cf312b" providerId="AD" clId="Web-{619F2E4A-828F-4B27-93FA-664EB8A9D7B6}" dt="2023-05-19T09:56:38.454" v="43"/>
          <ac:spMkLst>
            <pc:docMk/>
            <pc:sldMk cId="694901801" sldId="2147468773"/>
            <ac:spMk id="5" creationId="{BFF5C8DC-4316-032D-602E-C3C9224FC46A}"/>
          </ac:spMkLst>
        </pc:spChg>
        <pc:spChg chg="add">
          <ac:chgData name="Anirudh Gopalakrishnan(UST,IN)" userId="S::245099@ust.com::887f2d97-509d-441f-ad81-d7cec9cf312b" providerId="AD" clId="Web-{619F2E4A-828F-4B27-93FA-664EB8A9D7B6}" dt="2023-05-19T09:56:38.454" v="43"/>
          <ac:spMkLst>
            <pc:docMk/>
            <pc:sldMk cId="694901801" sldId="2147468773"/>
            <ac:spMk id="10" creationId="{DAF1966E-FD40-4A4A-B61B-C4DF7FA05F06}"/>
          </ac:spMkLst>
        </pc:spChg>
        <pc:spChg chg="add">
          <ac:chgData name="Anirudh Gopalakrishnan(UST,IN)" userId="S::245099@ust.com::887f2d97-509d-441f-ad81-d7cec9cf312b" providerId="AD" clId="Web-{619F2E4A-828F-4B27-93FA-664EB8A9D7B6}" dt="2023-05-19T09:56:38.454" v="43"/>
          <ac:spMkLst>
            <pc:docMk/>
            <pc:sldMk cId="694901801" sldId="2147468773"/>
            <ac:spMk id="12" creationId="{047BFA19-D45E-416B-A404-7AF2F3F27017}"/>
          </ac:spMkLst>
        </pc:spChg>
        <pc:spChg chg="add">
          <ac:chgData name="Anirudh Gopalakrishnan(UST,IN)" userId="S::245099@ust.com::887f2d97-509d-441f-ad81-d7cec9cf312b" providerId="AD" clId="Web-{619F2E4A-828F-4B27-93FA-664EB8A9D7B6}" dt="2023-05-19T09:56:38.454" v="43"/>
          <ac:spMkLst>
            <pc:docMk/>
            <pc:sldMk cId="694901801" sldId="2147468773"/>
            <ac:spMk id="14" creationId="{8E0105E7-23DB-4CF2-8258-FF47C7620F6E}"/>
          </ac:spMkLst>
        </pc:spChg>
        <pc:spChg chg="add">
          <ac:chgData name="Anirudh Gopalakrishnan(UST,IN)" userId="S::245099@ust.com::887f2d97-509d-441f-ad81-d7cec9cf312b" providerId="AD" clId="Web-{619F2E4A-828F-4B27-93FA-664EB8A9D7B6}" dt="2023-05-19T09:56:38.454" v="43"/>
          <ac:spMkLst>
            <pc:docMk/>
            <pc:sldMk cId="694901801" sldId="2147468773"/>
            <ac:spMk id="16" creationId="{074B4F7D-14B2-478B-8BF5-01E4E0C5D263}"/>
          </ac:spMkLst>
        </pc:spChg>
      </pc:sldChg>
      <pc:sldChg chg="new">
        <pc:chgData name="Anirudh Gopalakrishnan(UST,IN)" userId="S::245099@ust.com::887f2d97-509d-441f-ad81-d7cec9cf312b" providerId="AD" clId="Web-{619F2E4A-828F-4B27-93FA-664EB8A9D7B6}" dt="2023-05-19T09:55:30.670" v="41"/>
        <pc:sldMkLst>
          <pc:docMk/>
          <pc:sldMk cId="824102705" sldId="2147468774"/>
        </pc:sldMkLst>
      </pc:sldChg>
    </pc:docChg>
  </pc:docChgLst>
  <pc:docChgLst>
    <pc:chgData name="Jenson Mathew(UST,IN)" userId="S::245048@ust.com::05811e0b-55b6-4c92-84c6-b60457c9df4a" providerId="AD" clId="Web-{AE07AC18-835C-4D34-BA88-D67F087BCF72}"/>
    <pc:docChg chg="addSld delSld modSld">
      <pc:chgData name="Jenson Mathew(UST,IN)" userId="S::245048@ust.com::05811e0b-55b6-4c92-84c6-b60457c9df4a" providerId="AD" clId="Web-{AE07AC18-835C-4D34-BA88-D67F087BCF72}" dt="2023-05-19T10:13:18.421" v="491" actId="20577"/>
      <pc:docMkLst>
        <pc:docMk/>
      </pc:docMkLst>
      <pc:sldChg chg="modSp">
        <pc:chgData name="Jenson Mathew(UST,IN)" userId="S::245048@ust.com::05811e0b-55b6-4c92-84c6-b60457c9df4a" providerId="AD" clId="Web-{AE07AC18-835C-4D34-BA88-D67F087BCF72}" dt="2023-05-19T09:17:53.768" v="48" actId="20577"/>
        <pc:sldMkLst>
          <pc:docMk/>
          <pc:sldMk cId="4035128307" sldId="2147468683"/>
        </pc:sldMkLst>
        <pc:spChg chg="mod">
          <ac:chgData name="Jenson Mathew(UST,IN)" userId="S::245048@ust.com::05811e0b-55b6-4c92-84c6-b60457c9df4a" providerId="AD" clId="Web-{AE07AC18-835C-4D34-BA88-D67F087BCF72}" dt="2023-05-19T09:14:37.840" v="9" actId="20577"/>
          <ac:spMkLst>
            <pc:docMk/>
            <pc:sldMk cId="4035128307" sldId="2147468683"/>
            <ac:spMk id="5" creationId="{67AF9541-8C0C-4250-3B4D-BF8A7610D577}"/>
          </ac:spMkLst>
        </pc:spChg>
        <pc:spChg chg="mod">
          <ac:chgData name="Jenson Mathew(UST,IN)" userId="S::245048@ust.com::05811e0b-55b6-4c92-84c6-b60457c9df4a" providerId="AD" clId="Web-{AE07AC18-835C-4D34-BA88-D67F087BCF72}" dt="2023-05-19T09:17:53.768" v="48" actId="20577"/>
          <ac:spMkLst>
            <pc:docMk/>
            <pc:sldMk cId="4035128307" sldId="2147468683"/>
            <ac:spMk id="6" creationId="{14FBB1C9-F6FB-F8E7-9BE4-C53A7683F09C}"/>
          </ac:spMkLst>
        </pc:spChg>
      </pc:sldChg>
      <pc:sldChg chg="addSp delSp modSp mod modClrScheme chgLayout">
        <pc:chgData name="Jenson Mathew(UST,IN)" userId="S::245048@ust.com::05811e0b-55b6-4c92-84c6-b60457c9df4a" providerId="AD" clId="Web-{AE07AC18-835C-4D34-BA88-D67F087BCF72}" dt="2023-05-19T09:22:10.337" v="86" actId="14100"/>
        <pc:sldMkLst>
          <pc:docMk/>
          <pc:sldMk cId="2021944713" sldId="2147468684"/>
        </pc:sldMkLst>
        <pc:spChg chg="mod ord">
          <ac:chgData name="Jenson Mathew(UST,IN)" userId="S::245048@ust.com::05811e0b-55b6-4c92-84c6-b60457c9df4a" providerId="AD" clId="Web-{AE07AC18-835C-4D34-BA88-D67F087BCF72}" dt="2023-05-19T09:19:17.192" v="56"/>
          <ac:spMkLst>
            <pc:docMk/>
            <pc:sldMk cId="2021944713" sldId="2147468684"/>
            <ac:spMk id="2" creationId="{57943DCE-D0AA-4F09-A731-75956C5D498E}"/>
          </ac:spMkLst>
        </pc:spChg>
        <pc:spChg chg="mod ord">
          <ac:chgData name="Jenson Mathew(UST,IN)" userId="S::245048@ust.com::05811e0b-55b6-4c92-84c6-b60457c9df4a" providerId="AD" clId="Web-{AE07AC18-835C-4D34-BA88-D67F087BCF72}" dt="2023-05-19T09:19:17.192" v="56"/>
          <ac:spMkLst>
            <pc:docMk/>
            <pc:sldMk cId="2021944713" sldId="2147468684"/>
            <ac:spMk id="3" creationId="{E32FC6E4-481D-4C76-BDF1-1591601FE0A5}"/>
          </ac:spMkLst>
        </pc:spChg>
        <pc:spChg chg="add del mod">
          <ac:chgData name="Jenson Mathew(UST,IN)" userId="S::245048@ust.com::05811e0b-55b6-4c92-84c6-b60457c9df4a" providerId="AD" clId="Web-{AE07AC18-835C-4D34-BA88-D67F087BCF72}" dt="2023-05-19T09:18:52.410" v="55"/>
          <ac:spMkLst>
            <pc:docMk/>
            <pc:sldMk cId="2021944713" sldId="2147468684"/>
            <ac:spMk id="5" creationId="{8D880071-674E-0827-EE95-27D238C1EDBB}"/>
          </ac:spMkLst>
        </pc:spChg>
        <pc:spChg chg="add del mod ord">
          <ac:chgData name="Jenson Mathew(UST,IN)" userId="S::245048@ust.com::05811e0b-55b6-4c92-84c6-b60457c9df4a" providerId="AD" clId="Web-{AE07AC18-835C-4D34-BA88-D67F087BCF72}" dt="2023-05-19T09:19:57.990" v="58"/>
          <ac:spMkLst>
            <pc:docMk/>
            <pc:sldMk cId="2021944713" sldId="2147468684"/>
            <ac:spMk id="6" creationId="{72612286-6515-78F5-A691-97A8AEAD1DF9}"/>
          </ac:spMkLst>
        </pc:spChg>
        <pc:spChg chg="add mod ord">
          <ac:chgData name="Jenson Mathew(UST,IN)" userId="S::245048@ust.com::05811e0b-55b6-4c92-84c6-b60457c9df4a" providerId="AD" clId="Web-{AE07AC18-835C-4D34-BA88-D67F087BCF72}" dt="2023-05-19T09:22:10.337" v="86" actId="14100"/>
          <ac:spMkLst>
            <pc:docMk/>
            <pc:sldMk cId="2021944713" sldId="2147468684"/>
            <ac:spMk id="7" creationId="{99E4A34E-8218-611E-BFAF-79CCB67FCBDC}"/>
          </ac:spMkLst>
        </pc:spChg>
      </pc:sldChg>
      <pc:sldChg chg="addSp delSp modSp mod modClrScheme chgLayout">
        <pc:chgData name="Jenson Mathew(UST,IN)" userId="S::245048@ust.com::05811e0b-55b6-4c92-84c6-b60457c9df4a" providerId="AD" clId="Web-{AE07AC18-835C-4D34-BA88-D67F087BCF72}" dt="2023-05-19T09:29:49.224" v="170" actId="20577"/>
        <pc:sldMkLst>
          <pc:docMk/>
          <pc:sldMk cId="2126083142" sldId="2147468685"/>
        </pc:sldMkLst>
        <pc:spChg chg="mod ord">
          <ac:chgData name="Jenson Mathew(UST,IN)" userId="S::245048@ust.com::05811e0b-55b6-4c92-84c6-b60457c9df4a" providerId="AD" clId="Web-{AE07AC18-835C-4D34-BA88-D67F087BCF72}" dt="2023-05-19T09:22:35.228" v="87"/>
          <ac:spMkLst>
            <pc:docMk/>
            <pc:sldMk cId="2126083142" sldId="2147468685"/>
            <ac:spMk id="2" creationId="{57943DCE-D0AA-4F09-A731-75956C5D498E}"/>
          </ac:spMkLst>
        </pc:spChg>
        <pc:spChg chg="mod ord">
          <ac:chgData name="Jenson Mathew(UST,IN)" userId="S::245048@ust.com::05811e0b-55b6-4c92-84c6-b60457c9df4a" providerId="AD" clId="Web-{AE07AC18-835C-4D34-BA88-D67F087BCF72}" dt="2023-05-19T09:22:35.228" v="87"/>
          <ac:spMkLst>
            <pc:docMk/>
            <pc:sldMk cId="2126083142" sldId="2147468685"/>
            <ac:spMk id="3" creationId="{E32FC6E4-481D-4C76-BDF1-1591601FE0A5}"/>
          </ac:spMkLst>
        </pc:spChg>
        <pc:spChg chg="add del mod ord">
          <ac:chgData name="Jenson Mathew(UST,IN)" userId="S::245048@ust.com::05811e0b-55b6-4c92-84c6-b60457c9df4a" providerId="AD" clId="Web-{AE07AC18-835C-4D34-BA88-D67F087BCF72}" dt="2023-05-19T09:22:43.416" v="88"/>
          <ac:spMkLst>
            <pc:docMk/>
            <pc:sldMk cId="2126083142" sldId="2147468685"/>
            <ac:spMk id="5" creationId="{734F23D4-798A-09C3-B628-940F3E3BF794}"/>
          </ac:spMkLst>
        </pc:spChg>
        <pc:spChg chg="add mod ord">
          <ac:chgData name="Jenson Mathew(UST,IN)" userId="S::245048@ust.com::05811e0b-55b6-4c92-84c6-b60457c9df4a" providerId="AD" clId="Web-{AE07AC18-835C-4D34-BA88-D67F087BCF72}" dt="2023-05-19T09:29:49.224" v="170" actId="20577"/>
          <ac:spMkLst>
            <pc:docMk/>
            <pc:sldMk cId="2126083142" sldId="2147468685"/>
            <ac:spMk id="6" creationId="{4C8AFE9F-3368-1ECA-6BA6-4263EFAF28F2}"/>
          </ac:spMkLst>
        </pc:spChg>
      </pc:sldChg>
      <pc:sldChg chg="delSp modSp new">
        <pc:chgData name="Jenson Mathew(UST,IN)" userId="S::245048@ust.com::05811e0b-55b6-4c92-84c6-b60457c9df4a" providerId="AD" clId="Web-{AE07AC18-835C-4D34-BA88-D67F087BCF72}" dt="2023-05-19T09:31:54.931" v="183" actId="20577"/>
        <pc:sldMkLst>
          <pc:docMk/>
          <pc:sldMk cId="2141593773" sldId="2147468711"/>
        </pc:sldMkLst>
        <pc:spChg chg="del">
          <ac:chgData name="Jenson Mathew(UST,IN)" userId="S::245048@ust.com::05811e0b-55b6-4c92-84c6-b60457c9df4a" providerId="AD" clId="Web-{AE07AC18-835C-4D34-BA88-D67F087BCF72}" dt="2023-05-19T09:29:57.678" v="172"/>
          <ac:spMkLst>
            <pc:docMk/>
            <pc:sldMk cId="2141593773" sldId="2147468711"/>
            <ac:spMk id="2" creationId="{3239FADF-7C1A-B1A5-C70D-609859AE67BE}"/>
          </ac:spMkLst>
        </pc:spChg>
        <pc:spChg chg="mod">
          <ac:chgData name="Jenson Mathew(UST,IN)" userId="S::245048@ust.com::05811e0b-55b6-4c92-84c6-b60457c9df4a" providerId="AD" clId="Web-{AE07AC18-835C-4D34-BA88-D67F087BCF72}" dt="2023-05-19T09:31:54.931" v="183" actId="20577"/>
          <ac:spMkLst>
            <pc:docMk/>
            <pc:sldMk cId="2141593773" sldId="2147468711"/>
            <ac:spMk id="3" creationId="{E9C3F33C-636E-4CAA-96B9-615D1450C22D}"/>
          </ac:spMkLst>
        </pc:spChg>
      </pc:sldChg>
      <pc:sldChg chg="modSp new">
        <pc:chgData name="Jenson Mathew(UST,IN)" userId="S::245048@ust.com::05811e0b-55b6-4c92-84c6-b60457c9df4a" providerId="AD" clId="Web-{AE07AC18-835C-4D34-BA88-D67F087BCF72}" dt="2023-05-19T09:35:16.811" v="253" actId="20577"/>
        <pc:sldMkLst>
          <pc:docMk/>
          <pc:sldMk cId="1375211664" sldId="2147468719"/>
        </pc:sldMkLst>
        <pc:spChg chg="mod">
          <ac:chgData name="Jenson Mathew(UST,IN)" userId="S::245048@ust.com::05811e0b-55b6-4c92-84c6-b60457c9df4a" providerId="AD" clId="Web-{AE07AC18-835C-4D34-BA88-D67F087BCF72}" dt="2023-05-19T09:33:04.214" v="203" actId="20577"/>
          <ac:spMkLst>
            <pc:docMk/>
            <pc:sldMk cId="1375211664" sldId="2147468719"/>
            <ac:spMk id="2" creationId="{667A250D-2670-5C5C-9434-3B2209A4059B}"/>
          </ac:spMkLst>
        </pc:spChg>
        <pc:spChg chg="mod">
          <ac:chgData name="Jenson Mathew(UST,IN)" userId="S::245048@ust.com::05811e0b-55b6-4c92-84c6-b60457c9df4a" providerId="AD" clId="Web-{AE07AC18-835C-4D34-BA88-D67F087BCF72}" dt="2023-05-19T09:35:16.811" v="253" actId="20577"/>
          <ac:spMkLst>
            <pc:docMk/>
            <pc:sldMk cId="1375211664" sldId="2147468719"/>
            <ac:spMk id="3" creationId="{AB901500-C04B-BF3F-8A67-54F43D4840FC}"/>
          </ac:spMkLst>
        </pc:spChg>
      </pc:sldChg>
      <pc:sldChg chg="delSp modSp new">
        <pc:chgData name="Jenson Mathew(UST,IN)" userId="S::245048@ust.com::05811e0b-55b6-4c92-84c6-b60457c9df4a" providerId="AD" clId="Web-{AE07AC18-835C-4D34-BA88-D67F087BCF72}" dt="2023-05-19T09:36:55.111" v="262" actId="20577"/>
        <pc:sldMkLst>
          <pc:docMk/>
          <pc:sldMk cId="265688832" sldId="2147468730"/>
        </pc:sldMkLst>
        <pc:spChg chg="del">
          <ac:chgData name="Jenson Mathew(UST,IN)" userId="S::245048@ust.com::05811e0b-55b6-4c92-84c6-b60457c9df4a" providerId="AD" clId="Web-{AE07AC18-835C-4D34-BA88-D67F087BCF72}" dt="2023-05-19T09:35:54.640" v="255"/>
          <ac:spMkLst>
            <pc:docMk/>
            <pc:sldMk cId="265688832" sldId="2147468730"/>
            <ac:spMk id="2" creationId="{7F78C9F7-7620-FE4F-0B91-C41C2316F32A}"/>
          </ac:spMkLst>
        </pc:spChg>
        <pc:spChg chg="mod">
          <ac:chgData name="Jenson Mathew(UST,IN)" userId="S::245048@ust.com::05811e0b-55b6-4c92-84c6-b60457c9df4a" providerId="AD" clId="Web-{AE07AC18-835C-4D34-BA88-D67F087BCF72}" dt="2023-05-19T09:36:55.111" v="262" actId="20577"/>
          <ac:spMkLst>
            <pc:docMk/>
            <pc:sldMk cId="265688832" sldId="2147468730"/>
            <ac:spMk id="3" creationId="{E16EFE8E-549A-77FD-E298-1028D0DE21FF}"/>
          </ac:spMkLst>
        </pc:spChg>
      </pc:sldChg>
      <pc:sldChg chg="delSp modSp new">
        <pc:chgData name="Jenson Mathew(UST,IN)" userId="S::245048@ust.com::05811e0b-55b6-4c92-84c6-b60457c9df4a" providerId="AD" clId="Web-{AE07AC18-835C-4D34-BA88-D67F087BCF72}" dt="2023-05-19T09:39:02.130" v="270" actId="20577"/>
        <pc:sldMkLst>
          <pc:docMk/>
          <pc:sldMk cId="1457848861" sldId="2147468736"/>
        </pc:sldMkLst>
        <pc:spChg chg="del">
          <ac:chgData name="Jenson Mathew(UST,IN)" userId="S::245048@ust.com::05811e0b-55b6-4c92-84c6-b60457c9df4a" providerId="AD" clId="Web-{AE07AC18-835C-4D34-BA88-D67F087BCF72}" dt="2023-05-19T09:37:02.251" v="264"/>
          <ac:spMkLst>
            <pc:docMk/>
            <pc:sldMk cId="1457848861" sldId="2147468736"/>
            <ac:spMk id="2" creationId="{709C9D2D-D503-80D9-3535-704876DB017C}"/>
          </ac:spMkLst>
        </pc:spChg>
        <pc:spChg chg="mod">
          <ac:chgData name="Jenson Mathew(UST,IN)" userId="S::245048@ust.com::05811e0b-55b6-4c92-84c6-b60457c9df4a" providerId="AD" clId="Web-{AE07AC18-835C-4D34-BA88-D67F087BCF72}" dt="2023-05-19T09:39:02.130" v="270" actId="20577"/>
          <ac:spMkLst>
            <pc:docMk/>
            <pc:sldMk cId="1457848861" sldId="2147468736"/>
            <ac:spMk id="3" creationId="{DF30F094-B9EB-C457-A413-A2CC5691F930}"/>
          </ac:spMkLst>
        </pc:spChg>
      </pc:sldChg>
      <pc:sldChg chg="delSp modSp new">
        <pc:chgData name="Jenson Mathew(UST,IN)" userId="S::245048@ust.com::05811e0b-55b6-4c92-84c6-b60457c9df4a" providerId="AD" clId="Web-{AE07AC18-835C-4D34-BA88-D67F087BCF72}" dt="2023-05-19T09:43:36.371" v="293" actId="20577"/>
        <pc:sldMkLst>
          <pc:docMk/>
          <pc:sldMk cId="2272575926" sldId="2147468739"/>
        </pc:sldMkLst>
        <pc:spChg chg="del">
          <ac:chgData name="Jenson Mathew(UST,IN)" userId="S::245048@ust.com::05811e0b-55b6-4c92-84c6-b60457c9df4a" providerId="AD" clId="Web-{AE07AC18-835C-4D34-BA88-D67F087BCF72}" dt="2023-05-19T09:39:21.083" v="272"/>
          <ac:spMkLst>
            <pc:docMk/>
            <pc:sldMk cId="2272575926" sldId="2147468739"/>
            <ac:spMk id="2" creationId="{CEAC8343-0D28-D620-44B5-1B1356E9C8B5}"/>
          </ac:spMkLst>
        </pc:spChg>
        <pc:spChg chg="mod">
          <ac:chgData name="Jenson Mathew(UST,IN)" userId="S::245048@ust.com::05811e0b-55b6-4c92-84c6-b60457c9df4a" providerId="AD" clId="Web-{AE07AC18-835C-4D34-BA88-D67F087BCF72}" dt="2023-05-19T09:43:36.371" v="293" actId="20577"/>
          <ac:spMkLst>
            <pc:docMk/>
            <pc:sldMk cId="2272575926" sldId="2147468739"/>
            <ac:spMk id="3" creationId="{9A15F123-AEA2-4362-C2E8-485A5F7544D6}"/>
          </ac:spMkLst>
        </pc:spChg>
      </pc:sldChg>
      <pc:sldChg chg="modSp new">
        <pc:chgData name="Jenson Mathew(UST,IN)" userId="S::245048@ust.com::05811e0b-55b6-4c92-84c6-b60457c9df4a" providerId="AD" clId="Web-{AE07AC18-835C-4D34-BA88-D67F087BCF72}" dt="2023-05-19T09:45:24.171" v="305" actId="20577"/>
        <pc:sldMkLst>
          <pc:docMk/>
          <pc:sldMk cId="3656655266" sldId="2147468758"/>
        </pc:sldMkLst>
        <pc:spChg chg="mod">
          <ac:chgData name="Jenson Mathew(UST,IN)" userId="S::245048@ust.com::05811e0b-55b6-4c92-84c6-b60457c9df4a" providerId="AD" clId="Web-{AE07AC18-835C-4D34-BA88-D67F087BCF72}" dt="2023-05-19T09:44:45.842" v="299" actId="20577"/>
          <ac:spMkLst>
            <pc:docMk/>
            <pc:sldMk cId="3656655266" sldId="2147468758"/>
            <ac:spMk id="2" creationId="{D7830F2E-AFF1-C53A-6B6C-83A774E93FDC}"/>
          </ac:spMkLst>
        </pc:spChg>
        <pc:spChg chg="mod">
          <ac:chgData name="Jenson Mathew(UST,IN)" userId="S::245048@ust.com::05811e0b-55b6-4c92-84c6-b60457c9df4a" providerId="AD" clId="Web-{AE07AC18-835C-4D34-BA88-D67F087BCF72}" dt="2023-05-19T09:45:24.171" v="305" actId="20577"/>
          <ac:spMkLst>
            <pc:docMk/>
            <pc:sldMk cId="3656655266" sldId="2147468758"/>
            <ac:spMk id="3" creationId="{7E0CDE74-5C85-70E9-F665-151D837ABC7E}"/>
          </ac:spMkLst>
        </pc:spChg>
      </pc:sldChg>
      <pc:sldChg chg="delSp modSp new">
        <pc:chgData name="Jenson Mathew(UST,IN)" userId="S::245048@ust.com::05811e0b-55b6-4c92-84c6-b60457c9df4a" providerId="AD" clId="Web-{AE07AC18-835C-4D34-BA88-D67F087BCF72}" dt="2023-05-19T09:48:25.660" v="329" actId="20577"/>
        <pc:sldMkLst>
          <pc:docMk/>
          <pc:sldMk cId="3980083392" sldId="2147468760"/>
        </pc:sldMkLst>
        <pc:spChg chg="del">
          <ac:chgData name="Jenson Mathew(UST,IN)" userId="S::245048@ust.com::05811e0b-55b6-4c92-84c6-b60457c9df4a" providerId="AD" clId="Web-{AE07AC18-835C-4D34-BA88-D67F087BCF72}" dt="2023-05-19T09:45:48.031" v="308"/>
          <ac:spMkLst>
            <pc:docMk/>
            <pc:sldMk cId="3980083392" sldId="2147468760"/>
            <ac:spMk id="2" creationId="{F515FD66-3E9F-2619-F2B5-1D994D93CB01}"/>
          </ac:spMkLst>
        </pc:spChg>
        <pc:spChg chg="mod">
          <ac:chgData name="Jenson Mathew(UST,IN)" userId="S::245048@ust.com::05811e0b-55b6-4c92-84c6-b60457c9df4a" providerId="AD" clId="Web-{AE07AC18-835C-4D34-BA88-D67F087BCF72}" dt="2023-05-19T09:48:25.660" v="329" actId="20577"/>
          <ac:spMkLst>
            <pc:docMk/>
            <pc:sldMk cId="3980083392" sldId="2147468760"/>
            <ac:spMk id="3" creationId="{5DF6F75B-C36D-B4B4-367B-A4C351D4982A}"/>
          </ac:spMkLst>
        </pc:spChg>
      </pc:sldChg>
      <pc:sldChg chg="modSp new del">
        <pc:chgData name="Jenson Mathew(UST,IN)" userId="S::245048@ust.com::05811e0b-55b6-4c92-84c6-b60457c9df4a" providerId="AD" clId="Web-{AE07AC18-835C-4D34-BA88-D67F087BCF72}" dt="2023-05-19T10:01:51.385" v="437"/>
        <pc:sldMkLst>
          <pc:docMk/>
          <pc:sldMk cId="3642948155" sldId="2147468764"/>
        </pc:sldMkLst>
        <pc:spChg chg="mod">
          <ac:chgData name="Jenson Mathew(UST,IN)" userId="S::245048@ust.com::05811e0b-55b6-4c92-84c6-b60457c9df4a" providerId="AD" clId="Web-{AE07AC18-835C-4D34-BA88-D67F087BCF72}" dt="2023-05-19T10:01:47.088" v="436" actId="20577"/>
          <ac:spMkLst>
            <pc:docMk/>
            <pc:sldMk cId="3642948155" sldId="2147468764"/>
            <ac:spMk id="2" creationId="{E8FB17EB-0D89-584B-A41E-3AEFDEE8847F}"/>
          </ac:spMkLst>
        </pc:spChg>
        <pc:spChg chg="mod">
          <ac:chgData name="Jenson Mathew(UST,IN)" userId="S::245048@ust.com::05811e0b-55b6-4c92-84c6-b60457c9df4a" providerId="AD" clId="Web-{AE07AC18-835C-4D34-BA88-D67F087BCF72}" dt="2023-05-19T10:01:15.009" v="435" actId="20577"/>
          <ac:spMkLst>
            <pc:docMk/>
            <pc:sldMk cId="3642948155" sldId="2147468764"/>
            <ac:spMk id="3" creationId="{50DF5004-6F55-C1C9-86C8-CF714CABE932}"/>
          </ac:spMkLst>
        </pc:spChg>
      </pc:sldChg>
      <pc:sldChg chg="delSp modSp new">
        <pc:chgData name="Jenson Mathew(UST,IN)" userId="S::245048@ust.com::05811e0b-55b6-4c92-84c6-b60457c9df4a" providerId="AD" clId="Web-{AE07AC18-835C-4D34-BA88-D67F087BCF72}" dt="2023-05-19T10:03:13.278" v="440" actId="20577"/>
        <pc:sldMkLst>
          <pc:docMk/>
          <pc:sldMk cId="2038265221" sldId="2147468768"/>
        </pc:sldMkLst>
        <pc:spChg chg="del">
          <ac:chgData name="Jenson Mathew(UST,IN)" userId="S::245048@ust.com::05811e0b-55b6-4c92-84c6-b60457c9df4a" providerId="AD" clId="Web-{AE07AC18-835C-4D34-BA88-D67F087BCF72}" dt="2023-05-19T09:54:12.498" v="363"/>
          <ac:spMkLst>
            <pc:docMk/>
            <pc:sldMk cId="2038265221" sldId="2147468768"/>
            <ac:spMk id="2" creationId="{5FEC3ED3-2970-8E22-233C-3732062379DF}"/>
          </ac:spMkLst>
        </pc:spChg>
        <pc:spChg chg="mod">
          <ac:chgData name="Jenson Mathew(UST,IN)" userId="S::245048@ust.com::05811e0b-55b6-4c92-84c6-b60457c9df4a" providerId="AD" clId="Web-{AE07AC18-835C-4D34-BA88-D67F087BCF72}" dt="2023-05-19T10:03:13.278" v="440" actId="20577"/>
          <ac:spMkLst>
            <pc:docMk/>
            <pc:sldMk cId="2038265221" sldId="2147468768"/>
            <ac:spMk id="3" creationId="{2C0B634A-E8CB-209A-E740-93F762A81B18}"/>
          </ac:spMkLst>
        </pc:spChg>
      </pc:sldChg>
      <pc:sldChg chg="delSp modSp new">
        <pc:chgData name="Jenson Mathew(UST,IN)" userId="S::245048@ust.com::05811e0b-55b6-4c92-84c6-b60457c9df4a" providerId="AD" clId="Web-{AE07AC18-835C-4D34-BA88-D67F087BCF72}" dt="2023-05-19T10:04:29.655" v="449" actId="20577"/>
        <pc:sldMkLst>
          <pc:docMk/>
          <pc:sldMk cId="4219710325" sldId="2147468780"/>
        </pc:sldMkLst>
        <pc:spChg chg="del">
          <ac:chgData name="Jenson Mathew(UST,IN)" userId="S::245048@ust.com::05811e0b-55b6-4c92-84c6-b60457c9df4a" providerId="AD" clId="Web-{AE07AC18-835C-4D34-BA88-D67F087BCF72}" dt="2023-05-19T10:03:37.935" v="444"/>
          <ac:spMkLst>
            <pc:docMk/>
            <pc:sldMk cId="4219710325" sldId="2147468780"/>
            <ac:spMk id="2" creationId="{CA860D36-D791-1F5F-D154-0142486E11FB}"/>
          </ac:spMkLst>
        </pc:spChg>
        <pc:spChg chg="mod">
          <ac:chgData name="Jenson Mathew(UST,IN)" userId="S::245048@ust.com::05811e0b-55b6-4c92-84c6-b60457c9df4a" providerId="AD" clId="Web-{AE07AC18-835C-4D34-BA88-D67F087BCF72}" dt="2023-05-19T10:04:29.655" v="449" actId="20577"/>
          <ac:spMkLst>
            <pc:docMk/>
            <pc:sldMk cId="4219710325" sldId="2147468780"/>
            <ac:spMk id="3" creationId="{CD06A452-D1E3-0DAF-D480-5F9441A318C1}"/>
          </ac:spMkLst>
        </pc:spChg>
      </pc:sldChg>
      <pc:sldChg chg="delSp modSp new">
        <pc:chgData name="Jenson Mathew(UST,IN)" userId="S::245048@ust.com::05811e0b-55b6-4c92-84c6-b60457c9df4a" providerId="AD" clId="Web-{AE07AC18-835C-4D34-BA88-D67F087BCF72}" dt="2023-05-19T10:06:46.786" v="461" actId="20577"/>
        <pc:sldMkLst>
          <pc:docMk/>
          <pc:sldMk cId="3442841640" sldId="2147468782"/>
        </pc:sldMkLst>
        <pc:spChg chg="del">
          <ac:chgData name="Jenson Mathew(UST,IN)" userId="S::245048@ust.com::05811e0b-55b6-4c92-84c6-b60457c9df4a" providerId="AD" clId="Web-{AE07AC18-835C-4D34-BA88-D67F087BCF72}" dt="2023-05-19T10:04:49.642" v="451"/>
          <ac:spMkLst>
            <pc:docMk/>
            <pc:sldMk cId="3442841640" sldId="2147468782"/>
            <ac:spMk id="2" creationId="{CA027433-89BA-97BC-E53F-5FB946C8DF33}"/>
          </ac:spMkLst>
        </pc:spChg>
        <pc:spChg chg="mod">
          <ac:chgData name="Jenson Mathew(UST,IN)" userId="S::245048@ust.com::05811e0b-55b6-4c92-84c6-b60457c9df4a" providerId="AD" clId="Web-{AE07AC18-835C-4D34-BA88-D67F087BCF72}" dt="2023-05-19T10:06:46.786" v="461" actId="20577"/>
          <ac:spMkLst>
            <pc:docMk/>
            <pc:sldMk cId="3442841640" sldId="2147468782"/>
            <ac:spMk id="3" creationId="{80092405-C5C7-7342-5EA7-8C46B144886B}"/>
          </ac:spMkLst>
        </pc:spChg>
      </pc:sldChg>
      <pc:sldChg chg="modSp new">
        <pc:chgData name="Jenson Mathew(UST,IN)" userId="S::245048@ust.com::05811e0b-55b6-4c92-84c6-b60457c9df4a" providerId="AD" clId="Web-{AE07AC18-835C-4D34-BA88-D67F087BCF72}" dt="2023-05-19T10:10:25.417" v="472" actId="20577"/>
        <pc:sldMkLst>
          <pc:docMk/>
          <pc:sldMk cId="210325858" sldId="2147468784"/>
        </pc:sldMkLst>
        <pc:spChg chg="mod">
          <ac:chgData name="Jenson Mathew(UST,IN)" userId="S::245048@ust.com::05811e0b-55b6-4c92-84c6-b60457c9df4a" providerId="AD" clId="Web-{AE07AC18-835C-4D34-BA88-D67F087BCF72}" dt="2023-05-19T10:07:37.944" v="464" actId="20577"/>
          <ac:spMkLst>
            <pc:docMk/>
            <pc:sldMk cId="210325858" sldId="2147468784"/>
            <ac:spMk id="2" creationId="{7611B5BC-3037-8D93-8FFB-0F7336C953CA}"/>
          </ac:spMkLst>
        </pc:spChg>
        <pc:spChg chg="mod">
          <ac:chgData name="Jenson Mathew(UST,IN)" userId="S::245048@ust.com::05811e0b-55b6-4c92-84c6-b60457c9df4a" providerId="AD" clId="Web-{AE07AC18-835C-4D34-BA88-D67F087BCF72}" dt="2023-05-19T10:10:25.417" v="472" actId="20577"/>
          <ac:spMkLst>
            <pc:docMk/>
            <pc:sldMk cId="210325858" sldId="2147468784"/>
            <ac:spMk id="3" creationId="{166E937F-D196-646B-1ED9-1623C7F5E972}"/>
          </ac:spMkLst>
        </pc:spChg>
      </pc:sldChg>
      <pc:sldChg chg="delSp modSp new">
        <pc:chgData name="Jenson Mathew(UST,IN)" userId="S::245048@ust.com::05811e0b-55b6-4c92-84c6-b60457c9df4a" providerId="AD" clId="Web-{AE07AC18-835C-4D34-BA88-D67F087BCF72}" dt="2023-05-19T10:11:49.310" v="482" actId="20577"/>
        <pc:sldMkLst>
          <pc:docMk/>
          <pc:sldMk cId="2232592628" sldId="2147468786"/>
        </pc:sldMkLst>
        <pc:spChg chg="del">
          <ac:chgData name="Jenson Mathew(UST,IN)" userId="S::245048@ust.com::05811e0b-55b6-4c92-84c6-b60457c9df4a" providerId="AD" clId="Web-{AE07AC18-835C-4D34-BA88-D67F087BCF72}" dt="2023-05-19T10:10:34.245" v="474"/>
          <ac:spMkLst>
            <pc:docMk/>
            <pc:sldMk cId="2232592628" sldId="2147468786"/>
            <ac:spMk id="2" creationId="{81E0808F-8D00-9816-3766-6D358EF41118}"/>
          </ac:spMkLst>
        </pc:spChg>
        <pc:spChg chg="mod">
          <ac:chgData name="Jenson Mathew(UST,IN)" userId="S::245048@ust.com::05811e0b-55b6-4c92-84c6-b60457c9df4a" providerId="AD" clId="Web-{AE07AC18-835C-4D34-BA88-D67F087BCF72}" dt="2023-05-19T10:11:49.310" v="482" actId="20577"/>
          <ac:spMkLst>
            <pc:docMk/>
            <pc:sldMk cId="2232592628" sldId="2147468786"/>
            <ac:spMk id="3" creationId="{632E5261-3B43-CA47-A49B-695187A1DAD4}"/>
          </ac:spMkLst>
        </pc:spChg>
      </pc:sldChg>
      <pc:sldChg chg="delSp modSp new">
        <pc:chgData name="Jenson Mathew(UST,IN)" userId="S::245048@ust.com::05811e0b-55b6-4c92-84c6-b60457c9df4a" providerId="AD" clId="Web-{AE07AC18-835C-4D34-BA88-D67F087BCF72}" dt="2023-05-19T10:13:18.421" v="491" actId="20577"/>
        <pc:sldMkLst>
          <pc:docMk/>
          <pc:sldMk cId="3374392479" sldId="2147468787"/>
        </pc:sldMkLst>
        <pc:spChg chg="del">
          <ac:chgData name="Jenson Mathew(UST,IN)" userId="S::245048@ust.com::05811e0b-55b6-4c92-84c6-b60457c9df4a" providerId="AD" clId="Web-{AE07AC18-835C-4D34-BA88-D67F087BCF72}" dt="2023-05-19T10:12:12.326" v="484"/>
          <ac:spMkLst>
            <pc:docMk/>
            <pc:sldMk cId="3374392479" sldId="2147468787"/>
            <ac:spMk id="2" creationId="{16F7111C-BB1D-D80A-4A88-9C845C630DD7}"/>
          </ac:spMkLst>
        </pc:spChg>
        <pc:spChg chg="mod">
          <ac:chgData name="Jenson Mathew(UST,IN)" userId="S::245048@ust.com::05811e0b-55b6-4c92-84c6-b60457c9df4a" providerId="AD" clId="Web-{AE07AC18-835C-4D34-BA88-D67F087BCF72}" dt="2023-05-19T10:13:18.421" v="491" actId="20577"/>
          <ac:spMkLst>
            <pc:docMk/>
            <pc:sldMk cId="3374392479" sldId="2147468787"/>
            <ac:spMk id="3" creationId="{30F4973A-7316-FA75-CBCB-4D7FDF254508}"/>
          </ac:spMkLst>
        </pc:spChg>
      </pc:sldChg>
    </pc:docChg>
  </pc:docChgLst>
  <pc:docChgLst>
    <pc:chgData name="Anirudh Gopalakrishnan(UST,IN)" userId="S::245099@ust.com::887f2d97-509d-441f-ad81-d7cec9cf312b" providerId="AD" clId="Web-{76B61AD7-65B7-4F5B-82A9-B30D50F4976A}"/>
    <pc:docChg chg="modSld">
      <pc:chgData name="Anirudh Gopalakrishnan(UST,IN)" userId="S::245099@ust.com::887f2d97-509d-441f-ad81-d7cec9cf312b" providerId="AD" clId="Web-{76B61AD7-65B7-4F5B-82A9-B30D50F4976A}" dt="2023-05-19T09:21:07.014" v="66" actId="14100"/>
      <pc:docMkLst>
        <pc:docMk/>
      </pc:docMkLst>
      <pc:sldChg chg="addSp modSp mod setBg modClrScheme chgLayout">
        <pc:chgData name="Anirudh Gopalakrishnan(UST,IN)" userId="S::245099@ust.com::887f2d97-509d-441f-ad81-d7cec9cf312b" providerId="AD" clId="Web-{76B61AD7-65B7-4F5B-82A9-B30D50F4976A}" dt="2023-05-19T09:20:15.465" v="61" actId="20577"/>
        <pc:sldMkLst>
          <pc:docMk/>
          <pc:sldMk cId="2264294139" sldId="2147468649"/>
        </pc:sldMkLst>
        <pc:spChg chg="mod ord">
          <ac:chgData name="Anirudh Gopalakrishnan(UST,IN)" userId="S::245099@ust.com::887f2d97-509d-441f-ad81-d7cec9cf312b" providerId="AD" clId="Web-{76B61AD7-65B7-4F5B-82A9-B30D50F4976A}" dt="2023-05-19T09:18:34.056" v="9"/>
          <ac:spMkLst>
            <pc:docMk/>
            <pc:sldMk cId="2264294139" sldId="2147468649"/>
            <ac:spMk id="2" creationId="{57943DCE-D0AA-4F09-A731-75956C5D498E}"/>
          </ac:spMkLst>
        </pc:spChg>
        <pc:spChg chg="mod ord">
          <ac:chgData name="Anirudh Gopalakrishnan(UST,IN)" userId="S::245099@ust.com::887f2d97-509d-441f-ad81-d7cec9cf312b" providerId="AD" clId="Web-{76B61AD7-65B7-4F5B-82A9-B30D50F4976A}" dt="2023-05-19T09:18:34.056" v="9"/>
          <ac:spMkLst>
            <pc:docMk/>
            <pc:sldMk cId="2264294139" sldId="2147468649"/>
            <ac:spMk id="3" creationId="{E32FC6E4-481D-4C76-BDF1-1591601FE0A5}"/>
          </ac:spMkLst>
        </pc:spChg>
        <pc:spChg chg="add mod ord">
          <ac:chgData name="Anirudh Gopalakrishnan(UST,IN)" userId="S::245099@ust.com::887f2d97-509d-441f-ad81-d7cec9cf312b" providerId="AD" clId="Web-{76B61AD7-65B7-4F5B-82A9-B30D50F4976A}" dt="2023-05-19T09:20:15.465" v="61" actId="20577"/>
          <ac:spMkLst>
            <pc:docMk/>
            <pc:sldMk cId="2264294139" sldId="2147468649"/>
            <ac:spMk id="5" creationId="{B3EC57FE-D808-26AF-45D0-D5AB704F35BF}"/>
          </ac:spMkLst>
        </pc:spChg>
        <pc:spChg chg="add mod ord">
          <ac:chgData name="Anirudh Gopalakrishnan(UST,IN)" userId="S::245099@ust.com::887f2d97-509d-441f-ad81-d7cec9cf312b" providerId="AD" clId="Web-{76B61AD7-65B7-4F5B-82A9-B30D50F4976A}" dt="2023-05-19T09:19:33.276" v="38" actId="14100"/>
          <ac:spMkLst>
            <pc:docMk/>
            <pc:sldMk cId="2264294139" sldId="2147468649"/>
            <ac:spMk id="6" creationId="{5098ED37-4E4B-A698-F30F-A8AD7D93CEB4}"/>
          </ac:spMkLst>
        </pc:spChg>
        <pc:spChg chg="add">
          <ac:chgData name="Anirudh Gopalakrishnan(UST,IN)" userId="S::245099@ust.com::887f2d97-509d-441f-ad81-d7cec9cf312b" providerId="AD" clId="Web-{76B61AD7-65B7-4F5B-82A9-B30D50F4976A}" dt="2023-05-19T09:18:34.056" v="9"/>
          <ac:spMkLst>
            <pc:docMk/>
            <pc:sldMk cId="2264294139" sldId="2147468649"/>
            <ac:spMk id="11" creationId="{907EF6B7-1338-4443-8C46-6A318D952DFD}"/>
          </ac:spMkLst>
        </pc:spChg>
        <pc:spChg chg="add">
          <ac:chgData name="Anirudh Gopalakrishnan(UST,IN)" userId="S::245099@ust.com::887f2d97-509d-441f-ad81-d7cec9cf312b" providerId="AD" clId="Web-{76B61AD7-65B7-4F5B-82A9-B30D50F4976A}" dt="2023-05-19T09:18:34.056" v="9"/>
          <ac:spMkLst>
            <pc:docMk/>
            <pc:sldMk cId="2264294139" sldId="2147468649"/>
            <ac:spMk id="13" creationId="{DAAE4CDD-124C-4DCF-9584-B6033B545DD5}"/>
          </ac:spMkLst>
        </pc:spChg>
        <pc:spChg chg="add">
          <ac:chgData name="Anirudh Gopalakrishnan(UST,IN)" userId="S::245099@ust.com::887f2d97-509d-441f-ad81-d7cec9cf312b" providerId="AD" clId="Web-{76B61AD7-65B7-4F5B-82A9-B30D50F4976A}" dt="2023-05-19T09:18:34.056" v="9"/>
          <ac:spMkLst>
            <pc:docMk/>
            <pc:sldMk cId="2264294139" sldId="2147468649"/>
            <ac:spMk id="15" creationId="{081E4A58-353D-44AE-B2FC-2A74E2E400F7}"/>
          </ac:spMkLst>
        </pc:spChg>
      </pc:sldChg>
      <pc:sldChg chg="addSp modSp mod setBg">
        <pc:chgData name="Anirudh Gopalakrishnan(UST,IN)" userId="S::245099@ust.com::887f2d97-509d-441f-ad81-d7cec9cf312b" providerId="AD" clId="Web-{76B61AD7-65B7-4F5B-82A9-B30D50F4976A}" dt="2023-05-19T09:21:07.014" v="66" actId="14100"/>
        <pc:sldMkLst>
          <pc:docMk/>
          <pc:sldMk cId="3294877821" sldId="2147468691"/>
        </pc:sldMkLst>
        <pc:spChg chg="mod">
          <ac:chgData name="Anirudh Gopalakrishnan(UST,IN)" userId="S::245099@ust.com::887f2d97-509d-441f-ad81-d7cec9cf312b" providerId="AD" clId="Web-{76B61AD7-65B7-4F5B-82A9-B30D50F4976A}" dt="2023-05-19T09:20:44.060" v="62"/>
          <ac:spMkLst>
            <pc:docMk/>
            <pc:sldMk cId="3294877821" sldId="2147468691"/>
            <ac:spMk id="2" creationId="{B3F07302-E0BD-EBBE-6A28-CBFE9F2F6455}"/>
          </ac:spMkLst>
        </pc:spChg>
        <pc:spChg chg="mod">
          <ac:chgData name="Anirudh Gopalakrishnan(UST,IN)" userId="S::245099@ust.com::887f2d97-509d-441f-ad81-d7cec9cf312b" providerId="AD" clId="Web-{76B61AD7-65B7-4F5B-82A9-B30D50F4976A}" dt="2023-05-19T09:21:07.014" v="66" actId="14100"/>
          <ac:spMkLst>
            <pc:docMk/>
            <pc:sldMk cId="3294877821" sldId="2147468691"/>
            <ac:spMk id="3" creationId="{9A60D96B-BCD4-EDFA-263C-64F97759800D}"/>
          </ac:spMkLst>
        </pc:spChg>
        <pc:spChg chg="mod">
          <ac:chgData name="Anirudh Gopalakrishnan(UST,IN)" userId="S::245099@ust.com::887f2d97-509d-441f-ad81-d7cec9cf312b" providerId="AD" clId="Web-{76B61AD7-65B7-4F5B-82A9-B30D50F4976A}" dt="2023-05-19T09:20:44.060" v="62"/>
          <ac:spMkLst>
            <pc:docMk/>
            <pc:sldMk cId="3294877821" sldId="2147468691"/>
            <ac:spMk id="4" creationId="{CCFFAD9E-C7EC-A90A-85A5-5DA8050732C1}"/>
          </ac:spMkLst>
        </pc:spChg>
        <pc:spChg chg="mod">
          <ac:chgData name="Anirudh Gopalakrishnan(UST,IN)" userId="S::245099@ust.com::887f2d97-509d-441f-ad81-d7cec9cf312b" providerId="AD" clId="Web-{76B61AD7-65B7-4F5B-82A9-B30D50F4976A}" dt="2023-05-19T09:20:44.060" v="62"/>
          <ac:spMkLst>
            <pc:docMk/>
            <pc:sldMk cId="3294877821" sldId="2147468691"/>
            <ac:spMk id="5" creationId="{12405BCF-FE1E-7593-598E-19A84900EA19}"/>
          </ac:spMkLst>
        </pc:spChg>
        <pc:spChg chg="add">
          <ac:chgData name="Anirudh Gopalakrishnan(UST,IN)" userId="S::245099@ust.com::887f2d97-509d-441f-ad81-d7cec9cf312b" providerId="AD" clId="Web-{76B61AD7-65B7-4F5B-82A9-B30D50F4976A}" dt="2023-05-19T09:20:44.060" v="62"/>
          <ac:spMkLst>
            <pc:docMk/>
            <pc:sldMk cId="3294877821" sldId="2147468691"/>
            <ac:spMk id="10" creationId="{C2554CA6-288E-4202-BC52-2E5A8F0C0AED}"/>
          </ac:spMkLst>
        </pc:spChg>
        <pc:spChg chg="add">
          <ac:chgData name="Anirudh Gopalakrishnan(UST,IN)" userId="S::245099@ust.com::887f2d97-509d-441f-ad81-d7cec9cf312b" providerId="AD" clId="Web-{76B61AD7-65B7-4F5B-82A9-B30D50F4976A}" dt="2023-05-19T09:20:44.060" v="62"/>
          <ac:spMkLst>
            <pc:docMk/>
            <pc:sldMk cId="3294877821" sldId="2147468691"/>
            <ac:spMk id="12" creationId="{B10BB131-AC8E-4A8E-A5D1-36260F720C3B}"/>
          </ac:spMkLst>
        </pc:spChg>
        <pc:spChg chg="add">
          <ac:chgData name="Anirudh Gopalakrishnan(UST,IN)" userId="S::245099@ust.com::887f2d97-509d-441f-ad81-d7cec9cf312b" providerId="AD" clId="Web-{76B61AD7-65B7-4F5B-82A9-B30D50F4976A}" dt="2023-05-19T09:20:44.060" v="62"/>
          <ac:spMkLst>
            <pc:docMk/>
            <pc:sldMk cId="3294877821" sldId="2147468691"/>
            <ac:spMk id="14" creationId="{5B7778FC-632E-4DCA-A7CB-0D7731CCF970}"/>
          </ac:spMkLst>
        </pc:spChg>
        <pc:spChg chg="add">
          <ac:chgData name="Anirudh Gopalakrishnan(UST,IN)" userId="S::245099@ust.com::887f2d97-509d-441f-ad81-d7cec9cf312b" providerId="AD" clId="Web-{76B61AD7-65B7-4F5B-82A9-B30D50F4976A}" dt="2023-05-19T09:20:44.060" v="62"/>
          <ac:spMkLst>
            <pc:docMk/>
            <pc:sldMk cId="3294877821" sldId="2147468691"/>
            <ac:spMk id="16" creationId="{FA23A907-97FB-4A8F-880A-DD77401C4296}"/>
          </ac:spMkLst>
        </pc:spChg>
      </pc:sldChg>
    </pc:docChg>
  </pc:docChgLst>
  <pc:docChgLst>
    <pc:chgData name="Nimisha Reghuvaran Sheeba(UST,IN)" userId="S::245212@ust.com::037c192b-1f78-46d3-93be-0cd35ac0f7e7" providerId="AD" clId="Web-{2A030D76-890B-4EA4-B029-140103891086}"/>
    <pc:docChg chg="addSld modSld">
      <pc:chgData name="Nimisha Reghuvaran Sheeba(UST,IN)" userId="S::245212@ust.com::037c192b-1f78-46d3-93be-0cd35ac0f7e7" providerId="AD" clId="Web-{2A030D76-890B-4EA4-B029-140103891086}" dt="2023-05-19T10:19:15.174" v="788" actId="20577"/>
      <pc:docMkLst>
        <pc:docMk/>
      </pc:docMkLst>
      <pc:sldChg chg="addSp modSp mod modClrScheme chgLayout">
        <pc:chgData name="Nimisha Reghuvaran Sheeba(UST,IN)" userId="S::245212@ust.com::037c192b-1f78-46d3-93be-0cd35ac0f7e7" providerId="AD" clId="Web-{2A030D76-890B-4EA4-B029-140103891086}" dt="2023-05-19T09:37:21.166" v="156" actId="20577"/>
        <pc:sldMkLst>
          <pc:docMk/>
          <pc:sldMk cId="3182257356" sldId="2147468656"/>
        </pc:sldMkLst>
        <pc:spChg chg="mod ord">
          <ac:chgData name="Nimisha Reghuvaran Sheeba(UST,IN)" userId="S::245212@ust.com::037c192b-1f78-46d3-93be-0cd35ac0f7e7" providerId="AD" clId="Web-{2A030D76-890B-4EA4-B029-140103891086}" dt="2023-05-19T09:11:56.952" v="0"/>
          <ac:spMkLst>
            <pc:docMk/>
            <pc:sldMk cId="3182257356" sldId="2147468656"/>
            <ac:spMk id="2" creationId="{57943DCE-D0AA-4F09-A731-75956C5D498E}"/>
          </ac:spMkLst>
        </pc:spChg>
        <pc:spChg chg="mod ord">
          <ac:chgData name="Nimisha Reghuvaran Sheeba(UST,IN)" userId="S::245212@ust.com::037c192b-1f78-46d3-93be-0cd35ac0f7e7" providerId="AD" clId="Web-{2A030D76-890B-4EA4-B029-140103891086}" dt="2023-05-19T09:11:56.952" v="0"/>
          <ac:spMkLst>
            <pc:docMk/>
            <pc:sldMk cId="3182257356" sldId="2147468656"/>
            <ac:spMk id="3" creationId="{E32FC6E4-481D-4C76-BDF1-1591601FE0A5}"/>
          </ac:spMkLst>
        </pc:spChg>
        <pc:spChg chg="add mod ord">
          <ac:chgData name="Nimisha Reghuvaran Sheeba(UST,IN)" userId="S::245212@ust.com::037c192b-1f78-46d3-93be-0cd35ac0f7e7" providerId="AD" clId="Web-{2A030D76-890B-4EA4-B029-140103891086}" dt="2023-05-19T09:34:50.271" v="150" actId="20577"/>
          <ac:spMkLst>
            <pc:docMk/>
            <pc:sldMk cId="3182257356" sldId="2147468656"/>
            <ac:spMk id="5" creationId="{9B047696-11A3-C737-C699-CA2AD06D17E4}"/>
          </ac:spMkLst>
        </pc:spChg>
        <pc:spChg chg="add mod ord">
          <ac:chgData name="Nimisha Reghuvaran Sheeba(UST,IN)" userId="S::245212@ust.com::037c192b-1f78-46d3-93be-0cd35ac0f7e7" providerId="AD" clId="Web-{2A030D76-890B-4EA4-B029-140103891086}" dt="2023-05-19T09:37:21.166" v="156" actId="20577"/>
          <ac:spMkLst>
            <pc:docMk/>
            <pc:sldMk cId="3182257356" sldId="2147468656"/>
            <ac:spMk id="6" creationId="{0B06EF7A-E6E3-3B62-DD84-BF098B7EB438}"/>
          </ac:spMkLst>
        </pc:spChg>
      </pc:sldChg>
      <pc:sldChg chg="addSp delSp modSp mod modClrScheme chgLayout">
        <pc:chgData name="Nimisha Reghuvaran Sheeba(UST,IN)" userId="S::245212@ust.com::037c192b-1f78-46d3-93be-0cd35ac0f7e7" providerId="AD" clId="Web-{2A030D76-890B-4EA4-B029-140103891086}" dt="2023-05-19T10:18:29.704" v="781" actId="20577"/>
        <pc:sldMkLst>
          <pc:docMk/>
          <pc:sldMk cId="2140363146" sldId="2147468658"/>
        </pc:sldMkLst>
        <pc:spChg chg="mod ord">
          <ac:chgData name="Nimisha Reghuvaran Sheeba(UST,IN)" userId="S::245212@ust.com::037c192b-1f78-46d3-93be-0cd35ac0f7e7" providerId="AD" clId="Web-{2A030D76-890B-4EA4-B029-140103891086}" dt="2023-05-19T10:10:35.956" v="674"/>
          <ac:spMkLst>
            <pc:docMk/>
            <pc:sldMk cId="2140363146" sldId="2147468658"/>
            <ac:spMk id="2" creationId="{57943DCE-D0AA-4F09-A731-75956C5D498E}"/>
          </ac:spMkLst>
        </pc:spChg>
        <pc:spChg chg="mod ord">
          <ac:chgData name="Nimisha Reghuvaran Sheeba(UST,IN)" userId="S::245212@ust.com::037c192b-1f78-46d3-93be-0cd35ac0f7e7" providerId="AD" clId="Web-{2A030D76-890B-4EA4-B029-140103891086}" dt="2023-05-19T10:10:35.956" v="674"/>
          <ac:spMkLst>
            <pc:docMk/>
            <pc:sldMk cId="2140363146" sldId="2147468658"/>
            <ac:spMk id="3" creationId="{E32FC6E4-481D-4C76-BDF1-1591601FE0A5}"/>
          </ac:spMkLst>
        </pc:spChg>
        <pc:spChg chg="add del mod ord">
          <ac:chgData name="Nimisha Reghuvaran Sheeba(UST,IN)" userId="S::245212@ust.com::037c192b-1f78-46d3-93be-0cd35ac0f7e7" providerId="AD" clId="Web-{2A030D76-890B-4EA4-B029-140103891086}" dt="2023-05-19T10:10:35.956" v="674"/>
          <ac:spMkLst>
            <pc:docMk/>
            <pc:sldMk cId="2140363146" sldId="2147468658"/>
            <ac:spMk id="5" creationId="{DE8F367C-C98B-8017-4B1D-7767C596E67E}"/>
          </ac:spMkLst>
        </pc:spChg>
        <pc:spChg chg="add del mod ord">
          <ac:chgData name="Nimisha Reghuvaran Sheeba(UST,IN)" userId="S::245212@ust.com::037c192b-1f78-46d3-93be-0cd35ac0f7e7" providerId="AD" clId="Web-{2A030D76-890B-4EA4-B029-140103891086}" dt="2023-05-19T10:10:35.956" v="674"/>
          <ac:spMkLst>
            <pc:docMk/>
            <pc:sldMk cId="2140363146" sldId="2147468658"/>
            <ac:spMk id="6" creationId="{E7877040-C83E-4E2E-C7D6-C61D3664DD3C}"/>
          </ac:spMkLst>
        </pc:spChg>
        <pc:spChg chg="add mod">
          <ac:chgData name="Nimisha Reghuvaran Sheeba(UST,IN)" userId="S::245212@ust.com::037c192b-1f78-46d3-93be-0cd35ac0f7e7" providerId="AD" clId="Web-{2A030D76-890B-4EA4-B029-140103891086}" dt="2023-05-19T10:18:29.704" v="781" actId="20577"/>
          <ac:spMkLst>
            <pc:docMk/>
            <pc:sldMk cId="2140363146" sldId="2147468658"/>
            <ac:spMk id="7" creationId="{311913D5-B2B9-4072-24A7-9CD6EE5BBAAF}"/>
          </ac:spMkLst>
        </pc:spChg>
      </pc:sldChg>
      <pc:sldChg chg="addSp delSp modSp new mod modClrScheme chgLayout">
        <pc:chgData name="Nimisha Reghuvaran Sheeba(UST,IN)" userId="S::245212@ust.com::037c192b-1f78-46d3-93be-0cd35ac0f7e7" providerId="AD" clId="Web-{2A030D76-890B-4EA4-B029-140103891086}" dt="2023-05-19T09:48:37.982" v="336" actId="14100"/>
        <pc:sldMkLst>
          <pc:docMk/>
          <pc:sldMk cId="2201400284" sldId="2147468737"/>
        </pc:sldMkLst>
        <pc:spChg chg="del">
          <ac:chgData name="Nimisha Reghuvaran Sheeba(UST,IN)" userId="S::245212@ust.com::037c192b-1f78-46d3-93be-0cd35ac0f7e7" providerId="AD" clId="Web-{2A030D76-890B-4EA4-B029-140103891086}" dt="2023-05-19T09:37:41.573" v="158"/>
          <ac:spMkLst>
            <pc:docMk/>
            <pc:sldMk cId="2201400284" sldId="2147468737"/>
            <ac:spMk id="2" creationId="{979317BC-6277-B748-F782-D5CA2C9A01C2}"/>
          </ac:spMkLst>
        </pc:spChg>
        <pc:spChg chg="del">
          <ac:chgData name="Nimisha Reghuvaran Sheeba(UST,IN)" userId="S::245212@ust.com::037c192b-1f78-46d3-93be-0cd35ac0f7e7" providerId="AD" clId="Web-{2A030D76-890B-4EA4-B029-140103891086}" dt="2023-05-19T09:37:41.573" v="158"/>
          <ac:spMkLst>
            <pc:docMk/>
            <pc:sldMk cId="2201400284" sldId="2147468737"/>
            <ac:spMk id="3" creationId="{81655B41-FB91-A6AC-138D-3AC291AD419D}"/>
          </ac:spMkLst>
        </pc:spChg>
        <pc:spChg chg="mod ord">
          <ac:chgData name="Nimisha Reghuvaran Sheeba(UST,IN)" userId="S::245212@ust.com::037c192b-1f78-46d3-93be-0cd35ac0f7e7" providerId="AD" clId="Web-{2A030D76-890B-4EA4-B029-140103891086}" dt="2023-05-19T09:37:41.573" v="158"/>
          <ac:spMkLst>
            <pc:docMk/>
            <pc:sldMk cId="2201400284" sldId="2147468737"/>
            <ac:spMk id="4" creationId="{011BB0F7-DC3C-14C6-4408-81E1413C3AA2}"/>
          </ac:spMkLst>
        </pc:spChg>
        <pc:spChg chg="mod ord">
          <ac:chgData name="Nimisha Reghuvaran Sheeba(UST,IN)" userId="S::245212@ust.com::037c192b-1f78-46d3-93be-0cd35ac0f7e7" providerId="AD" clId="Web-{2A030D76-890B-4EA4-B029-140103891086}" dt="2023-05-19T09:37:41.573" v="158"/>
          <ac:spMkLst>
            <pc:docMk/>
            <pc:sldMk cId="2201400284" sldId="2147468737"/>
            <ac:spMk id="5" creationId="{6489FC1B-E8AE-5A58-18E5-4BA3C6C095C4}"/>
          </ac:spMkLst>
        </pc:spChg>
        <pc:spChg chg="add mod">
          <ac:chgData name="Nimisha Reghuvaran Sheeba(UST,IN)" userId="S::245212@ust.com::037c192b-1f78-46d3-93be-0cd35ac0f7e7" providerId="AD" clId="Web-{2A030D76-890B-4EA4-B029-140103891086}" dt="2023-05-19T09:48:37.982" v="336" actId="14100"/>
          <ac:spMkLst>
            <pc:docMk/>
            <pc:sldMk cId="2201400284" sldId="2147468737"/>
            <ac:spMk id="6" creationId="{56E806CD-80C4-636D-8088-37666E746774}"/>
          </ac:spMkLst>
        </pc:spChg>
      </pc:sldChg>
      <pc:sldChg chg="addSp modSp new mod modClrScheme chgLayout">
        <pc:chgData name="Nimisha Reghuvaran Sheeba(UST,IN)" userId="S::245212@ust.com::037c192b-1f78-46d3-93be-0cd35ac0f7e7" providerId="AD" clId="Web-{2A030D76-890B-4EA4-B029-140103891086}" dt="2023-05-19T09:56:57.277" v="433" actId="20577"/>
        <pc:sldMkLst>
          <pc:docMk/>
          <pc:sldMk cId="1127159674" sldId="2147468765"/>
        </pc:sldMkLst>
        <pc:spChg chg="mod ord">
          <ac:chgData name="Nimisha Reghuvaran Sheeba(UST,IN)" userId="S::245212@ust.com::037c192b-1f78-46d3-93be-0cd35ac0f7e7" providerId="AD" clId="Web-{2A030D76-890B-4EA4-B029-140103891086}" dt="2023-05-19T09:49:10.670" v="339"/>
          <ac:spMkLst>
            <pc:docMk/>
            <pc:sldMk cId="1127159674" sldId="2147468765"/>
            <ac:spMk id="2" creationId="{F9C4B828-2FFA-7A9D-6016-998D3F5E8660}"/>
          </ac:spMkLst>
        </pc:spChg>
        <pc:spChg chg="mod ord">
          <ac:chgData name="Nimisha Reghuvaran Sheeba(UST,IN)" userId="S::245212@ust.com::037c192b-1f78-46d3-93be-0cd35ac0f7e7" providerId="AD" clId="Web-{2A030D76-890B-4EA4-B029-140103891086}" dt="2023-05-19T09:49:10.670" v="339"/>
          <ac:spMkLst>
            <pc:docMk/>
            <pc:sldMk cId="1127159674" sldId="2147468765"/>
            <ac:spMk id="3" creationId="{91DEA8FD-8981-1A3E-F00E-DEC5E3826592}"/>
          </ac:spMkLst>
        </pc:spChg>
        <pc:spChg chg="add mod ord">
          <ac:chgData name="Nimisha Reghuvaran Sheeba(UST,IN)" userId="S::245212@ust.com::037c192b-1f78-46d3-93be-0cd35ac0f7e7" providerId="AD" clId="Web-{2A030D76-890B-4EA4-B029-140103891086}" dt="2023-05-19T09:50:58.251" v="342" actId="20577"/>
          <ac:spMkLst>
            <pc:docMk/>
            <pc:sldMk cId="1127159674" sldId="2147468765"/>
            <ac:spMk id="4" creationId="{07FB670B-26BC-844D-7E2A-7E799EC2198C}"/>
          </ac:spMkLst>
        </pc:spChg>
        <pc:spChg chg="add mod ord">
          <ac:chgData name="Nimisha Reghuvaran Sheeba(UST,IN)" userId="S::245212@ust.com::037c192b-1f78-46d3-93be-0cd35ac0f7e7" providerId="AD" clId="Web-{2A030D76-890B-4EA4-B029-140103891086}" dt="2023-05-19T09:56:57.277" v="433" actId="20577"/>
          <ac:spMkLst>
            <pc:docMk/>
            <pc:sldMk cId="1127159674" sldId="2147468765"/>
            <ac:spMk id="5" creationId="{DAB91763-B302-03D3-5964-26C7467DF953}"/>
          </ac:spMkLst>
        </pc:spChg>
      </pc:sldChg>
      <pc:sldChg chg="addSp delSp modSp new mod modClrScheme chgLayout">
        <pc:chgData name="Nimisha Reghuvaran Sheeba(UST,IN)" userId="S::245212@ust.com::037c192b-1f78-46d3-93be-0cd35ac0f7e7" providerId="AD" clId="Web-{2A030D76-890B-4EA4-B029-140103891086}" dt="2023-05-19T10:02:03.848" v="555" actId="20577"/>
        <pc:sldMkLst>
          <pc:docMk/>
          <pc:sldMk cId="4245356539" sldId="2147468775"/>
        </pc:sldMkLst>
        <pc:spChg chg="del">
          <ac:chgData name="Nimisha Reghuvaran Sheeba(UST,IN)" userId="S::245212@ust.com::037c192b-1f78-46d3-93be-0cd35ac0f7e7" providerId="AD" clId="Web-{2A030D76-890B-4EA4-B029-140103891086}" dt="2023-05-19T09:57:22.137" v="436"/>
          <ac:spMkLst>
            <pc:docMk/>
            <pc:sldMk cId="4245356539" sldId="2147468775"/>
            <ac:spMk id="2" creationId="{24DF48A2-DC6A-379D-027A-30975D4E41F8}"/>
          </ac:spMkLst>
        </pc:spChg>
        <pc:spChg chg="del">
          <ac:chgData name="Nimisha Reghuvaran Sheeba(UST,IN)" userId="S::245212@ust.com::037c192b-1f78-46d3-93be-0cd35ac0f7e7" providerId="AD" clId="Web-{2A030D76-890B-4EA4-B029-140103891086}" dt="2023-05-19T09:57:22.137" v="436"/>
          <ac:spMkLst>
            <pc:docMk/>
            <pc:sldMk cId="4245356539" sldId="2147468775"/>
            <ac:spMk id="3" creationId="{33DE8DBB-0D94-5894-9784-0EF5E9EB5A88}"/>
          </ac:spMkLst>
        </pc:spChg>
        <pc:spChg chg="mod ord">
          <ac:chgData name="Nimisha Reghuvaran Sheeba(UST,IN)" userId="S::245212@ust.com::037c192b-1f78-46d3-93be-0cd35ac0f7e7" providerId="AD" clId="Web-{2A030D76-890B-4EA4-B029-140103891086}" dt="2023-05-19T09:57:22.137" v="436"/>
          <ac:spMkLst>
            <pc:docMk/>
            <pc:sldMk cId="4245356539" sldId="2147468775"/>
            <ac:spMk id="4" creationId="{7AC47F56-BEF9-3217-5A3A-F6BFAE4C501A}"/>
          </ac:spMkLst>
        </pc:spChg>
        <pc:spChg chg="mod ord">
          <ac:chgData name="Nimisha Reghuvaran Sheeba(UST,IN)" userId="S::245212@ust.com::037c192b-1f78-46d3-93be-0cd35ac0f7e7" providerId="AD" clId="Web-{2A030D76-890B-4EA4-B029-140103891086}" dt="2023-05-19T09:57:22.137" v="436"/>
          <ac:spMkLst>
            <pc:docMk/>
            <pc:sldMk cId="4245356539" sldId="2147468775"/>
            <ac:spMk id="5" creationId="{B13BF444-F6FA-5B0F-E2A0-620A75BE4A6E}"/>
          </ac:spMkLst>
        </pc:spChg>
        <pc:spChg chg="add mod">
          <ac:chgData name="Nimisha Reghuvaran Sheeba(UST,IN)" userId="S::245212@ust.com::037c192b-1f78-46d3-93be-0cd35ac0f7e7" providerId="AD" clId="Web-{2A030D76-890B-4EA4-B029-140103891086}" dt="2023-05-19T10:02:03.848" v="555" actId="20577"/>
          <ac:spMkLst>
            <pc:docMk/>
            <pc:sldMk cId="4245356539" sldId="2147468775"/>
            <ac:spMk id="6" creationId="{ABFE03A5-A754-050A-4EB2-55B87720B606}"/>
          </ac:spMkLst>
        </pc:spChg>
      </pc:sldChg>
      <pc:sldChg chg="modSp new mod modClrScheme chgLayout">
        <pc:chgData name="Nimisha Reghuvaran Sheeba(UST,IN)" userId="S::245212@ust.com::037c192b-1f78-46d3-93be-0cd35ac0f7e7" providerId="AD" clId="Web-{2A030D76-890B-4EA4-B029-140103891086}" dt="2023-05-19T10:19:15.174" v="788" actId="20577"/>
        <pc:sldMkLst>
          <pc:docMk/>
          <pc:sldMk cId="2853278211" sldId="2147468776"/>
        </pc:sldMkLst>
        <pc:spChg chg="mod ord">
          <ac:chgData name="Nimisha Reghuvaran Sheeba(UST,IN)" userId="S::245212@ust.com::037c192b-1f78-46d3-93be-0cd35ac0f7e7" providerId="AD" clId="Web-{2A030D76-890B-4EA4-B029-140103891086}" dt="2023-05-19T10:17:12.045" v="769" actId="20577"/>
          <ac:spMkLst>
            <pc:docMk/>
            <pc:sldMk cId="2853278211" sldId="2147468776"/>
            <ac:spMk id="2" creationId="{A7296D0A-9AE9-421E-722E-E3EC8617E187}"/>
          </ac:spMkLst>
        </pc:spChg>
        <pc:spChg chg="mod ord">
          <ac:chgData name="Nimisha Reghuvaran Sheeba(UST,IN)" userId="S::245212@ust.com::037c192b-1f78-46d3-93be-0cd35ac0f7e7" providerId="AD" clId="Web-{2A030D76-890B-4EA4-B029-140103891086}" dt="2023-05-19T10:19:15.174" v="788" actId="20577"/>
          <ac:spMkLst>
            <pc:docMk/>
            <pc:sldMk cId="2853278211" sldId="2147468776"/>
            <ac:spMk id="3" creationId="{1EE855D1-0945-2EAF-5331-0D1556862823}"/>
          </ac:spMkLst>
        </pc:spChg>
        <pc:spChg chg="mod ord">
          <ac:chgData name="Nimisha Reghuvaran Sheeba(UST,IN)" userId="S::245212@ust.com::037c192b-1f78-46d3-93be-0cd35ac0f7e7" providerId="AD" clId="Web-{2A030D76-890B-4EA4-B029-140103891086}" dt="2023-05-19T10:02:26.333" v="557"/>
          <ac:spMkLst>
            <pc:docMk/>
            <pc:sldMk cId="2853278211" sldId="2147468776"/>
            <ac:spMk id="4" creationId="{5628F702-93B6-BBED-5852-0B6DA13732DB}"/>
          </ac:spMkLst>
        </pc:spChg>
        <pc:spChg chg="mod ord">
          <ac:chgData name="Nimisha Reghuvaran Sheeba(UST,IN)" userId="S::245212@ust.com::037c192b-1f78-46d3-93be-0cd35ac0f7e7" providerId="AD" clId="Web-{2A030D76-890B-4EA4-B029-140103891086}" dt="2023-05-19T10:02:26.333" v="557"/>
          <ac:spMkLst>
            <pc:docMk/>
            <pc:sldMk cId="2853278211" sldId="2147468776"/>
            <ac:spMk id="5" creationId="{F8E4736D-B3F1-F93C-5ABF-0D290435B86E}"/>
          </ac:spMkLst>
        </pc:spChg>
      </pc:sldChg>
      <pc:sldChg chg="addSp modSp new">
        <pc:chgData name="Nimisha Reghuvaran Sheeba(UST,IN)" userId="S::245212@ust.com::037c192b-1f78-46d3-93be-0cd35ac0f7e7" providerId="AD" clId="Web-{2A030D76-890B-4EA4-B029-140103891086}" dt="2023-05-19T10:18:42.126" v="782" actId="20577"/>
        <pc:sldMkLst>
          <pc:docMk/>
          <pc:sldMk cId="3930582687" sldId="2147468789"/>
        </pc:sldMkLst>
        <pc:spChg chg="add mod">
          <ac:chgData name="Nimisha Reghuvaran Sheeba(UST,IN)" userId="S::245212@ust.com::037c192b-1f78-46d3-93be-0cd35ac0f7e7" providerId="AD" clId="Web-{2A030D76-890B-4EA4-B029-140103891086}" dt="2023-05-19T10:18:42.126" v="782" actId="20577"/>
          <ac:spMkLst>
            <pc:docMk/>
            <pc:sldMk cId="3930582687" sldId="2147468789"/>
            <ac:spMk id="4" creationId="{A2E01AF9-F627-B04A-4D42-5A00CF3AB023}"/>
          </ac:spMkLst>
        </pc:spChg>
      </pc:sldChg>
    </pc:docChg>
  </pc:docChgLst>
  <pc:docChgLst>
    <pc:chgData name="Amitha Mary Benny(UST,IN)" userId="S::245166@ust.com::770aa4d2-eacf-4679-8d99-44552b57f703" providerId="AD" clId="Web-{165627B1-BE7D-47BD-BEA9-624CB582C53F}"/>
    <pc:docChg chg="addSld modSld sldOrd">
      <pc:chgData name="Amitha Mary Benny(UST,IN)" userId="S::245166@ust.com::770aa4d2-eacf-4679-8d99-44552b57f703" providerId="AD" clId="Web-{165627B1-BE7D-47BD-BEA9-624CB582C53F}" dt="2023-05-19T10:28:10.027" v="241" actId="20577"/>
      <pc:docMkLst>
        <pc:docMk/>
      </pc:docMkLst>
      <pc:sldChg chg="modSp ord">
        <pc:chgData name="Amitha Mary Benny(UST,IN)" userId="S::245166@ust.com::770aa4d2-eacf-4679-8d99-44552b57f703" providerId="AD" clId="Web-{165627B1-BE7D-47BD-BEA9-624CB582C53F}" dt="2023-05-19T10:28:10.027" v="241" actId="20577"/>
        <pc:sldMkLst>
          <pc:docMk/>
          <pc:sldMk cId="972035350" sldId="2147468676"/>
        </pc:sldMkLst>
        <pc:spChg chg="mod">
          <ac:chgData name="Amitha Mary Benny(UST,IN)" userId="S::245166@ust.com::770aa4d2-eacf-4679-8d99-44552b57f703" providerId="AD" clId="Web-{165627B1-BE7D-47BD-BEA9-624CB582C53F}" dt="2023-05-19T10:28:10.027" v="241" actId="20577"/>
          <ac:spMkLst>
            <pc:docMk/>
            <pc:sldMk cId="972035350" sldId="2147468676"/>
            <ac:spMk id="7" creationId="{15D7CF14-B61B-1984-CB00-6F43AD6A205F}"/>
          </ac:spMkLst>
        </pc:spChg>
      </pc:sldChg>
      <pc:sldChg chg="modSp ord">
        <pc:chgData name="Amitha Mary Benny(UST,IN)" userId="S::245166@ust.com::770aa4d2-eacf-4679-8d99-44552b57f703" providerId="AD" clId="Web-{165627B1-BE7D-47BD-BEA9-624CB582C53F}" dt="2023-05-19T10:26:51.461" v="230"/>
        <pc:sldMkLst>
          <pc:docMk/>
          <pc:sldMk cId="3483224670" sldId="2147468677"/>
        </pc:sldMkLst>
        <pc:spChg chg="mod">
          <ac:chgData name="Amitha Mary Benny(UST,IN)" userId="S::245166@ust.com::770aa4d2-eacf-4679-8d99-44552b57f703" providerId="AD" clId="Web-{165627B1-BE7D-47BD-BEA9-624CB582C53F}" dt="2023-05-19T09:27:18.618" v="11" actId="14100"/>
          <ac:spMkLst>
            <pc:docMk/>
            <pc:sldMk cId="3483224670" sldId="2147468677"/>
            <ac:spMk id="5" creationId="{E8D900D0-3108-3C67-8B04-2FF3448C2F14}"/>
          </ac:spMkLst>
        </pc:spChg>
        <pc:spChg chg="mod">
          <ac:chgData name="Amitha Mary Benny(UST,IN)" userId="S::245166@ust.com::770aa4d2-eacf-4679-8d99-44552b57f703" providerId="AD" clId="Web-{165627B1-BE7D-47BD-BEA9-624CB582C53F}" dt="2023-05-19T09:26:44.836" v="9" actId="20577"/>
          <ac:spMkLst>
            <pc:docMk/>
            <pc:sldMk cId="3483224670" sldId="2147468677"/>
            <ac:spMk id="6" creationId="{D596C1FA-3251-9C6F-A497-B482D1DF8A93}"/>
          </ac:spMkLst>
        </pc:spChg>
      </pc:sldChg>
      <pc:sldChg chg="modSp new ord">
        <pc:chgData name="Amitha Mary Benny(UST,IN)" userId="S::245166@ust.com::770aa4d2-eacf-4679-8d99-44552b57f703" providerId="AD" clId="Web-{165627B1-BE7D-47BD-BEA9-624CB582C53F}" dt="2023-05-19T10:24:38.722" v="207"/>
        <pc:sldMkLst>
          <pc:docMk/>
          <pc:sldMk cId="1840938562" sldId="2147468704"/>
        </pc:sldMkLst>
        <pc:spChg chg="mod">
          <ac:chgData name="Amitha Mary Benny(UST,IN)" userId="S::245166@ust.com::770aa4d2-eacf-4679-8d99-44552b57f703" providerId="AD" clId="Web-{165627B1-BE7D-47BD-BEA9-624CB582C53F}" dt="2023-05-19T09:27:53.885" v="13" actId="20577"/>
          <ac:spMkLst>
            <pc:docMk/>
            <pc:sldMk cId="1840938562" sldId="2147468704"/>
            <ac:spMk id="2" creationId="{C80B48B2-FE5D-BD96-220D-3176E8C9C7DB}"/>
          </ac:spMkLst>
        </pc:spChg>
        <pc:spChg chg="mod">
          <ac:chgData name="Amitha Mary Benny(UST,IN)" userId="S::245166@ust.com::770aa4d2-eacf-4679-8d99-44552b57f703" providerId="AD" clId="Web-{165627B1-BE7D-47BD-BEA9-624CB582C53F}" dt="2023-05-19T10:13:43.622" v="206" actId="20577"/>
          <ac:spMkLst>
            <pc:docMk/>
            <pc:sldMk cId="1840938562" sldId="2147468704"/>
            <ac:spMk id="3" creationId="{6B963D22-D5B3-F8DA-D98C-8A24B2D579DD}"/>
          </ac:spMkLst>
        </pc:spChg>
      </pc:sldChg>
      <pc:sldChg chg="addSp modSp new">
        <pc:chgData name="Amitha Mary Benny(UST,IN)" userId="S::245166@ust.com::770aa4d2-eacf-4679-8d99-44552b57f703" providerId="AD" clId="Web-{165627B1-BE7D-47BD-BEA9-624CB582C53F}" dt="2023-05-19T10:08:34.658" v="172" actId="20577"/>
        <pc:sldMkLst>
          <pc:docMk/>
          <pc:sldMk cId="3554020441" sldId="2147468721"/>
        </pc:sldMkLst>
        <pc:spChg chg="mod">
          <ac:chgData name="Amitha Mary Benny(UST,IN)" userId="S::245166@ust.com::770aa4d2-eacf-4679-8d99-44552b57f703" providerId="AD" clId="Web-{165627B1-BE7D-47BD-BEA9-624CB582C53F}" dt="2023-05-19T10:07:12.327" v="161" actId="1076"/>
          <ac:spMkLst>
            <pc:docMk/>
            <pc:sldMk cId="3554020441" sldId="2147468721"/>
            <ac:spMk id="2" creationId="{82BB90CA-B061-28A4-DE6A-DB786B7F0AF9}"/>
          </ac:spMkLst>
        </pc:spChg>
        <pc:spChg chg="mod">
          <ac:chgData name="Amitha Mary Benny(UST,IN)" userId="S::245166@ust.com::770aa4d2-eacf-4679-8d99-44552b57f703" providerId="AD" clId="Web-{165627B1-BE7D-47BD-BEA9-624CB582C53F}" dt="2023-05-19T09:40:23.802" v="59" actId="20577"/>
          <ac:spMkLst>
            <pc:docMk/>
            <pc:sldMk cId="3554020441" sldId="2147468721"/>
            <ac:spMk id="3" creationId="{BFE93417-6F64-C0F6-72F5-0C7361B94899}"/>
          </ac:spMkLst>
        </pc:spChg>
        <pc:spChg chg="add mod">
          <ac:chgData name="Amitha Mary Benny(UST,IN)" userId="S::245166@ust.com::770aa4d2-eacf-4679-8d99-44552b57f703" providerId="AD" clId="Web-{165627B1-BE7D-47BD-BEA9-624CB582C53F}" dt="2023-05-19T10:08:34.658" v="172" actId="20577"/>
          <ac:spMkLst>
            <pc:docMk/>
            <pc:sldMk cId="3554020441" sldId="2147468721"/>
            <ac:spMk id="6" creationId="{6CDFA890-FF03-75C8-0765-BC4299345D0F}"/>
          </ac:spMkLst>
        </pc:spChg>
      </pc:sldChg>
      <pc:sldChg chg="modSp new">
        <pc:chgData name="Amitha Mary Benny(UST,IN)" userId="S::245166@ust.com::770aa4d2-eacf-4679-8d99-44552b57f703" providerId="AD" clId="Web-{165627B1-BE7D-47BD-BEA9-624CB582C53F}" dt="2023-05-19T10:06:54.998" v="160" actId="20577"/>
        <pc:sldMkLst>
          <pc:docMk/>
          <pc:sldMk cId="1719458399" sldId="2147468742"/>
        </pc:sldMkLst>
        <pc:spChg chg="mod">
          <ac:chgData name="Amitha Mary Benny(UST,IN)" userId="S::245166@ust.com::770aa4d2-eacf-4679-8d99-44552b57f703" providerId="AD" clId="Web-{165627B1-BE7D-47BD-BEA9-624CB582C53F}" dt="2023-05-19T09:41:56.571" v="68" actId="20577"/>
          <ac:spMkLst>
            <pc:docMk/>
            <pc:sldMk cId="1719458399" sldId="2147468742"/>
            <ac:spMk id="2" creationId="{B998063C-F8BC-F9FD-3CA3-7BE77D897D36}"/>
          </ac:spMkLst>
        </pc:spChg>
        <pc:spChg chg="mod">
          <ac:chgData name="Amitha Mary Benny(UST,IN)" userId="S::245166@ust.com::770aa4d2-eacf-4679-8d99-44552b57f703" providerId="AD" clId="Web-{165627B1-BE7D-47BD-BEA9-624CB582C53F}" dt="2023-05-19T10:06:54.998" v="160" actId="20577"/>
          <ac:spMkLst>
            <pc:docMk/>
            <pc:sldMk cId="1719458399" sldId="2147468742"/>
            <ac:spMk id="3" creationId="{0363E54B-5C82-4E92-3C10-A1986E3F0860}"/>
          </ac:spMkLst>
        </pc:spChg>
      </pc:sldChg>
      <pc:sldChg chg="modSp new">
        <pc:chgData name="Amitha Mary Benny(UST,IN)" userId="S::245166@ust.com::770aa4d2-eacf-4679-8d99-44552b57f703" providerId="AD" clId="Web-{165627B1-BE7D-47BD-BEA9-624CB582C53F}" dt="2023-05-19T10:10:16.739" v="184" actId="20577"/>
        <pc:sldMkLst>
          <pc:docMk/>
          <pc:sldMk cId="1962660660" sldId="2147468746"/>
        </pc:sldMkLst>
        <pc:spChg chg="mod">
          <ac:chgData name="Amitha Mary Benny(UST,IN)" userId="S::245166@ust.com::770aa4d2-eacf-4679-8d99-44552b57f703" providerId="AD" clId="Web-{165627B1-BE7D-47BD-BEA9-624CB582C53F}" dt="2023-05-19T09:42:18.259" v="72" actId="20577"/>
          <ac:spMkLst>
            <pc:docMk/>
            <pc:sldMk cId="1962660660" sldId="2147468746"/>
            <ac:spMk id="2" creationId="{30B674D4-65CF-C87A-D290-5B64DB4D7804}"/>
          </ac:spMkLst>
        </pc:spChg>
        <pc:spChg chg="mod">
          <ac:chgData name="Amitha Mary Benny(UST,IN)" userId="S::245166@ust.com::770aa4d2-eacf-4679-8d99-44552b57f703" providerId="AD" clId="Web-{165627B1-BE7D-47BD-BEA9-624CB582C53F}" dt="2023-05-19T10:10:16.739" v="184" actId="20577"/>
          <ac:spMkLst>
            <pc:docMk/>
            <pc:sldMk cId="1962660660" sldId="2147468746"/>
            <ac:spMk id="3" creationId="{1AA529D6-94F3-F76F-599C-727B71C39F61}"/>
          </ac:spMkLst>
        </pc:spChg>
      </pc:sldChg>
      <pc:sldChg chg="modSp new">
        <pc:chgData name="Amitha Mary Benny(UST,IN)" userId="S::245166@ust.com::770aa4d2-eacf-4679-8d99-44552b57f703" providerId="AD" clId="Web-{165627B1-BE7D-47BD-BEA9-624CB582C53F}" dt="2023-05-19T10:12:03.337" v="197" actId="20577"/>
        <pc:sldMkLst>
          <pc:docMk/>
          <pc:sldMk cId="3262348333" sldId="2147468748"/>
        </pc:sldMkLst>
        <pc:spChg chg="mod">
          <ac:chgData name="Amitha Mary Benny(UST,IN)" userId="S::245166@ust.com::770aa4d2-eacf-4679-8d99-44552b57f703" providerId="AD" clId="Web-{165627B1-BE7D-47BD-BEA9-624CB582C53F}" dt="2023-05-19T09:42:25.525" v="73" actId="20577"/>
          <ac:spMkLst>
            <pc:docMk/>
            <pc:sldMk cId="3262348333" sldId="2147468748"/>
            <ac:spMk id="2" creationId="{63F758C0-DBB1-F08B-6C30-B72444682C96}"/>
          </ac:spMkLst>
        </pc:spChg>
        <pc:spChg chg="mod">
          <ac:chgData name="Amitha Mary Benny(UST,IN)" userId="S::245166@ust.com::770aa4d2-eacf-4679-8d99-44552b57f703" providerId="AD" clId="Web-{165627B1-BE7D-47BD-BEA9-624CB582C53F}" dt="2023-05-19T10:12:03.337" v="197" actId="20577"/>
          <ac:spMkLst>
            <pc:docMk/>
            <pc:sldMk cId="3262348333" sldId="2147468748"/>
            <ac:spMk id="3" creationId="{793AFA3A-556D-A7CC-AC03-3E4D867BA466}"/>
          </ac:spMkLst>
        </pc:spChg>
      </pc:sldChg>
      <pc:sldChg chg="modSp new">
        <pc:chgData name="Amitha Mary Benny(UST,IN)" userId="S::245166@ust.com::770aa4d2-eacf-4679-8d99-44552b57f703" providerId="AD" clId="Web-{165627B1-BE7D-47BD-BEA9-624CB582C53F}" dt="2023-05-19T10:12:52.854" v="202" actId="20577"/>
        <pc:sldMkLst>
          <pc:docMk/>
          <pc:sldMk cId="59712006" sldId="2147468766"/>
        </pc:sldMkLst>
        <pc:spChg chg="mod">
          <ac:chgData name="Amitha Mary Benny(UST,IN)" userId="S::245166@ust.com::770aa4d2-eacf-4679-8d99-44552b57f703" providerId="AD" clId="Web-{165627B1-BE7D-47BD-BEA9-624CB582C53F}" dt="2023-05-19T09:53:09.969" v="148" actId="20577"/>
          <ac:spMkLst>
            <pc:docMk/>
            <pc:sldMk cId="59712006" sldId="2147468766"/>
            <ac:spMk id="2" creationId="{F038B135-3CF6-5C30-8990-C27A1AD6AC16}"/>
          </ac:spMkLst>
        </pc:spChg>
        <pc:spChg chg="mod">
          <ac:chgData name="Amitha Mary Benny(UST,IN)" userId="S::245166@ust.com::770aa4d2-eacf-4679-8d99-44552b57f703" providerId="AD" clId="Web-{165627B1-BE7D-47BD-BEA9-624CB582C53F}" dt="2023-05-19T10:12:52.854" v="202" actId="20577"/>
          <ac:spMkLst>
            <pc:docMk/>
            <pc:sldMk cId="59712006" sldId="2147468766"/>
            <ac:spMk id="3" creationId="{9727C0B9-3FD4-46AB-AB66-7E6D4C54781C}"/>
          </ac:spMkLst>
        </pc:spChg>
      </pc:sldChg>
    </pc:docChg>
  </pc:docChgLst>
  <pc:docChgLst>
    <pc:chgData name="Amitha Mary Benny(UST,IN)" userId="S::245166@ust.com::770aa4d2-eacf-4679-8d99-44552b57f703" providerId="AD" clId="Web-{E06FEF5B-AED7-48E9-8EE3-08E3BD3A70D1}"/>
    <pc:docChg chg="modSld">
      <pc:chgData name="Amitha Mary Benny(UST,IN)" userId="S::245166@ust.com::770aa4d2-eacf-4679-8d99-44552b57f703" providerId="AD" clId="Web-{E06FEF5B-AED7-48E9-8EE3-08E3BD3A70D1}" dt="2023-05-19T09:24:50.884" v="53"/>
      <pc:docMkLst>
        <pc:docMk/>
      </pc:docMkLst>
      <pc:sldChg chg="addSp delSp modSp mod modClrScheme chgLayout">
        <pc:chgData name="Amitha Mary Benny(UST,IN)" userId="S::245166@ust.com::770aa4d2-eacf-4679-8d99-44552b57f703" providerId="AD" clId="Web-{E06FEF5B-AED7-48E9-8EE3-08E3BD3A70D1}" dt="2023-05-19T09:23:49.180" v="52" actId="20577"/>
        <pc:sldMkLst>
          <pc:docMk/>
          <pc:sldMk cId="972035350" sldId="2147468676"/>
        </pc:sldMkLst>
        <pc:spChg chg="mod ord">
          <ac:chgData name="Amitha Mary Benny(UST,IN)" userId="S::245166@ust.com::770aa4d2-eacf-4679-8d99-44552b57f703" providerId="AD" clId="Web-{E06FEF5B-AED7-48E9-8EE3-08E3BD3A70D1}" dt="2023-05-19T09:11:02.003" v="7"/>
          <ac:spMkLst>
            <pc:docMk/>
            <pc:sldMk cId="972035350" sldId="2147468676"/>
            <ac:spMk id="2" creationId="{57943DCE-D0AA-4F09-A731-75956C5D498E}"/>
          </ac:spMkLst>
        </pc:spChg>
        <pc:spChg chg="mod ord">
          <ac:chgData name="Amitha Mary Benny(UST,IN)" userId="S::245166@ust.com::770aa4d2-eacf-4679-8d99-44552b57f703" providerId="AD" clId="Web-{E06FEF5B-AED7-48E9-8EE3-08E3BD3A70D1}" dt="2023-05-19T09:11:02.003" v="7"/>
          <ac:spMkLst>
            <pc:docMk/>
            <pc:sldMk cId="972035350" sldId="2147468676"/>
            <ac:spMk id="3" creationId="{E32FC6E4-481D-4C76-BDF1-1591601FE0A5}"/>
          </ac:spMkLst>
        </pc:spChg>
        <pc:spChg chg="add del mod">
          <ac:chgData name="Amitha Mary Benny(UST,IN)" userId="S::245166@ust.com::770aa4d2-eacf-4679-8d99-44552b57f703" providerId="AD" clId="Web-{E06FEF5B-AED7-48E9-8EE3-08E3BD3A70D1}" dt="2023-05-19T09:11:35.019" v="9"/>
          <ac:spMkLst>
            <pc:docMk/>
            <pc:sldMk cId="972035350" sldId="2147468676"/>
            <ac:spMk id="5" creationId="{0B006F0A-C82E-B563-7605-EC3553530776}"/>
          </ac:spMkLst>
        </pc:spChg>
        <pc:spChg chg="add mod ord">
          <ac:chgData name="Amitha Mary Benny(UST,IN)" userId="S::245166@ust.com::770aa4d2-eacf-4679-8d99-44552b57f703" providerId="AD" clId="Web-{E06FEF5B-AED7-48E9-8EE3-08E3BD3A70D1}" dt="2023-05-19T09:11:49.957" v="11" actId="20577"/>
          <ac:spMkLst>
            <pc:docMk/>
            <pc:sldMk cId="972035350" sldId="2147468676"/>
            <ac:spMk id="6" creationId="{7FDA53C0-B4EA-3873-96D6-7E6C18DD4F40}"/>
          </ac:spMkLst>
        </pc:spChg>
        <pc:spChg chg="add mod ord">
          <ac:chgData name="Amitha Mary Benny(UST,IN)" userId="S::245166@ust.com::770aa4d2-eacf-4679-8d99-44552b57f703" providerId="AD" clId="Web-{E06FEF5B-AED7-48E9-8EE3-08E3BD3A70D1}" dt="2023-05-19T09:23:49.180" v="52" actId="20577"/>
          <ac:spMkLst>
            <pc:docMk/>
            <pc:sldMk cId="972035350" sldId="2147468676"/>
            <ac:spMk id="7" creationId="{15D7CF14-B61B-1984-CB00-6F43AD6A205F}"/>
          </ac:spMkLst>
        </pc:spChg>
      </pc:sldChg>
      <pc:sldChg chg="addSp modSp mod modClrScheme chgLayout">
        <pc:chgData name="Amitha Mary Benny(UST,IN)" userId="S::245166@ust.com::770aa4d2-eacf-4679-8d99-44552b57f703" providerId="AD" clId="Web-{E06FEF5B-AED7-48E9-8EE3-08E3BD3A70D1}" dt="2023-05-19T09:24:50.884" v="53"/>
        <pc:sldMkLst>
          <pc:docMk/>
          <pc:sldMk cId="3483224670" sldId="2147468677"/>
        </pc:sldMkLst>
        <pc:spChg chg="mod ord">
          <ac:chgData name="Amitha Mary Benny(UST,IN)" userId="S::245166@ust.com::770aa4d2-eacf-4679-8d99-44552b57f703" providerId="AD" clId="Web-{E06FEF5B-AED7-48E9-8EE3-08E3BD3A70D1}" dt="2023-05-19T09:24:50.884" v="53"/>
          <ac:spMkLst>
            <pc:docMk/>
            <pc:sldMk cId="3483224670" sldId="2147468677"/>
            <ac:spMk id="2" creationId="{57943DCE-D0AA-4F09-A731-75956C5D498E}"/>
          </ac:spMkLst>
        </pc:spChg>
        <pc:spChg chg="mod ord">
          <ac:chgData name="Amitha Mary Benny(UST,IN)" userId="S::245166@ust.com::770aa4d2-eacf-4679-8d99-44552b57f703" providerId="AD" clId="Web-{E06FEF5B-AED7-48E9-8EE3-08E3BD3A70D1}" dt="2023-05-19T09:24:50.884" v="53"/>
          <ac:spMkLst>
            <pc:docMk/>
            <pc:sldMk cId="3483224670" sldId="2147468677"/>
            <ac:spMk id="3" creationId="{E32FC6E4-481D-4C76-BDF1-1591601FE0A5}"/>
          </ac:spMkLst>
        </pc:spChg>
        <pc:spChg chg="add mod ord">
          <ac:chgData name="Amitha Mary Benny(UST,IN)" userId="S::245166@ust.com::770aa4d2-eacf-4679-8d99-44552b57f703" providerId="AD" clId="Web-{E06FEF5B-AED7-48E9-8EE3-08E3BD3A70D1}" dt="2023-05-19T09:24:50.884" v="53"/>
          <ac:spMkLst>
            <pc:docMk/>
            <pc:sldMk cId="3483224670" sldId="2147468677"/>
            <ac:spMk id="5" creationId="{E8D900D0-3108-3C67-8B04-2FF3448C2F14}"/>
          </ac:spMkLst>
        </pc:spChg>
        <pc:spChg chg="add mod ord">
          <ac:chgData name="Amitha Mary Benny(UST,IN)" userId="S::245166@ust.com::770aa4d2-eacf-4679-8d99-44552b57f703" providerId="AD" clId="Web-{E06FEF5B-AED7-48E9-8EE3-08E3BD3A70D1}" dt="2023-05-19T09:24:50.884" v="53"/>
          <ac:spMkLst>
            <pc:docMk/>
            <pc:sldMk cId="3483224670" sldId="2147468677"/>
            <ac:spMk id="6" creationId="{D596C1FA-3251-9C6F-A497-B482D1DF8A93}"/>
          </ac:spMkLst>
        </pc:spChg>
      </pc:sldChg>
      <pc:sldChg chg="addSp delSp modSp">
        <pc:chgData name="Amitha Mary Benny(UST,IN)" userId="S::245166@ust.com::770aa4d2-eacf-4679-8d99-44552b57f703" providerId="AD" clId="Web-{E06FEF5B-AED7-48E9-8EE3-08E3BD3A70D1}" dt="2023-05-19T09:09:47.595" v="3"/>
        <pc:sldMkLst>
          <pc:docMk/>
          <pc:sldMk cId="4011445865" sldId="2147468679"/>
        </pc:sldMkLst>
        <pc:spChg chg="add del mod">
          <ac:chgData name="Amitha Mary Benny(UST,IN)" userId="S::245166@ust.com::770aa4d2-eacf-4679-8d99-44552b57f703" providerId="AD" clId="Web-{E06FEF5B-AED7-48E9-8EE3-08E3BD3A70D1}" dt="2023-05-19T09:09:47.595" v="3"/>
          <ac:spMkLst>
            <pc:docMk/>
            <pc:sldMk cId="4011445865" sldId="2147468679"/>
            <ac:spMk id="5" creationId="{8D7C03E2-ABF5-193C-1EB0-826177A336AC}"/>
          </ac:spMkLst>
        </pc:spChg>
      </pc:sldChg>
    </pc:docChg>
  </pc:docChgLst>
  <pc:docChgLst>
    <pc:chgData name="Anirudh Gopalakrishnan(UST,IN)" userId="S::245099@ust.com::887f2d97-509d-441f-ad81-d7cec9cf312b" providerId="AD" clId="Web-{BD58D138-406A-47AF-91E9-814F6FE85264}"/>
    <pc:docChg chg="modSld">
      <pc:chgData name="Anirudh Gopalakrishnan(UST,IN)" userId="S::245099@ust.com::887f2d97-509d-441f-ad81-d7cec9cf312b" providerId="AD" clId="Web-{BD58D138-406A-47AF-91E9-814F6FE85264}" dt="2023-05-19T09:28:07.515" v="44" actId="20577"/>
      <pc:docMkLst>
        <pc:docMk/>
      </pc:docMkLst>
      <pc:sldChg chg="addSp delSp modSp">
        <pc:chgData name="Anirudh Gopalakrishnan(UST,IN)" userId="S::245099@ust.com::887f2d97-509d-441f-ad81-d7cec9cf312b" providerId="AD" clId="Web-{BD58D138-406A-47AF-91E9-814F6FE85264}" dt="2023-05-19T09:26:32.793" v="31" actId="20577"/>
        <pc:sldMkLst>
          <pc:docMk/>
          <pc:sldMk cId="2264294139" sldId="2147468649"/>
        </pc:sldMkLst>
        <pc:spChg chg="mod">
          <ac:chgData name="Anirudh Gopalakrishnan(UST,IN)" userId="S::245099@ust.com::887f2d97-509d-441f-ad81-d7cec9cf312b" providerId="AD" clId="Web-{BD58D138-406A-47AF-91E9-814F6FE85264}" dt="2023-05-19T09:26:32.793" v="31" actId="20577"/>
          <ac:spMkLst>
            <pc:docMk/>
            <pc:sldMk cId="2264294139" sldId="2147468649"/>
            <ac:spMk id="5" creationId="{B3EC57FE-D808-26AF-45D0-D5AB704F35BF}"/>
          </ac:spMkLst>
        </pc:spChg>
        <pc:spChg chg="del">
          <ac:chgData name="Anirudh Gopalakrishnan(UST,IN)" userId="S::245099@ust.com::887f2d97-509d-441f-ad81-d7cec9cf312b" providerId="AD" clId="Web-{BD58D138-406A-47AF-91E9-814F6FE85264}" dt="2023-05-19T09:22:44.084" v="0"/>
          <ac:spMkLst>
            <pc:docMk/>
            <pc:sldMk cId="2264294139" sldId="2147468649"/>
            <ac:spMk id="6" creationId="{5098ED37-4E4B-A698-F30F-A8AD7D93CEB4}"/>
          </ac:spMkLst>
        </pc:spChg>
        <pc:spChg chg="add mod">
          <ac:chgData name="Anirudh Gopalakrishnan(UST,IN)" userId="S::245099@ust.com::887f2d97-509d-441f-ad81-d7cec9cf312b" providerId="AD" clId="Web-{BD58D138-406A-47AF-91E9-814F6FE85264}" dt="2023-05-19T09:25:53.199" v="30" actId="14100"/>
          <ac:spMkLst>
            <pc:docMk/>
            <pc:sldMk cId="2264294139" sldId="2147468649"/>
            <ac:spMk id="8" creationId="{F7A5C2E9-BE35-C62C-37E9-E1ABEC7B91FF}"/>
          </ac:spMkLst>
        </pc:spChg>
        <pc:picChg chg="add mod ord">
          <ac:chgData name="Anirudh Gopalakrishnan(UST,IN)" userId="S::245099@ust.com::887f2d97-509d-441f-ad81-d7cec9cf312b" providerId="AD" clId="Web-{BD58D138-406A-47AF-91E9-814F6FE85264}" dt="2023-05-19T09:25:09.541" v="23" actId="1076"/>
          <ac:picMkLst>
            <pc:docMk/>
            <pc:sldMk cId="2264294139" sldId="2147468649"/>
            <ac:picMk id="7" creationId="{95E743DB-6689-BCED-F927-8FCCC7D17673}"/>
          </ac:picMkLst>
        </pc:picChg>
      </pc:sldChg>
      <pc:sldChg chg="addSp modSp mod modClrScheme chgLayout">
        <pc:chgData name="Anirudh Gopalakrishnan(UST,IN)" userId="S::245099@ust.com::887f2d97-509d-441f-ad81-d7cec9cf312b" providerId="AD" clId="Web-{BD58D138-406A-47AF-91E9-814F6FE85264}" dt="2023-05-19T09:28:07.515" v="44" actId="20577"/>
        <pc:sldMkLst>
          <pc:docMk/>
          <pc:sldMk cId="4114277754" sldId="2147468652"/>
        </pc:sldMkLst>
        <pc:spChg chg="mod ord">
          <ac:chgData name="Anirudh Gopalakrishnan(UST,IN)" userId="S::245099@ust.com::887f2d97-509d-441f-ad81-d7cec9cf312b" providerId="AD" clId="Web-{BD58D138-406A-47AF-91E9-814F6FE85264}" dt="2023-05-19T09:27:13.248" v="32"/>
          <ac:spMkLst>
            <pc:docMk/>
            <pc:sldMk cId="4114277754" sldId="2147468652"/>
            <ac:spMk id="2" creationId="{57943DCE-D0AA-4F09-A731-75956C5D498E}"/>
          </ac:spMkLst>
        </pc:spChg>
        <pc:spChg chg="mod ord">
          <ac:chgData name="Anirudh Gopalakrishnan(UST,IN)" userId="S::245099@ust.com::887f2d97-509d-441f-ad81-d7cec9cf312b" providerId="AD" clId="Web-{BD58D138-406A-47AF-91E9-814F6FE85264}" dt="2023-05-19T09:27:13.248" v="32"/>
          <ac:spMkLst>
            <pc:docMk/>
            <pc:sldMk cId="4114277754" sldId="2147468652"/>
            <ac:spMk id="3" creationId="{E32FC6E4-481D-4C76-BDF1-1591601FE0A5}"/>
          </ac:spMkLst>
        </pc:spChg>
        <pc:spChg chg="add mod ord">
          <ac:chgData name="Anirudh Gopalakrishnan(UST,IN)" userId="S::245099@ust.com::887f2d97-509d-441f-ad81-d7cec9cf312b" providerId="AD" clId="Web-{BD58D138-406A-47AF-91E9-814F6FE85264}" dt="2023-05-19T09:28:07.515" v="44" actId="20577"/>
          <ac:spMkLst>
            <pc:docMk/>
            <pc:sldMk cId="4114277754" sldId="2147468652"/>
            <ac:spMk id="5" creationId="{6F9B1125-71EF-AF0E-F4F7-1240A470A960}"/>
          </ac:spMkLst>
        </pc:spChg>
        <pc:spChg chg="add mod ord">
          <ac:chgData name="Anirudh Gopalakrishnan(UST,IN)" userId="S::245099@ust.com::887f2d97-509d-441f-ad81-d7cec9cf312b" providerId="AD" clId="Web-{BD58D138-406A-47AF-91E9-814F6FE85264}" dt="2023-05-19T09:27:13.248" v="32"/>
          <ac:spMkLst>
            <pc:docMk/>
            <pc:sldMk cId="4114277754" sldId="2147468652"/>
            <ac:spMk id="6" creationId="{EF999B69-5853-8D13-3DF0-A8966778582D}"/>
          </ac:spMkLst>
        </pc:spChg>
      </pc:sldChg>
    </pc:docChg>
  </pc:docChgLst>
  <pc:docChgLst>
    <pc:chgData name="Anirudh Gopalakrishnan(UST,IN)" userId="S::245099@ust.com::887f2d97-509d-441f-ad81-d7cec9cf312b" providerId="AD" clId="Web-{B2057EEB-B59C-435D-9929-C9D368F19591}"/>
    <pc:docChg chg="modSld">
      <pc:chgData name="Anirudh Gopalakrishnan(UST,IN)" userId="S::245099@ust.com::887f2d97-509d-441f-ad81-d7cec9cf312b" providerId="AD" clId="Web-{B2057EEB-B59C-435D-9929-C9D368F19591}" dt="2023-05-19T10:08:20.489" v="7" actId="14100"/>
      <pc:docMkLst>
        <pc:docMk/>
      </pc:docMkLst>
      <pc:sldChg chg="modSp">
        <pc:chgData name="Anirudh Gopalakrishnan(UST,IN)" userId="S::245099@ust.com::887f2d97-509d-441f-ad81-d7cec9cf312b" providerId="AD" clId="Web-{B2057EEB-B59C-435D-9929-C9D368F19591}" dt="2023-05-19T10:08:20.489" v="7" actId="14100"/>
        <pc:sldMkLst>
          <pc:docMk/>
          <pc:sldMk cId="3315095952" sldId="2147468783"/>
        </pc:sldMkLst>
        <pc:spChg chg="mod">
          <ac:chgData name="Anirudh Gopalakrishnan(UST,IN)" userId="S::245099@ust.com::887f2d97-509d-441f-ad81-d7cec9cf312b" providerId="AD" clId="Web-{B2057EEB-B59C-435D-9929-C9D368F19591}" dt="2023-05-19T10:08:16.661" v="6" actId="20577"/>
          <ac:spMkLst>
            <pc:docMk/>
            <pc:sldMk cId="3315095952" sldId="2147468783"/>
            <ac:spMk id="2" creationId="{ACF470C5-DD8A-D3FE-7EA2-EC86D1CA0AD5}"/>
          </ac:spMkLst>
        </pc:spChg>
        <pc:spChg chg="mod">
          <ac:chgData name="Anirudh Gopalakrishnan(UST,IN)" userId="S::245099@ust.com::887f2d97-509d-441f-ad81-d7cec9cf312b" providerId="AD" clId="Web-{B2057EEB-B59C-435D-9929-C9D368F19591}" dt="2023-05-19T10:08:20.489" v="7" actId="14100"/>
          <ac:spMkLst>
            <pc:docMk/>
            <pc:sldMk cId="3315095952" sldId="2147468783"/>
            <ac:spMk id="3" creationId="{5E4B1891-0C81-50B2-2031-EB5190FD4E4E}"/>
          </ac:spMkLst>
        </pc:spChg>
      </pc:sldChg>
    </pc:docChg>
  </pc:docChgLst>
  <pc:docChgLst>
    <pc:chgData name="Devika Bijo(UST,IN)" userId="S::245171@ust.com::34991925-0ca3-4c14-a364-3703c3ae121f" providerId="AD" clId="Web-{2C55163D-F893-447E-B7A6-B8FC0F18C731}"/>
    <pc:docChg chg="addSld delSld modSld">
      <pc:chgData name="Devika Bijo(UST,IN)" userId="S::245171@ust.com::34991925-0ca3-4c14-a364-3703c3ae121f" providerId="AD" clId="Web-{2C55163D-F893-447E-B7A6-B8FC0F18C731}" dt="2023-05-19T09:55:26.285" v="268" actId="1076"/>
      <pc:docMkLst>
        <pc:docMk/>
      </pc:docMkLst>
      <pc:sldChg chg="addSp modSp mod modClrScheme chgLayout">
        <pc:chgData name="Devika Bijo(UST,IN)" userId="S::245171@ust.com::34991925-0ca3-4c14-a364-3703c3ae121f" providerId="AD" clId="Web-{2C55163D-F893-447E-B7A6-B8FC0F18C731}" dt="2023-05-19T09:53:27.860" v="263" actId="14100"/>
        <pc:sldMkLst>
          <pc:docMk/>
          <pc:sldMk cId="632242803" sldId="2147468678"/>
        </pc:sldMkLst>
        <pc:spChg chg="mod ord">
          <ac:chgData name="Devika Bijo(UST,IN)" userId="S::245171@ust.com::34991925-0ca3-4c14-a364-3703c3ae121f" providerId="AD" clId="Web-{2C55163D-F893-447E-B7A6-B8FC0F18C731}" dt="2023-05-19T09:10:53.491" v="0"/>
          <ac:spMkLst>
            <pc:docMk/>
            <pc:sldMk cId="632242803" sldId="2147468678"/>
            <ac:spMk id="2" creationId="{57943DCE-D0AA-4F09-A731-75956C5D498E}"/>
          </ac:spMkLst>
        </pc:spChg>
        <pc:spChg chg="mod ord">
          <ac:chgData name="Devika Bijo(UST,IN)" userId="S::245171@ust.com::34991925-0ca3-4c14-a364-3703c3ae121f" providerId="AD" clId="Web-{2C55163D-F893-447E-B7A6-B8FC0F18C731}" dt="2023-05-19T09:10:53.491" v="0"/>
          <ac:spMkLst>
            <pc:docMk/>
            <pc:sldMk cId="632242803" sldId="2147468678"/>
            <ac:spMk id="3" creationId="{E32FC6E4-481D-4C76-BDF1-1591601FE0A5}"/>
          </ac:spMkLst>
        </pc:spChg>
        <pc:spChg chg="add mod ord">
          <ac:chgData name="Devika Bijo(UST,IN)" userId="S::245171@ust.com::34991925-0ca3-4c14-a364-3703c3ae121f" providerId="AD" clId="Web-{2C55163D-F893-447E-B7A6-B8FC0F18C731}" dt="2023-05-19T09:53:27.860" v="263" actId="14100"/>
          <ac:spMkLst>
            <pc:docMk/>
            <pc:sldMk cId="632242803" sldId="2147468678"/>
            <ac:spMk id="5" creationId="{FB715F1F-6C28-25F1-30EB-566DFCA68FFA}"/>
          </ac:spMkLst>
        </pc:spChg>
        <pc:spChg chg="add mod ord">
          <ac:chgData name="Devika Bijo(UST,IN)" userId="S::245171@ust.com::34991925-0ca3-4c14-a364-3703c3ae121f" providerId="AD" clId="Web-{2C55163D-F893-447E-B7A6-B8FC0F18C731}" dt="2023-05-19T09:19:56.197" v="56" actId="20577"/>
          <ac:spMkLst>
            <pc:docMk/>
            <pc:sldMk cId="632242803" sldId="2147468678"/>
            <ac:spMk id="6" creationId="{BE4EAD9E-8D40-F9C1-3520-5DA4FCCC787B}"/>
          </ac:spMkLst>
        </pc:spChg>
      </pc:sldChg>
      <pc:sldChg chg="addSp modSp mod modClrScheme chgLayout">
        <pc:chgData name="Devika Bijo(UST,IN)" userId="S::245171@ust.com::34991925-0ca3-4c14-a364-3703c3ae121f" providerId="AD" clId="Web-{2C55163D-F893-447E-B7A6-B8FC0F18C731}" dt="2023-05-19T09:25:38.600" v="101" actId="20577"/>
        <pc:sldMkLst>
          <pc:docMk/>
          <pc:sldMk cId="4011445865" sldId="2147468679"/>
        </pc:sldMkLst>
        <pc:spChg chg="mod ord">
          <ac:chgData name="Devika Bijo(UST,IN)" userId="S::245171@ust.com::34991925-0ca3-4c14-a364-3703c3ae121f" providerId="AD" clId="Web-{2C55163D-F893-447E-B7A6-B8FC0F18C731}" dt="2023-05-19T09:20:16.182" v="58"/>
          <ac:spMkLst>
            <pc:docMk/>
            <pc:sldMk cId="4011445865" sldId="2147468679"/>
            <ac:spMk id="2" creationId="{57943DCE-D0AA-4F09-A731-75956C5D498E}"/>
          </ac:spMkLst>
        </pc:spChg>
        <pc:spChg chg="mod ord">
          <ac:chgData name="Devika Bijo(UST,IN)" userId="S::245171@ust.com::34991925-0ca3-4c14-a364-3703c3ae121f" providerId="AD" clId="Web-{2C55163D-F893-447E-B7A6-B8FC0F18C731}" dt="2023-05-19T09:20:16.182" v="58"/>
          <ac:spMkLst>
            <pc:docMk/>
            <pc:sldMk cId="4011445865" sldId="2147468679"/>
            <ac:spMk id="3" creationId="{E32FC6E4-481D-4C76-BDF1-1591601FE0A5}"/>
          </ac:spMkLst>
        </pc:spChg>
        <pc:spChg chg="add mod ord">
          <ac:chgData name="Devika Bijo(UST,IN)" userId="S::245171@ust.com::34991925-0ca3-4c14-a364-3703c3ae121f" providerId="AD" clId="Web-{2C55163D-F893-447E-B7A6-B8FC0F18C731}" dt="2023-05-19T09:20:28.089" v="60" actId="20577"/>
          <ac:spMkLst>
            <pc:docMk/>
            <pc:sldMk cId="4011445865" sldId="2147468679"/>
            <ac:spMk id="6" creationId="{35F1DB4C-EE9C-732D-92AD-0E979BDF4982}"/>
          </ac:spMkLst>
        </pc:spChg>
        <pc:spChg chg="add mod ord">
          <ac:chgData name="Devika Bijo(UST,IN)" userId="S::245171@ust.com::34991925-0ca3-4c14-a364-3703c3ae121f" providerId="AD" clId="Web-{2C55163D-F893-447E-B7A6-B8FC0F18C731}" dt="2023-05-19T09:25:38.600" v="101" actId="20577"/>
          <ac:spMkLst>
            <pc:docMk/>
            <pc:sldMk cId="4011445865" sldId="2147468679"/>
            <ac:spMk id="7" creationId="{27D5FB3E-9CBA-A09B-0792-9905D9404F46}"/>
          </ac:spMkLst>
        </pc:spChg>
      </pc:sldChg>
      <pc:sldChg chg="modSp">
        <pc:chgData name="Devika Bijo(UST,IN)" userId="S::245171@ust.com::34991925-0ca3-4c14-a364-3703c3ae121f" providerId="AD" clId="Web-{2C55163D-F893-447E-B7A6-B8FC0F18C731}" dt="2023-05-19T09:55:26.285" v="268" actId="1076"/>
        <pc:sldMkLst>
          <pc:docMk/>
          <pc:sldMk cId="968675413" sldId="2147468680"/>
        </pc:sldMkLst>
        <pc:spChg chg="mod">
          <ac:chgData name="Devika Bijo(UST,IN)" userId="S::245171@ust.com::34991925-0ca3-4c14-a364-3703c3ae121f" providerId="AD" clId="Web-{2C55163D-F893-447E-B7A6-B8FC0F18C731}" dt="2023-05-19T09:55:26.285" v="268" actId="1076"/>
          <ac:spMkLst>
            <pc:docMk/>
            <pc:sldMk cId="968675413" sldId="2147468680"/>
            <ac:spMk id="6" creationId="{05277188-541C-8914-07B1-10FC16F7E09F}"/>
          </ac:spMkLst>
        </pc:spChg>
      </pc:sldChg>
      <pc:sldChg chg="delSp modSp new">
        <pc:chgData name="Devika Bijo(UST,IN)" userId="S::245171@ust.com::34991925-0ca3-4c14-a364-3703c3ae121f" providerId="AD" clId="Web-{2C55163D-F893-447E-B7A6-B8FC0F18C731}" dt="2023-05-19T09:31:29.377" v="138" actId="20577"/>
        <pc:sldMkLst>
          <pc:docMk/>
          <pc:sldMk cId="4280532961" sldId="2147468702"/>
        </pc:sldMkLst>
        <pc:spChg chg="del mod">
          <ac:chgData name="Devika Bijo(UST,IN)" userId="S::245171@ust.com::34991925-0ca3-4c14-a364-3703c3ae121f" providerId="AD" clId="Web-{2C55163D-F893-447E-B7A6-B8FC0F18C731}" dt="2023-05-19T09:29:01.982" v="114"/>
          <ac:spMkLst>
            <pc:docMk/>
            <pc:sldMk cId="4280532961" sldId="2147468702"/>
            <ac:spMk id="2" creationId="{70251379-1A35-ED6C-D238-B6D76D69AEAB}"/>
          </ac:spMkLst>
        </pc:spChg>
        <pc:spChg chg="mod">
          <ac:chgData name="Devika Bijo(UST,IN)" userId="S::245171@ust.com::34991925-0ca3-4c14-a364-3703c3ae121f" providerId="AD" clId="Web-{2C55163D-F893-447E-B7A6-B8FC0F18C731}" dt="2023-05-19T09:31:29.377" v="138" actId="20577"/>
          <ac:spMkLst>
            <pc:docMk/>
            <pc:sldMk cId="4280532961" sldId="2147468702"/>
            <ac:spMk id="3" creationId="{1042FDE0-7D98-CB5C-6FEE-C3702F97C7B6}"/>
          </ac:spMkLst>
        </pc:spChg>
      </pc:sldChg>
      <pc:sldChg chg="modSp new">
        <pc:chgData name="Devika Bijo(UST,IN)" userId="S::245171@ust.com::34991925-0ca3-4c14-a364-3703c3ae121f" providerId="AD" clId="Web-{2C55163D-F893-447E-B7A6-B8FC0F18C731}" dt="2023-05-19T09:48:03.692" v="237" actId="14100"/>
        <pc:sldMkLst>
          <pc:docMk/>
          <pc:sldMk cId="3174316296" sldId="2147468722"/>
        </pc:sldMkLst>
        <pc:spChg chg="mod">
          <ac:chgData name="Devika Bijo(UST,IN)" userId="S::245171@ust.com::34991925-0ca3-4c14-a364-3703c3ae121f" providerId="AD" clId="Web-{2C55163D-F893-447E-B7A6-B8FC0F18C731}" dt="2023-05-19T09:44:25.185" v="218" actId="20577"/>
          <ac:spMkLst>
            <pc:docMk/>
            <pc:sldMk cId="3174316296" sldId="2147468722"/>
            <ac:spMk id="2" creationId="{43B989B6-2A53-D466-7BFF-B3442098FD9F}"/>
          </ac:spMkLst>
        </pc:spChg>
        <pc:spChg chg="mod">
          <ac:chgData name="Devika Bijo(UST,IN)" userId="S::245171@ust.com::34991925-0ca3-4c14-a364-3703c3ae121f" providerId="AD" clId="Web-{2C55163D-F893-447E-B7A6-B8FC0F18C731}" dt="2023-05-19T09:48:03.692" v="237" actId="14100"/>
          <ac:spMkLst>
            <pc:docMk/>
            <pc:sldMk cId="3174316296" sldId="2147468722"/>
            <ac:spMk id="3" creationId="{B3D7131D-4C25-9211-737C-A3273EEBF790}"/>
          </ac:spMkLst>
        </pc:spChg>
      </pc:sldChg>
      <pc:sldChg chg="delSp modSp new">
        <pc:chgData name="Devika Bijo(UST,IN)" userId="S::245171@ust.com::34991925-0ca3-4c14-a364-3703c3ae121f" providerId="AD" clId="Web-{2C55163D-F893-447E-B7A6-B8FC0F18C731}" dt="2023-05-19T09:54:31.471" v="267" actId="20577"/>
        <pc:sldMkLst>
          <pc:docMk/>
          <pc:sldMk cId="1700407853" sldId="2147468731"/>
        </pc:sldMkLst>
        <pc:spChg chg="del mod">
          <ac:chgData name="Devika Bijo(UST,IN)" userId="S::245171@ust.com::34991925-0ca3-4c14-a364-3703c3ae121f" providerId="AD" clId="Web-{2C55163D-F893-447E-B7A6-B8FC0F18C731}" dt="2023-05-19T09:35:57.714" v="149"/>
          <ac:spMkLst>
            <pc:docMk/>
            <pc:sldMk cId="1700407853" sldId="2147468731"/>
            <ac:spMk id="2" creationId="{692827BE-0DDB-312C-CE15-EAE2F279845A}"/>
          </ac:spMkLst>
        </pc:spChg>
        <pc:spChg chg="mod">
          <ac:chgData name="Devika Bijo(UST,IN)" userId="S::245171@ust.com::34991925-0ca3-4c14-a364-3703c3ae121f" providerId="AD" clId="Web-{2C55163D-F893-447E-B7A6-B8FC0F18C731}" dt="2023-05-19T09:54:31.471" v="267" actId="20577"/>
          <ac:spMkLst>
            <pc:docMk/>
            <pc:sldMk cId="1700407853" sldId="2147468731"/>
            <ac:spMk id="3" creationId="{BFE8D37D-D072-406C-2379-1BD487E6B25B}"/>
          </ac:spMkLst>
        </pc:spChg>
      </pc:sldChg>
      <pc:sldChg chg="delSp modSp new del">
        <pc:chgData name="Devika Bijo(UST,IN)" userId="S::245171@ust.com::34991925-0ca3-4c14-a364-3703c3ae121f" providerId="AD" clId="Web-{2C55163D-F893-447E-B7A6-B8FC0F18C731}" dt="2023-05-19T09:46:56.627" v="236"/>
        <pc:sldMkLst>
          <pc:docMk/>
          <pc:sldMk cId="3293262510" sldId="2147468741"/>
        </pc:sldMkLst>
        <pc:spChg chg="del mod">
          <ac:chgData name="Devika Bijo(UST,IN)" userId="S::245171@ust.com::34991925-0ca3-4c14-a364-3703c3ae121f" providerId="AD" clId="Web-{2C55163D-F893-447E-B7A6-B8FC0F18C731}" dt="2023-05-19T09:40:53.678" v="202"/>
          <ac:spMkLst>
            <pc:docMk/>
            <pc:sldMk cId="3293262510" sldId="2147468741"/>
            <ac:spMk id="2" creationId="{38B627AE-A1FA-34C4-0660-8E87EAB51A8E}"/>
          </ac:spMkLst>
        </pc:spChg>
        <pc:spChg chg="mod">
          <ac:chgData name="Devika Bijo(UST,IN)" userId="S::245171@ust.com::34991925-0ca3-4c14-a364-3703c3ae121f" providerId="AD" clId="Web-{2C55163D-F893-447E-B7A6-B8FC0F18C731}" dt="2023-05-19T09:46:52.612" v="235" actId="20577"/>
          <ac:spMkLst>
            <pc:docMk/>
            <pc:sldMk cId="3293262510" sldId="2147468741"/>
            <ac:spMk id="3" creationId="{BC4BF745-4450-18F1-7A9C-DBDA5A2E1986}"/>
          </ac:spMkLst>
        </pc:spChg>
      </pc:sldChg>
      <pc:sldChg chg="modSp new">
        <pc:chgData name="Devika Bijo(UST,IN)" userId="S::245171@ust.com::34991925-0ca3-4c14-a364-3703c3ae121f" providerId="AD" clId="Web-{2C55163D-F893-447E-B7A6-B8FC0F18C731}" dt="2023-05-19T09:52:24.514" v="255" actId="20577"/>
        <pc:sldMkLst>
          <pc:docMk/>
          <pc:sldMk cId="1456226719" sldId="2147468759"/>
        </pc:sldMkLst>
        <pc:spChg chg="mod">
          <ac:chgData name="Devika Bijo(UST,IN)" userId="S::245171@ust.com::34991925-0ca3-4c14-a364-3703c3ae121f" providerId="AD" clId="Web-{2C55163D-F893-447E-B7A6-B8FC0F18C731}" dt="2023-05-19T09:50:53.698" v="246" actId="20577"/>
          <ac:spMkLst>
            <pc:docMk/>
            <pc:sldMk cId="1456226719" sldId="2147468759"/>
            <ac:spMk id="2" creationId="{717E521F-F0A5-E1D5-DD9F-5BB6BDE178EB}"/>
          </ac:spMkLst>
        </pc:spChg>
        <pc:spChg chg="mod">
          <ac:chgData name="Devika Bijo(UST,IN)" userId="S::245171@ust.com::34991925-0ca3-4c14-a364-3703c3ae121f" providerId="AD" clId="Web-{2C55163D-F893-447E-B7A6-B8FC0F18C731}" dt="2023-05-19T09:52:24.514" v="255" actId="20577"/>
          <ac:spMkLst>
            <pc:docMk/>
            <pc:sldMk cId="1456226719" sldId="2147468759"/>
            <ac:spMk id="3" creationId="{E008C594-86FB-C045-4715-41A0ABA8507A}"/>
          </ac:spMkLst>
        </pc:spChg>
      </pc:sldChg>
    </pc:docChg>
  </pc:docChgLst>
  <pc:docChgLst>
    <pc:chgData name="Migha Maria Joseph(UST,IN)" userId="S::245137@ust.com::bd4fcf81-3b12-476b-94f2-c6600c64fbf4" providerId="AD" clId="Web-{3D2F2BA3-2B31-4226-975A-EDC39F78DAB5}"/>
    <pc:docChg chg="addSld delSld modSld">
      <pc:chgData name="Migha Maria Joseph(UST,IN)" userId="S::245137@ust.com::bd4fcf81-3b12-476b-94f2-c6600c64fbf4" providerId="AD" clId="Web-{3D2F2BA3-2B31-4226-975A-EDC39F78DAB5}" dt="2023-05-19T10:07:33.663" v="463" actId="14100"/>
      <pc:docMkLst>
        <pc:docMk/>
      </pc:docMkLst>
      <pc:sldChg chg="addSp modSp new del">
        <pc:chgData name="Migha Maria Joseph(UST,IN)" userId="S::245137@ust.com::bd4fcf81-3b12-476b-94f2-c6600c64fbf4" providerId="AD" clId="Web-{3D2F2BA3-2B31-4226-975A-EDC39F78DAB5}" dt="2023-05-19T09:25:08.561" v="80"/>
        <pc:sldMkLst>
          <pc:docMk/>
          <pc:sldMk cId="795007852" sldId="2147468693"/>
        </pc:sldMkLst>
        <pc:spChg chg="add mod">
          <ac:chgData name="Migha Maria Joseph(UST,IN)" userId="S::245137@ust.com::bd4fcf81-3b12-476b-94f2-c6600c64fbf4" providerId="AD" clId="Web-{3D2F2BA3-2B31-4226-975A-EDC39F78DAB5}" dt="2023-05-19T09:24:41.919" v="79" actId="20577"/>
          <ac:spMkLst>
            <pc:docMk/>
            <pc:sldMk cId="795007852" sldId="2147468693"/>
            <ac:spMk id="6" creationId="{2DA62BCE-95F8-C5A3-E216-8A1047D96DCF}"/>
          </ac:spMkLst>
        </pc:spChg>
      </pc:sldChg>
      <pc:sldChg chg="modSp new">
        <pc:chgData name="Migha Maria Joseph(UST,IN)" userId="S::245137@ust.com::bd4fcf81-3b12-476b-94f2-c6600c64fbf4" providerId="AD" clId="Web-{3D2F2BA3-2B31-4226-975A-EDC39F78DAB5}" dt="2023-05-19T10:06:40.677" v="459" actId="20577"/>
        <pc:sldMkLst>
          <pc:docMk/>
          <pc:sldMk cId="1411070292" sldId="2147468694"/>
        </pc:sldMkLst>
        <pc:spChg chg="mod">
          <ac:chgData name="Migha Maria Joseph(UST,IN)" userId="S::245137@ust.com::bd4fcf81-3b12-476b-94f2-c6600c64fbf4" providerId="AD" clId="Web-{3D2F2BA3-2B31-4226-975A-EDC39F78DAB5}" dt="2023-05-19T09:30:19.446" v="136" actId="20577"/>
          <ac:spMkLst>
            <pc:docMk/>
            <pc:sldMk cId="1411070292" sldId="2147468694"/>
            <ac:spMk id="2" creationId="{E111CEC1-C29C-388F-A85C-F55906CEC4A6}"/>
          </ac:spMkLst>
        </pc:spChg>
        <pc:spChg chg="mod">
          <ac:chgData name="Migha Maria Joseph(UST,IN)" userId="S::245137@ust.com::bd4fcf81-3b12-476b-94f2-c6600c64fbf4" providerId="AD" clId="Web-{3D2F2BA3-2B31-4226-975A-EDC39F78DAB5}" dt="2023-05-19T10:06:40.677" v="459" actId="20577"/>
          <ac:spMkLst>
            <pc:docMk/>
            <pc:sldMk cId="1411070292" sldId="2147468694"/>
            <ac:spMk id="3" creationId="{D43BC32E-E1ED-7A2A-B73D-A61459E53930}"/>
          </ac:spMkLst>
        </pc:spChg>
      </pc:sldChg>
      <pc:sldChg chg="modSp new">
        <pc:chgData name="Migha Maria Joseph(UST,IN)" userId="S::245137@ust.com::bd4fcf81-3b12-476b-94f2-c6600c64fbf4" providerId="AD" clId="Web-{3D2F2BA3-2B31-4226-975A-EDC39F78DAB5}" dt="2023-05-19T10:07:33.663" v="463" actId="14100"/>
        <pc:sldMkLst>
          <pc:docMk/>
          <pc:sldMk cId="2160520983" sldId="2147468695"/>
        </pc:sldMkLst>
        <pc:spChg chg="mod">
          <ac:chgData name="Migha Maria Joseph(UST,IN)" userId="S::245137@ust.com::bd4fcf81-3b12-476b-94f2-c6600c64fbf4" providerId="AD" clId="Web-{3D2F2BA3-2B31-4226-975A-EDC39F78DAB5}" dt="2023-05-19T09:30:11.024" v="134" actId="20577"/>
          <ac:spMkLst>
            <pc:docMk/>
            <pc:sldMk cId="2160520983" sldId="2147468695"/>
            <ac:spMk id="2" creationId="{D5D5A6AB-9D33-06DE-32E7-4CEBFAFF4026}"/>
          </ac:spMkLst>
        </pc:spChg>
        <pc:spChg chg="mod">
          <ac:chgData name="Migha Maria Joseph(UST,IN)" userId="S::245137@ust.com::bd4fcf81-3b12-476b-94f2-c6600c64fbf4" providerId="AD" clId="Web-{3D2F2BA3-2B31-4226-975A-EDC39F78DAB5}" dt="2023-05-19T10:07:33.663" v="463" actId="14100"/>
          <ac:spMkLst>
            <pc:docMk/>
            <pc:sldMk cId="2160520983" sldId="2147468695"/>
            <ac:spMk id="3" creationId="{1A504861-9D04-89B3-AD6A-221201967D54}"/>
          </ac:spMkLst>
        </pc:spChg>
      </pc:sldChg>
      <pc:sldChg chg="modSp new">
        <pc:chgData name="Migha Maria Joseph(UST,IN)" userId="S::245137@ust.com::bd4fcf81-3b12-476b-94f2-c6600c64fbf4" providerId="AD" clId="Web-{3D2F2BA3-2B31-4226-975A-EDC39F78DAB5}" dt="2023-05-19T10:02:40.606" v="409" actId="20577"/>
        <pc:sldMkLst>
          <pc:docMk/>
          <pc:sldMk cId="2577857637" sldId="2147468696"/>
        </pc:sldMkLst>
        <pc:spChg chg="mod">
          <ac:chgData name="Migha Maria Joseph(UST,IN)" userId="S::245137@ust.com::bd4fcf81-3b12-476b-94f2-c6600c64fbf4" providerId="AD" clId="Web-{3D2F2BA3-2B31-4226-975A-EDC39F78DAB5}" dt="2023-05-19T09:16:31.778" v="12" actId="20577"/>
          <ac:spMkLst>
            <pc:docMk/>
            <pc:sldMk cId="2577857637" sldId="2147468696"/>
            <ac:spMk id="2" creationId="{398BDBD8-01D1-6ED1-A5F2-492E68B3B180}"/>
          </ac:spMkLst>
        </pc:spChg>
        <pc:spChg chg="mod">
          <ac:chgData name="Migha Maria Joseph(UST,IN)" userId="S::245137@ust.com::bd4fcf81-3b12-476b-94f2-c6600c64fbf4" providerId="AD" clId="Web-{3D2F2BA3-2B31-4226-975A-EDC39F78DAB5}" dt="2023-05-19T10:02:40.606" v="409" actId="20577"/>
          <ac:spMkLst>
            <pc:docMk/>
            <pc:sldMk cId="2577857637" sldId="2147468696"/>
            <ac:spMk id="3" creationId="{C9DDC8D1-0727-160A-44CC-3CCE3769D565}"/>
          </ac:spMkLst>
        </pc:spChg>
      </pc:sldChg>
      <pc:sldChg chg="modSp new">
        <pc:chgData name="Migha Maria Joseph(UST,IN)" userId="S::245137@ust.com::bd4fcf81-3b12-476b-94f2-c6600c64fbf4" providerId="AD" clId="Web-{3D2F2BA3-2B31-4226-975A-EDC39F78DAB5}" dt="2023-05-19T10:06:28.082" v="457" actId="20577"/>
        <pc:sldMkLst>
          <pc:docMk/>
          <pc:sldMk cId="324986188" sldId="2147468699"/>
        </pc:sldMkLst>
        <pc:spChg chg="mod">
          <ac:chgData name="Migha Maria Joseph(UST,IN)" userId="S::245137@ust.com::bd4fcf81-3b12-476b-94f2-c6600c64fbf4" providerId="AD" clId="Web-{3D2F2BA3-2B31-4226-975A-EDC39F78DAB5}" dt="2023-05-19T09:30:27.712" v="139" actId="20577"/>
          <ac:spMkLst>
            <pc:docMk/>
            <pc:sldMk cId="324986188" sldId="2147468699"/>
            <ac:spMk id="2" creationId="{5309A314-B07B-B7C9-5E0C-FA7452ABF3D6}"/>
          </ac:spMkLst>
        </pc:spChg>
        <pc:spChg chg="mod">
          <ac:chgData name="Migha Maria Joseph(UST,IN)" userId="S::245137@ust.com::bd4fcf81-3b12-476b-94f2-c6600c64fbf4" providerId="AD" clId="Web-{3D2F2BA3-2B31-4226-975A-EDC39F78DAB5}" dt="2023-05-19T10:06:28.082" v="457" actId="20577"/>
          <ac:spMkLst>
            <pc:docMk/>
            <pc:sldMk cId="324986188" sldId="2147468699"/>
            <ac:spMk id="3" creationId="{46F36F11-BAC4-2FCD-66C3-8DAFEB6913FB}"/>
          </ac:spMkLst>
        </pc:spChg>
      </pc:sldChg>
      <pc:sldChg chg="modSp new">
        <pc:chgData name="Migha Maria Joseph(UST,IN)" userId="S::245137@ust.com::bd4fcf81-3b12-476b-94f2-c6600c64fbf4" providerId="AD" clId="Web-{3D2F2BA3-2B31-4226-975A-EDC39F78DAB5}" dt="2023-05-19T10:01:41.541" v="402" actId="20577"/>
        <pc:sldMkLst>
          <pc:docMk/>
          <pc:sldMk cId="1386599823" sldId="2147468713"/>
        </pc:sldMkLst>
        <pc:spChg chg="mod">
          <ac:chgData name="Migha Maria Joseph(UST,IN)" userId="S::245137@ust.com::bd4fcf81-3b12-476b-94f2-c6600c64fbf4" providerId="AD" clId="Web-{3D2F2BA3-2B31-4226-975A-EDC39F78DAB5}" dt="2023-05-19T09:31:49.856" v="169" actId="20577"/>
          <ac:spMkLst>
            <pc:docMk/>
            <pc:sldMk cId="1386599823" sldId="2147468713"/>
            <ac:spMk id="2" creationId="{AB034C16-5B4D-41CD-811B-3DCEEA2AD90D}"/>
          </ac:spMkLst>
        </pc:spChg>
        <pc:spChg chg="mod">
          <ac:chgData name="Migha Maria Joseph(UST,IN)" userId="S::245137@ust.com::bd4fcf81-3b12-476b-94f2-c6600c64fbf4" providerId="AD" clId="Web-{3D2F2BA3-2B31-4226-975A-EDC39F78DAB5}" dt="2023-05-19T10:01:41.541" v="402" actId="20577"/>
          <ac:spMkLst>
            <pc:docMk/>
            <pc:sldMk cId="1386599823" sldId="2147468713"/>
            <ac:spMk id="3" creationId="{650E04F5-D344-8DBF-CAAB-81B478BE5198}"/>
          </ac:spMkLst>
        </pc:spChg>
      </pc:sldChg>
      <pc:sldChg chg="addSp delSp modSp new del">
        <pc:chgData name="Migha Maria Joseph(UST,IN)" userId="S::245137@ust.com::bd4fcf81-3b12-476b-94f2-c6600c64fbf4" providerId="AD" clId="Web-{3D2F2BA3-2B31-4226-975A-EDC39F78DAB5}" dt="2023-05-19T09:35:48.020" v="196"/>
        <pc:sldMkLst>
          <pc:docMk/>
          <pc:sldMk cId="161062822" sldId="2147468714"/>
        </pc:sldMkLst>
        <pc:spChg chg="mod">
          <ac:chgData name="Migha Maria Joseph(UST,IN)" userId="S::245137@ust.com::bd4fcf81-3b12-476b-94f2-c6600c64fbf4" providerId="AD" clId="Web-{3D2F2BA3-2B31-4226-975A-EDC39F78DAB5}" dt="2023-05-19T09:31:08.088" v="161" actId="20577"/>
          <ac:spMkLst>
            <pc:docMk/>
            <pc:sldMk cId="161062822" sldId="2147468714"/>
            <ac:spMk id="2" creationId="{53E50730-94AE-1F82-AE96-D36382FAB625}"/>
          </ac:spMkLst>
        </pc:spChg>
        <pc:spChg chg="mod">
          <ac:chgData name="Migha Maria Joseph(UST,IN)" userId="S::245137@ust.com::bd4fcf81-3b12-476b-94f2-c6600c64fbf4" providerId="AD" clId="Web-{3D2F2BA3-2B31-4226-975A-EDC39F78DAB5}" dt="2023-05-19T09:35:09.956" v="195" actId="20577"/>
          <ac:spMkLst>
            <pc:docMk/>
            <pc:sldMk cId="161062822" sldId="2147468714"/>
            <ac:spMk id="3" creationId="{AC09CB96-394C-E1AA-EB61-E00F9238789D}"/>
          </ac:spMkLst>
        </pc:spChg>
        <pc:spChg chg="add del mod">
          <ac:chgData name="Migha Maria Joseph(UST,IN)" userId="S::245137@ust.com::bd4fcf81-3b12-476b-94f2-c6600c64fbf4" providerId="AD" clId="Web-{3D2F2BA3-2B31-4226-975A-EDC39F78DAB5}" dt="2023-05-19T09:31:23.839" v="166"/>
          <ac:spMkLst>
            <pc:docMk/>
            <pc:sldMk cId="161062822" sldId="2147468714"/>
            <ac:spMk id="6" creationId="{47B6E841-D96B-6E7B-087E-8731F067F24E}"/>
          </ac:spMkLst>
        </pc:spChg>
      </pc:sldChg>
      <pc:sldChg chg="modSp new">
        <pc:chgData name="Migha Maria Joseph(UST,IN)" userId="S::245137@ust.com::bd4fcf81-3b12-476b-94f2-c6600c64fbf4" providerId="AD" clId="Web-{3D2F2BA3-2B31-4226-975A-EDC39F78DAB5}" dt="2023-05-19T10:02:08.980" v="406" actId="20577"/>
        <pc:sldMkLst>
          <pc:docMk/>
          <pc:sldMk cId="1025967906" sldId="2147468715"/>
        </pc:sldMkLst>
        <pc:spChg chg="mod">
          <ac:chgData name="Migha Maria Joseph(UST,IN)" userId="S::245137@ust.com::bd4fcf81-3b12-476b-94f2-c6600c64fbf4" providerId="AD" clId="Web-{3D2F2BA3-2B31-4226-975A-EDC39F78DAB5}" dt="2023-05-19T09:30:57.291" v="150" actId="20577"/>
          <ac:spMkLst>
            <pc:docMk/>
            <pc:sldMk cId="1025967906" sldId="2147468715"/>
            <ac:spMk id="2" creationId="{B2DDBDE9-0B7D-7279-1D10-34DCAFC78252}"/>
          </ac:spMkLst>
        </pc:spChg>
        <pc:spChg chg="mod">
          <ac:chgData name="Migha Maria Joseph(UST,IN)" userId="S::245137@ust.com::bd4fcf81-3b12-476b-94f2-c6600c64fbf4" providerId="AD" clId="Web-{3D2F2BA3-2B31-4226-975A-EDC39F78DAB5}" dt="2023-05-19T10:02:08.980" v="406" actId="20577"/>
          <ac:spMkLst>
            <pc:docMk/>
            <pc:sldMk cId="1025967906" sldId="2147468715"/>
            <ac:spMk id="3" creationId="{F02FF784-CD02-1B37-57FB-557341B5DCFC}"/>
          </ac:spMkLst>
        </pc:spChg>
      </pc:sldChg>
      <pc:sldChg chg="modSp new">
        <pc:chgData name="Migha Maria Joseph(UST,IN)" userId="S::245137@ust.com::bd4fcf81-3b12-476b-94f2-c6600c64fbf4" providerId="AD" clId="Web-{3D2F2BA3-2B31-4226-975A-EDC39F78DAB5}" dt="2023-05-19T10:00:10.835" v="393" actId="20577"/>
        <pc:sldMkLst>
          <pc:docMk/>
          <pc:sldMk cId="1905774078" sldId="2147468717"/>
        </pc:sldMkLst>
        <pc:spChg chg="mod">
          <ac:chgData name="Migha Maria Joseph(UST,IN)" userId="S::245137@ust.com::bd4fcf81-3b12-476b-94f2-c6600c64fbf4" providerId="AD" clId="Web-{3D2F2BA3-2B31-4226-975A-EDC39F78DAB5}" dt="2023-05-19T09:41:57.548" v="282" actId="20577"/>
          <ac:spMkLst>
            <pc:docMk/>
            <pc:sldMk cId="1905774078" sldId="2147468717"/>
            <ac:spMk id="2" creationId="{4392027B-AEA1-B693-EA8E-C5D9F002E4BB}"/>
          </ac:spMkLst>
        </pc:spChg>
        <pc:spChg chg="mod">
          <ac:chgData name="Migha Maria Joseph(UST,IN)" userId="S::245137@ust.com::bd4fcf81-3b12-476b-94f2-c6600c64fbf4" providerId="AD" clId="Web-{3D2F2BA3-2B31-4226-975A-EDC39F78DAB5}" dt="2023-05-19T10:00:10.835" v="393" actId="20577"/>
          <ac:spMkLst>
            <pc:docMk/>
            <pc:sldMk cId="1905774078" sldId="2147468717"/>
            <ac:spMk id="3" creationId="{EDC870BA-5BFE-A732-7CC8-9BED19FABE6A}"/>
          </ac:spMkLst>
        </pc:spChg>
      </pc:sldChg>
      <pc:sldChg chg="modSp new">
        <pc:chgData name="Migha Maria Joseph(UST,IN)" userId="S::245137@ust.com::bd4fcf81-3b12-476b-94f2-c6600c64fbf4" providerId="AD" clId="Web-{3D2F2BA3-2B31-4226-975A-EDC39F78DAB5}" dt="2023-05-19T10:00:44.039" v="395" actId="20577"/>
        <pc:sldMkLst>
          <pc:docMk/>
          <pc:sldMk cId="145378006" sldId="2147468718"/>
        </pc:sldMkLst>
        <pc:spChg chg="mod">
          <ac:chgData name="Migha Maria Joseph(UST,IN)" userId="S::245137@ust.com::bd4fcf81-3b12-476b-94f2-c6600c64fbf4" providerId="AD" clId="Web-{3D2F2BA3-2B31-4226-975A-EDC39F78DAB5}" dt="2023-05-19T09:41:46.048" v="273" actId="20577"/>
          <ac:spMkLst>
            <pc:docMk/>
            <pc:sldMk cId="145378006" sldId="2147468718"/>
            <ac:spMk id="2" creationId="{D0E53CF3-8459-8F0E-2D19-AEE54F6D78B7}"/>
          </ac:spMkLst>
        </pc:spChg>
        <pc:spChg chg="mod">
          <ac:chgData name="Migha Maria Joseph(UST,IN)" userId="S::245137@ust.com::bd4fcf81-3b12-476b-94f2-c6600c64fbf4" providerId="AD" clId="Web-{3D2F2BA3-2B31-4226-975A-EDC39F78DAB5}" dt="2023-05-19T10:00:44.039" v="395" actId="20577"/>
          <ac:spMkLst>
            <pc:docMk/>
            <pc:sldMk cId="145378006" sldId="2147468718"/>
            <ac:spMk id="3" creationId="{BFDD2E69-D4DE-35C7-E864-9191138562AD}"/>
          </ac:spMkLst>
        </pc:spChg>
      </pc:sldChg>
      <pc:sldChg chg="modSp add replId">
        <pc:chgData name="Migha Maria Joseph(UST,IN)" userId="S::245137@ust.com::bd4fcf81-3b12-476b-94f2-c6600c64fbf4" providerId="AD" clId="Web-{3D2F2BA3-2B31-4226-975A-EDC39F78DAB5}" dt="2023-05-19T10:00:33.633" v="394" actId="20577"/>
        <pc:sldMkLst>
          <pc:docMk/>
          <pc:sldMk cId="4043375813" sldId="2147468732"/>
        </pc:sldMkLst>
        <pc:spChg chg="mod">
          <ac:chgData name="Migha Maria Joseph(UST,IN)" userId="S::245137@ust.com::bd4fcf81-3b12-476b-94f2-c6600c64fbf4" providerId="AD" clId="Web-{3D2F2BA3-2B31-4226-975A-EDC39F78DAB5}" dt="2023-05-19T10:00:33.633" v="394" actId="20577"/>
          <ac:spMkLst>
            <pc:docMk/>
            <pc:sldMk cId="4043375813" sldId="2147468732"/>
            <ac:spMk id="3" creationId="{650E04F5-D344-8DBF-CAAB-81B478BE5198}"/>
          </ac:spMkLst>
        </pc:spChg>
      </pc:sldChg>
      <pc:sldChg chg="modSp add replId">
        <pc:chgData name="Migha Maria Joseph(UST,IN)" userId="S::245137@ust.com::bd4fcf81-3b12-476b-94f2-c6600c64fbf4" providerId="AD" clId="Web-{3D2F2BA3-2B31-4226-975A-EDC39F78DAB5}" dt="2023-05-19T10:01:10.306" v="398" actId="20577"/>
        <pc:sldMkLst>
          <pc:docMk/>
          <pc:sldMk cId="3822048365" sldId="2147468733"/>
        </pc:sldMkLst>
        <pc:spChg chg="mod">
          <ac:chgData name="Migha Maria Joseph(UST,IN)" userId="S::245137@ust.com::bd4fcf81-3b12-476b-94f2-c6600c64fbf4" providerId="AD" clId="Web-{3D2F2BA3-2B31-4226-975A-EDC39F78DAB5}" dt="2023-05-19T10:01:10.306" v="398" actId="20577"/>
          <ac:spMkLst>
            <pc:docMk/>
            <pc:sldMk cId="3822048365" sldId="2147468733"/>
            <ac:spMk id="3" creationId="{650E04F5-D344-8DBF-CAAB-81B478BE5198}"/>
          </ac:spMkLst>
        </pc:spChg>
      </pc:sldChg>
      <pc:sldChg chg="add replId">
        <pc:chgData name="Migha Maria Joseph(UST,IN)" userId="S::245137@ust.com::bd4fcf81-3b12-476b-94f2-c6600c64fbf4" providerId="AD" clId="Web-{3D2F2BA3-2B31-4226-975A-EDC39F78DAB5}" dt="2023-05-19T09:42:03.829" v="283"/>
        <pc:sldMkLst>
          <pc:docMk/>
          <pc:sldMk cId="1849514476" sldId="2147468744"/>
        </pc:sldMkLst>
      </pc:sldChg>
      <pc:sldChg chg="add del replId">
        <pc:chgData name="Migha Maria Joseph(UST,IN)" userId="S::245137@ust.com::bd4fcf81-3b12-476b-94f2-c6600c64fbf4" providerId="AD" clId="Web-{3D2F2BA3-2B31-4226-975A-EDC39F78DAB5}" dt="2023-05-19T09:50:54.238" v="339"/>
        <pc:sldMkLst>
          <pc:docMk/>
          <pc:sldMk cId="1321648646" sldId="2147468747"/>
        </pc:sldMkLst>
      </pc:sldChg>
      <pc:sldChg chg="modSp add replId">
        <pc:chgData name="Migha Maria Joseph(UST,IN)" userId="S::245137@ust.com::bd4fcf81-3b12-476b-94f2-c6600c64fbf4" providerId="AD" clId="Web-{3D2F2BA3-2B31-4226-975A-EDC39F78DAB5}" dt="2023-05-19T10:00:03.757" v="392" actId="20577"/>
        <pc:sldMkLst>
          <pc:docMk/>
          <pc:sldMk cId="3121832102" sldId="2147468749"/>
        </pc:sldMkLst>
        <pc:spChg chg="mod">
          <ac:chgData name="Migha Maria Joseph(UST,IN)" userId="S::245137@ust.com::bd4fcf81-3b12-476b-94f2-c6600c64fbf4" providerId="AD" clId="Web-{3D2F2BA3-2B31-4226-975A-EDC39F78DAB5}" dt="2023-05-19T10:00:03.757" v="392" actId="20577"/>
          <ac:spMkLst>
            <pc:docMk/>
            <pc:sldMk cId="3121832102" sldId="2147468749"/>
            <ac:spMk id="3" creationId="{EDC870BA-5BFE-A732-7CC8-9BED19FABE6A}"/>
          </ac:spMkLst>
        </pc:spChg>
      </pc:sldChg>
    </pc:docChg>
  </pc:docChgLst>
  <pc:docChgLst>
    <pc:chgData clId="Web-{76B61AD7-65B7-4F5B-82A9-B30D50F4976A}"/>
    <pc:docChg chg="modSld">
      <pc:chgData name="" userId="" providerId="" clId="Web-{76B61AD7-65B7-4F5B-82A9-B30D50F4976A}" dt="2023-05-19T09:16:36.864" v="0" actId="20577"/>
      <pc:docMkLst>
        <pc:docMk/>
      </pc:docMkLst>
      <pc:sldChg chg="modSp">
        <pc:chgData name="" userId="" providerId="" clId="Web-{76B61AD7-65B7-4F5B-82A9-B30D50F4976A}" dt="2023-05-19T09:16:36.864" v="0" actId="20577"/>
        <pc:sldMkLst>
          <pc:docMk/>
          <pc:sldMk cId="3294877821" sldId="2147468691"/>
        </pc:sldMkLst>
        <pc:spChg chg="mod">
          <ac:chgData name="" userId="" providerId="" clId="Web-{76B61AD7-65B7-4F5B-82A9-B30D50F4976A}" dt="2023-05-19T09:16:36.864" v="0" actId="20577"/>
          <ac:spMkLst>
            <pc:docMk/>
            <pc:sldMk cId="3294877821" sldId="2147468691"/>
            <ac:spMk id="3" creationId="{9A60D96B-BCD4-EDFA-263C-64F97759800D}"/>
          </ac:spMkLst>
        </pc:spChg>
      </pc:sldChg>
    </pc:docChg>
  </pc:docChgLst>
  <pc:docChgLst>
    <pc:chgData clId="Web-{68DA265D-01EE-4443-8A91-E5F5C56047FA}"/>
    <pc:docChg chg="modSld">
      <pc:chgData name="" userId="" providerId="" clId="Web-{68DA265D-01EE-4443-8A91-E5F5C56047FA}" dt="2023-05-19T10:05:07.208" v="0" actId="20577"/>
      <pc:docMkLst>
        <pc:docMk/>
      </pc:docMkLst>
      <pc:sldChg chg="modSp">
        <pc:chgData name="" userId="" providerId="" clId="Web-{68DA265D-01EE-4443-8A91-E5F5C56047FA}" dt="2023-05-19T10:05:07.208" v="0" actId="20577"/>
        <pc:sldMkLst>
          <pc:docMk/>
          <pc:sldMk cId="289373578" sldId="2147468781"/>
        </pc:sldMkLst>
        <pc:spChg chg="mod">
          <ac:chgData name="" userId="" providerId="" clId="Web-{68DA265D-01EE-4443-8A91-E5F5C56047FA}" dt="2023-05-19T10:05:07.208" v="0" actId="20577"/>
          <ac:spMkLst>
            <pc:docMk/>
            <pc:sldMk cId="289373578" sldId="2147468781"/>
            <ac:spMk id="3" creationId="{58DE9AC5-3E4A-EFD9-7538-F91421A549AB}"/>
          </ac:spMkLst>
        </pc:spChg>
      </pc:sldChg>
    </pc:docChg>
  </pc:docChgLst>
  <pc:docChgLst>
    <pc:chgData name="Akhil Murali(UST,IN)" userId="S::245197@ust.com::b7ef6fff-08df-4175-9009-9cca51404d0e" providerId="AD" clId="Web-{815C734E-E692-44F8-9B60-DD82BD158356}"/>
    <pc:docChg chg="addSld modSld">
      <pc:chgData name="Akhil Murali(UST,IN)" userId="S::245197@ust.com::b7ef6fff-08df-4175-9009-9cca51404d0e" providerId="AD" clId="Web-{815C734E-E692-44F8-9B60-DD82BD158356}" dt="2023-05-19T09:52:23.720" v="600"/>
      <pc:docMkLst>
        <pc:docMk/>
      </pc:docMkLst>
      <pc:sldChg chg="addSp delSp">
        <pc:chgData name="Akhil Murali(UST,IN)" userId="S::245197@ust.com::b7ef6fff-08df-4175-9009-9cca51404d0e" providerId="AD" clId="Web-{815C734E-E692-44F8-9B60-DD82BD158356}" dt="2023-05-19T09:52:23.720" v="600"/>
        <pc:sldMkLst>
          <pc:docMk/>
          <pc:sldMk cId="3136776084" sldId="2147468607"/>
        </pc:sldMkLst>
        <pc:spChg chg="add del">
          <ac:chgData name="Akhil Murali(UST,IN)" userId="S::245197@ust.com::b7ef6fff-08df-4175-9009-9cca51404d0e" providerId="AD" clId="Web-{815C734E-E692-44F8-9B60-DD82BD158356}" dt="2023-05-19T09:52:23.720" v="600"/>
          <ac:spMkLst>
            <pc:docMk/>
            <pc:sldMk cId="3136776084" sldId="2147468607"/>
            <ac:spMk id="2" creationId="{399851FF-0AC1-4D13-9CF3-CC08053BF56A}"/>
          </ac:spMkLst>
        </pc:spChg>
      </pc:sldChg>
      <pc:sldChg chg="addSp modSp">
        <pc:chgData name="Akhil Murali(UST,IN)" userId="S::245197@ust.com::b7ef6fff-08df-4175-9009-9cca51404d0e" providerId="AD" clId="Web-{815C734E-E692-44F8-9B60-DD82BD158356}" dt="2023-05-19T09:33:58.053" v="346" actId="20577"/>
        <pc:sldMkLst>
          <pc:docMk/>
          <pc:sldMk cId="1516693087" sldId="2147468682"/>
        </pc:sldMkLst>
        <pc:spChg chg="mod">
          <ac:chgData name="Akhil Murali(UST,IN)" userId="S::245197@ust.com::b7ef6fff-08df-4175-9009-9cca51404d0e" providerId="AD" clId="Web-{815C734E-E692-44F8-9B60-DD82BD158356}" dt="2023-05-19T09:11:07.906" v="1" actId="20577"/>
          <ac:spMkLst>
            <pc:docMk/>
            <pc:sldMk cId="1516693087" sldId="2147468682"/>
            <ac:spMk id="2" creationId="{57943DCE-D0AA-4F09-A731-75956C5D498E}"/>
          </ac:spMkLst>
        </pc:spChg>
        <pc:spChg chg="add mod">
          <ac:chgData name="Akhil Murali(UST,IN)" userId="S::245197@ust.com::b7ef6fff-08df-4175-9009-9cca51404d0e" providerId="AD" clId="Web-{815C734E-E692-44F8-9B60-DD82BD158356}" dt="2023-05-19T09:33:58.053" v="346" actId="20577"/>
          <ac:spMkLst>
            <pc:docMk/>
            <pc:sldMk cId="1516693087" sldId="2147468682"/>
            <ac:spMk id="5" creationId="{9D5B5A07-B056-D249-0A9B-BD6B16D678F1}"/>
          </ac:spMkLst>
        </pc:spChg>
        <pc:spChg chg="add mod">
          <ac:chgData name="Akhil Murali(UST,IN)" userId="S::245197@ust.com::b7ef6fff-08df-4175-9009-9cca51404d0e" providerId="AD" clId="Web-{815C734E-E692-44F8-9B60-DD82BD158356}" dt="2023-05-19T09:17:29.780" v="182" actId="1076"/>
          <ac:spMkLst>
            <pc:docMk/>
            <pc:sldMk cId="1516693087" sldId="2147468682"/>
            <ac:spMk id="6" creationId="{74B8F01B-C20C-4E8D-343E-FFB0D9066538}"/>
          </ac:spMkLst>
        </pc:spChg>
        <pc:spChg chg="add mod">
          <ac:chgData name="Akhil Murali(UST,IN)" userId="S::245197@ust.com::b7ef6fff-08df-4175-9009-9cca51404d0e" providerId="AD" clId="Web-{815C734E-E692-44F8-9B60-DD82BD158356}" dt="2023-05-19T09:33:33.614" v="334" actId="1076"/>
          <ac:spMkLst>
            <pc:docMk/>
            <pc:sldMk cId="1516693087" sldId="2147468682"/>
            <ac:spMk id="7" creationId="{1B45CDBD-B5A2-FA23-86E8-B4705508A107}"/>
          </ac:spMkLst>
        </pc:spChg>
        <pc:spChg chg="add mod">
          <ac:chgData name="Akhil Murali(UST,IN)" userId="S::245197@ust.com::b7ef6fff-08df-4175-9009-9cca51404d0e" providerId="AD" clId="Web-{815C734E-E692-44F8-9B60-DD82BD158356}" dt="2023-05-19T09:33:20.333" v="329" actId="14100"/>
          <ac:spMkLst>
            <pc:docMk/>
            <pc:sldMk cId="1516693087" sldId="2147468682"/>
            <ac:spMk id="8" creationId="{A83103D3-049F-295E-623E-27F002A2A79A}"/>
          </ac:spMkLst>
        </pc:spChg>
      </pc:sldChg>
      <pc:sldChg chg="addSp modSp add replId">
        <pc:chgData name="Akhil Murali(UST,IN)" userId="S::245197@ust.com::b7ef6fff-08df-4175-9009-9cca51404d0e" providerId="AD" clId="Web-{815C734E-E692-44F8-9B60-DD82BD158356}" dt="2023-05-19T09:45:54.611" v="598" actId="1076"/>
        <pc:sldMkLst>
          <pc:docMk/>
          <pc:sldMk cId="621536581" sldId="2147468692"/>
        </pc:sldMkLst>
        <pc:spChg chg="mod">
          <ac:chgData name="Akhil Murali(UST,IN)" userId="S::245197@ust.com::b7ef6fff-08df-4175-9009-9cca51404d0e" providerId="AD" clId="Web-{815C734E-E692-44F8-9B60-DD82BD158356}" dt="2023-05-19T09:34:02.350" v="347"/>
          <ac:spMkLst>
            <pc:docMk/>
            <pc:sldMk cId="621536581" sldId="2147468692"/>
            <ac:spMk id="5" creationId="{9D5B5A07-B056-D249-0A9B-BD6B16D678F1}"/>
          </ac:spMkLst>
        </pc:spChg>
        <pc:spChg chg="add mod">
          <ac:chgData name="Akhil Murali(UST,IN)" userId="S::245197@ust.com::b7ef6fff-08df-4175-9009-9cca51404d0e" providerId="AD" clId="Web-{815C734E-E692-44F8-9B60-DD82BD158356}" dt="2023-05-19T09:35:54.104" v="484" actId="1076"/>
          <ac:spMkLst>
            <pc:docMk/>
            <pc:sldMk cId="621536581" sldId="2147468692"/>
            <ac:spMk id="7" creationId="{A7212990-0DFA-848C-E598-9EE7FE8DD1DC}"/>
          </ac:spMkLst>
        </pc:spChg>
        <pc:spChg chg="add mod">
          <ac:chgData name="Akhil Murali(UST,IN)" userId="S::245197@ust.com::b7ef6fff-08df-4175-9009-9cca51404d0e" providerId="AD" clId="Web-{815C734E-E692-44F8-9B60-DD82BD158356}" dt="2023-05-19T09:45:54.611" v="598" actId="1076"/>
          <ac:spMkLst>
            <pc:docMk/>
            <pc:sldMk cId="621536581" sldId="2147468692"/>
            <ac:spMk id="9" creationId="{D498D04D-0FB6-5D01-CA3D-6BBEA356FDD4}"/>
          </ac:spMkLst>
        </pc:spChg>
      </pc:sldChg>
      <pc:sldChg chg="addSp delSp modSp add replId">
        <pc:chgData name="Akhil Murali(UST,IN)" userId="S::245197@ust.com::b7ef6fff-08df-4175-9009-9cca51404d0e" providerId="AD" clId="Web-{815C734E-E692-44F8-9B60-DD82BD158356}" dt="2023-05-19T09:45:09.313" v="593" actId="1076"/>
        <pc:sldMkLst>
          <pc:docMk/>
          <pc:sldMk cId="2202629322" sldId="2147468750"/>
        </pc:sldMkLst>
        <pc:spChg chg="add mod">
          <ac:chgData name="Akhil Murali(UST,IN)" userId="S::245197@ust.com::b7ef6fff-08df-4175-9009-9cca51404d0e" providerId="AD" clId="Web-{815C734E-E692-44F8-9B60-DD82BD158356}" dt="2023-05-19T09:45:06.094" v="592" actId="1076"/>
          <ac:spMkLst>
            <pc:docMk/>
            <pc:sldMk cId="2202629322" sldId="2147468750"/>
            <ac:spMk id="6" creationId="{5DEBCA59-C213-8CD3-37B6-4AAFF3EB5C0D}"/>
          </ac:spMkLst>
        </pc:spChg>
        <pc:spChg chg="del">
          <ac:chgData name="Akhil Murali(UST,IN)" userId="S::245197@ust.com::b7ef6fff-08df-4175-9009-9cca51404d0e" providerId="AD" clId="Web-{815C734E-E692-44F8-9B60-DD82BD158356}" dt="2023-05-19T09:42:27.729" v="546"/>
          <ac:spMkLst>
            <pc:docMk/>
            <pc:sldMk cId="2202629322" sldId="2147468750"/>
            <ac:spMk id="7" creationId="{A7212990-0DFA-848C-E598-9EE7FE8DD1DC}"/>
          </ac:spMkLst>
        </pc:spChg>
        <pc:spChg chg="add mod">
          <ac:chgData name="Akhil Murali(UST,IN)" userId="S::245197@ust.com::b7ef6fff-08df-4175-9009-9cca51404d0e" providerId="AD" clId="Web-{815C734E-E692-44F8-9B60-DD82BD158356}" dt="2023-05-19T09:45:01.250" v="591" actId="1076"/>
          <ac:spMkLst>
            <pc:docMk/>
            <pc:sldMk cId="2202629322" sldId="2147468750"/>
            <ac:spMk id="8" creationId="{83AEFEE6-6177-5C2D-777A-C14AA6A334E5}"/>
          </ac:spMkLst>
        </pc:spChg>
        <pc:spChg chg="mod">
          <ac:chgData name="Akhil Murali(UST,IN)" userId="S::245197@ust.com::b7ef6fff-08df-4175-9009-9cca51404d0e" providerId="AD" clId="Web-{815C734E-E692-44F8-9B60-DD82BD158356}" dt="2023-05-19T09:45:09.313" v="593" actId="1076"/>
          <ac:spMkLst>
            <pc:docMk/>
            <pc:sldMk cId="2202629322" sldId="2147468750"/>
            <ac:spMk id="9" creationId="{D498D04D-0FB6-5D01-CA3D-6BBEA356FDD4}"/>
          </ac:spMkLst>
        </pc:spChg>
      </pc:sldChg>
    </pc:docChg>
  </pc:docChgLst>
  <pc:docChgLst>
    <pc:chgData name="Anirudh Gopalakrishnan(UST,IN)" userId="S::245099@ust.com::887f2d97-509d-441f-ad81-d7cec9cf312b" providerId="AD" clId="Web-{2EB25B47-3257-4B8D-B1CE-639B0F063065}"/>
    <pc:docChg chg="addSld modSld">
      <pc:chgData name="Anirudh Gopalakrishnan(UST,IN)" userId="S::245099@ust.com::887f2d97-509d-441f-ad81-d7cec9cf312b" providerId="AD" clId="Web-{2EB25B47-3257-4B8D-B1CE-639B0F063065}" dt="2023-05-19T09:37:40.632" v="73" actId="20577"/>
      <pc:docMkLst>
        <pc:docMk/>
      </pc:docMkLst>
      <pc:sldChg chg="modSp">
        <pc:chgData name="Anirudh Gopalakrishnan(UST,IN)" userId="S::245099@ust.com::887f2d97-509d-441f-ad81-d7cec9cf312b" providerId="AD" clId="Web-{2EB25B47-3257-4B8D-B1CE-639B0F063065}" dt="2023-05-19T09:36:53.412" v="46" actId="20577"/>
        <pc:sldMkLst>
          <pc:docMk/>
          <pc:sldMk cId="3415529541" sldId="2147468712"/>
        </pc:sldMkLst>
        <pc:spChg chg="mod">
          <ac:chgData name="Anirudh Gopalakrishnan(UST,IN)" userId="S::245099@ust.com::887f2d97-509d-441f-ad81-d7cec9cf312b" providerId="AD" clId="Web-{2EB25B47-3257-4B8D-B1CE-639B0F063065}" dt="2023-05-19T09:36:53.412" v="46" actId="20577"/>
          <ac:spMkLst>
            <pc:docMk/>
            <pc:sldMk cId="3415529541" sldId="2147468712"/>
            <ac:spMk id="3" creationId="{FA8025DE-50E4-D8D0-34C8-5718772994C6}"/>
          </ac:spMkLst>
        </pc:spChg>
      </pc:sldChg>
      <pc:sldChg chg="modSp new">
        <pc:chgData name="Anirudh Gopalakrishnan(UST,IN)" userId="S::245099@ust.com::887f2d97-509d-441f-ad81-d7cec9cf312b" providerId="AD" clId="Web-{2EB25B47-3257-4B8D-B1CE-639B0F063065}" dt="2023-05-19T09:37:40.632" v="73" actId="20577"/>
        <pc:sldMkLst>
          <pc:docMk/>
          <pc:sldMk cId="1647069324" sldId="2147468734"/>
        </pc:sldMkLst>
        <pc:spChg chg="mod">
          <ac:chgData name="Anirudh Gopalakrishnan(UST,IN)" userId="S::245099@ust.com::887f2d97-509d-441f-ad81-d7cec9cf312b" providerId="AD" clId="Web-{2EB25B47-3257-4B8D-B1CE-639B0F063065}" dt="2023-05-19T09:37:40.632" v="73" actId="20577"/>
          <ac:spMkLst>
            <pc:docMk/>
            <pc:sldMk cId="1647069324" sldId="2147468734"/>
            <ac:spMk id="2" creationId="{50532D9B-E5C6-49AA-9E7A-0A7D01F8BD86}"/>
          </ac:spMkLst>
        </pc:spChg>
      </pc:sldChg>
    </pc:docChg>
  </pc:docChgLst>
  <pc:docChgLst>
    <pc:chgData name="Anuja Ajay(UST,IN)" userId="S::245235@ust.com::b210c8d7-55ac-49f5-a553-74ee4ceba69b" providerId="AD" clId="Web-{6659948E-EF21-4E7D-B557-3426217AD9B6}"/>
    <pc:docChg chg="addSld delSld modSld sldOrd">
      <pc:chgData name="Anuja Ajay(UST,IN)" userId="S::245235@ust.com::b210c8d7-55ac-49f5-a553-74ee4ceba69b" providerId="AD" clId="Web-{6659948E-EF21-4E7D-B557-3426217AD9B6}" dt="2023-05-19T10:08:14.034" v="490" actId="20577"/>
      <pc:docMkLst>
        <pc:docMk/>
      </pc:docMkLst>
      <pc:sldChg chg="addSp delSp modSp mod modClrScheme chgLayout">
        <pc:chgData name="Anuja Ajay(UST,IN)" userId="S::245235@ust.com::b210c8d7-55ac-49f5-a553-74ee4ceba69b" providerId="AD" clId="Web-{6659948E-EF21-4E7D-B557-3426217AD9B6}" dt="2023-05-19T09:23:21.135" v="136" actId="20577"/>
        <pc:sldMkLst>
          <pc:docMk/>
          <pc:sldMk cId="3826099254" sldId="2147468653"/>
        </pc:sldMkLst>
        <pc:spChg chg="mod ord">
          <ac:chgData name="Anuja Ajay(UST,IN)" userId="S::245235@ust.com::b210c8d7-55ac-49f5-a553-74ee4ceba69b" providerId="AD" clId="Web-{6659948E-EF21-4E7D-B557-3426217AD9B6}" dt="2023-05-19T09:14:34.372" v="50"/>
          <ac:spMkLst>
            <pc:docMk/>
            <pc:sldMk cId="3826099254" sldId="2147468653"/>
            <ac:spMk id="2" creationId="{57943DCE-D0AA-4F09-A731-75956C5D498E}"/>
          </ac:spMkLst>
        </pc:spChg>
        <pc:spChg chg="mod ord">
          <ac:chgData name="Anuja Ajay(UST,IN)" userId="S::245235@ust.com::b210c8d7-55ac-49f5-a553-74ee4ceba69b" providerId="AD" clId="Web-{6659948E-EF21-4E7D-B557-3426217AD9B6}" dt="2023-05-19T09:14:34.372" v="50"/>
          <ac:spMkLst>
            <pc:docMk/>
            <pc:sldMk cId="3826099254" sldId="2147468653"/>
            <ac:spMk id="3" creationId="{E32FC6E4-481D-4C76-BDF1-1591601FE0A5}"/>
          </ac:spMkLst>
        </pc:spChg>
        <pc:spChg chg="add del mod">
          <ac:chgData name="Anuja Ajay(UST,IN)" userId="S::245235@ust.com::b210c8d7-55ac-49f5-a553-74ee4ceba69b" providerId="AD" clId="Web-{6659948E-EF21-4E7D-B557-3426217AD9B6}" dt="2023-05-19T09:06:12.030" v="3"/>
          <ac:spMkLst>
            <pc:docMk/>
            <pc:sldMk cId="3826099254" sldId="2147468653"/>
            <ac:spMk id="5" creationId="{DD838D75-8C59-A225-C943-96BFFD532747}"/>
          </ac:spMkLst>
        </pc:spChg>
        <pc:spChg chg="add del mod">
          <ac:chgData name="Anuja Ajay(UST,IN)" userId="S::245235@ust.com::b210c8d7-55ac-49f5-a553-74ee4ceba69b" providerId="AD" clId="Web-{6659948E-EF21-4E7D-B557-3426217AD9B6}" dt="2023-05-19T09:14:27.028" v="49"/>
          <ac:spMkLst>
            <pc:docMk/>
            <pc:sldMk cId="3826099254" sldId="2147468653"/>
            <ac:spMk id="6" creationId="{64EF7018-B006-30DA-488F-3A2F400F594B}"/>
          </ac:spMkLst>
        </pc:spChg>
        <pc:spChg chg="add del mod">
          <ac:chgData name="Anuja Ajay(UST,IN)" userId="S::245235@ust.com::b210c8d7-55ac-49f5-a553-74ee4ceba69b" providerId="AD" clId="Web-{6659948E-EF21-4E7D-B557-3426217AD9B6}" dt="2023-05-19T09:16:27.749" v="76"/>
          <ac:spMkLst>
            <pc:docMk/>
            <pc:sldMk cId="3826099254" sldId="2147468653"/>
            <ac:spMk id="7" creationId="{37F7BD37-7991-BD02-5248-B11C2873B5E0}"/>
          </ac:spMkLst>
        </pc:spChg>
        <pc:spChg chg="add mod ord">
          <ac:chgData name="Anuja Ajay(UST,IN)" userId="S::245235@ust.com::b210c8d7-55ac-49f5-a553-74ee4ceba69b" providerId="AD" clId="Web-{6659948E-EF21-4E7D-B557-3426217AD9B6}" dt="2023-05-19T09:23:21.135" v="136" actId="20577"/>
          <ac:spMkLst>
            <pc:docMk/>
            <pc:sldMk cId="3826099254" sldId="2147468653"/>
            <ac:spMk id="8" creationId="{6775F46B-3FEA-8F41-54DB-FCE906E24449}"/>
          </ac:spMkLst>
        </pc:spChg>
        <pc:spChg chg="add mod ord">
          <ac:chgData name="Anuja Ajay(UST,IN)" userId="S::245235@ust.com::b210c8d7-55ac-49f5-a553-74ee4ceba69b" providerId="AD" clId="Web-{6659948E-EF21-4E7D-B557-3426217AD9B6}" dt="2023-05-19T09:21:49.492" v="129" actId="14100"/>
          <ac:spMkLst>
            <pc:docMk/>
            <pc:sldMk cId="3826099254" sldId="2147468653"/>
            <ac:spMk id="9" creationId="{9D21ADB1-6037-E4C4-5F0C-343487AF3A67}"/>
          </ac:spMkLst>
        </pc:spChg>
      </pc:sldChg>
      <pc:sldChg chg="addSp modSp">
        <pc:chgData name="Anuja Ajay(UST,IN)" userId="S::245235@ust.com::b210c8d7-55ac-49f5-a553-74ee4ceba69b" providerId="AD" clId="Web-{6659948E-EF21-4E7D-B557-3426217AD9B6}" dt="2023-05-19T09:23:37.386" v="139" actId="20577"/>
        <pc:sldMkLst>
          <pc:docMk/>
          <pc:sldMk cId="855278999" sldId="2147468654"/>
        </pc:sldMkLst>
        <pc:spChg chg="add mod">
          <ac:chgData name="Anuja Ajay(UST,IN)" userId="S::245235@ust.com::b210c8d7-55ac-49f5-a553-74ee4ceba69b" providerId="AD" clId="Web-{6659948E-EF21-4E7D-B557-3426217AD9B6}" dt="2023-05-19T09:23:37.386" v="139" actId="20577"/>
          <ac:spMkLst>
            <pc:docMk/>
            <pc:sldMk cId="855278999" sldId="2147468654"/>
            <ac:spMk id="5" creationId="{39EE37C1-AD2A-879F-2FAD-A175F092FD13}"/>
          </ac:spMkLst>
        </pc:spChg>
      </pc:sldChg>
      <pc:sldChg chg="addSp modSp">
        <pc:chgData name="Anuja Ajay(UST,IN)" userId="S::245235@ust.com::b210c8d7-55ac-49f5-a553-74ee4ceba69b" providerId="AD" clId="Web-{6659948E-EF21-4E7D-B557-3426217AD9B6}" dt="2023-05-19T09:25:30.154" v="176" actId="1076"/>
        <pc:sldMkLst>
          <pc:docMk/>
          <pc:sldMk cId="571329372" sldId="2147468655"/>
        </pc:sldMkLst>
        <pc:spChg chg="add mod">
          <ac:chgData name="Anuja Ajay(UST,IN)" userId="S::245235@ust.com::b210c8d7-55ac-49f5-a553-74ee4ceba69b" providerId="AD" clId="Web-{6659948E-EF21-4E7D-B557-3426217AD9B6}" dt="2023-05-19T09:25:30.154" v="176" actId="1076"/>
          <ac:spMkLst>
            <pc:docMk/>
            <pc:sldMk cId="571329372" sldId="2147468655"/>
            <ac:spMk id="5" creationId="{A95A8A14-37B2-99B2-88D6-E7C722F4716E}"/>
          </ac:spMkLst>
        </pc:spChg>
      </pc:sldChg>
      <pc:sldChg chg="modSp add replId">
        <pc:chgData name="Anuja Ajay(UST,IN)" userId="S::245235@ust.com::b210c8d7-55ac-49f5-a553-74ee4ceba69b" providerId="AD" clId="Web-{6659948E-EF21-4E7D-B557-3426217AD9B6}" dt="2023-05-19T09:27:11.813" v="219" actId="20577"/>
        <pc:sldMkLst>
          <pc:docMk/>
          <pc:sldMk cId="1264206580" sldId="2147468700"/>
        </pc:sldMkLst>
        <pc:spChg chg="mod">
          <ac:chgData name="Anuja Ajay(UST,IN)" userId="S::245235@ust.com::b210c8d7-55ac-49f5-a553-74ee4ceba69b" providerId="AD" clId="Web-{6659948E-EF21-4E7D-B557-3426217AD9B6}" dt="2023-05-19T09:27:11.813" v="219" actId="20577"/>
          <ac:spMkLst>
            <pc:docMk/>
            <pc:sldMk cId="1264206580" sldId="2147468700"/>
            <ac:spMk id="5" creationId="{A95A8A14-37B2-99B2-88D6-E7C722F4716E}"/>
          </ac:spMkLst>
        </pc:spChg>
      </pc:sldChg>
      <pc:sldChg chg="modSp add replId">
        <pc:chgData name="Anuja Ajay(UST,IN)" userId="S::245235@ust.com::b210c8d7-55ac-49f5-a553-74ee4ceba69b" providerId="AD" clId="Web-{6659948E-EF21-4E7D-B557-3426217AD9B6}" dt="2023-05-19T09:28:07.159" v="239" actId="20577"/>
        <pc:sldMkLst>
          <pc:docMk/>
          <pc:sldMk cId="845790415" sldId="2147468701"/>
        </pc:sldMkLst>
        <pc:spChg chg="mod">
          <ac:chgData name="Anuja Ajay(UST,IN)" userId="S::245235@ust.com::b210c8d7-55ac-49f5-a553-74ee4ceba69b" providerId="AD" clId="Web-{6659948E-EF21-4E7D-B557-3426217AD9B6}" dt="2023-05-19T09:28:07.159" v="239" actId="20577"/>
          <ac:spMkLst>
            <pc:docMk/>
            <pc:sldMk cId="845790415" sldId="2147468701"/>
            <ac:spMk id="5" creationId="{A95A8A14-37B2-99B2-88D6-E7C722F4716E}"/>
          </ac:spMkLst>
        </pc:spChg>
      </pc:sldChg>
      <pc:sldChg chg="modSp new ord">
        <pc:chgData name="Anuja Ajay(UST,IN)" userId="S::245235@ust.com::b210c8d7-55ac-49f5-a553-74ee4ceba69b" providerId="AD" clId="Web-{6659948E-EF21-4E7D-B557-3426217AD9B6}" dt="2023-05-19T09:41:46.774" v="371"/>
        <pc:sldMkLst>
          <pc:docMk/>
          <pc:sldMk cId="1545113228" sldId="2147468705"/>
        </pc:sldMkLst>
        <pc:spChg chg="mod">
          <ac:chgData name="Anuja Ajay(UST,IN)" userId="S::245235@ust.com::b210c8d7-55ac-49f5-a553-74ee4ceba69b" providerId="AD" clId="Web-{6659948E-EF21-4E7D-B557-3426217AD9B6}" dt="2023-05-19T09:29:12.082" v="251" actId="20577"/>
          <ac:spMkLst>
            <pc:docMk/>
            <pc:sldMk cId="1545113228" sldId="2147468705"/>
            <ac:spMk id="2" creationId="{9DFB83AD-1976-3C2F-2517-748105C66510}"/>
          </ac:spMkLst>
        </pc:spChg>
        <pc:spChg chg="mod">
          <ac:chgData name="Anuja Ajay(UST,IN)" userId="S::245235@ust.com::b210c8d7-55ac-49f5-a553-74ee4ceba69b" providerId="AD" clId="Web-{6659948E-EF21-4E7D-B557-3426217AD9B6}" dt="2023-05-19T09:29:40.958" v="258" actId="20577"/>
          <ac:spMkLst>
            <pc:docMk/>
            <pc:sldMk cId="1545113228" sldId="2147468705"/>
            <ac:spMk id="3" creationId="{1133EDE3-D951-694F-0F25-C17782DDCEFA}"/>
          </ac:spMkLst>
        </pc:spChg>
      </pc:sldChg>
      <pc:sldChg chg="delSp modSp new del">
        <pc:chgData name="Anuja Ajay(UST,IN)" userId="S::245235@ust.com::b210c8d7-55ac-49f5-a553-74ee4ceba69b" providerId="AD" clId="Web-{6659948E-EF21-4E7D-B557-3426217AD9B6}" dt="2023-05-19T10:06:10.625" v="468"/>
        <pc:sldMkLst>
          <pc:docMk/>
          <pc:sldMk cId="3941310632" sldId="2147468706"/>
        </pc:sldMkLst>
        <pc:spChg chg="del mod">
          <ac:chgData name="Anuja Ajay(UST,IN)" userId="S::245235@ust.com::b210c8d7-55ac-49f5-a553-74ee4ceba69b" providerId="AD" clId="Web-{6659948E-EF21-4E7D-B557-3426217AD9B6}" dt="2023-05-19T09:51:39.649" v="434"/>
          <ac:spMkLst>
            <pc:docMk/>
            <pc:sldMk cId="3941310632" sldId="2147468706"/>
            <ac:spMk id="2" creationId="{E7EA7C70-6CEB-24EB-EC47-68E76472A331}"/>
          </ac:spMkLst>
        </pc:spChg>
        <pc:spChg chg="mod">
          <ac:chgData name="Anuja Ajay(UST,IN)" userId="S::245235@ust.com::b210c8d7-55ac-49f5-a553-74ee4ceba69b" providerId="AD" clId="Web-{6659948E-EF21-4E7D-B557-3426217AD9B6}" dt="2023-05-19T10:03:41.012" v="462" actId="20577"/>
          <ac:spMkLst>
            <pc:docMk/>
            <pc:sldMk cId="3941310632" sldId="2147468706"/>
            <ac:spMk id="3" creationId="{CB4F96C3-0D31-E33C-4E49-BFC08D358FEE}"/>
          </ac:spMkLst>
        </pc:spChg>
      </pc:sldChg>
      <pc:sldChg chg="modSp new ord">
        <pc:chgData name="Anuja Ajay(UST,IN)" userId="S::245235@ust.com::b210c8d7-55ac-49f5-a553-74ee4ceba69b" providerId="AD" clId="Web-{6659948E-EF21-4E7D-B557-3426217AD9B6}" dt="2023-05-19T09:48:17.315" v="376"/>
        <pc:sldMkLst>
          <pc:docMk/>
          <pc:sldMk cId="644794008" sldId="2147468707"/>
        </pc:sldMkLst>
        <pc:spChg chg="mod">
          <ac:chgData name="Anuja Ajay(UST,IN)" userId="S::245235@ust.com::b210c8d7-55ac-49f5-a553-74ee4ceba69b" providerId="AD" clId="Web-{6659948E-EF21-4E7D-B557-3426217AD9B6}" dt="2023-05-19T09:31:43.430" v="279" actId="20577"/>
          <ac:spMkLst>
            <pc:docMk/>
            <pc:sldMk cId="644794008" sldId="2147468707"/>
            <ac:spMk id="2" creationId="{7619AFBF-F673-174E-E0E5-B8999B098DEF}"/>
          </ac:spMkLst>
        </pc:spChg>
        <pc:spChg chg="mod">
          <ac:chgData name="Anuja Ajay(UST,IN)" userId="S::245235@ust.com::b210c8d7-55ac-49f5-a553-74ee4ceba69b" providerId="AD" clId="Web-{6659948E-EF21-4E7D-B557-3426217AD9B6}" dt="2023-05-19T09:34:42.466" v="313" actId="20577"/>
          <ac:spMkLst>
            <pc:docMk/>
            <pc:sldMk cId="644794008" sldId="2147468707"/>
            <ac:spMk id="3" creationId="{39E4CF01-6308-F9C9-4756-91A4DC347BE0}"/>
          </ac:spMkLst>
        </pc:spChg>
      </pc:sldChg>
      <pc:sldChg chg="modSp new ord">
        <pc:chgData name="Anuja Ajay(UST,IN)" userId="S::245235@ust.com::b210c8d7-55ac-49f5-a553-74ee4ceba69b" providerId="AD" clId="Web-{6659948E-EF21-4E7D-B557-3426217AD9B6}" dt="2023-05-19T10:08:14.034" v="490" actId="20577"/>
        <pc:sldMkLst>
          <pc:docMk/>
          <pc:sldMk cId="1995939829" sldId="2147468708"/>
        </pc:sldMkLst>
        <pc:spChg chg="mod">
          <ac:chgData name="Anuja Ajay(UST,IN)" userId="S::245235@ust.com::b210c8d7-55ac-49f5-a553-74ee4ceba69b" providerId="AD" clId="Web-{6659948E-EF21-4E7D-B557-3426217AD9B6}" dt="2023-05-19T10:08:14.034" v="490" actId="20577"/>
          <ac:spMkLst>
            <pc:docMk/>
            <pc:sldMk cId="1995939829" sldId="2147468708"/>
            <ac:spMk id="2" creationId="{4D6EEBDA-C9BC-4FAD-CA74-508D636C3383}"/>
          </ac:spMkLst>
        </pc:spChg>
        <pc:spChg chg="mod">
          <ac:chgData name="Anuja Ajay(UST,IN)" userId="S::245235@ust.com::b210c8d7-55ac-49f5-a553-74ee4ceba69b" providerId="AD" clId="Web-{6659948E-EF21-4E7D-B557-3426217AD9B6}" dt="2023-05-19T09:31:24.742" v="275" actId="20577"/>
          <ac:spMkLst>
            <pc:docMk/>
            <pc:sldMk cId="1995939829" sldId="2147468708"/>
            <ac:spMk id="3" creationId="{91BCCB2E-62FD-545C-5054-2CDB73DFCE31}"/>
          </ac:spMkLst>
        </pc:spChg>
      </pc:sldChg>
      <pc:sldChg chg="modSp new ord">
        <pc:chgData name="Anuja Ajay(UST,IN)" userId="S::245235@ust.com::b210c8d7-55ac-49f5-a553-74ee4ceba69b" providerId="AD" clId="Web-{6659948E-EF21-4E7D-B557-3426217AD9B6}" dt="2023-05-19T09:46:49.641" v="375"/>
        <pc:sldMkLst>
          <pc:docMk/>
          <pc:sldMk cId="2200164719" sldId="2147468709"/>
        </pc:sldMkLst>
        <pc:spChg chg="mod">
          <ac:chgData name="Anuja Ajay(UST,IN)" userId="S::245235@ust.com::b210c8d7-55ac-49f5-a553-74ee4ceba69b" providerId="AD" clId="Web-{6659948E-EF21-4E7D-B557-3426217AD9B6}" dt="2023-05-19T09:30:10.177" v="268" actId="20577"/>
          <ac:spMkLst>
            <pc:docMk/>
            <pc:sldMk cId="2200164719" sldId="2147468709"/>
            <ac:spMk id="3" creationId="{7651506E-F7F8-7DEC-82FC-5C2789ECAFA4}"/>
          </ac:spMkLst>
        </pc:spChg>
      </pc:sldChg>
      <pc:sldChg chg="modSp new">
        <pc:chgData name="Anuja Ajay(UST,IN)" userId="S::245235@ust.com::b210c8d7-55ac-49f5-a553-74ee4ceba69b" providerId="AD" clId="Web-{6659948E-EF21-4E7D-B557-3426217AD9B6}" dt="2023-05-19T10:02:08.759" v="453" actId="20577"/>
        <pc:sldMkLst>
          <pc:docMk/>
          <pc:sldMk cId="776403102" sldId="2147468727"/>
        </pc:sldMkLst>
        <pc:spChg chg="mod">
          <ac:chgData name="Anuja Ajay(UST,IN)" userId="S::245235@ust.com::b210c8d7-55ac-49f5-a553-74ee4ceba69b" providerId="AD" clId="Web-{6659948E-EF21-4E7D-B557-3426217AD9B6}" dt="2023-05-19T09:35:15.310" v="320" actId="20577"/>
          <ac:spMkLst>
            <pc:docMk/>
            <pc:sldMk cId="776403102" sldId="2147468727"/>
            <ac:spMk id="2" creationId="{0152B772-3DD7-93FB-2AC1-600790F2B287}"/>
          </ac:spMkLst>
        </pc:spChg>
        <pc:spChg chg="mod">
          <ac:chgData name="Anuja Ajay(UST,IN)" userId="S::245235@ust.com::b210c8d7-55ac-49f5-a553-74ee4ceba69b" providerId="AD" clId="Web-{6659948E-EF21-4E7D-B557-3426217AD9B6}" dt="2023-05-19T10:02:08.759" v="453" actId="20577"/>
          <ac:spMkLst>
            <pc:docMk/>
            <pc:sldMk cId="776403102" sldId="2147468727"/>
            <ac:spMk id="3" creationId="{2A92305A-B249-3F50-2724-DC4811019570}"/>
          </ac:spMkLst>
        </pc:spChg>
      </pc:sldChg>
      <pc:sldChg chg="delSp modSp new">
        <pc:chgData name="Anuja Ajay(UST,IN)" userId="S::245235@ust.com::b210c8d7-55ac-49f5-a553-74ee4ceba69b" providerId="AD" clId="Web-{6659948E-EF21-4E7D-B557-3426217AD9B6}" dt="2023-05-19T09:38:12.143" v="357" actId="1076"/>
        <pc:sldMkLst>
          <pc:docMk/>
          <pc:sldMk cId="3513234309" sldId="2147468728"/>
        </pc:sldMkLst>
        <pc:spChg chg="del mod">
          <ac:chgData name="Anuja Ajay(UST,IN)" userId="S::245235@ust.com::b210c8d7-55ac-49f5-a553-74ee4ceba69b" providerId="AD" clId="Web-{6659948E-EF21-4E7D-B557-3426217AD9B6}" dt="2023-05-19T09:38:08.252" v="356"/>
          <ac:spMkLst>
            <pc:docMk/>
            <pc:sldMk cId="3513234309" sldId="2147468728"/>
            <ac:spMk id="2" creationId="{D66A1E01-2296-8DD5-82CE-F63A8C86413A}"/>
          </ac:spMkLst>
        </pc:spChg>
        <pc:spChg chg="mod">
          <ac:chgData name="Anuja Ajay(UST,IN)" userId="S::245235@ust.com::b210c8d7-55ac-49f5-a553-74ee4ceba69b" providerId="AD" clId="Web-{6659948E-EF21-4E7D-B557-3426217AD9B6}" dt="2023-05-19T09:38:12.143" v="357" actId="1076"/>
          <ac:spMkLst>
            <pc:docMk/>
            <pc:sldMk cId="3513234309" sldId="2147468728"/>
            <ac:spMk id="3" creationId="{E3D04760-5A1D-286E-4268-83DCCF8211B8}"/>
          </ac:spMkLst>
        </pc:spChg>
      </pc:sldChg>
      <pc:sldChg chg="modSp new">
        <pc:chgData name="Anuja Ajay(UST,IN)" userId="S::245235@ust.com::b210c8d7-55ac-49f5-a553-74ee4ceba69b" providerId="AD" clId="Web-{6659948E-EF21-4E7D-B557-3426217AD9B6}" dt="2023-05-19T10:05:20.936" v="464" actId="20577"/>
        <pc:sldMkLst>
          <pc:docMk/>
          <pc:sldMk cId="3714510576" sldId="2147468729"/>
        </pc:sldMkLst>
        <pc:spChg chg="mod">
          <ac:chgData name="Anuja Ajay(UST,IN)" userId="S::245235@ust.com::b210c8d7-55ac-49f5-a553-74ee4ceba69b" providerId="AD" clId="Web-{6659948E-EF21-4E7D-B557-3426217AD9B6}" dt="2023-05-19T10:02:49.182" v="455" actId="20577"/>
          <ac:spMkLst>
            <pc:docMk/>
            <pc:sldMk cId="3714510576" sldId="2147468729"/>
            <ac:spMk id="2" creationId="{01B23D52-D1F4-E4F6-3677-7DCE1F78FBBE}"/>
          </ac:spMkLst>
        </pc:spChg>
        <pc:spChg chg="mod">
          <ac:chgData name="Anuja Ajay(UST,IN)" userId="S::245235@ust.com::b210c8d7-55ac-49f5-a553-74ee4ceba69b" providerId="AD" clId="Web-{6659948E-EF21-4E7D-B557-3426217AD9B6}" dt="2023-05-19T10:05:20.936" v="464" actId="20577"/>
          <ac:spMkLst>
            <pc:docMk/>
            <pc:sldMk cId="3714510576" sldId="2147468729"/>
            <ac:spMk id="3" creationId="{64C8E293-995A-CA39-3510-B0C58756E19F}"/>
          </ac:spMkLst>
        </pc:spChg>
      </pc:sldChg>
      <pc:sldChg chg="delSp modSp new">
        <pc:chgData name="Anuja Ajay(UST,IN)" userId="S::245235@ust.com::b210c8d7-55ac-49f5-a553-74ee4ceba69b" providerId="AD" clId="Web-{6659948E-EF21-4E7D-B557-3426217AD9B6}" dt="2023-05-19T10:06:54.860" v="489" actId="20577"/>
        <pc:sldMkLst>
          <pc:docMk/>
          <pc:sldMk cId="1054691504" sldId="2147468743"/>
        </pc:sldMkLst>
        <pc:spChg chg="del mod">
          <ac:chgData name="Anuja Ajay(UST,IN)" userId="S::245235@ust.com::b210c8d7-55ac-49f5-a553-74ee4ceba69b" providerId="AD" clId="Web-{6659948E-EF21-4E7D-B557-3426217AD9B6}" dt="2023-05-19T09:49:50.349" v="404"/>
          <ac:spMkLst>
            <pc:docMk/>
            <pc:sldMk cId="1054691504" sldId="2147468743"/>
            <ac:spMk id="2" creationId="{5A656247-BFEB-9D85-CB0E-7F8B2218661D}"/>
          </ac:spMkLst>
        </pc:spChg>
        <pc:spChg chg="mod">
          <ac:chgData name="Anuja Ajay(UST,IN)" userId="S::245235@ust.com::b210c8d7-55ac-49f5-a553-74ee4ceba69b" providerId="AD" clId="Web-{6659948E-EF21-4E7D-B557-3426217AD9B6}" dt="2023-05-19T10:06:54.860" v="489" actId="20577"/>
          <ac:spMkLst>
            <pc:docMk/>
            <pc:sldMk cId="1054691504" sldId="2147468743"/>
            <ac:spMk id="3" creationId="{DA6EE34E-530A-4806-C7CE-84910444A268}"/>
          </ac:spMkLst>
        </pc:spChg>
      </pc:sldChg>
    </pc:docChg>
  </pc:docChgLst>
  <pc:docChgLst>
    <pc:chgData name="Anirudh Gopalakrishnan(UST,IN)" userId="S::245099@ust.com::887f2d97-509d-441f-ad81-d7cec9cf312b" providerId="AD" clId="Web-{9B54C036-571C-421F-8D8C-6AAB96124835}"/>
    <pc:docChg chg="modSld">
      <pc:chgData name="Anirudh Gopalakrishnan(UST,IN)" userId="S::245099@ust.com::887f2d97-509d-441f-ad81-d7cec9cf312b" providerId="AD" clId="Web-{9B54C036-571C-421F-8D8C-6AAB96124835}" dt="2023-05-19T10:10:03.648" v="11" actId="20577"/>
      <pc:docMkLst>
        <pc:docMk/>
      </pc:docMkLst>
      <pc:sldChg chg="modSp">
        <pc:chgData name="Anirudh Gopalakrishnan(UST,IN)" userId="S::245099@ust.com::887f2d97-509d-441f-ad81-d7cec9cf312b" providerId="AD" clId="Web-{9B54C036-571C-421F-8D8C-6AAB96124835}" dt="2023-05-19T10:10:03.648" v="11" actId="20577"/>
        <pc:sldMkLst>
          <pc:docMk/>
          <pc:sldMk cId="3315095952" sldId="2147468783"/>
        </pc:sldMkLst>
        <pc:spChg chg="mod">
          <ac:chgData name="Anirudh Gopalakrishnan(UST,IN)" userId="S::245099@ust.com::887f2d97-509d-441f-ad81-d7cec9cf312b" providerId="AD" clId="Web-{9B54C036-571C-421F-8D8C-6AAB96124835}" dt="2023-05-19T10:10:03.648" v="11" actId="20577"/>
          <ac:spMkLst>
            <pc:docMk/>
            <pc:sldMk cId="3315095952" sldId="2147468783"/>
            <ac:spMk id="3" creationId="{5E4B1891-0C81-50B2-2031-EB5190FD4E4E}"/>
          </ac:spMkLst>
        </pc:spChg>
      </pc:sldChg>
    </pc:docChg>
  </pc:docChgLst>
  <pc:docChgLst>
    <pc:chgData name="Sagar Saji(UST,IN)" userId="S::245195@ust.com::980df64d-5caf-4840-84a9-3f074df362b0" providerId="AD" clId="Web-{1FBFEE94-D498-4A44-8A48-77F94A6F0FD1}"/>
    <pc:docChg chg="addSld delSld modSld">
      <pc:chgData name="Sagar Saji(UST,IN)" userId="S::245195@ust.com::980df64d-5caf-4840-84a9-3f074df362b0" providerId="AD" clId="Web-{1FBFEE94-D498-4A44-8A48-77F94A6F0FD1}" dt="2023-05-19T10:10:10.459" v="710" actId="20577"/>
      <pc:docMkLst>
        <pc:docMk/>
      </pc:docMkLst>
      <pc:sldChg chg="add replId">
        <pc:chgData name="Sagar Saji(UST,IN)" userId="S::245195@ust.com::980df64d-5caf-4840-84a9-3f074df362b0" providerId="AD" clId="Web-{1FBFEE94-D498-4A44-8A48-77F94A6F0FD1}" dt="2023-05-19T09:05:28.801" v="0"/>
        <pc:sldMkLst>
          <pc:docMk/>
          <pc:sldMk cId="855278999" sldId="2147468654"/>
        </pc:sldMkLst>
      </pc:sldChg>
      <pc:sldChg chg="add replId">
        <pc:chgData name="Sagar Saji(UST,IN)" userId="S::245195@ust.com::980df64d-5caf-4840-84a9-3f074df362b0" providerId="AD" clId="Web-{1FBFEE94-D498-4A44-8A48-77F94A6F0FD1}" dt="2023-05-19T09:05:31.176" v="1"/>
        <pc:sldMkLst>
          <pc:docMk/>
          <pc:sldMk cId="571329372" sldId="2147468655"/>
        </pc:sldMkLst>
      </pc:sldChg>
      <pc:sldChg chg="add replId">
        <pc:chgData name="Sagar Saji(UST,IN)" userId="S::245195@ust.com::980df64d-5caf-4840-84a9-3f074df362b0" providerId="AD" clId="Web-{1FBFEE94-D498-4A44-8A48-77F94A6F0FD1}" dt="2023-05-19T09:05:31.582" v="2"/>
        <pc:sldMkLst>
          <pc:docMk/>
          <pc:sldMk cId="3182257356" sldId="2147468656"/>
        </pc:sldMkLst>
      </pc:sldChg>
      <pc:sldChg chg="add replId">
        <pc:chgData name="Sagar Saji(UST,IN)" userId="S::245195@ust.com::980df64d-5caf-4840-84a9-3f074df362b0" providerId="AD" clId="Web-{1FBFEE94-D498-4A44-8A48-77F94A6F0FD1}" dt="2023-05-19T09:05:31.816" v="3"/>
        <pc:sldMkLst>
          <pc:docMk/>
          <pc:sldMk cId="3862501112" sldId="2147468657"/>
        </pc:sldMkLst>
      </pc:sldChg>
      <pc:sldChg chg="add replId">
        <pc:chgData name="Sagar Saji(UST,IN)" userId="S::245195@ust.com::980df64d-5caf-4840-84a9-3f074df362b0" providerId="AD" clId="Web-{1FBFEE94-D498-4A44-8A48-77F94A6F0FD1}" dt="2023-05-19T09:05:32.051" v="4"/>
        <pc:sldMkLst>
          <pc:docMk/>
          <pc:sldMk cId="2140363146" sldId="2147468658"/>
        </pc:sldMkLst>
      </pc:sldChg>
      <pc:sldChg chg="add replId">
        <pc:chgData name="Sagar Saji(UST,IN)" userId="S::245195@ust.com::980df64d-5caf-4840-84a9-3f074df362b0" providerId="AD" clId="Web-{1FBFEE94-D498-4A44-8A48-77F94A6F0FD1}" dt="2023-05-19T09:05:32.238" v="5"/>
        <pc:sldMkLst>
          <pc:docMk/>
          <pc:sldMk cId="2588493259" sldId="2147468659"/>
        </pc:sldMkLst>
      </pc:sldChg>
      <pc:sldChg chg="add replId">
        <pc:chgData name="Sagar Saji(UST,IN)" userId="S::245195@ust.com::980df64d-5caf-4840-84a9-3f074df362b0" providerId="AD" clId="Web-{1FBFEE94-D498-4A44-8A48-77F94A6F0FD1}" dt="2023-05-19T09:05:32.519" v="6"/>
        <pc:sldMkLst>
          <pc:docMk/>
          <pc:sldMk cId="3817081188" sldId="2147468660"/>
        </pc:sldMkLst>
      </pc:sldChg>
      <pc:sldChg chg="add replId">
        <pc:chgData name="Sagar Saji(UST,IN)" userId="S::245195@ust.com::980df64d-5caf-4840-84a9-3f074df362b0" providerId="AD" clId="Web-{1FBFEE94-D498-4A44-8A48-77F94A6F0FD1}" dt="2023-05-19T09:05:32.629" v="7"/>
        <pc:sldMkLst>
          <pc:docMk/>
          <pc:sldMk cId="2997395816" sldId="2147468661"/>
        </pc:sldMkLst>
      </pc:sldChg>
      <pc:sldChg chg="add replId">
        <pc:chgData name="Sagar Saji(UST,IN)" userId="S::245195@ust.com::980df64d-5caf-4840-84a9-3f074df362b0" providerId="AD" clId="Web-{1FBFEE94-D498-4A44-8A48-77F94A6F0FD1}" dt="2023-05-19T09:05:32.910" v="8"/>
        <pc:sldMkLst>
          <pc:docMk/>
          <pc:sldMk cId="2194291467" sldId="2147468662"/>
        </pc:sldMkLst>
      </pc:sldChg>
      <pc:sldChg chg="add replId">
        <pc:chgData name="Sagar Saji(UST,IN)" userId="S::245195@ust.com::980df64d-5caf-4840-84a9-3f074df362b0" providerId="AD" clId="Web-{1FBFEE94-D498-4A44-8A48-77F94A6F0FD1}" dt="2023-05-19T09:05:33.160" v="9"/>
        <pc:sldMkLst>
          <pc:docMk/>
          <pc:sldMk cId="1460304618" sldId="2147468663"/>
        </pc:sldMkLst>
      </pc:sldChg>
      <pc:sldChg chg="add replId">
        <pc:chgData name="Sagar Saji(UST,IN)" userId="S::245195@ust.com::980df64d-5caf-4840-84a9-3f074df362b0" providerId="AD" clId="Web-{1FBFEE94-D498-4A44-8A48-77F94A6F0FD1}" dt="2023-05-19T09:05:33.363" v="10"/>
        <pc:sldMkLst>
          <pc:docMk/>
          <pc:sldMk cId="263254155" sldId="2147468664"/>
        </pc:sldMkLst>
      </pc:sldChg>
      <pc:sldChg chg="add replId">
        <pc:chgData name="Sagar Saji(UST,IN)" userId="S::245195@ust.com::980df64d-5caf-4840-84a9-3f074df362b0" providerId="AD" clId="Web-{1FBFEE94-D498-4A44-8A48-77F94A6F0FD1}" dt="2023-05-19T09:05:33.473" v="11"/>
        <pc:sldMkLst>
          <pc:docMk/>
          <pc:sldMk cId="2245068324" sldId="2147468665"/>
        </pc:sldMkLst>
      </pc:sldChg>
      <pc:sldChg chg="add replId">
        <pc:chgData name="Sagar Saji(UST,IN)" userId="S::245195@ust.com::980df64d-5caf-4840-84a9-3f074df362b0" providerId="AD" clId="Web-{1FBFEE94-D498-4A44-8A48-77F94A6F0FD1}" dt="2023-05-19T09:05:33.769" v="12"/>
        <pc:sldMkLst>
          <pc:docMk/>
          <pc:sldMk cId="3328127414" sldId="2147468666"/>
        </pc:sldMkLst>
      </pc:sldChg>
      <pc:sldChg chg="add replId">
        <pc:chgData name="Sagar Saji(UST,IN)" userId="S::245195@ust.com::980df64d-5caf-4840-84a9-3f074df362b0" providerId="AD" clId="Web-{1FBFEE94-D498-4A44-8A48-77F94A6F0FD1}" dt="2023-05-19T09:05:37.145" v="13"/>
        <pc:sldMkLst>
          <pc:docMk/>
          <pc:sldMk cId="93768854" sldId="2147468667"/>
        </pc:sldMkLst>
      </pc:sldChg>
      <pc:sldChg chg="add replId">
        <pc:chgData name="Sagar Saji(UST,IN)" userId="S::245195@ust.com::980df64d-5caf-4840-84a9-3f074df362b0" providerId="AD" clId="Web-{1FBFEE94-D498-4A44-8A48-77F94A6F0FD1}" dt="2023-05-19T09:05:37.691" v="14"/>
        <pc:sldMkLst>
          <pc:docMk/>
          <pc:sldMk cId="3577469889" sldId="2147468668"/>
        </pc:sldMkLst>
      </pc:sldChg>
      <pc:sldChg chg="add replId">
        <pc:chgData name="Sagar Saji(UST,IN)" userId="S::245195@ust.com::980df64d-5caf-4840-84a9-3f074df362b0" providerId="AD" clId="Web-{1FBFEE94-D498-4A44-8A48-77F94A6F0FD1}" dt="2023-05-19T09:05:37.723" v="15"/>
        <pc:sldMkLst>
          <pc:docMk/>
          <pc:sldMk cId="1972981125" sldId="2147468669"/>
        </pc:sldMkLst>
      </pc:sldChg>
      <pc:sldChg chg="add replId">
        <pc:chgData name="Sagar Saji(UST,IN)" userId="S::245195@ust.com::980df64d-5caf-4840-84a9-3f074df362b0" providerId="AD" clId="Web-{1FBFEE94-D498-4A44-8A48-77F94A6F0FD1}" dt="2023-05-19T09:05:37.754" v="16"/>
        <pc:sldMkLst>
          <pc:docMk/>
          <pc:sldMk cId="2103846009" sldId="2147468670"/>
        </pc:sldMkLst>
      </pc:sldChg>
      <pc:sldChg chg="add replId">
        <pc:chgData name="Sagar Saji(UST,IN)" userId="S::245195@ust.com::980df64d-5caf-4840-84a9-3f074df362b0" providerId="AD" clId="Web-{1FBFEE94-D498-4A44-8A48-77F94A6F0FD1}" dt="2023-05-19T09:05:37.785" v="17"/>
        <pc:sldMkLst>
          <pc:docMk/>
          <pc:sldMk cId="3194319616" sldId="2147468671"/>
        </pc:sldMkLst>
      </pc:sldChg>
      <pc:sldChg chg="add replId">
        <pc:chgData name="Sagar Saji(UST,IN)" userId="S::245195@ust.com::980df64d-5caf-4840-84a9-3f074df362b0" providerId="AD" clId="Web-{1FBFEE94-D498-4A44-8A48-77F94A6F0FD1}" dt="2023-05-19T09:05:37.832" v="18"/>
        <pc:sldMkLst>
          <pc:docMk/>
          <pc:sldMk cId="3029175850" sldId="2147468672"/>
        </pc:sldMkLst>
      </pc:sldChg>
      <pc:sldChg chg="add replId">
        <pc:chgData name="Sagar Saji(UST,IN)" userId="S::245195@ust.com::980df64d-5caf-4840-84a9-3f074df362b0" providerId="AD" clId="Web-{1FBFEE94-D498-4A44-8A48-77F94A6F0FD1}" dt="2023-05-19T09:05:37.863" v="19"/>
        <pc:sldMkLst>
          <pc:docMk/>
          <pc:sldMk cId="4016694124" sldId="2147468673"/>
        </pc:sldMkLst>
      </pc:sldChg>
      <pc:sldChg chg="add replId">
        <pc:chgData name="Sagar Saji(UST,IN)" userId="S::245195@ust.com::980df64d-5caf-4840-84a9-3f074df362b0" providerId="AD" clId="Web-{1FBFEE94-D498-4A44-8A48-77F94A6F0FD1}" dt="2023-05-19T09:05:37.910" v="20"/>
        <pc:sldMkLst>
          <pc:docMk/>
          <pc:sldMk cId="2439535693" sldId="2147468674"/>
        </pc:sldMkLst>
      </pc:sldChg>
      <pc:sldChg chg="add replId">
        <pc:chgData name="Sagar Saji(UST,IN)" userId="S::245195@ust.com::980df64d-5caf-4840-84a9-3f074df362b0" providerId="AD" clId="Web-{1FBFEE94-D498-4A44-8A48-77F94A6F0FD1}" dt="2023-05-19T09:05:37.957" v="21"/>
        <pc:sldMkLst>
          <pc:docMk/>
          <pc:sldMk cId="2794385648" sldId="2147468675"/>
        </pc:sldMkLst>
      </pc:sldChg>
      <pc:sldChg chg="add replId">
        <pc:chgData name="Sagar Saji(UST,IN)" userId="S::245195@ust.com::980df64d-5caf-4840-84a9-3f074df362b0" providerId="AD" clId="Web-{1FBFEE94-D498-4A44-8A48-77F94A6F0FD1}" dt="2023-05-19T09:05:37.988" v="22"/>
        <pc:sldMkLst>
          <pc:docMk/>
          <pc:sldMk cId="972035350" sldId="2147468676"/>
        </pc:sldMkLst>
      </pc:sldChg>
      <pc:sldChg chg="add replId">
        <pc:chgData name="Sagar Saji(UST,IN)" userId="S::245195@ust.com::980df64d-5caf-4840-84a9-3f074df362b0" providerId="AD" clId="Web-{1FBFEE94-D498-4A44-8A48-77F94A6F0FD1}" dt="2023-05-19T09:05:38.020" v="23"/>
        <pc:sldMkLst>
          <pc:docMk/>
          <pc:sldMk cId="3483224670" sldId="2147468677"/>
        </pc:sldMkLst>
      </pc:sldChg>
      <pc:sldChg chg="add replId">
        <pc:chgData name="Sagar Saji(UST,IN)" userId="S::245195@ust.com::980df64d-5caf-4840-84a9-3f074df362b0" providerId="AD" clId="Web-{1FBFEE94-D498-4A44-8A48-77F94A6F0FD1}" dt="2023-05-19T09:05:38.066" v="24"/>
        <pc:sldMkLst>
          <pc:docMk/>
          <pc:sldMk cId="632242803" sldId="2147468678"/>
        </pc:sldMkLst>
      </pc:sldChg>
      <pc:sldChg chg="add replId">
        <pc:chgData name="Sagar Saji(UST,IN)" userId="S::245195@ust.com::980df64d-5caf-4840-84a9-3f074df362b0" providerId="AD" clId="Web-{1FBFEE94-D498-4A44-8A48-77F94A6F0FD1}" dt="2023-05-19T09:05:38.113" v="25"/>
        <pc:sldMkLst>
          <pc:docMk/>
          <pc:sldMk cId="4011445865" sldId="2147468679"/>
        </pc:sldMkLst>
      </pc:sldChg>
      <pc:sldChg chg="add replId">
        <pc:chgData name="Sagar Saji(UST,IN)" userId="S::245195@ust.com::980df64d-5caf-4840-84a9-3f074df362b0" providerId="AD" clId="Web-{1FBFEE94-D498-4A44-8A48-77F94A6F0FD1}" dt="2023-05-19T09:05:38.176" v="26"/>
        <pc:sldMkLst>
          <pc:docMk/>
          <pc:sldMk cId="968675413" sldId="2147468680"/>
        </pc:sldMkLst>
      </pc:sldChg>
      <pc:sldChg chg="add replId">
        <pc:chgData name="Sagar Saji(UST,IN)" userId="S::245195@ust.com::980df64d-5caf-4840-84a9-3f074df362b0" providerId="AD" clId="Web-{1FBFEE94-D498-4A44-8A48-77F94A6F0FD1}" dt="2023-05-19T09:05:38.207" v="27"/>
        <pc:sldMkLst>
          <pc:docMk/>
          <pc:sldMk cId="111252501" sldId="2147468681"/>
        </pc:sldMkLst>
      </pc:sldChg>
      <pc:sldChg chg="add replId">
        <pc:chgData name="Sagar Saji(UST,IN)" userId="S::245195@ust.com::980df64d-5caf-4840-84a9-3f074df362b0" providerId="AD" clId="Web-{1FBFEE94-D498-4A44-8A48-77F94A6F0FD1}" dt="2023-05-19T09:05:38.238" v="28"/>
        <pc:sldMkLst>
          <pc:docMk/>
          <pc:sldMk cId="1516693087" sldId="2147468682"/>
        </pc:sldMkLst>
      </pc:sldChg>
      <pc:sldChg chg="addSp modSp add mod replId modClrScheme chgLayout">
        <pc:chgData name="Sagar Saji(UST,IN)" userId="S::245195@ust.com::980df64d-5caf-4840-84a9-3f074df362b0" providerId="AD" clId="Web-{1FBFEE94-D498-4A44-8A48-77F94A6F0FD1}" dt="2023-05-19T09:09:09.168" v="37"/>
        <pc:sldMkLst>
          <pc:docMk/>
          <pc:sldMk cId="4035128307" sldId="2147468683"/>
        </pc:sldMkLst>
        <pc:spChg chg="mod ord">
          <ac:chgData name="Sagar Saji(UST,IN)" userId="S::245195@ust.com::980df64d-5caf-4840-84a9-3f074df362b0" providerId="AD" clId="Web-{1FBFEE94-D498-4A44-8A48-77F94A6F0FD1}" dt="2023-05-19T09:09:09.168" v="37"/>
          <ac:spMkLst>
            <pc:docMk/>
            <pc:sldMk cId="4035128307" sldId="2147468683"/>
            <ac:spMk id="2" creationId="{57943DCE-D0AA-4F09-A731-75956C5D498E}"/>
          </ac:spMkLst>
        </pc:spChg>
        <pc:spChg chg="mod ord">
          <ac:chgData name="Sagar Saji(UST,IN)" userId="S::245195@ust.com::980df64d-5caf-4840-84a9-3f074df362b0" providerId="AD" clId="Web-{1FBFEE94-D498-4A44-8A48-77F94A6F0FD1}" dt="2023-05-19T09:09:09.168" v="37"/>
          <ac:spMkLst>
            <pc:docMk/>
            <pc:sldMk cId="4035128307" sldId="2147468683"/>
            <ac:spMk id="3" creationId="{E32FC6E4-481D-4C76-BDF1-1591601FE0A5}"/>
          </ac:spMkLst>
        </pc:spChg>
        <pc:spChg chg="add mod ord">
          <ac:chgData name="Sagar Saji(UST,IN)" userId="S::245195@ust.com::980df64d-5caf-4840-84a9-3f074df362b0" providerId="AD" clId="Web-{1FBFEE94-D498-4A44-8A48-77F94A6F0FD1}" dt="2023-05-19T09:09:09.168" v="37"/>
          <ac:spMkLst>
            <pc:docMk/>
            <pc:sldMk cId="4035128307" sldId="2147468683"/>
            <ac:spMk id="5" creationId="{67AF9541-8C0C-4250-3B4D-BF8A7610D577}"/>
          </ac:spMkLst>
        </pc:spChg>
        <pc:spChg chg="add mod ord">
          <ac:chgData name="Sagar Saji(UST,IN)" userId="S::245195@ust.com::980df64d-5caf-4840-84a9-3f074df362b0" providerId="AD" clId="Web-{1FBFEE94-D498-4A44-8A48-77F94A6F0FD1}" dt="2023-05-19T09:09:09.168" v="37"/>
          <ac:spMkLst>
            <pc:docMk/>
            <pc:sldMk cId="4035128307" sldId="2147468683"/>
            <ac:spMk id="6" creationId="{14FBB1C9-F6FB-F8E7-9BE4-C53A7683F09C}"/>
          </ac:spMkLst>
        </pc:spChg>
      </pc:sldChg>
      <pc:sldChg chg="add replId">
        <pc:chgData name="Sagar Saji(UST,IN)" userId="S::245195@ust.com::980df64d-5caf-4840-84a9-3f074df362b0" providerId="AD" clId="Web-{1FBFEE94-D498-4A44-8A48-77F94A6F0FD1}" dt="2023-05-19T09:08:32.385" v="30"/>
        <pc:sldMkLst>
          <pc:docMk/>
          <pc:sldMk cId="2021944713" sldId="2147468684"/>
        </pc:sldMkLst>
      </pc:sldChg>
      <pc:sldChg chg="add replId">
        <pc:chgData name="Sagar Saji(UST,IN)" userId="S::245195@ust.com::980df64d-5caf-4840-84a9-3f074df362b0" providerId="AD" clId="Web-{1FBFEE94-D498-4A44-8A48-77F94A6F0FD1}" dt="2023-05-19T09:08:32.510" v="31"/>
        <pc:sldMkLst>
          <pc:docMk/>
          <pc:sldMk cId="2126083142" sldId="2147468685"/>
        </pc:sldMkLst>
      </pc:sldChg>
      <pc:sldChg chg="add replId">
        <pc:chgData name="Sagar Saji(UST,IN)" userId="S::245195@ust.com::980df64d-5caf-4840-84a9-3f074df362b0" providerId="AD" clId="Web-{1FBFEE94-D498-4A44-8A48-77F94A6F0FD1}" dt="2023-05-19T09:08:32.745" v="32"/>
        <pc:sldMkLst>
          <pc:docMk/>
          <pc:sldMk cId="2633797142" sldId="2147468686"/>
        </pc:sldMkLst>
      </pc:sldChg>
      <pc:sldChg chg="modSp add replId">
        <pc:chgData name="Sagar Saji(UST,IN)" userId="S::245195@ust.com::980df64d-5caf-4840-84a9-3f074df362b0" providerId="AD" clId="Web-{1FBFEE94-D498-4A44-8A48-77F94A6F0FD1}" dt="2023-05-19T09:22:12.181" v="152" actId="20577"/>
        <pc:sldMkLst>
          <pc:docMk/>
          <pc:sldMk cId="517324526" sldId="2147468687"/>
        </pc:sldMkLst>
        <pc:spChg chg="mod">
          <ac:chgData name="Sagar Saji(UST,IN)" userId="S::245195@ust.com::980df64d-5caf-4840-84a9-3f074df362b0" providerId="AD" clId="Web-{1FBFEE94-D498-4A44-8A48-77F94A6F0FD1}" dt="2023-05-19T09:22:12.181" v="152" actId="20577"/>
          <ac:spMkLst>
            <pc:docMk/>
            <pc:sldMk cId="517324526" sldId="2147468687"/>
            <ac:spMk id="6" creationId="{B5707DAA-9CDE-1DC1-0D47-8D4B75FD1F4D}"/>
          </ac:spMkLst>
        </pc:spChg>
      </pc:sldChg>
      <pc:sldChg chg="add replId">
        <pc:chgData name="Sagar Saji(UST,IN)" userId="S::245195@ust.com::980df64d-5caf-4840-84a9-3f074df362b0" providerId="AD" clId="Web-{1FBFEE94-D498-4A44-8A48-77F94A6F0FD1}" dt="2023-05-19T09:08:33.542" v="34"/>
        <pc:sldMkLst>
          <pc:docMk/>
          <pc:sldMk cId="385070266" sldId="2147468688"/>
        </pc:sldMkLst>
      </pc:sldChg>
      <pc:sldChg chg="addSp modSp add mod replId modClrScheme chgLayout">
        <pc:chgData name="Sagar Saji(UST,IN)" userId="S::245195@ust.com::980df64d-5caf-4840-84a9-3f074df362b0" providerId="AD" clId="Web-{1FBFEE94-D498-4A44-8A48-77F94A6F0FD1}" dt="2023-05-19T10:01:14.049" v="591" actId="20577"/>
        <pc:sldMkLst>
          <pc:docMk/>
          <pc:sldMk cId="1812299905" sldId="2147468689"/>
        </pc:sldMkLst>
        <pc:spChg chg="mod ord">
          <ac:chgData name="Sagar Saji(UST,IN)" userId="S::245195@ust.com::980df64d-5caf-4840-84a9-3f074df362b0" providerId="AD" clId="Web-{1FBFEE94-D498-4A44-8A48-77F94A6F0FD1}" dt="2023-05-19T09:09:52.341" v="38"/>
          <ac:spMkLst>
            <pc:docMk/>
            <pc:sldMk cId="1812299905" sldId="2147468689"/>
            <ac:spMk id="2" creationId="{57943DCE-D0AA-4F09-A731-75956C5D498E}"/>
          </ac:spMkLst>
        </pc:spChg>
        <pc:spChg chg="mod ord">
          <ac:chgData name="Sagar Saji(UST,IN)" userId="S::245195@ust.com::980df64d-5caf-4840-84a9-3f074df362b0" providerId="AD" clId="Web-{1FBFEE94-D498-4A44-8A48-77F94A6F0FD1}" dt="2023-05-19T09:09:52.341" v="38"/>
          <ac:spMkLst>
            <pc:docMk/>
            <pc:sldMk cId="1812299905" sldId="2147468689"/>
            <ac:spMk id="3" creationId="{E32FC6E4-481D-4C76-BDF1-1591601FE0A5}"/>
          </ac:spMkLst>
        </pc:spChg>
        <pc:spChg chg="add mod ord">
          <ac:chgData name="Sagar Saji(UST,IN)" userId="S::245195@ust.com::980df64d-5caf-4840-84a9-3f074df362b0" providerId="AD" clId="Web-{1FBFEE94-D498-4A44-8A48-77F94A6F0FD1}" dt="2023-05-19T09:10:14.639" v="50" actId="20577"/>
          <ac:spMkLst>
            <pc:docMk/>
            <pc:sldMk cId="1812299905" sldId="2147468689"/>
            <ac:spMk id="5" creationId="{06A58E9E-F3BA-B883-06AE-67E6AA313041}"/>
          </ac:spMkLst>
        </pc:spChg>
        <pc:spChg chg="add mod ord">
          <ac:chgData name="Sagar Saji(UST,IN)" userId="S::245195@ust.com::980df64d-5caf-4840-84a9-3f074df362b0" providerId="AD" clId="Web-{1FBFEE94-D498-4A44-8A48-77F94A6F0FD1}" dt="2023-05-19T10:01:14.049" v="591" actId="20577"/>
          <ac:spMkLst>
            <pc:docMk/>
            <pc:sldMk cId="1812299905" sldId="2147468689"/>
            <ac:spMk id="6" creationId="{14DE5A22-662E-E0B5-747D-191454C96151}"/>
          </ac:spMkLst>
        </pc:spChg>
      </pc:sldChg>
      <pc:sldChg chg="add del replId">
        <pc:chgData name="Sagar Saji(UST,IN)" userId="S::245195@ust.com::980df64d-5caf-4840-84a9-3f074df362b0" providerId="AD" clId="Web-{1FBFEE94-D498-4A44-8A48-77F94A6F0FD1}" dt="2023-05-19T10:00:15.984" v="589"/>
        <pc:sldMkLst>
          <pc:docMk/>
          <pc:sldMk cId="659004416" sldId="2147468690"/>
        </pc:sldMkLst>
      </pc:sldChg>
      <pc:sldChg chg="modSp add del replId">
        <pc:chgData name="Sagar Saji(UST,IN)" userId="S::245195@ust.com::980df64d-5caf-4840-84a9-3f074df362b0" providerId="AD" clId="Web-{1FBFEE94-D498-4A44-8A48-77F94A6F0FD1}" dt="2023-05-19T09:31:13.029" v="259"/>
        <pc:sldMkLst>
          <pc:docMk/>
          <pc:sldMk cId="2859801149" sldId="2147468697"/>
        </pc:sldMkLst>
        <pc:spChg chg="mod">
          <ac:chgData name="Sagar Saji(UST,IN)" userId="S::245195@ust.com::980df64d-5caf-4840-84a9-3f074df362b0" providerId="AD" clId="Web-{1FBFEE94-D498-4A44-8A48-77F94A6F0FD1}" dt="2023-05-19T09:30:35.247" v="251" actId="20577"/>
          <ac:spMkLst>
            <pc:docMk/>
            <pc:sldMk cId="2859801149" sldId="2147468697"/>
            <ac:spMk id="6" creationId="{14DE5A22-662E-E0B5-747D-191454C96151}"/>
          </ac:spMkLst>
        </pc:spChg>
      </pc:sldChg>
      <pc:sldChg chg="modSp add replId">
        <pc:chgData name="Sagar Saji(UST,IN)" userId="S::245195@ust.com::980df64d-5caf-4840-84a9-3f074df362b0" providerId="AD" clId="Web-{1FBFEE94-D498-4A44-8A48-77F94A6F0FD1}" dt="2023-05-19T09:30:11.355" v="250" actId="20577"/>
        <pc:sldMkLst>
          <pc:docMk/>
          <pc:sldMk cId="296901738" sldId="2147468698"/>
        </pc:sldMkLst>
        <pc:spChg chg="mod">
          <ac:chgData name="Sagar Saji(UST,IN)" userId="S::245195@ust.com::980df64d-5caf-4840-84a9-3f074df362b0" providerId="AD" clId="Web-{1FBFEE94-D498-4A44-8A48-77F94A6F0FD1}" dt="2023-05-19T09:22:05.306" v="143" actId="20577"/>
          <ac:spMkLst>
            <pc:docMk/>
            <pc:sldMk cId="296901738" sldId="2147468698"/>
            <ac:spMk id="5" creationId="{06A58E9E-F3BA-B883-06AE-67E6AA313041}"/>
          </ac:spMkLst>
        </pc:spChg>
        <pc:spChg chg="mod">
          <ac:chgData name="Sagar Saji(UST,IN)" userId="S::245195@ust.com::980df64d-5caf-4840-84a9-3f074df362b0" providerId="AD" clId="Web-{1FBFEE94-D498-4A44-8A48-77F94A6F0FD1}" dt="2023-05-19T09:30:11.355" v="250" actId="20577"/>
          <ac:spMkLst>
            <pc:docMk/>
            <pc:sldMk cId="296901738" sldId="2147468698"/>
            <ac:spMk id="6" creationId="{14DE5A22-662E-E0B5-747D-191454C96151}"/>
          </ac:spMkLst>
        </pc:spChg>
      </pc:sldChg>
      <pc:sldChg chg="modSp add replId">
        <pc:chgData name="Sagar Saji(UST,IN)" userId="S::245195@ust.com::980df64d-5caf-4840-84a9-3f074df362b0" providerId="AD" clId="Web-{1FBFEE94-D498-4A44-8A48-77F94A6F0FD1}" dt="2023-05-19T10:08:34.393" v="703" actId="20577"/>
        <pc:sldMkLst>
          <pc:docMk/>
          <pc:sldMk cId="2139060846" sldId="2147468703"/>
        </pc:sldMkLst>
        <pc:spChg chg="mod">
          <ac:chgData name="Sagar Saji(UST,IN)" userId="S::245195@ust.com::980df64d-5caf-4840-84a9-3f074df362b0" providerId="AD" clId="Web-{1FBFEE94-D498-4A44-8A48-77F94A6F0FD1}" dt="2023-05-19T09:31:29.592" v="262" actId="20577"/>
          <ac:spMkLst>
            <pc:docMk/>
            <pc:sldMk cId="2139060846" sldId="2147468703"/>
            <ac:spMk id="5" creationId="{06A58E9E-F3BA-B883-06AE-67E6AA313041}"/>
          </ac:spMkLst>
        </pc:spChg>
        <pc:spChg chg="mod">
          <ac:chgData name="Sagar Saji(UST,IN)" userId="S::245195@ust.com::980df64d-5caf-4840-84a9-3f074df362b0" providerId="AD" clId="Web-{1FBFEE94-D498-4A44-8A48-77F94A6F0FD1}" dt="2023-05-19T10:08:34.393" v="703" actId="20577"/>
          <ac:spMkLst>
            <pc:docMk/>
            <pc:sldMk cId="2139060846" sldId="2147468703"/>
            <ac:spMk id="6" creationId="{14DE5A22-662E-E0B5-747D-191454C96151}"/>
          </ac:spMkLst>
        </pc:spChg>
      </pc:sldChg>
      <pc:sldChg chg="modSp add replId">
        <pc:chgData name="Sagar Saji(UST,IN)" userId="S::245195@ust.com::980df64d-5caf-4840-84a9-3f074df362b0" providerId="AD" clId="Web-{1FBFEE94-D498-4A44-8A48-77F94A6F0FD1}" dt="2023-05-19T10:08:39.128" v="704" actId="20577"/>
        <pc:sldMkLst>
          <pc:docMk/>
          <pc:sldMk cId="1059643829" sldId="2147468726"/>
        </pc:sldMkLst>
        <pc:spChg chg="mod">
          <ac:chgData name="Sagar Saji(UST,IN)" userId="S::245195@ust.com::980df64d-5caf-4840-84a9-3f074df362b0" providerId="AD" clId="Web-{1FBFEE94-D498-4A44-8A48-77F94A6F0FD1}" dt="2023-05-19T09:34:57.288" v="298" actId="20577"/>
          <ac:spMkLst>
            <pc:docMk/>
            <pc:sldMk cId="1059643829" sldId="2147468726"/>
            <ac:spMk id="5" creationId="{06A58E9E-F3BA-B883-06AE-67E6AA313041}"/>
          </ac:spMkLst>
        </pc:spChg>
        <pc:spChg chg="mod">
          <ac:chgData name="Sagar Saji(UST,IN)" userId="S::245195@ust.com::980df64d-5caf-4840-84a9-3f074df362b0" providerId="AD" clId="Web-{1FBFEE94-D498-4A44-8A48-77F94A6F0FD1}" dt="2023-05-19T10:08:39.128" v="704" actId="20577"/>
          <ac:spMkLst>
            <pc:docMk/>
            <pc:sldMk cId="1059643829" sldId="2147468726"/>
            <ac:spMk id="6" creationId="{14DE5A22-662E-E0B5-747D-191454C96151}"/>
          </ac:spMkLst>
        </pc:spChg>
      </pc:sldChg>
      <pc:sldChg chg="modSp add replId">
        <pc:chgData name="Sagar Saji(UST,IN)" userId="S::245195@ust.com::980df64d-5caf-4840-84a9-3f074df362b0" providerId="AD" clId="Web-{1FBFEE94-D498-4A44-8A48-77F94A6F0FD1}" dt="2023-05-19T10:08:45.534" v="705" actId="20577"/>
        <pc:sldMkLst>
          <pc:docMk/>
          <pc:sldMk cId="297234626" sldId="2147468735"/>
        </pc:sldMkLst>
        <pc:spChg chg="mod">
          <ac:chgData name="Sagar Saji(UST,IN)" userId="S::245195@ust.com::980df64d-5caf-4840-84a9-3f074df362b0" providerId="AD" clId="Web-{1FBFEE94-D498-4A44-8A48-77F94A6F0FD1}" dt="2023-05-19T09:37:09.730" v="329" actId="20577"/>
          <ac:spMkLst>
            <pc:docMk/>
            <pc:sldMk cId="297234626" sldId="2147468735"/>
            <ac:spMk id="5" creationId="{06A58E9E-F3BA-B883-06AE-67E6AA313041}"/>
          </ac:spMkLst>
        </pc:spChg>
        <pc:spChg chg="mod">
          <ac:chgData name="Sagar Saji(UST,IN)" userId="S::245195@ust.com::980df64d-5caf-4840-84a9-3f074df362b0" providerId="AD" clId="Web-{1FBFEE94-D498-4A44-8A48-77F94A6F0FD1}" dt="2023-05-19T10:08:45.534" v="705" actId="20577"/>
          <ac:spMkLst>
            <pc:docMk/>
            <pc:sldMk cId="297234626" sldId="2147468735"/>
            <ac:spMk id="6" creationId="{14DE5A22-662E-E0B5-747D-191454C96151}"/>
          </ac:spMkLst>
        </pc:spChg>
      </pc:sldChg>
      <pc:sldChg chg="addSp modSp add replId">
        <pc:chgData name="Sagar Saji(UST,IN)" userId="S::245195@ust.com::980df64d-5caf-4840-84a9-3f074df362b0" providerId="AD" clId="Web-{1FBFEE94-D498-4A44-8A48-77F94A6F0FD1}" dt="2023-05-19T10:08:53.675" v="707" actId="20577"/>
        <pc:sldMkLst>
          <pc:docMk/>
          <pc:sldMk cId="2763269222" sldId="2147468738"/>
        </pc:sldMkLst>
        <pc:spChg chg="mod">
          <ac:chgData name="Sagar Saji(UST,IN)" userId="S::245195@ust.com::980df64d-5caf-4840-84a9-3f074df362b0" providerId="AD" clId="Web-{1FBFEE94-D498-4A44-8A48-77F94A6F0FD1}" dt="2023-05-19T09:39:16.782" v="357" actId="20577"/>
          <ac:spMkLst>
            <pc:docMk/>
            <pc:sldMk cId="2763269222" sldId="2147468738"/>
            <ac:spMk id="5" creationId="{06A58E9E-F3BA-B883-06AE-67E6AA313041}"/>
          </ac:spMkLst>
        </pc:spChg>
        <pc:spChg chg="mod">
          <ac:chgData name="Sagar Saji(UST,IN)" userId="S::245195@ust.com::980df64d-5caf-4840-84a9-3f074df362b0" providerId="AD" clId="Web-{1FBFEE94-D498-4A44-8A48-77F94A6F0FD1}" dt="2023-05-19T10:08:53.675" v="707" actId="20577"/>
          <ac:spMkLst>
            <pc:docMk/>
            <pc:sldMk cId="2763269222" sldId="2147468738"/>
            <ac:spMk id="6" creationId="{14DE5A22-662E-E0B5-747D-191454C96151}"/>
          </ac:spMkLst>
        </pc:spChg>
        <pc:spChg chg="add mod">
          <ac:chgData name="Sagar Saji(UST,IN)" userId="S::245195@ust.com::980df64d-5caf-4840-84a9-3f074df362b0" providerId="AD" clId="Web-{1FBFEE94-D498-4A44-8A48-77F94A6F0FD1}" dt="2023-05-19T09:43:20.134" v="398" actId="1076"/>
          <ac:spMkLst>
            <pc:docMk/>
            <pc:sldMk cId="2763269222" sldId="2147468738"/>
            <ac:spMk id="7" creationId="{79401112-130E-2E59-5D1A-AFA398893521}"/>
          </ac:spMkLst>
        </pc:spChg>
      </pc:sldChg>
      <pc:sldChg chg="delSp modSp add replId">
        <pc:chgData name="Sagar Saji(UST,IN)" userId="S::245195@ust.com::980df64d-5caf-4840-84a9-3f074df362b0" providerId="AD" clId="Web-{1FBFEE94-D498-4A44-8A48-77F94A6F0FD1}" dt="2023-05-19T10:10:10.459" v="710" actId="20577"/>
        <pc:sldMkLst>
          <pc:docMk/>
          <pc:sldMk cId="1784923322" sldId="2147468757"/>
        </pc:sldMkLst>
        <pc:spChg chg="mod">
          <ac:chgData name="Sagar Saji(UST,IN)" userId="S::245195@ust.com::980df64d-5caf-4840-84a9-3f074df362b0" providerId="AD" clId="Web-{1FBFEE94-D498-4A44-8A48-77F94A6F0FD1}" dt="2023-05-19T09:44:20.918" v="413" actId="20577"/>
          <ac:spMkLst>
            <pc:docMk/>
            <pc:sldMk cId="1784923322" sldId="2147468757"/>
            <ac:spMk id="5" creationId="{06A58E9E-F3BA-B883-06AE-67E6AA313041}"/>
          </ac:spMkLst>
        </pc:spChg>
        <pc:spChg chg="mod">
          <ac:chgData name="Sagar Saji(UST,IN)" userId="S::245195@ust.com::980df64d-5caf-4840-84a9-3f074df362b0" providerId="AD" clId="Web-{1FBFEE94-D498-4A44-8A48-77F94A6F0FD1}" dt="2023-05-19T10:10:10.459" v="710" actId="20577"/>
          <ac:spMkLst>
            <pc:docMk/>
            <pc:sldMk cId="1784923322" sldId="2147468757"/>
            <ac:spMk id="6" creationId="{14DE5A22-662E-E0B5-747D-191454C96151}"/>
          </ac:spMkLst>
        </pc:spChg>
        <pc:spChg chg="del">
          <ac:chgData name="Sagar Saji(UST,IN)" userId="S::245195@ust.com::980df64d-5caf-4840-84a9-3f074df362b0" providerId="AD" clId="Web-{1FBFEE94-D498-4A44-8A48-77F94A6F0FD1}" dt="2023-05-19T09:44:25.277" v="414"/>
          <ac:spMkLst>
            <pc:docMk/>
            <pc:sldMk cId="1784923322" sldId="2147468757"/>
            <ac:spMk id="7" creationId="{79401112-130E-2E59-5D1A-AFA398893521}"/>
          </ac:spMkLst>
        </pc:spChg>
      </pc:sldChg>
      <pc:sldChg chg="modSp add replId">
        <pc:chgData name="Sagar Saji(UST,IN)" userId="S::245195@ust.com::980df64d-5caf-4840-84a9-3f074df362b0" providerId="AD" clId="Web-{1FBFEE94-D498-4A44-8A48-77F94A6F0FD1}" dt="2023-05-19T10:09:40.177" v="708" actId="20577"/>
        <pc:sldMkLst>
          <pc:docMk/>
          <pc:sldMk cId="1989965248" sldId="2147468762"/>
        </pc:sldMkLst>
        <pc:spChg chg="mod">
          <ac:chgData name="Sagar Saji(UST,IN)" userId="S::245195@ust.com::980df64d-5caf-4840-84a9-3f074df362b0" providerId="AD" clId="Web-{1FBFEE94-D498-4A44-8A48-77F94A6F0FD1}" dt="2023-05-19T09:47:16.534" v="459" actId="20577"/>
          <ac:spMkLst>
            <pc:docMk/>
            <pc:sldMk cId="1989965248" sldId="2147468762"/>
            <ac:spMk id="5" creationId="{06A58E9E-F3BA-B883-06AE-67E6AA313041}"/>
          </ac:spMkLst>
        </pc:spChg>
        <pc:spChg chg="mod">
          <ac:chgData name="Sagar Saji(UST,IN)" userId="S::245195@ust.com::980df64d-5caf-4840-84a9-3f074df362b0" providerId="AD" clId="Web-{1FBFEE94-D498-4A44-8A48-77F94A6F0FD1}" dt="2023-05-19T10:09:40.177" v="708" actId="20577"/>
          <ac:spMkLst>
            <pc:docMk/>
            <pc:sldMk cId="1989965248" sldId="2147468762"/>
            <ac:spMk id="6" creationId="{14DE5A22-662E-E0B5-747D-191454C96151}"/>
          </ac:spMkLst>
        </pc:spChg>
      </pc:sldChg>
      <pc:sldChg chg="modSp add del replId">
        <pc:chgData name="Sagar Saji(UST,IN)" userId="S::245195@ust.com::980df64d-5caf-4840-84a9-3f074df362b0" providerId="AD" clId="Web-{1FBFEE94-D498-4A44-8A48-77F94A6F0FD1}" dt="2023-05-19T10:02:07.082" v="595"/>
        <pc:sldMkLst>
          <pc:docMk/>
          <pc:sldMk cId="1080845017" sldId="2147468778"/>
        </pc:sldMkLst>
        <pc:spChg chg="mod">
          <ac:chgData name="Sagar Saji(UST,IN)" userId="S::245195@ust.com::980df64d-5caf-4840-84a9-3f074df362b0" providerId="AD" clId="Web-{1FBFEE94-D498-4A44-8A48-77F94A6F0FD1}" dt="2023-05-19T10:02:00.363" v="594" actId="20577"/>
          <ac:spMkLst>
            <pc:docMk/>
            <pc:sldMk cId="1080845017" sldId="2147468778"/>
            <ac:spMk id="6" creationId="{14DE5A22-662E-E0B5-747D-191454C96151}"/>
          </ac:spMkLst>
        </pc:spChg>
      </pc:sldChg>
      <pc:sldChg chg="addSp modSp add replId">
        <pc:chgData name="Sagar Saji(UST,IN)" userId="S::245195@ust.com::980df64d-5caf-4840-84a9-3f074df362b0" providerId="AD" clId="Web-{1FBFEE94-D498-4A44-8A48-77F94A6F0FD1}" dt="2023-05-19T10:08:22.236" v="702" actId="20577"/>
        <pc:sldMkLst>
          <pc:docMk/>
          <pc:sldMk cId="3476704689" sldId="2147468779"/>
        </pc:sldMkLst>
        <pc:spChg chg="mod">
          <ac:chgData name="Sagar Saji(UST,IN)" userId="S::245195@ust.com::980df64d-5caf-4840-84a9-3f074df362b0" providerId="AD" clId="Web-{1FBFEE94-D498-4A44-8A48-77F94A6F0FD1}" dt="2023-05-19T10:07:57.798" v="697" actId="20577"/>
          <ac:spMkLst>
            <pc:docMk/>
            <pc:sldMk cId="3476704689" sldId="2147468779"/>
            <ac:spMk id="6" creationId="{14DE5A22-662E-E0B5-747D-191454C96151}"/>
          </ac:spMkLst>
        </pc:spChg>
        <pc:spChg chg="add mod">
          <ac:chgData name="Sagar Saji(UST,IN)" userId="S::245195@ust.com::980df64d-5caf-4840-84a9-3f074df362b0" providerId="AD" clId="Web-{1FBFEE94-D498-4A44-8A48-77F94A6F0FD1}" dt="2023-05-19T10:08:22.236" v="702" actId="20577"/>
          <ac:spMkLst>
            <pc:docMk/>
            <pc:sldMk cId="3476704689" sldId="2147468779"/>
            <ac:spMk id="7" creationId="{04D0021F-9CA3-7D32-9A9A-A49BEEA1F5C0}"/>
          </ac:spMkLst>
        </pc:spChg>
      </pc:sldChg>
    </pc:docChg>
  </pc:docChgLst>
  <pc:docChgLst>
    <pc:chgData name="Anirudh Gopalakrishnan(UST,IN)" userId="S::245099@ust.com::887f2d97-509d-441f-ad81-d7cec9cf312b" providerId="AD" clId="Web-{626D8CF4-C270-4B0A-AE32-76E36EC0AE10}"/>
    <pc:docChg chg="addSld modSld">
      <pc:chgData name="Anirudh Gopalakrishnan(UST,IN)" userId="S::245099@ust.com::887f2d97-509d-441f-ad81-d7cec9cf312b" providerId="AD" clId="Web-{626D8CF4-C270-4B0A-AE32-76E36EC0AE10}" dt="2023-05-19T10:04:19.858" v="29" actId="14100"/>
      <pc:docMkLst>
        <pc:docMk/>
      </pc:docMkLst>
      <pc:sldChg chg="addSp modSp">
        <pc:chgData name="Anirudh Gopalakrishnan(UST,IN)" userId="S::245099@ust.com::887f2d97-509d-441f-ad81-d7cec9cf312b" providerId="AD" clId="Web-{626D8CF4-C270-4B0A-AE32-76E36EC0AE10}" dt="2023-05-19T10:03:03.200" v="12" actId="14100"/>
        <pc:sldMkLst>
          <pc:docMk/>
          <pc:sldMk cId="824102705" sldId="2147468774"/>
        </pc:sldMkLst>
        <pc:spChg chg="mod">
          <ac:chgData name="Anirudh Gopalakrishnan(UST,IN)" userId="S::245099@ust.com::887f2d97-509d-441f-ad81-d7cec9cf312b" providerId="AD" clId="Web-{626D8CF4-C270-4B0A-AE32-76E36EC0AE10}" dt="2023-05-19T10:02:23.698" v="2" actId="20577"/>
          <ac:spMkLst>
            <pc:docMk/>
            <pc:sldMk cId="824102705" sldId="2147468774"/>
            <ac:spMk id="3" creationId="{D59588E7-D026-B4FE-26EC-2410A2714DE7}"/>
          </ac:spMkLst>
        </pc:spChg>
        <pc:picChg chg="add mod">
          <ac:chgData name="Anirudh Gopalakrishnan(UST,IN)" userId="S::245099@ust.com::887f2d97-509d-441f-ad81-d7cec9cf312b" providerId="AD" clId="Web-{626D8CF4-C270-4B0A-AE32-76E36EC0AE10}" dt="2023-05-19T10:03:03.200" v="12" actId="14100"/>
          <ac:picMkLst>
            <pc:docMk/>
            <pc:sldMk cId="824102705" sldId="2147468774"/>
            <ac:picMk id="6" creationId="{76BE0C5D-335F-60A9-10FD-F6982A9369A6}"/>
          </ac:picMkLst>
        </pc:picChg>
      </pc:sldChg>
      <pc:sldChg chg="addSp modSp new mod setBg">
        <pc:chgData name="Anirudh Gopalakrishnan(UST,IN)" userId="S::245099@ust.com::887f2d97-509d-441f-ad81-d7cec9cf312b" providerId="AD" clId="Web-{626D8CF4-C270-4B0A-AE32-76E36EC0AE10}" dt="2023-05-19T10:04:19.858" v="29" actId="14100"/>
        <pc:sldMkLst>
          <pc:docMk/>
          <pc:sldMk cId="289373578" sldId="2147468781"/>
        </pc:sldMkLst>
        <pc:spChg chg="mod">
          <ac:chgData name="Anirudh Gopalakrishnan(UST,IN)" userId="S::245099@ust.com::887f2d97-509d-441f-ad81-d7cec9cf312b" providerId="AD" clId="Web-{626D8CF4-C270-4B0A-AE32-76E36EC0AE10}" dt="2023-05-19T10:04:15.046" v="28" actId="20577"/>
          <ac:spMkLst>
            <pc:docMk/>
            <pc:sldMk cId="289373578" sldId="2147468781"/>
            <ac:spMk id="2" creationId="{F1BD8D7F-8C3F-FCB5-810D-E23CFF7658D0}"/>
          </ac:spMkLst>
        </pc:spChg>
        <pc:spChg chg="mod">
          <ac:chgData name="Anirudh Gopalakrishnan(UST,IN)" userId="S::245099@ust.com::887f2d97-509d-441f-ad81-d7cec9cf312b" providerId="AD" clId="Web-{626D8CF4-C270-4B0A-AE32-76E36EC0AE10}" dt="2023-05-19T10:04:19.858" v="29" actId="14100"/>
          <ac:spMkLst>
            <pc:docMk/>
            <pc:sldMk cId="289373578" sldId="2147468781"/>
            <ac:spMk id="3" creationId="{58DE9AC5-3E4A-EFD9-7538-F91421A549AB}"/>
          </ac:spMkLst>
        </pc:spChg>
        <pc:spChg chg="mod">
          <ac:chgData name="Anirudh Gopalakrishnan(UST,IN)" userId="S::245099@ust.com::887f2d97-509d-441f-ad81-d7cec9cf312b" providerId="AD" clId="Web-{626D8CF4-C270-4B0A-AE32-76E36EC0AE10}" dt="2023-05-19T10:04:05.967" v="26"/>
          <ac:spMkLst>
            <pc:docMk/>
            <pc:sldMk cId="289373578" sldId="2147468781"/>
            <ac:spMk id="4" creationId="{4764DC90-7ACB-C966-C83D-50D1CE4E26D0}"/>
          </ac:spMkLst>
        </pc:spChg>
        <pc:spChg chg="mod">
          <ac:chgData name="Anirudh Gopalakrishnan(UST,IN)" userId="S::245099@ust.com::887f2d97-509d-441f-ad81-d7cec9cf312b" providerId="AD" clId="Web-{626D8CF4-C270-4B0A-AE32-76E36EC0AE10}" dt="2023-05-19T10:04:05.967" v="26"/>
          <ac:spMkLst>
            <pc:docMk/>
            <pc:sldMk cId="289373578" sldId="2147468781"/>
            <ac:spMk id="5" creationId="{1113FF9A-24D7-FAD8-635B-1120F7BE77BF}"/>
          </ac:spMkLst>
        </pc:spChg>
        <pc:spChg chg="add">
          <ac:chgData name="Anirudh Gopalakrishnan(UST,IN)" userId="S::245099@ust.com::887f2d97-509d-441f-ad81-d7cec9cf312b" providerId="AD" clId="Web-{626D8CF4-C270-4B0A-AE32-76E36EC0AE10}" dt="2023-05-19T10:04:05.967" v="26"/>
          <ac:spMkLst>
            <pc:docMk/>
            <pc:sldMk cId="289373578" sldId="2147468781"/>
            <ac:spMk id="10" creationId="{DAF1966E-FD40-4A4A-B61B-C4DF7FA05F06}"/>
          </ac:spMkLst>
        </pc:spChg>
        <pc:spChg chg="add">
          <ac:chgData name="Anirudh Gopalakrishnan(UST,IN)" userId="S::245099@ust.com::887f2d97-509d-441f-ad81-d7cec9cf312b" providerId="AD" clId="Web-{626D8CF4-C270-4B0A-AE32-76E36EC0AE10}" dt="2023-05-19T10:04:05.967" v="26"/>
          <ac:spMkLst>
            <pc:docMk/>
            <pc:sldMk cId="289373578" sldId="2147468781"/>
            <ac:spMk id="12" creationId="{047BFA19-D45E-416B-A404-7AF2F3F27017}"/>
          </ac:spMkLst>
        </pc:spChg>
        <pc:spChg chg="add">
          <ac:chgData name="Anirudh Gopalakrishnan(UST,IN)" userId="S::245099@ust.com::887f2d97-509d-441f-ad81-d7cec9cf312b" providerId="AD" clId="Web-{626D8CF4-C270-4B0A-AE32-76E36EC0AE10}" dt="2023-05-19T10:04:05.967" v="26"/>
          <ac:spMkLst>
            <pc:docMk/>
            <pc:sldMk cId="289373578" sldId="2147468781"/>
            <ac:spMk id="14" creationId="{8E0105E7-23DB-4CF2-8258-FF47C7620F6E}"/>
          </ac:spMkLst>
        </pc:spChg>
        <pc:spChg chg="add">
          <ac:chgData name="Anirudh Gopalakrishnan(UST,IN)" userId="S::245099@ust.com::887f2d97-509d-441f-ad81-d7cec9cf312b" providerId="AD" clId="Web-{626D8CF4-C270-4B0A-AE32-76E36EC0AE10}" dt="2023-05-19T10:04:05.967" v="26"/>
          <ac:spMkLst>
            <pc:docMk/>
            <pc:sldMk cId="289373578" sldId="2147468781"/>
            <ac:spMk id="16" creationId="{074B4F7D-14B2-478B-8BF5-01E4E0C5D263}"/>
          </ac:spMkLst>
        </pc:spChg>
      </pc:sldChg>
    </pc:docChg>
  </pc:docChgLst>
  <pc:docChgLst>
    <pc:chgData name="Meenakshi Sajeevan(UST,IN)" userId="S::245125@ust.com::8bd4d6dc-b604-4069-8a95-5c6b9d0ad7bf" providerId="AD" clId="Web-{C2585435-E825-4C51-BF8C-DB4483980B4F}"/>
    <pc:docChg chg="addSld modSld">
      <pc:chgData name="Meenakshi Sajeevan(UST,IN)" userId="S::245125@ust.com::8bd4d6dc-b604-4069-8a95-5c6b9d0ad7bf" providerId="AD" clId="Web-{C2585435-E825-4C51-BF8C-DB4483980B4F}" dt="2023-05-19T09:44:02.921" v="173" actId="20577"/>
      <pc:docMkLst>
        <pc:docMk/>
      </pc:docMkLst>
      <pc:sldChg chg="addSp modSp mod modClrScheme chgLayout">
        <pc:chgData name="Meenakshi Sajeevan(UST,IN)" userId="S::245125@ust.com::8bd4d6dc-b604-4069-8a95-5c6b9d0ad7bf" providerId="AD" clId="Web-{C2585435-E825-4C51-BF8C-DB4483980B4F}" dt="2023-05-19T09:26:44.470" v="62" actId="20577"/>
        <pc:sldMkLst>
          <pc:docMk/>
          <pc:sldMk cId="968675413" sldId="2147468680"/>
        </pc:sldMkLst>
        <pc:spChg chg="mod ord">
          <ac:chgData name="Meenakshi Sajeevan(UST,IN)" userId="S::245125@ust.com::8bd4d6dc-b604-4069-8a95-5c6b9d0ad7bf" providerId="AD" clId="Web-{C2585435-E825-4C51-BF8C-DB4483980B4F}" dt="2023-05-19T09:11:32.929" v="0"/>
          <ac:spMkLst>
            <pc:docMk/>
            <pc:sldMk cId="968675413" sldId="2147468680"/>
            <ac:spMk id="2" creationId="{57943DCE-D0AA-4F09-A731-75956C5D498E}"/>
          </ac:spMkLst>
        </pc:spChg>
        <pc:spChg chg="mod ord">
          <ac:chgData name="Meenakshi Sajeevan(UST,IN)" userId="S::245125@ust.com::8bd4d6dc-b604-4069-8a95-5c6b9d0ad7bf" providerId="AD" clId="Web-{C2585435-E825-4C51-BF8C-DB4483980B4F}" dt="2023-05-19T09:11:32.929" v="0"/>
          <ac:spMkLst>
            <pc:docMk/>
            <pc:sldMk cId="968675413" sldId="2147468680"/>
            <ac:spMk id="3" creationId="{E32FC6E4-481D-4C76-BDF1-1591601FE0A5}"/>
          </ac:spMkLst>
        </pc:spChg>
        <pc:spChg chg="add mod ord">
          <ac:chgData name="Meenakshi Sajeevan(UST,IN)" userId="S::245125@ust.com::8bd4d6dc-b604-4069-8a95-5c6b9d0ad7bf" providerId="AD" clId="Web-{C2585435-E825-4C51-BF8C-DB4483980B4F}" dt="2023-05-19T09:12:40.306" v="5" actId="20577"/>
          <ac:spMkLst>
            <pc:docMk/>
            <pc:sldMk cId="968675413" sldId="2147468680"/>
            <ac:spMk id="5" creationId="{D424AC3F-2E6C-1EE1-1591-0E03DC70FFD6}"/>
          </ac:spMkLst>
        </pc:spChg>
        <pc:spChg chg="add mod ord">
          <ac:chgData name="Meenakshi Sajeevan(UST,IN)" userId="S::245125@ust.com::8bd4d6dc-b604-4069-8a95-5c6b9d0ad7bf" providerId="AD" clId="Web-{C2585435-E825-4C51-BF8C-DB4483980B4F}" dt="2023-05-19T09:26:44.470" v="62" actId="20577"/>
          <ac:spMkLst>
            <pc:docMk/>
            <pc:sldMk cId="968675413" sldId="2147468680"/>
            <ac:spMk id="6" creationId="{05277188-541C-8914-07B1-10FC16F7E09F}"/>
          </ac:spMkLst>
        </pc:spChg>
      </pc:sldChg>
      <pc:sldChg chg="addSp modSp mod modClrScheme chgLayout">
        <pc:chgData name="Meenakshi Sajeevan(UST,IN)" userId="S::245125@ust.com::8bd4d6dc-b604-4069-8a95-5c6b9d0ad7bf" providerId="AD" clId="Web-{C2585435-E825-4C51-BF8C-DB4483980B4F}" dt="2023-05-19T09:32:28.511" v="97" actId="20577"/>
        <pc:sldMkLst>
          <pc:docMk/>
          <pc:sldMk cId="111252501" sldId="2147468681"/>
        </pc:sldMkLst>
        <pc:spChg chg="mod ord">
          <ac:chgData name="Meenakshi Sajeevan(UST,IN)" userId="S::245125@ust.com::8bd4d6dc-b604-4069-8a95-5c6b9d0ad7bf" providerId="AD" clId="Web-{C2585435-E825-4C51-BF8C-DB4483980B4F}" dt="2023-05-19T09:27:04.517" v="63"/>
          <ac:spMkLst>
            <pc:docMk/>
            <pc:sldMk cId="111252501" sldId="2147468681"/>
            <ac:spMk id="2" creationId="{57943DCE-D0AA-4F09-A731-75956C5D498E}"/>
          </ac:spMkLst>
        </pc:spChg>
        <pc:spChg chg="mod ord">
          <ac:chgData name="Meenakshi Sajeevan(UST,IN)" userId="S::245125@ust.com::8bd4d6dc-b604-4069-8a95-5c6b9d0ad7bf" providerId="AD" clId="Web-{C2585435-E825-4C51-BF8C-DB4483980B4F}" dt="2023-05-19T09:27:04.517" v="63"/>
          <ac:spMkLst>
            <pc:docMk/>
            <pc:sldMk cId="111252501" sldId="2147468681"/>
            <ac:spMk id="3" creationId="{E32FC6E4-481D-4C76-BDF1-1591601FE0A5}"/>
          </ac:spMkLst>
        </pc:spChg>
        <pc:spChg chg="add mod ord">
          <ac:chgData name="Meenakshi Sajeevan(UST,IN)" userId="S::245125@ust.com::8bd4d6dc-b604-4069-8a95-5c6b9d0ad7bf" providerId="AD" clId="Web-{C2585435-E825-4C51-BF8C-DB4483980B4F}" dt="2023-05-19T09:27:56.441" v="66" actId="20577"/>
          <ac:spMkLst>
            <pc:docMk/>
            <pc:sldMk cId="111252501" sldId="2147468681"/>
            <ac:spMk id="5" creationId="{756DAF24-D87F-6B62-213B-119D3503E5D5}"/>
          </ac:spMkLst>
        </pc:spChg>
        <pc:spChg chg="add mod ord">
          <ac:chgData name="Meenakshi Sajeevan(UST,IN)" userId="S::245125@ust.com::8bd4d6dc-b604-4069-8a95-5c6b9d0ad7bf" providerId="AD" clId="Web-{C2585435-E825-4C51-BF8C-DB4483980B4F}" dt="2023-05-19T09:32:28.511" v="97" actId="20577"/>
          <ac:spMkLst>
            <pc:docMk/>
            <pc:sldMk cId="111252501" sldId="2147468681"/>
            <ac:spMk id="6" creationId="{073F11C0-4744-06DC-221A-158E48A0CEE5}"/>
          </ac:spMkLst>
        </pc:spChg>
      </pc:sldChg>
      <pc:sldChg chg="new">
        <pc:chgData name="Meenakshi Sajeevan(UST,IN)" userId="S::245125@ust.com::8bd4d6dc-b604-4069-8a95-5c6b9d0ad7bf" providerId="AD" clId="Web-{C2585435-E825-4C51-BF8C-DB4483980B4F}" dt="2023-05-19T09:32:05.573" v="77"/>
        <pc:sldMkLst>
          <pc:docMk/>
          <pc:sldMk cId="3155992495" sldId="2147468719"/>
        </pc:sldMkLst>
      </pc:sldChg>
      <pc:sldChg chg="modSp">
        <pc:chgData name="Meenakshi Sajeevan(UST,IN)" userId="S::245125@ust.com::8bd4d6dc-b604-4069-8a95-5c6b9d0ad7bf" providerId="AD" clId="Web-{C2585435-E825-4C51-BF8C-DB4483980B4F}" dt="2023-05-19T09:39:24.288" v="153" actId="20577"/>
        <pc:sldMkLst>
          <pc:docMk/>
          <pc:sldMk cId="3155992495" sldId="2147468720"/>
        </pc:sldMkLst>
        <pc:spChg chg="mod">
          <ac:chgData name="Meenakshi Sajeevan(UST,IN)" userId="S::245125@ust.com::8bd4d6dc-b604-4069-8a95-5c6b9d0ad7bf" providerId="AD" clId="Web-{C2585435-E825-4C51-BF8C-DB4483980B4F}" dt="2023-05-19T09:33:02.184" v="99" actId="20577"/>
          <ac:spMkLst>
            <pc:docMk/>
            <pc:sldMk cId="3155992495" sldId="2147468720"/>
            <ac:spMk id="2" creationId="{395ECA73-D507-560B-6EAF-163D883B623F}"/>
          </ac:spMkLst>
        </pc:spChg>
        <pc:spChg chg="mod">
          <ac:chgData name="Meenakshi Sajeevan(UST,IN)" userId="S::245125@ust.com::8bd4d6dc-b604-4069-8a95-5c6b9d0ad7bf" providerId="AD" clId="Web-{C2585435-E825-4C51-BF8C-DB4483980B4F}" dt="2023-05-19T09:39:24.288" v="153" actId="20577"/>
          <ac:spMkLst>
            <pc:docMk/>
            <pc:sldMk cId="3155992495" sldId="2147468720"/>
            <ac:spMk id="3" creationId="{65B5AF55-EFAF-828A-45C2-70A89BD83DFD}"/>
          </ac:spMkLst>
        </pc:spChg>
      </pc:sldChg>
      <pc:sldChg chg="modSp new">
        <pc:chgData name="Meenakshi Sajeevan(UST,IN)" userId="S::245125@ust.com::8bd4d6dc-b604-4069-8a95-5c6b9d0ad7bf" providerId="AD" clId="Web-{C2585435-E825-4C51-BF8C-DB4483980B4F}" dt="2023-05-19T09:44:02.921" v="173" actId="20577"/>
        <pc:sldMkLst>
          <pc:docMk/>
          <pc:sldMk cId="3180212908" sldId="2147468740"/>
        </pc:sldMkLst>
        <pc:spChg chg="mod">
          <ac:chgData name="Meenakshi Sajeevan(UST,IN)" userId="S::245125@ust.com::8bd4d6dc-b604-4069-8a95-5c6b9d0ad7bf" providerId="AD" clId="Web-{C2585435-E825-4C51-BF8C-DB4483980B4F}" dt="2023-05-19T09:40:05.352" v="156" actId="20577"/>
          <ac:spMkLst>
            <pc:docMk/>
            <pc:sldMk cId="3180212908" sldId="2147468740"/>
            <ac:spMk id="2" creationId="{31A87EEC-3C63-0E6C-0286-7D7F4EBE8816}"/>
          </ac:spMkLst>
        </pc:spChg>
        <pc:spChg chg="mod">
          <ac:chgData name="Meenakshi Sajeevan(UST,IN)" userId="S::245125@ust.com::8bd4d6dc-b604-4069-8a95-5c6b9d0ad7bf" providerId="AD" clId="Web-{C2585435-E825-4C51-BF8C-DB4483980B4F}" dt="2023-05-19T09:44:02.921" v="173" actId="20577"/>
          <ac:spMkLst>
            <pc:docMk/>
            <pc:sldMk cId="3180212908" sldId="2147468740"/>
            <ac:spMk id="3" creationId="{1028E2AB-D763-3217-8038-D8EC350B1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89B7-0299-4DAD-ADF2-6A6E078B370C}"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62078-F969-4666-A060-AA5DF58C3FF2}" type="slidenum">
              <a:rPr lang="en-IN" smtClean="0"/>
              <a:t>‹#›</a:t>
            </a:fld>
            <a:endParaRPr lang="en-IN"/>
          </a:p>
        </p:txBody>
      </p:sp>
    </p:spTree>
    <p:extLst>
      <p:ext uri="{BB962C8B-B14F-4D97-AF65-F5344CB8AC3E}">
        <p14:creationId xmlns:p14="http://schemas.microsoft.com/office/powerpoint/2010/main" val="26597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DDA-510D-4A62-AA23-7B9EB39E8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5DD70-0D86-4A43-B035-1057A4C22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FE7608-5807-49FF-92EA-0313E7C94A0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ECAB11C-72D2-4B0B-A843-87E80597CD9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44F51592-4483-4004-8019-1292AAA1D2CA}"/>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4908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9AA1-C343-4A77-A735-2BC02D0E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B6B86-C5AB-46BD-8DC0-93F4905DD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E24A7-A7A1-49F3-8C77-CE2D4A088CD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B9BD60E-9A5F-4760-BE06-DD32151C8EA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319AE1EB-D5F5-4510-A3D2-60E20BF52CA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91385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B1577-0011-4B2D-B972-1ABBA93D7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DFC4-A09A-4048-B1F9-A24787544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7EF8-5F71-4786-ABF5-3EC7CB9BB70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3A0FCA-7D1A-4DBF-BDCC-7F6CE0B3EA5F}"/>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52100A33-6441-499C-A6DA-5AB79EF25794}"/>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3166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Photo 01">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805440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1141878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A9A-CC06-4E34-A493-20433DC86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1B12D-0C5F-4933-87EC-402C0BBF3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11C66-820C-43CA-99E7-A8C7EF0D02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0E1B324-6008-4CAE-A167-C95CBB31458E}"/>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886C52E7-AEAB-4100-AB62-B8E4B611B9E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67475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6FC-DB27-429A-9CB2-20782FFAC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7ED51D-FD6E-4125-A6B0-51212F389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103E1-3D15-46EC-BE67-3D94338A775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16123A8-4FE8-4525-9FBB-B858C8F3CF45}"/>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93F8D064-015C-4868-9063-F2510CBCE7E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567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1B0A-9817-46EF-84EE-A83A18A42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309AD-2848-4747-9FB1-08E23FD58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8C4C8-07CF-49B3-BA6C-E7C190F1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A8F5CD-8C86-4EF8-A5FD-1A91FFB8919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EEA3CA-45B2-4357-9AA3-0EA06777DB36}"/>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3A24115B-E60F-48B8-9269-AA1EDF9A2206}"/>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01495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16FC-B317-42C1-8EB1-E71EF4E32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9F3FB-A622-4CC7-8DAB-12F36DFCE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01926-DA8F-4000-AAAA-CC1E00CB5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04ACC-1CCB-469C-9A16-7BF24F7B5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CC84D-094B-4F3E-BDBF-61A2E5DBC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3614FD-A205-4A9F-8271-3F5A9B31713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E79F5F8-FF35-414D-8F72-A5ECABE103F9}"/>
              </a:ext>
            </a:extLst>
          </p:cNvPr>
          <p:cNvSpPr>
            <a:spLocks noGrp="1"/>
          </p:cNvSpPr>
          <p:nvPr>
            <p:ph type="ftr" sz="quarter" idx="11"/>
          </p:nvPr>
        </p:nvSpPr>
        <p:spPr/>
        <p:txBody>
          <a:bodyPr/>
          <a:lstStyle/>
          <a:p>
            <a:r>
              <a:rPr lang="en-US"/>
              <a:t>Confidential and Proprietary. ©2023 UST Inc</a:t>
            </a:r>
            <a:endParaRPr lang="en-IN"/>
          </a:p>
        </p:txBody>
      </p:sp>
      <p:sp>
        <p:nvSpPr>
          <p:cNvPr id="9" name="Slide Number Placeholder 8">
            <a:extLst>
              <a:ext uri="{FF2B5EF4-FFF2-40B4-BE49-F238E27FC236}">
                <a16:creationId xmlns:a16="http://schemas.microsoft.com/office/drawing/2014/main" id="{52C96F01-0374-408B-9F8E-C8BC54C2D62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628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4D83-745D-4102-A027-7A095253C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BD9F2-78C2-4268-AE3D-D1C02E7395B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DEC82362-F2CD-4ABC-9198-4B00808B6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96BF211-2AB9-4750-A92E-77F4F922970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2268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5908-1113-4885-9059-01A2E95422B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0C5CBC5-9094-43BC-A467-6469F4DE2DE3}"/>
              </a:ext>
            </a:extLst>
          </p:cNvPr>
          <p:cNvSpPr>
            <a:spLocks noGrp="1"/>
          </p:cNvSpPr>
          <p:nvPr>
            <p:ph type="ftr" sz="quarter" idx="11"/>
          </p:nvPr>
        </p:nvSpPr>
        <p:spPr/>
        <p:txBody>
          <a:bodyPr/>
          <a:lstStyle/>
          <a:p>
            <a:r>
              <a:rPr lang="en-US"/>
              <a:t>Confidential and Proprietary. ©2023 UST Inc</a:t>
            </a:r>
            <a:endParaRPr lang="en-IN"/>
          </a:p>
        </p:txBody>
      </p:sp>
      <p:sp>
        <p:nvSpPr>
          <p:cNvPr id="4" name="Slide Number Placeholder 3">
            <a:extLst>
              <a:ext uri="{FF2B5EF4-FFF2-40B4-BE49-F238E27FC236}">
                <a16:creationId xmlns:a16="http://schemas.microsoft.com/office/drawing/2014/main" id="{EA14EE8E-45CC-444C-9E82-8698DB05896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5565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3AD8-3467-4394-BFB6-5DEA42D5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EF4DD-877F-4687-8687-96A067B2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8FD72-0C93-4A0D-A5E4-1FB6E50D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51D7A-AC50-4504-9B29-8A3BEC60F80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AB535A7-EB56-4A0C-BE51-A82CAA9AE6DD}"/>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AA3AC088-34AE-44B7-8068-41EF86FD85FD}"/>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53196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211F-32D8-4990-B7B4-4F7DB5E9C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7B6A6-B01A-4B32-8654-28E10B572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602A4-89A1-4A23-AA9A-BA144F36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F663A-A2FB-4D29-9A62-42C1FB78DFE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7CDE2C0-6A02-4386-B7DE-E7096C1D81B7}"/>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654F3014-1E84-4964-B9A0-0399C7001193}"/>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28927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E71A4-A5B3-4F72-AA69-CAC82014D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7FED5-09C3-4157-B1B3-03923221C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0D87E-1FE5-4341-A29E-F9AF684B7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0598A1C-5B92-44A2-B032-00AC59F61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A3D9E3E0-5155-43DC-BC87-96C0F7836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40640-FB97-403C-ACEE-868BB27D48AD}" type="slidenum">
              <a:rPr lang="en-IN" smtClean="0"/>
              <a:t>‹#›</a:t>
            </a:fld>
            <a:endParaRPr lang="en-IN"/>
          </a:p>
        </p:txBody>
      </p:sp>
    </p:spTree>
    <p:extLst>
      <p:ext uri="{BB962C8B-B14F-4D97-AF65-F5344CB8AC3E}">
        <p14:creationId xmlns:p14="http://schemas.microsoft.com/office/powerpoint/2010/main" val="309310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href=%22https://cdn.jsdelivr.net/npm/bootstrap-icons@1.5.0/font/bootstrap-icons.cs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929640" y="1381585"/>
            <a:ext cx="5166360" cy="2304288"/>
          </a:xfrm>
        </p:spPr>
        <p:txBody>
          <a:bodyPr anchor="ctr">
            <a:normAutofit/>
          </a:bodyPr>
          <a:lstStyle/>
          <a:p>
            <a:pPr algn="ctr"/>
            <a:r>
              <a:rPr lang="en-US" sz="4400" b="1"/>
              <a:t>CSS (Cascading Style Sheets)</a:t>
            </a:r>
          </a:p>
        </p:txBody>
      </p:sp>
      <p:pic>
        <p:nvPicPr>
          <p:cNvPr id="8" name="Picture Placeholder 7" descr="A picture containing water, sky, outdoor, river&#10;&#10;Description automatically generated">
            <a:extLst>
              <a:ext uri="{FF2B5EF4-FFF2-40B4-BE49-F238E27FC236}">
                <a16:creationId xmlns:a16="http://schemas.microsoft.com/office/drawing/2014/main" id="{A39C14FB-E4F3-4544-8769-BC4A1783385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 r="1"/>
          <a:stretch/>
        </p:blipFill>
        <p:spPr/>
      </p:pic>
    </p:spTree>
    <p:extLst>
      <p:ext uri="{BB962C8B-B14F-4D97-AF65-F5344CB8AC3E}">
        <p14:creationId xmlns:p14="http://schemas.microsoft.com/office/powerpoint/2010/main" val="1209264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BD8D7F-8C3F-FCB5-810D-E23CFF7658D0}"/>
              </a:ext>
            </a:extLst>
          </p:cNvPr>
          <p:cNvSpPr>
            <a:spLocks noGrp="1"/>
          </p:cNvSpPr>
          <p:nvPr>
            <p:ph type="title"/>
          </p:nvPr>
        </p:nvSpPr>
        <p:spPr>
          <a:xfrm>
            <a:off x="1115568" y="548640"/>
            <a:ext cx="10168128" cy="1179576"/>
          </a:xfrm>
        </p:spPr>
        <p:txBody>
          <a:bodyPr>
            <a:normAutofit/>
          </a:bodyPr>
          <a:lstStyle/>
          <a:p>
            <a:r>
              <a:rPr lang="en-US" sz="3600" b="1">
                <a:cs typeface="Calibri Light"/>
              </a:rPr>
              <a:t>CSS GROUP SLECTOR</a:t>
            </a:r>
            <a:endParaRPr lang="en-US" sz="3600" b="1"/>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8DE9AC5-3E4A-EFD9-7538-F91421A549AB}"/>
              </a:ext>
            </a:extLst>
          </p:cNvPr>
          <p:cNvSpPr>
            <a:spLocks noGrp="1"/>
          </p:cNvSpPr>
          <p:nvPr>
            <p:ph idx="1"/>
          </p:nvPr>
        </p:nvSpPr>
        <p:spPr>
          <a:xfrm>
            <a:off x="1115568" y="2112489"/>
            <a:ext cx="10168128" cy="4064474"/>
          </a:xfrm>
        </p:spPr>
        <p:txBody>
          <a:bodyPr vert="horz" lIns="91440" tIns="45720" rIns="91440" bIns="45720" rtlCol="0" anchor="t">
            <a:normAutofit/>
          </a:bodyPr>
          <a:lstStyle/>
          <a:p>
            <a:r>
              <a:rPr lang="en-US" sz="2200">
                <a:ea typeface="+mn-lt"/>
                <a:cs typeface="+mn-lt"/>
              </a:rPr>
              <a:t>The grouping selector selects all the HTML elements with the same style definitions.</a:t>
            </a:r>
            <a:endParaRPr lang="en-US" sz="2200"/>
          </a:p>
        </p:txBody>
      </p:sp>
      <p:sp>
        <p:nvSpPr>
          <p:cNvPr id="4" name="Footer Placeholder 3">
            <a:extLst>
              <a:ext uri="{FF2B5EF4-FFF2-40B4-BE49-F238E27FC236}">
                <a16:creationId xmlns:a16="http://schemas.microsoft.com/office/drawing/2014/main" id="{4764DC90-7ACB-C966-C83D-50D1CE4E26D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1113FF9A-24D7-FAD8-635B-1120F7BE77B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10</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B43FB716-618C-8AF8-0E0C-49C7C1735408}"/>
              </a:ext>
            </a:extLst>
          </p:cNvPr>
          <p:cNvPicPr>
            <a:picLocks noChangeAspect="1"/>
          </p:cNvPicPr>
          <p:nvPr/>
        </p:nvPicPr>
        <p:blipFill>
          <a:blip r:embed="rId2"/>
          <a:stretch>
            <a:fillRect/>
          </a:stretch>
        </p:blipFill>
        <p:spPr>
          <a:xfrm>
            <a:off x="1749715" y="2826896"/>
            <a:ext cx="9068085" cy="3155390"/>
          </a:xfrm>
          <a:prstGeom prst="rect">
            <a:avLst/>
          </a:prstGeom>
        </p:spPr>
      </p:pic>
    </p:spTree>
    <p:extLst>
      <p:ext uri="{BB962C8B-B14F-4D97-AF65-F5344CB8AC3E}">
        <p14:creationId xmlns:p14="http://schemas.microsoft.com/office/powerpoint/2010/main" val="2893735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39C4-B0DA-C29F-1698-EC0FBFD94308}"/>
              </a:ext>
            </a:extLst>
          </p:cNvPr>
          <p:cNvSpPr>
            <a:spLocks noGrp="1"/>
          </p:cNvSpPr>
          <p:nvPr>
            <p:ph type="title"/>
          </p:nvPr>
        </p:nvSpPr>
        <p:spPr/>
        <p:txBody>
          <a:bodyPr/>
          <a:lstStyle/>
          <a:p>
            <a:r>
              <a:rPr lang="en-US">
                <a:cs typeface="Calibri Light"/>
              </a:rPr>
              <a:t>CSS Image Sprites Cont...</a:t>
            </a:r>
          </a:p>
        </p:txBody>
      </p:sp>
      <p:sp>
        <p:nvSpPr>
          <p:cNvPr id="3" name="Content Placeholder 2">
            <a:extLst>
              <a:ext uri="{FF2B5EF4-FFF2-40B4-BE49-F238E27FC236}">
                <a16:creationId xmlns:a16="http://schemas.microsoft.com/office/drawing/2014/main" id="{2EB66992-ECD4-5C7C-7B01-CD0E9EDD8E54}"/>
              </a:ext>
            </a:extLst>
          </p:cNvPr>
          <p:cNvSpPr>
            <a:spLocks noGrp="1"/>
          </p:cNvSpPr>
          <p:nvPr>
            <p:ph idx="1"/>
          </p:nvPr>
        </p:nvSpPr>
        <p:spPr/>
        <p:txBody>
          <a:bodyPr vert="horz" lIns="91440" tIns="45720" rIns="91440" bIns="45720" rtlCol="0" anchor="t">
            <a:normAutofit/>
          </a:bodyPr>
          <a:lstStyle/>
          <a:p>
            <a:r>
              <a:rPr lang="en-US" sz="2000">
                <a:ea typeface="+mn-lt"/>
                <a:cs typeface="+mn-lt"/>
              </a:rPr>
              <a:t>By adjusting the </a:t>
            </a:r>
            <a:r>
              <a:rPr lang="en-US" sz="2000" b="1">
                <a:latin typeface="Calibri"/>
                <a:cs typeface="Calibri"/>
              </a:rPr>
              <a:t>background-position</a:t>
            </a:r>
            <a:r>
              <a:rPr lang="en-US" sz="2000">
                <a:ea typeface="+mn-lt"/>
                <a:cs typeface="+mn-lt"/>
              </a:rPr>
              <a:t> values, different images from the sprite sheet can be displayed for different states or interactions, such as hover or active effects.</a:t>
            </a:r>
            <a:endParaRPr lang="en-US" sz="2000">
              <a:cs typeface="Calibri" panose="020F0502020204030204"/>
            </a:endParaRPr>
          </a:p>
          <a:p>
            <a:r>
              <a:rPr lang="en-US" sz="2000">
                <a:ea typeface="+mn-lt"/>
                <a:cs typeface="+mn-lt"/>
              </a:rPr>
              <a:t>CSS image sprites are commonly used for icons, buttons, or small graphics that appear multiple times on a webpage.</a:t>
            </a:r>
            <a:endParaRPr lang="en-US" sz="2000">
              <a:cs typeface="Calibri"/>
            </a:endParaRPr>
          </a:p>
          <a:p>
            <a:r>
              <a:rPr lang="en-US" sz="2000">
                <a:ea typeface="+mn-lt"/>
                <a:cs typeface="+mn-lt"/>
              </a:rPr>
              <a:t>Using image sprites can significantly reduce the number of HTTP requests, leading to faster page rendering and improved user experience.</a:t>
            </a:r>
            <a:endParaRPr lang="en-US" sz="2000">
              <a:cs typeface="Calibri"/>
            </a:endParaRPr>
          </a:p>
          <a:p>
            <a:r>
              <a:rPr lang="en-US" sz="2000">
                <a:ea typeface="+mn-lt"/>
                <a:cs typeface="+mn-lt"/>
              </a:rPr>
              <a:t>CSS frameworks like Bootstrap and Foundation often provide built-in support for using image sprites, making it easier to incorporate them into your web projects.</a:t>
            </a:r>
            <a:endParaRPr lang="en-US" sz="2000">
              <a:cs typeface="Calibri"/>
            </a:endParaRPr>
          </a:p>
          <a:p>
            <a:r>
              <a:rPr lang="en-US" sz="2000">
                <a:ea typeface="+mn-lt"/>
                <a:cs typeface="+mn-lt"/>
              </a:rPr>
              <a:t>It's essential to consider the dimensions and positioning of each image within the sprite sheet to ensure accurate rendering and alignment.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1937D41-2445-F9EA-34D1-6D0605B6FFE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20A59D2-361B-B800-2741-F873792B7C5F}"/>
              </a:ext>
            </a:extLst>
          </p:cNvPr>
          <p:cNvSpPr>
            <a:spLocks noGrp="1"/>
          </p:cNvSpPr>
          <p:nvPr>
            <p:ph type="sldNum" sz="quarter" idx="12"/>
          </p:nvPr>
        </p:nvSpPr>
        <p:spPr/>
        <p:txBody>
          <a:bodyPr/>
          <a:lstStyle/>
          <a:p>
            <a:fld id="{D4C40640-FB97-403C-ACEE-868BB27D48AD}" type="slidenum">
              <a:rPr lang="en-IN" smtClean="0"/>
              <a:t>100</a:t>
            </a:fld>
            <a:endParaRPr lang="en-IN"/>
          </a:p>
        </p:txBody>
      </p:sp>
    </p:spTree>
    <p:extLst>
      <p:ext uri="{BB962C8B-B14F-4D97-AF65-F5344CB8AC3E}">
        <p14:creationId xmlns:p14="http://schemas.microsoft.com/office/powerpoint/2010/main" val="2253989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4EBF-2152-34A6-5EEE-C190A53C7490}"/>
              </a:ext>
            </a:extLst>
          </p:cNvPr>
          <p:cNvSpPr>
            <a:spLocks noGrp="1"/>
          </p:cNvSpPr>
          <p:nvPr>
            <p:ph type="title"/>
          </p:nvPr>
        </p:nvSpPr>
        <p:spPr/>
        <p:txBody>
          <a:bodyPr/>
          <a:lstStyle/>
          <a:p>
            <a:r>
              <a:rPr lang="en-US">
                <a:cs typeface="Calibri Light"/>
              </a:rPr>
              <a:t>CSS Image Sprites Example</a:t>
            </a:r>
            <a:endParaRPr lang="en-US"/>
          </a:p>
        </p:txBody>
      </p:sp>
      <p:sp>
        <p:nvSpPr>
          <p:cNvPr id="8" name="Content Placeholder 7">
            <a:extLst>
              <a:ext uri="{FF2B5EF4-FFF2-40B4-BE49-F238E27FC236}">
                <a16:creationId xmlns:a16="http://schemas.microsoft.com/office/drawing/2014/main" id="{87312C21-2A64-0F3C-15E4-B74F6E27928D}"/>
              </a:ext>
            </a:extLst>
          </p:cNvPr>
          <p:cNvSpPr>
            <a:spLocks noGrp="1"/>
          </p:cNvSpPr>
          <p:nvPr>
            <p:ph sz="half" idx="1"/>
          </p:nvPr>
        </p:nvSpPr>
        <p:spPr/>
        <p:txBody>
          <a:bodyPr vert="horz" lIns="91440" tIns="45720" rIns="91440" bIns="45720" rtlCol="0" anchor="t">
            <a:noAutofit/>
          </a:bodyPr>
          <a:lstStyle/>
          <a:p>
            <a:pPr marL="0" indent="0">
              <a:buNone/>
            </a:pPr>
            <a:r>
              <a:rPr lang="en-US" sz="2000">
                <a:solidFill>
                  <a:srgbClr val="FF9999"/>
                </a:solidFill>
                <a:latin typeface="Calibri"/>
                <a:cs typeface="Calibri"/>
              </a:rPr>
              <a:t>#navlist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a:t>
            </a:r>
            <a:br>
              <a:rPr lang="en-US" sz="2000">
                <a:latin typeface="Calibri"/>
              </a:rPr>
            </a:br>
            <a:r>
              <a:rPr lang="en-US" sz="2000">
                <a:latin typeface="Calibri"/>
                <a:cs typeface="Calibri"/>
              </a:rPr>
              <a:t>  margin:</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list-style:</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top:</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#navlist a {</a:t>
            </a:r>
            <a:br>
              <a:rPr lang="en-US" sz="2000">
                <a:latin typeface="Calibri"/>
              </a:rPr>
            </a:br>
            <a:r>
              <a:rPr lang="en-US" sz="2000">
                <a:latin typeface="Calibri"/>
                <a:cs typeface="Calibri"/>
              </a:rPr>
              <a:t>  height:</a:t>
            </a:r>
            <a:r>
              <a:rPr lang="en-US" sz="2000">
                <a:solidFill>
                  <a:srgbClr val="0000CD"/>
                </a:solidFill>
                <a:latin typeface="Calibri"/>
                <a:cs typeface="Calibri"/>
              </a:rPr>
              <a:t> 44px</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latin typeface="Calibri"/>
              <a:cs typeface="Calibri"/>
            </a:endParaRPr>
          </a:p>
        </p:txBody>
      </p:sp>
      <p:sp>
        <p:nvSpPr>
          <p:cNvPr id="9" name="Content Placeholder 8">
            <a:extLst>
              <a:ext uri="{FF2B5EF4-FFF2-40B4-BE49-F238E27FC236}">
                <a16:creationId xmlns:a16="http://schemas.microsoft.com/office/drawing/2014/main" id="{4DE0F7B1-92D4-E147-18C0-44CA3060E2C2}"/>
              </a:ext>
            </a:extLst>
          </p:cNvPr>
          <p:cNvSpPr>
            <a:spLocks noGrp="1"/>
          </p:cNvSpPr>
          <p:nvPr>
            <p:ph sz="half" idx="2"/>
          </p:nvPr>
        </p:nvSpPr>
        <p:spPr/>
        <p:txBody>
          <a:bodyPr vert="horz" lIns="91440" tIns="45720" rIns="91440" bIns="45720" rtlCol="0" anchor="t">
            <a:noAutofit/>
          </a:bodyPr>
          <a:lstStyle/>
          <a:p>
            <a:pPr marL="0" indent="0">
              <a:buNone/>
            </a:pPr>
            <a:r>
              <a:rPr lang="en-US" sz="2000">
                <a:latin typeface="Calibri"/>
                <a:cs typeface="Calibri"/>
              </a:rPr>
              <a:t>#home {</a:t>
            </a:r>
            <a:br>
              <a:rPr lang="en-US" sz="2000">
                <a:latin typeface="Calibri"/>
              </a:rPr>
            </a:br>
            <a:r>
              <a:rPr lang="en-US" sz="2000">
                <a:latin typeface="Calibri"/>
                <a:cs typeface="Calibri"/>
              </a:rPr>
              <a:t>  left:</a:t>
            </a:r>
            <a:r>
              <a:rPr lang="en-US" sz="2000">
                <a:solidFill>
                  <a:srgbClr val="0000CD"/>
                </a:solidFill>
                <a:latin typeface="Calibri"/>
                <a:cs typeface="Calibri"/>
              </a:rPr>
              <a:t> 0px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46px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0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#prev {</a:t>
            </a:r>
            <a:br>
              <a:rPr lang="en-US" sz="2000">
                <a:latin typeface="Calibri"/>
              </a:rPr>
            </a:br>
            <a:r>
              <a:rPr lang="en-US" sz="2000">
                <a:latin typeface="Calibri"/>
                <a:cs typeface="Calibri"/>
              </a:rPr>
              <a:t>  left:</a:t>
            </a:r>
            <a:r>
              <a:rPr lang="en-US" sz="2000">
                <a:solidFill>
                  <a:srgbClr val="0000CD"/>
                </a:solidFill>
                <a:latin typeface="Calibri"/>
                <a:cs typeface="Calibri"/>
              </a:rPr>
              <a:t> 63px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-47px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#next {</a:t>
            </a:r>
            <a:br>
              <a:rPr lang="en-US" sz="2000">
                <a:latin typeface="Calibri"/>
              </a:rPr>
            </a:br>
            <a:r>
              <a:rPr lang="en-US" sz="2000">
                <a:latin typeface="Calibri"/>
                <a:cs typeface="Calibri"/>
              </a:rPr>
              <a:t>  left:</a:t>
            </a:r>
            <a:r>
              <a:rPr lang="en-US" sz="2000">
                <a:solidFill>
                  <a:srgbClr val="0000CD"/>
                </a:solidFill>
                <a:latin typeface="Calibri"/>
                <a:cs typeface="Calibri"/>
              </a:rPr>
              <a:t> 129px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-91px 0</a:t>
            </a:r>
            <a:r>
              <a:rPr lang="en-US" sz="2000">
                <a:latin typeface="Calibri"/>
                <a:cs typeface="Calibri"/>
              </a:rPr>
              <a:t>;</a:t>
            </a:r>
            <a:br>
              <a:rPr lang="en-US" sz="2000">
                <a:latin typeface="Calibri"/>
              </a:rPr>
            </a:br>
            <a:r>
              <a:rPr lang="en-US" sz="2000">
                <a:latin typeface="Calibri"/>
                <a:cs typeface="Calibri"/>
              </a:rPr>
              <a:t>}</a:t>
            </a:r>
          </a:p>
          <a:p>
            <a:endParaRPr lang="en-US" sz="2000">
              <a:cs typeface="Calibri"/>
            </a:endParaRPr>
          </a:p>
        </p:txBody>
      </p:sp>
      <p:sp>
        <p:nvSpPr>
          <p:cNvPr id="4" name="Footer Placeholder 3">
            <a:extLst>
              <a:ext uri="{FF2B5EF4-FFF2-40B4-BE49-F238E27FC236}">
                <a16:creationId xmlns:a16="http://schemas.microsoft.com/office/drawing/2014/main" id="{10F9626E-B1C5-E0D5-D77E-25CDC7CE9F1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6CDD66-9C47-36C2-9E91-C36620145B63}"/>
              </a:ext>
            </a:extLst>
          </p:cNvPr>
          <p:cNvSpPr>
            <a:spLocks noGrp="1"/>
          </p:cNvSpPr>
          <p:nvPr>
            <p:ph type="sldNum" sz="quarter" idx="12"/>
          </p:nvPr>
        </p:nvSpPr>
        <p:spPr/>
        <p:txBody>
          <a:bodyPr/>
          <a:lstStyle/>
          <a:p>
            <a:fld id="{D4C40640-FB97-403C-ACEE-868BB27D48AD}" type="slidenum">
              <a:rPr lang="en-IN" smtClean="0"/>
              <a:t>101</a:t>
            </a:fld>
            <a:endParaRPr lang="en-IN"/>
          </a:p>
        </p:txBody>
      </p:sp>
    </p:spTree>
    <p:extLst>
      <p:ext uri="{BB962C8B-B14F-4D97-AF65-F5344CB8AC3E}">
        <p14:creationId xmlns:p14="http://schemas.microsoft.com/office/powerpoint/2010/main" val="40858477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BE4C8BB6-0185-88A8-4048-ABA25D083F95}"/>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Box Model</a:t>
            </a:r>
            <a:endParaRPr lang="en-US"/>
          </a:p>
        </p:txBody>
      </p:sp>
      <p:sp>
        <p:nvSpPr>
          <p:cNvPr id="8" name="Content Placeholder 5">
            <a:extLst>
              <a:ext uri="{FF2B5EF4-FFF2-40B4-BE49-F238E27FC236}">
                <a16:creationId xmlns:a16="http://schemas.microsoft.com/office/drawing/2014/main" id="{DE897464-BFD9-8022-573A-7B7B7242805D}"/>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The CSS box model is a fundamental concept in web design and layout that defines how elements are displayed and how their dimensions are calculated. It describes the structure of an element by dividing it into different components or "boxes."</a:t>
            </a:r>
            <a:endParaRPr lang="en-US">
              <a:solidFill>
                <a:srgbClr val="000000"/>
              </a:solidFill>
              <a:ea typeface="+mn-lt"/>
              <a:cs typeface="+mn-lt"/>
            </a:endParaRPr>
          </a:p>
          <a:p>
            <a:pPr algn="just"/>
            <a:r>
              <a:rPr lang="en-US" sz="1800">
                <a:solidFill>
                  <a:srgbClr val="374151"/>
                </a:solidFill>
                <a:ea typeface="+mn-lt"/>
                <a:cs typeface="+mn-lt"/>
              </a:rPr>
              <a:t>The CSS box model consists of four main parts:-</a:t>
            </a:r>
            <a:endParaRPr lang="en-US">
              <a:cs typeface="Calibri" panose="020F0502020204030204"/>
            </a:endParaRPr>
          </a:p>
          <a:p>
            <a:pPr algn="just"/>
            <a:endParaRPr lang="en-US" sz="1800">
              <a:solidFill>
                <a:srgbClr val="374151"/>
              </a:solidFill>
              <a:cs typeface="Calibri" panose="020F0502020204030204"/>
            </a:endParaRPr>
          </a:p>
          <a:p>
            <a:pPr marL="285750" indent="-285750" algn="just">
              <a:buChar char="•"/>
            </a:pPr>
            <a:r>
              <a:rPr lang="en-US" sz="1800">
                <a:solidFill>
                  <a:srgbClr val="374151"/>
                </a:solidFill>
                <a:ea typeface="+mn-lt"/>
                <a:cs typeface="+mn-lt"/>
              </a:rPr>
              <a:t>Content: This is the actual content of the element, such as text, images, or other HTML elements. It is defined by the width and height properties.</a:t>
            </a:r>
          </a:p>
          <a:p>
            <a:pPr marL="285750" indent="-285750" algn="just">
              <a:buChar char="•"/>
            </a:pPr>
            <a:r>
              <a:rPr lang="en-US" sz="1800">
                <a:solidFill>
                  <a:srgbClr val="374151"/>
                </a:solidFill>
                <a:ea typeface="+mn-lt"/>
                <a:cs typeface="+mn-lt"/>
              </a:rPr>
              <a:t>Padding: The padding is the space between the content and the border of the element. It can be set using the padding property and affects the size of the element.</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Border</a:t>
            </a:r>
            <a:r>
              <a:rPr lang="en-US" sz="1800">
                <a:solidFill>
                  <a:srgbClr val="374151"/>
                </a:solidFill>
                <a:ea typeface="+mn-lt"/>
                <a:cs typeface="+mn-lt"/>
              </a:rPr>
              <a:t>: The border surrounds the padding and content of the element. It can be styled using properties like border-width, border-style, and border-color.</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Margin: The margin is the space outside the border, creating a gap between adjacent elements. It can be set using the margin property and affects the positioning of the element.</a:t>
            </a:r>
          </a:p>
          <a:p>
            <a:pPr marL="285750" indent="-285750" algn="just">
              <a:buChar char="•"/>
            </a:pPr>
            <a:endParaRPr lang="en-US" sz="1800">
              <a:solidFill>
                <a:srgbClr val="374151"/>
              </a:solidFill>
              <a:cs typeface="Calibri" panose="020F0502020204030204"/>
            </a:endParaRPr>
          </a:p>
          <a:p>
            <a:endParaRPr lang="en-US" sz="140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460304618"/>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F818553C-3D28-3D7B-7E5B-E0B2741BB33F}"/>
              </a:ext>
            </a:extLst>
          </p:cNvPr>
          <p:cNvSpPr txBox="1"/>
          <p:nvPr/>
        </p:nvSpPr>
        <p:spPr>
          <a:xfrm>
            <a:off x="684756" y="705633"/>
            <a:ext cx="11010378"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374151"/>
                </a:solidFill>
                <a:ea typeface="+mn-lt"/>
                <a:cs typeface="+mn-lt"/>
              </a:rPr>
              <a:t>Margin: The margin is the space outside the border, creating a gap between adjacent elements. It can be set using the margin property and affects the positioning of the element.</a:t>
            </a:r>
            <a:endParaRPr lang="en-US">
              <a:solidFill>
                <a:srgbClr val="000000"/>
              </a:solidFill>
              <a:ea typeface="+mn-lt"/>
              <a:cs typeface="+mn-lt"/>
            </a:endParaRPr>
          </a:p>
          <a:p>
            <a:pPr marL="285750" indent="-285750">
              <a:buFont typeface="Arial"/>
              <a:buChar char="•"/>
            </a:pPr>
            <a:endParaRPr lang="en-US">
              <a:solidFill>
                <a:srgbClr val="374151"/>
              </a:solidFill>
              <a:latin typeface="Calibri"/>
              <a:cs typeface="Calibri"/>
            </a:endParaRPr>
          </a:p>
          <a:p>
            <a:r>
              <a:rPr lang="en-US" sz="2800">
                <a:solidFill>
                  <a:srgbClr val="374151"/>
                </a:solidFill>
                <a:latin typeface="Calibri"/>
                <a:cs typeface="Calibri"/>
              </a:rPr>
              <a:t>   Size Of Box</a:t>
            </a:r>
            <a:endParaRPr lang="en-US">
              <a:solidFill>
                <a:srgbClr val="374151"/>
              </a:solidFill>
              <a:latin typeface="Calibri"/>
              <a:cs typeface="Calibri"/>
            </a:endParaRPr>
          </a:p>
          <a:p>
            <a:endParaRPr lang="en-US">
              <a:solidFill>
                <a:srgbClr val="374151"/>
              </a:solidFill>
              <a:latin typeface="Calibri"/>
              <a:cs typeface="Calibri"/>
            </a:endParaRPr>
          </a:p>
          <a:p>
            <a:pPr marL="285750" indent="-285750">
              <a:buFont typeface="Arial"/>
              <a:buChar char="•"/>
            </a:pPr>
            <a:endParaRPr lang="en-US">
              <a:solidFill>
                <a:srgbClr val="374151"/>
              </a:solidFill>
              <a:latin typeface="Söhne"/>
            </a:endParaRPr>
          </a:p>
        </p:txBody>
      </p:sp>
      <p:graphicFrame>
        <p:nvGraphicFramePr>
          <p:cNvPr id="9" name="Table 8">
            <a:extLst>
              <a:ext uri="{FF2B5EF4-FFF2-40B4-BE49-F238E27FC236}">
                <a16:creationId xmlns:a16="http://schemas.microsoft.com/office/drawing/2014/main" id="{7D59FABA-77CD-0589-FC19-BF3928ED8392}"/>
              </a:ext>
            </a:extLst>
          </p:cNvPr>
          <p:cNvGraphicFramePr>
            <a:graphicFrameLocks noGrp="1"/>
          </p:cNvGraphicFramePr>
          <p:nvPr>
            <p:extLst>
              <p:ext uri="{D42A27DB-BD31-4B8C-83A1-F6EECF244321}">
                <p14:modId xmlns:p14="http://schemas.microsoft.com/office/powerpoint/2010/main" val="2907527908"/>
              </p:ext>
            </p:extLst>
          </p:nvPr>
        </p:nvGraphicFramePr>
        <p:xfrm>
          <a:off x="908136" y="2056356"/>
          <a:ext cx="10200584" cy="1402080"/>
        </p:xfrm>
        <a:graphic>
          <a:graphicData uri="http://schemas.openxmlformats.org/drawingml/2006/table">
            <a:tbl>
              <a:tblPr firstRow="1" bandRow="1">
                <a:tableStyleId>{5C22544A-7EE6-4342-B048-85BDC9FD1C3A}</a:tableStyleId>
              </a:tblPr>
              <a:tblGrid>
                <a:gridCol w="5100292">
                  <a:extLst>
                    <a:ext uri="{9D8B030D-6E8A-4147-A177-3AD203B41FA5}">
                      <a16:colId xmlns:a16="http://schemas.microsoft.com/office/drawing/2014/main" val="2499100632"/>
                    </a:ext>
                  </a:extLst>
                </a:gridCol>
                <a:gridCol w="5100292">
                  <a:extLst>
                    <a:ext uri="{9D8B030D-6E8A-4147-A177-3AD203B41FA5}">
                      <a16:colId xmlns:a16="http://schemas.microsoft.com/office/drawing/2014/main" val="2268825520"/>
                    </a:ext>
                  </a:extLst>
                </a:gridCol>
              </a:tblGrid>
              <a:tr h="0">
                <a:tc>
                  <a:txBody>
                    <a:bodyPr/>
                    <a:lstStyle/>
                    <a:p>
                      <a:pPr algn="just" fontAlgn="t"/>
                      <a:r>
                        <a:rPr lang="en-US">
                          <a:effectLst/>
                        </a:rPr>
                        <a:t>Height</a:t>
                      </a:r>
                    </a:p>
                  </a:txBody>
                  <a:tcPr marL="76200" marR="76200" marT="76200" marB="76200"/>
                </a:tc>
                <a:tc>
                  <a:txBody>
                    <a:bodyPr/>
                    <a:lstStyle/>
                    <a:p>
                      <a:pPr algn="just" fontAlgn="t"/>
                      <a:r>
                        <a:rPr lang="en-US">
                          <a:effectLst/>
                        </a:rPr>
                        <a:t>height + padding-top + padding-bottom + border-top + border-bottom + margin-top + margin-bottom</a:t>
                      </a:r>
                    </a:p>
                  </a:txBody>
                  <a:tcPr marL="76200" marR="76200" marT="76200" marB="76200"/>
                </a:tc>
                <a:extLst>
                  <a:ext uri="{0D108BD9-81ED-4DB2-BD59-A6C34878D82A}">
                    <a16:rowId xmlns:a16="http://schemas.microsoft.com/office/drawing/2014/main" val="2122728022"/>
                  </a:ext>
                </a:extLst>
              </a:tr>
              <a:tr h="0">
                <a:tc>
                  <a:txBody>
                    <a:bodyPr/>
                    <a:lstStyle/>
                    <a:p>
                      <a:pPr algn="just" fontAlgn="t"/>
                      <a:r>
                        <a:rPr lang="en-US">
                          <a:effectLst/>
                        </a:rPr>
                        <a:t>Width</a:t>
                      </a:r>
                    </a:p>
                  </a:txBody>
                  <a:tcPr marL="76200" marR="76200" marT="76200" marB="76200"/>
                </a:tc>
                <a:tc>
                  <a:txBody>
                    <a:bodyPr/>
                    <a:lstStyle/>
                    <a:p>
                      <a:pPr algn="just" fontAlgn="t"/>
                      <a:r>
                        <a:rPr lang="en-US">
                          <a:effectLst/>
                        </a:rPr>
                        <a:t>width + padding-left + padding-right + border-left + border-right + margin-left + margin-right</a:t>
                      </a:r>
                    </a:p>
                  </a:txBody>
                  <a:tcPr marL="76200" marR="76200" marT="76200" marB="76200"/>
                </a:tc>
                <a:extLst>
                  <a:ext uri="{0D108BD9-81ED-4DB2-BD59-A6C34878D82A}">
                    <a16:rowId xmlns:a16="http://schemas.microsoft.com/office/drawing/2014/main" val="3893290400"/>
                  </a:ext>
                </a:extLst>
              </a:tr>
            </a:tbl>
          </a:graphicData>
        </a:graphic>
      </p:graphicFrame>
      <p:sp>
        <p:nvSpPr>
          <p:cNvPr id="11" name="Content Placeholder 5">
            <a:extLst>
              <a:ext uri="{FF2B5EF4-FFF2-40B4-BE49-F238E27FC236}">
                <a16:creationId xmlns:a16="http://schemas.microsoft.com/office/drawing/2014/main" id="{88FE2ABB-9CBA-AB26-2419-4CB769A361D9}"/>
              </a:ext>
            </a:extLst>
          </p:cNvPr>
          <p:cNvSpPr txBox="1">
            <a:spLocks/>
          </p:cNvSpPr>
          <p:nvPr/>
        </p:nvSpPr>
        <p:spPr>
          <a:xfrm>
            <a:off x="462419" y="3965488"/>
            <a:ext cx="3751546" cy="2472434"/>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latin typeface="Calibri"/>
                <a:ea typeface="Verdana"/>
                <a:cs typeface="Calibri" panose="020F0502020204030204"/>
              </a:rPr>
              <a:t>Here is an example of CSS box model:-</a:t>
            </a:r>
            <a:endParaRPr lang="en-US">
              <a:latin typeface="Calibri"/>
              <a:ea typeface="Verdana"/>
              <a:cs typeface="Calibri" panose="020F0502020204030204"/>
            </a:endParaRPr>
          </a:p>
          <a:p>
            <a:r>
              <a:rPr lang="en-US" sz="1800">
                <a:latin typeface="Calibri"/>
                <a:ea typeface="Verdana"/>
                <a:cs typeface="Calibri" panose="020F0502020204030204"/>
              </a:rPr>
              <a:t>.</a:t>
            </a:r>
            <a:r>
              <a:rPr lang="en-US" sz="1800">
                <a:ea typeface="+mn-lt"/>
                <a:cs typeface="+mn-lt"/>
              </a:rPr>
              <a:t>box {</a:t>
            </a:r>
            <a:endParaRPr lang="en-US">
              <a:cs typeface="Calibri"/>
            </a:endParaRPr>
          </a:p>
          <a:p>
            <a:r>
              <a:rPr lang="en-US" sz="1800">
                <a:ea typeface="+mn-lt"/>
                <a:cs typeface="+mn-lt"/>
              </a:rPr>
              <a:t>  width: 200px;</a:t>
            </a:r>
            <a:endParaRPr lang="en-US"/>
          </a:p>
          <a:p>
            <a:r>
              <a:rPr lang="en-US" sz="1800">
                <a:ea typeface="+mn-lt"/>
                <a:cs typeface="+mn-lt"/>
              </a:rPr>
              <a:t>  height: 100px;</a:t>
            </a:r>
            <a:endParaRPr lang="en-US"/>
          </a:p>
          <a:p>
            <a:r>
              <a:rPr lang="en-US" sz="1800">
                <a:ea typeface="+mn-lt"/>
                <a:cs typeface="+mn-lt"/>
              </a:rPr>
              <a:t>  padding: 20px;</a:t>
            </a:r>
            <a:endParaRPr lang="en-US"/>
          </a:p>
          <a:p>
            <a:r>
              <a:rPr lang="en-US" sz="1800">
                <a:ea typeface="+mn-lt"/>
                <a:cs typeface="+mn-lt"/>
              </a:rPr>
              <a:t>  border: 2px solid black;</a:t>
            </a:r>
            <a:endParaRPr lang="en-US"/>
          </a:p>
          <a:p>
            <a:r>
              <a:rPr lang="en-US" sz="1800">
                <a:ea typeface="+mn-lt"/>
                <a:cs typeface="+mn-lt"/>
              </a:rPr>
              <a:t>  margin: 10px;</a:t>
            </a:r>
            <a:endParaRPr lang="en-US"/>
          </a:p>
          <a:p>
            <a:r>
              <a:rPr lang="en-US" sz="1800">
                <a:ea typeface="+mn-lt"/>
                <a:cs typeface="+mn-lt"/>
              </a:rPr>
              <a:t>}</a:t>
            </a:r>
            <a:endParaRPr lang="en-US"/>
          </a:p>
          <a:p>
            <a:endParaRPr lang="en-US" sz="1800">
              <a:solidFill>
                <a:srgbClr val="000000"/>
              </a:solidFill>
              <a:latin typeface="Calibri"/>
              <a:ea typeface="Verdana"/>
              <a:cs typeface="Calibri" panose="020F0502020204030204"/>
            </a:endParaRPr>
          </a:p>
        </p:txBody>
      </p:sp>
      <p:sp>
        <p:nvSpPr>
          <p:cNvPr id="13" name="Content Placeholder 5">
            <a:extLst>
              <a:ext uri="{FF2B5EF4-FFF2-40B4-BE49-F238E27FC236}">
                <a16:creationId xmlns:a16="http://schemas.microsoft.com/office/drawing/2014/main" id="{9E36AB3F-DD73-3665-4C8D-AF80857496A5}"/>
              </a:ext>
            </a:extLst>
          </p:cNvPr>
          <p:cNvSpPr txBox="1">
            <a:spLocks/>
          </p:cNvSpPr>
          <p:nvPr/>
        </p:nvSpPr>
        <p:spPr>
          <a:xfrm>
            <a:off x="4564692" y="3965489"/>
            <a:ext cx="7300587" cy="278558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latin typeface="Verdana"/>
                <a:ea typeface="Verdana"/>
                <a:cs typeface="Calibri" panose="020F0502020204030204"/>
              </a:rPr>
              <a:t>T</a:t>
            </a:r>
            <a:r>
              <a:rPr lang="en-US" sz="1800">
                <a:latin typeface="Calibri"/>
                <a:ea typeface="Verdana"/>
                <a:cs typeface="Calibri" panose="020F0502020204030204"/>
              </a:rPr>
              <a:t>otal</a:t>
            </a:r>
            <a:r>
              <a:rPr lang="en-US" sz="1800">
                <a:ea typeface="+mn-lt"/>
                <a:cs typeface="+mn-lt"/>
              </a:rPr>
              <a:t> width = content width + padding + border + margin</a:t>
            </a:r>
            <a:endParaRPr lang="en-US" sz="2000">
              <a:latin typeface="Verdana"/>
              <a:ea typeface="Verdana"/>
              <a:cs typeface="Calibri" panose="020F0502020204030204"/>
            </a:endParaRPr>
          </a:p>
          <a:p>
            <a:r>
              <a:rPr lang="en-US" sz="1800">
                <a:ea typeface="+mn-lt"/>
                <a:cs typeface="+mn-lt"/>
              </a:rPr>
              <a:t>       = 200px + 20px + 2px + 10px + 10px = 242px</a:t>
            </a:r>
            <a:endParaRPr lang="en-US"/>
          </a:p>
          <a:p>
            <a:endParaRPr lang="en-US" sz="1800">
              <a:latin typeface="Calibri"/>
              <a:ea typeface="Verdana"/>
              <a:cs typeface="Calibri" panose="020F0502020204030204"/>
            </a:endParaRPr>
          </a:p>
          <a:p>
            <a:r>
              <a:rPr lang="en-US" sz="1800">
                <a:ea typeface="+mn-lt"/>
                <a:cs typeface="+mn-lt"/>
              </a:rPr>
              <a:t>Total height = content height + padding + border + margin</a:t>
            </a:r>
            <a:endParaRPr lang="en-US"/>
          </a:p>
          <a:p>
            <a:r>
              <a:rPr lang="en-US" sz="1800">
                <a:ea typeface="+mn-lt"/>
                <a:cs typeface="+mn-lt"/>
              </a:rPr>
              <a:t>     = 100px + 20px + 2px + 10px + 10px = 142px</a:t>
            </a:r>
            <a:endParaRPr lang="en-US"/>
          </a:p>
          <a:p>
            <a:endParaRPr lang="en-US" sz="1800">
              <a:latin typeface="Calibri"/>
              <a:ea typeface="Verdana"/>
              <a:cs typeface="Calibri" panose="020F0502020204030204"/>
            </a:endParaRPr>
          </a:p>
          <a:p>
            <a:endParaRPr lang="en-US" sz="1800">
              <a:latin typeface="Calibri"/>
              <a:ea typeface="Verdana"/>
              <a:cs typeface="Calibri" panose="020F0502020204030204"/>
            </a:endParaRPr>
          </a:p>
        </p:txBody>
      </p:sp>
    </p:spTree>
    <p:extLst>
      <p:ext uri="{BB962C8B-B14F-4D97-AF65-F5344CB8AC3E}">
        <p14:creationId xmlns:p14="http://schemas.microsoft.com/office/powerpoint/2010/main" val="263254155"/>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24AEFEC9-1C21-1A6B-9035-058E883F602E}"/>
              </a:ext>
            </a:extLst>
          </p:cNvPr>
          <p:cNvSpPr txBox="1">
            <a:spLocks/>
          </p:cNvSpPr>
          <p:nvPr/>
        </p:nvSpPr>
        <p:spPr>
          <a:xfrm>
            <a:off x="608556" y="1836063"/>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CSS provides a range of properties to control the appearance and styling of text within HTML elements. Here are some commonly used CSS text properties:</a:t>
            </a:r>
            <a:endParaRPr lang="en-US" sz="1800">
              <a:cs typeface="Calibri"/>
            </a:endParaRPr>
          </a:p>
          <a:p>
            <a:pPr marL="285750" indent="-285750" algn="just">
              <a:buFont typeface="Arial"/>
              <a:buChar char="•"/>
            </a:pPr>
            <a:r>
              <a:rPr lang="en-US" sz="1800" b="1">
                <a:latin typeface="Consolas"/>
                <a:ea typeface="Verdana"/>
                <a:cs typeface="Calibri" panose="020F0502020204030204"/>
              </a:rPr>
              <a:t>color</a:t>
            </a:r>
            <a:r>
              <a:rPr lang="en-US" sz="1800">
                <a:solidFill>
                  <a:srgbClr val="374151"/>
                </a:solidFill>
                <a:ea typeface="+mn-lt"/>
                <a:cs typeface="+mn-lt"/>
              </a:rPr>
              <a:t>: Sets the color of the text. You can specify it using named colors (e.g., </a:t>
            </a:r>
            <a:r>
              <a:rPr lang="en-US" sz="1800" b="1">
                <a:latin typeface="Consolas"/>
                <a:ea typeface="Verdana"/>
                <a:cs typeface="Calibri" panose="020F0502020204030204"/>
              </a:rPr>
              <a:t>red</a:t>
            </a:r>
            <a:r>
              <a:rPr lang="en-US" sz="1800">
                <a:solidFill>
                  <a:srgbClr val="374151"/>
                </a:solidFill>
                <a:ea typeface="+mn-lt"/>
                <a:cs typeface="+mn-lt"/>
              </a:rPr>
              <a:t>, </a:t>
            </a:r>
            <a:r>
              <a:rPr lang="en-US" sz="1800" b="1">
                <a:latin typeface="Consolas"/>
                <a:ea typeface="Verdana"/>
                <a:cs typeface="Calibri" panose="020F0502020204030204"/>
              </a:rPr>
              <a:t>blue</a:t>
            </a:r>
            <a:r>
              <a:rPr lang="en-US" sz="1800">
                <a:solidFill>
                  <a:srgbClr val="374151"/>
                </a:solidFill>
                <a:ea typeface="+mn-lt"/>
                <a:cs typeface="+mn-lt"/>
              </a:rPr>
              <a:t>) or using hexadecimal (</a:t>
            </a:r>
            <a:r>
              <a:rPr lang="en-US" sz="1800" b="1">
                <a:latin typeface="Consolas"/>
                <a:ea typeface="Verdana"/>
                <a:cs typeface="Calibri" panose="020F0502020204030204"/>
              </a:rPr>
              <a:t>#ff0000</a:t>
            </a:r>
            <a:r>
              <a:rPr lang="en-US" sz="1800">
                <a:solidFill>
                  <a:srgbClr val="374151"/>
                </a:solidFill>
                <a:ea typeface="+mn-lt"/>
                <a:cs typeface="+mn-lt"/>
              </a:rPr>
              <a:t>) or RGB (</a:t>
            </a:r>
            <a:r>
              <a:rPr lang="en-US" sz="1800" b="1" err="1">
                <a:latin typeface="Consolas"/>
                <a:ea typeface="Verdana"/>
                <a:cs typeface="Calibri" panose="020F0502020204030204"/>
              </a:rPr>
              <a:t>rgb</a:t>
            </a:r>
            <a:r>
              <a:rPr lang="en-US" sz="1800" b="1">
                <a:latin typeface="Consolas"/>
                <a:ea typeface="Verdana"/>
                <a:cs typeface="Calibri" panose="020F0502020204030204"/>
              </a:rPr>
              <a:t>(255, 0, 0)</a:t>
            </a:r>
            <a:r>
              <a:rPr lang="en-US" sz="1800">
                <a:solidFill>
                  <a:srgbClr val="374151"/>
                </a:solidFill>
                <a:ea typeface="+mn-lt"/>
                <a:cs typeface="+mn-lt"/>
              </a:rPr>
              <a:t>) color values.</a:t>
            </a:r>
            <a:endParaRPr lang="en-US" sz="1800">
              <a:cs typeface="Calibri"/>
            </a:endParaRPr>
          </a:p>
          <a:p>
            <a:pPr marL="285750" indent="-285750" algn="just">
              <a:buFont typeface="Arial"/>
              <a:buChar char="•"/>
            </a:pPr>
            <a:r>
              <a:rPr lang="en-US" sz="1800" b="1">
                <a:latin typeface="Consolas"/>
                <a:ea typeface="Verdana"/>
                <a:cs typeface="Calibri" panose="020F0502020204030204"/>
              </a:rPr>
              <a:t>font-family</a:t>
            </a:r>
            <a:r>
              <a:rPr lang="en-US" sz="1800">
                <a:solidFill>
                  <a:srgbClr val="374151"/>
                </a:solidFill>
                <a:ea typeface="+mn-lt"/>
                <a:cs typeface="+mn-lt"/>
              </a:rPr>
              <a:t>: Defines the font or list of fonts to be used for the text. You can specify multiple fonts separated by commas, allowing the browser to use the first available font on the user's system. For example, </a:t>
            </a:r>
            <a:r>
              <a:rPr lang="en-US" sz="1800" b="1">
                <a:latin typeface="Consolas"/>
                <a:ea typeface="Verdana"/>
                <a:cs typeface="Calibri" panose="020F0502020204030204"/>
              </a:rPr>
              <a:t>font-family: Arial, sans-serif;</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onsolas"/>
                <a:ea typeface="Verdana"/>
                <a:cs typeface="Calibri" panose="020F0502020204030204"/>
              </a:rPr>
              <a:t>font-size</a:t>
            </a:r>
            <a:r>
              <a:rPr lang="en-US" sz="1800">
                <a:solidFill>
                  <a:srgbClr val="374151"/>
                </a:solidFill>
                <a:ea typeface="+mn-lt"/>
                <a:cs typeface="+mn-lt"/>
              </a:rPr>
              <a:t>: Sets the size of the text. You can use absolute units (e.g., </a:t>
            </a:r>
            <a:r>
              <a:rPr lang="en-US" sz="1800" b="1" err="1">
                <a:latin typeface="Consolas"/>
                <a:ea typeface="Verdana"/>
                <a:cs typeface="Calibri" panose="020F0502020204030204"/>
              </a:rPr>
              <a:t>px</a:t>
            </a:r>
            <a:r>
              <a:rPr lang="en-US" sz="1800">
                <a:solidFill>
                  <a:srgbClr val="374151"/>
                </a:solidFill>
                <a:ea typeface="+mn-lt"/>
                <a:cs typeface="+mn-lt"/>
              </a:rPr>
              <a:t>, </a:t>
            </a:r>
            <a:r>
              <a:rPr lang="en-US" sz="1800" b="1">
                <a:latin typeface="Consolas"/>
                <a:ea typeface="Verdana"/>
                <a:cs typeface="Calibri" panose="020F0502020204030204"/>
              </a:rPr>
              <a:t>pt</a:t>
            </a:r>
            <a:r>
              <a:rPr lang="en-US" sz="1800">
                <a:solidFill>
                  <a:srgbClr val="374151"/>
                </a:solidFill>
                <a:ea typeface="+mn-lt"/>
                <a:cs typeface="+mn-lt"/>
              </a:rPr>
              <a:t>) or relative units (e.g., </a:t>
            </a:r>
            <a:r>
              <a:rPr lang="en-US" sz="1800" b="1" err="1">
                <a:latin typeface="Consolas"/>
                <a:ea typeface="Verdana"/>
                <a:cs typeface="Calibri" panose="020F0502020204030204"/>
              </a:rPr>
              <a:t>em</a:t>
            </a:r>
            <a:r>
              <a:rPr lang="en-US" sz="1800">
                <a:solidFill>
                  <a:srgbClr val="374151"/>
                </a:solidFill>
                <a:ea typeface="+mn-lt"/>
                <a:cs typeface="+mn-lt"/>
              </a:rPr>
              <a:t>, </a:t>
            </a:r>
            <a:r>
              <a:rPr lang="en-US" sz="1800" b="1">
                <a:latin typeface="Consolas"/>
                <a:ea typeface="Verdana"/>
                <a:cs typeface="Calibri" panose="020F0502020204030204"/>
              </a:rPr>
              <a:t>rem</a:t>
            </a:r>
            <a:r>
              <a:rPr lang="en-US" sz="1800">
                <a:solidFill>
                  <a:srgbClr val="374151"/>
                </a:solidFill>
                <a:ea typeface="+mn-lt"/>
                <a:cs typeface="+mn-lt"/>
              </a:rPr>
              <a:t>) to define the font size.</a:t>
            </a:r>
            <a:endParaRPr lang="en-US" sz="1800">
              <a:cs typeface="Calibri"/>
            </a:endParaRPr>
          </a:p>
          <a:p>
            <a:pPr marL="285750" indent="-285750" algn="just">
              <a:buFont typeface="Arial"/>
              <a:buChar char="•"/>
            </a:pPr>
            <a:r>
              <a:rPr lang="en-US" sz="1800" b="1">
                <a:latin typeface="Consolas"/>
                <a:ea typeface="Verdana"/>
                <a:cs typeface="Calibri" panose="020F0502020204030204"/>
              </a:rPr>
              <a:t>font-weight</a:t>
            </a:r>
            <a:r>
              <a:rPr lang="en-US" sz="1800">
                <a:solidFill>
                  <a:srgbClr val="374151"/>
                </a:solidFill>
                <a:ea typeface="+mn-lt"/>
                <a:cs typeface="+mn-lt"/>
              </a:rPr>
              <a:t>: Specifies the thickness or boldness of the text. Values can be </a:t>
            </a:r>
            <a:r>
              <a:rPr lang="en-US" sz="1800" b="1">
                <a:latin typeface="Consolas"/>
                <a:ea typeface="Verdana"/>
                <a:cs typeface="Calibri" panose="020F0502020204030204"/>
              </a:rPr>
              <a:t>normal</a:t>
            </a:r>
            <a:r>
              <a:rPr lang="en-US" sz="1800">
                <a:solidFill>
                  <a:srgbClr val="374151"/>
                </a:solidFill>
                <a:ea typeface="+mn-lt"/>
                <a:cs typeface="+mn-lt"/>
              </a:rPr>
              <a:t>, </a:t>
            </a:r>
            <a:r>
              <a:rPr lang="en-US" sz="1800" b="1">
                <a:latin typeface="Consolas"/>
                <a:ea typeface="Verdana"/>
                <a:cs typeface="Calibri" panose="020F0502020204030204"/>
              </a:rPr>
              <a:t>bold</a:t>
            </a:r>
            <a:r>
              <a:rPr lang="en-US" sz="1800">
                <a:solidFill>
                  <a:srgbClr val="374151"/>
                </a:solidFill>
                <a:ea typeface="+mn-lt"/>
                <a:cs typeface="+mn-lt"/>
              </a:rPr>
              <a:t>, </a:t>
            </a:r>
            <a:r>
              <a:rPr lang="en-US" sz="1800" b="1">
                <a:latin typeface="Consolas"/>
                <a:ea typeface="Verdana"/>
                <a:cs typeface="Calibri" panose="020F0502020204030204"/>
              </a:rPr>
              <a:t>lighter</a:t>
            </a:r>
            <a:r>
              <a:rPr lang="en-US" sz="1800">
                <a:solidFill>
                  <a:srgbClr val="374151"/>
                </a:solidFill>
                <a:ea typeface="+mn-lt"/>
                <a:cs typeface="+mn-lt"/>
              </a:rPr>
              <a:t>, </a:t>
            </a:r>
            <a:r>
              <a:rPr lang="en-US" sz="1800" b="1">
                <a:latin typeface="Consolas"/>
                <a:ea typeface="Verdana"/>
                <a:cs typeface="Calibri" panose="020F0502020204030204"/>
              </a:rPr>
              <a:t>bolder</a:t>
            </a:r>
            <a:r>
              <a:rPr lang="en-US" sz="1800">
                <a:solidFill>
                  <a:srgbClr val="374151"/>
                </a:solidFill>
                <a:ea typeface="+mn-lt"/>
                <a:cs typeface="+mn-lt"/>
              </a:rPr>
              <a:t>, or a numeric value between 100 and 900.</a:t>
            </a:r>
            <a:endParaRPr lang="en-US" sz="1800">
              <a:cs typeface="Calibri"/>
            </a:endParaRPr>
          </a:p>
          <a:p>
            <a:endParaRPr lang="en-US" sz="2000">
              <a:latin typeface="Verdana"/>
              <a:ea typeface="Verdana"/>
              <a:cs typeface="Calibri" panose="020F0502020204030204"/>
            </a:endParaRPr>
          </a:p>
        </p:txBody>
      </p:sp>
      <p:sp>
        <p:nvSpPr>
          <p:cNvPr id="8" name="Title 4">
            <a:extLst>
              <a:ext uri="{FF2B5EF4-FFF2-40B4-BE49-F238E27FC236}">
                <a16:creationId xmlns:a16="http://schemas.microsoft.com/office/drawing/2014/main" id="{7826450F-EA09-0245-FD94-A8500E45DF0F}"/>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Text</a:t>
            </a:r>
            <a:endParaRPr lang="en-US"/>
          </a:p>
        </p:txBody>
      </p:sp>
    </p:spTree>
    <p:extLst>
      <p:ext uri="{BB962C8B-B14F-4D97-AF65-F5344CB8AC3E}">
        <p14:creationId xmlns:p14="http://schemas.microsoft.com/office/powerpoint/2010/main" val="2245068324"/>
      </p:ext>
    </p:extLst>
  </p:cSld>
  <p:clrMapOvr>
    <a:masterClrMapping/>
  </p:clrMapOvr>
  <p:transition spd="slow">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DDF262C0-2534-5B7E-4C3E-B93B67002058}"/>
              </a:ext>
            </a:extLst>
          </p:cNvPr>
          <p:cNvSpPr txBox="1">
            <a:spLocks/>
          </p:cNvSpPr>
          <p:nvPr/>
        </p:nvSpPr>
        <p:spPr>
          <a:xfrm>
            <a:off x="535487" y="426885"/>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a:buChar char="•"/>
            </a:pPr>
            <a:r>
              <a:rPr lang="en-US" sz="1800" b="1">
                <a:latin typeface="Calibri"/>
                <a:ea typeface="+mn-lt"/>
                <a:cs typeface="+mn-lt"/>
              </a:rPr>
              <a:t>font-style</a:t>
            </a:r>
            <a:r>
              <a:rPr lang="en-US" sz="1800">
                <a:solidFill>
                  <a:srgbClr val="374151"/>
                </a:solidFill>
                <a:ea typeface="+mn-lt"/>
                <a:cs typeface="+mn-lt"/>
              </a:rPr>
              <a:t>: Sets the style of the font. Values can be </a:t>
            </a:r>
            <a:r>
              <a:rPr lang="en-US" sz="1800" b="1">
                <a:latin typeface="Calibri"/>
                <a:ea typeface="+mn-lt"/>
                <a:cs typeface="+mn-lt"/>
              </a:rPr>
              <a:t>normal</a:t>
            </a:r>
            <a:r>
              <a:rPr lang="en-US" sz="1800">
                <a:solidFill>
                  <a:srgbClr val="374151"/>
                </a:solidFill>
                <a:ea typeface="+mn-lt"/>
                <a:cs typeface="+mn-lt"/>
              </a:rPr>
              <a:t>, </a:t>
            </a:r>
            <a:r>
              <a:rPr lang="en-US" sz="1800" b="1">
                <a:latin typeface="Calibri"/>
                <a:ea typeface="+mn-lt"/>
                <a:cs typeface="+mn-lt"/>
              </a:rPr>
              <a:t>italic</a:t>
            </a:r>
            <a:r>
              <a:rPr lang="en-US" sz="1800">
                <a:solidFill>
                  <a:srgbClr val="374151"/>
                </a:solidFill>
                <a:ea typeface="+mn-lt"/>
                <a:cs typeface="+mn-lt"/>
              </a:rPr>
              <a:t>, or </a:t>
            </a:r>
            <a:r>
              <a:rPr lang="en-US" sz="1800" b="1">
                <a:latin typeface="Calibri"/>
                <a:ea typeface="+mn-lt"/>
                <a:cs typeface="+mn-lt"/>
              </a:rPr>
              <a:t>oblique</a:t>
            </a:r>
            <a:r>
              <a:rPr lang="en-US" sz="1800">
                <a:solidFill>
                  <a:srgbClr val="374151"/>
                </a:solidFill>
                <a:ea typeface="+mn-lt"/>
                <a:cs typeface="+mn-lt"/>
              </a:rPr>
              <a:t>.</a:t>
            </a:r>
            <a:endParaRPr lang="en-US" sz="1800">
              <a:ea typeface="+mn-lt"/>
              <a:cs typeface="+mn-lt"/>
            </a:endParaRPr>
          </a:p>
          <a:p>
            <a:pPr marL="285750" indent="-285750" algn="just">
              <a:buFont typeface="Arial"/>
              <a:buChar char="•"/>
            </a:pPr>
            <a:r>
              <a:rPr lang="en-US" sz="1800" b="1">
                <a:latin typeface="Calibri"/>
                <a:ea typeface="Verdana"/>
                <a:cs typeface="Calibri" panose="020F0502020204030204"/>
              </a:rPr>
              <a:t>text-align</a:t>
            </a:r>
            <a:r>
              <a:rPr lang="en-US" sz="1800">
                <a:solidFill>
                  <a:srgbClr val="374151"/>
                </a:solidFill>
                <a:ea typeface="+mn-lt"/>
                <a:cs typeface="+mn-lt"/>
              </a:rPr>
              <a:t>: Aligns the text within its containing element horizontally. Values can be </a:t>
            </a:r>
            <a:r>
              <a:rPr lang="en-US" sz="1800" b="1">
                <a:latin typeface="Calibri"/>
                <a:ea typeface="+mn-lt"/>
                <a:cs typeface="+mn-lt"/>
              </a:rPr>
              <a:t>left</a:t>
            </a:r>
            <a:r>
              <a:rPr lang="en-US" sz="1800">
                <a:solidFill>
                  <a:srgbClr val="374151"/>
                </a:solidFill>
                <a:ea typeface="+mn-lt"/>
                <a:cs typeface="+mn-lt"/>
              </a:rPr>
              <a:t>, </a:t>
            </a:r>
            <a:r>
              <a:rPr lang="en-US" sz="1800" b="1">
                <a:latin typeface="Calibri"/>
                <a:ea typeface="+mn-lt"/>
                <a:cs typeface="+mn-lt"/>
              </a:rPr>
              <a:t>right</a:t>
            </a:r>
            <a:r>
              <a:rPr lang="en-US" sz="1800">
                <a:solidFill>
                  <a:srgbClr val="374151"/>
                </a:solidFill>
                <a:ea typeface="+mn-lt"/>
                <a:cs typeface="+mn-lt"/>
              </a:rPr>
              <a:t>, </a:t>
            </a:r>
            <a:r>
              <a:rPr lang="en-US" sz="1800" b="1">
                <a:latin typeface="Calibri"/>
                <a:ea typeface="Verdana"/>
                <a:cs typeface="Calibri" panose="020F0502020204030204"/>
              </a:rPr>
              <a:t>center</a:t>
            </a:r>
            <a:r>
              <a:rPr lang="en-US" sz="1800">
                <a:solidFill>
                  <a:srgbClr val="374151"/>
                </a:solidFill>
                <a:ea typeface="+mn-lt"/>
                <a:cs typeface="+mn-lt"/>
              </a:rPr>
              <a:t>, or </a:t>
            </a:r>
            <a:r>
              <a:rPr lang="en-US" sz="1800" b="1">
                <a:latin typeface="Calibri"/>
                <a:ea typeface="Verdana"/>
                <a:cs typeface="Calibri" panose="020F0502020204030204"/>
              </a:rPr>
              <a:t>justify</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text-decoration</a:t>
            </a:r>
            <a:r>
              <a:rPr lang="en-US" sz="1800">
                <a:solidFill>
                  <a:srgbClr val="374151"/>
                </a:solidFill>
                <a:ea typeface="+mn-lt"/>
                <a:cs typeface="+mn-lt"/>
              </a:rPr>
              <a:t>: Adds visual decorations to the text, such as underlines, overlines, or strikethroughs. Values can be </a:t>
            </a:r>
            <a:r>
              <a:rPr lang="en-US" sz="1800" b="1">
                <a:latin typeface="Calibri"/>
                <a:ea typeface="+mn-lt"/>
                <a:cs typeface="+mn-lt"/>
              </a:rPr>
              <a:t>none</a:t>
            </a:r>
            <a:r>
              <a:rPr lang="en-US" sz="1800">
                <a:solidFill>
                  <a:srgbClr val="374151"/>
                </a:solidFill>
                <a:ea typeface="+mn-lt"/>
                <a:cs typeface="+mn-lt"/>
              </a:rPr>
              <a:t>, </a:t>
            </a:r>
            <a:r>
              <a:rPr lang="en-US" sz="1800" b="1">
                <a:latin typeface="Calibri"/>
                <a:ea typeface="+mn-lt"/>
                <a:cs typeface="+mn-lt"/>
              </a:rPr>
              <a:t>underline</a:t>
            </a:r>
            <a:r>
              <a:rPr lang="en-US" sz="1800">
                <a:solidFill>
                  <a:srgbClr val="374151"/>
                </a:solidFill>
                <a:ea typeface="+mn-lt"/>
                <a:cs typeface="+mn-lt"/>
              </a:rPr>
              <a:t>, </a:t>
            </a:r>
            <a:r>
              <a:rPr lang="en-US" sz="1800" b="1">
                <a:latin typeface="Calibri"/>
                <a:ea typeface="+mn-lt"/>
                <a:cs typeface="+mn-lt"/>
              </a:rPr>
              <a:t>overline</a:t>
            </a:r>
            <a:r>
              <a:rPr lang="en-US" sz="1800">
                <a:solidFill>
                  <a:srgbClr val="374151"/>
                </a:solidFill>
                <a:ea typeface="+mn-lt"/>
                <a:cs typeface="+mn-lt"/>
              </a:rPr>
              <a:t>, </a:t>
            </a:r>
            <a:r>
              <a:rPr lang="en-US" sz="1800" b="1">
                <a:latin typeface="Calibri"/>
                <a:ea typeface="+mn-lt"/>
                <a:cs typeface="+mn-lt"/>
              </a:rPr>
              <a:t>line-through</a:t>
            </a:r>
            <a:r>
              <a:rPr lang="en-US" sz="1800">
                <a:solidFill>
                  <a:srgbClr val="374151"/>
                </a:solidFill>
                <a:ea typeface="+mn-lt"/>
                <a:cs typeface="+mn-lt"/>
              </a:rPr>
              <a:t>, or a combination separated by spaces (e.g., </a:t>
            </a:r>
            <a:r>
              <a:rPr lang="en-US" sz="1800" b="1">
                <a:latin typeface="Calibri"/>
                <a:ea typeface="Verdana"/>
                <a:cs typeface="Calibri" panose="020F0502020204030204"/>
              </a:rPr>
              <a:t>underline overline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text-transform</a:t>
            </a:r>
            <a:r>
              <a:rPr lang="en-US" sz="1800">
                <a:solidFill>
                  <a:srgbClr val="374151"/>
                </a:solidFill>
                <a:ea typeface="+mn-lt"/>
                <a:cs typeface="+mn-lt"/>
              </a:rPr>
              <a:t>: Controls the capitalization of the text. Values can be </a:t>
            </a:r>
            <a:r>
              <a:rPr lang="en-US" sz="1800" b="1">
                <a:latin typeface="Calibri"/>
                <a:ea typeface="Verdana"/>
                <a:cs typeface="Calibri" panose="020F0502020204030204"/>
              </a:rPr>
              <a:t>none</a:t>
            </a:r>
            <a:r>
              <a:rPr lang="en-US" sz="1800">
                <a:solidFill>
                  <a:srgbClr val="374151"/>
                </a:solidFill>
                <a:ea typeface="+mn-lt"/>
                <a:cs typeface="+mn-lt"/>
              </a:rPr>
              <a:t>, </a:t>
            </a:r>
            <a:r>
              <a:rPr lang="en-US" sz="1800" b="1">
                <a:latin typeface="Calibri"/>
                <a:ea typeface="Verdana"/>
                <a:cs typeface="Calibri" panose="020F0502020204030204"/>
              </a:rPr>
              <a:t>capitalize</a:t>
            </a:r>
            <a:r>
              <a:rPr lang="en-US" sz="1800">
                <a:solidFill>
                  <a:srgbClr val="374151"/>
                </a:solidFill>
                <a:ea typeface="+mn-lt"/>
                <a:cs typeface="+mn-lt"/>
              </a:rPr>
              <a:t>, </a:t>
            </a:r>
            <a:r>
              <a:rPr lang="en-US" sz="1800" b="1">
                <a:latin typeface="Calibri"/>
                <a:ea typeface="Verdana"/>
                <a:cs typeface="Calibri" panose="020F0502020204030204"/>
              </a:rPr>
              <a:t>uppercase</a:t>
            </a:r>
            <a:r>
              <a:rPr lang="en-US" sz="1800">
                <a:solidFill>
                  <a:srgbClr val="374151"/>
                </a:solidFill>
                <a:ea typeface="+mn-lt"/>
                <a:cs typeface="+mn-lt"/>
              </a:rPr>
              <a:t>, or </a:t>
            </a:r>
            <a:r>
              <a:rPr lang="en-US" sz="1800" b="1">
                <a:latin typeface="Calibri"/>
                <a:ea typeface="Verdana"/>
                <a:cs typeface="Calibri" panose="020F0502020204030204"/>
              </a:rPr>
              <a:t>lowercase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line-height</a:t>
            </a:r>
            <a:r>
              <a:rPr lang="en-US" sz="1800">
                <a:solidFill>
                  <a:srgbClr val="374151"/>
                </a:solidFill>
                <a:ea typeface="+mn-lt"/>
                <a:cs typeface="+mn-lt"/>
              </a:rPr>
              <a:t>: Sets the height of each line of text. It can be defined as a unitless number, a percentage, or a specific length.</a:t>
            </a:r>
            <a:endParaRPr lang="en-US" sz="1800">
              <a:cs typeface="Calibri"/>
            </a:endParaRPr>
          </a:p>
          <a:p>
            <a:pPr marL="285750" indent="-285750" algn="just">
              <a:buFont typeface="Arial"/>
              <a:buChar char="•"/>
            </a:pPr>
            <a:r>
              <a:rPr lang="en-US" sz="1800" b="1">
                <a:latin typeface="Calibri"/>
                <a:ea typeface="+mn-lt"/>
                <a:cs typeface="+mn-lt"/>
              </a:rPr>
              <a:t>letter-spacing</a:t>
            </a:r>
            <a:r>
              <a:rPr lang="en-US" sz="1800">
                <a:solidFill>
                  <a:srgbClr val="374151"/>
                </a:solidFill>
                <a:ea typeface="+mn-lt"/>
                <a:cs typeface="+mn-lt"/>
              </a:rPr>
              <a:t>: Adjusts the spacing between characters. It can be set using a length value or the </a:t>
            </a:r>
            <a:r>
              <a:rPr lang="en-US" sz="1800" b="1">
                <a:latin typeface="Calibri"/>
                <a:ea typeface="+mn-lt"/>
                <a:cs typeface="+mn-lt"/>
              </a:rPr>
              <a:t>normal</a:t>
            </a:r>
            <a:r>
              <a:rPr lang="en-US" sz="1800">
                <a:solidFill>
                  <a:srgbClr val="374151"/>
                </a:solidFill>
                <a:ea typeface="+mn-lt"/>
                <a:cs typeface="+mn-lt"/>
              </a:rPr>
              <a:t> keyword.</a:t>
            </a:r>
            <a:endParaRPr lang="en-US" sz="1800">
              <a:ea typeface="+mn-lt"/>
              <a:cs typeface="+mn-lt"/>
            </a:endParaRPr>
          </a:p>
          <a:p>
            <a:pPr algn="just"/>
            <a:r>
              <a:rPr lang="en-US" sz="1800">
                <a:solidFill>
                  <a:srgbClr val="374151"/>
                </a:solidFill>
                <a:cs typeface="Calibri"/>
              </a:rPr>
              <a:t>Code example:-</a:t>
            </a:r>
          </a:p>
          <a:p>
            <a:endParaRPr lang="en-US" sz="1800">
              <a:solidFill>
                <a:srgbClr val="374151"/>
              </a:solidFill>
              <a:ea typeface="+mn-lt"/>
              <a:cs typeface="+mn-lt"/>
            </a:endParaRPr>
          </a:p>
          <a:p>
            <a:r>
              <a:rPr lang="en-US" sz="2000">
                <a:ea typeface="+mn-lt"/>
                <a:cs typeface="+mn-lt"/>
              </a:rPr>
              <a:t>p {</a:t>
            </a:r>
            <a:endParaRPr lang="en-US"/>
          </a:p>
          <a:p>
            <a:r>
              <a:rPr lang="en-US" sz="2000">
                <a:ea typeface="+mn-lt"/>
                <a:cs typeface="+mn-lt"/>
              </a:rPr>
              <a:t>  font-size: 16px;</a:t>
            </a:r>
            <a:endParaRPr lang="en-US"/>
          </a:p>
          <a:p>
            <a:r>
              <a:rPr lang="en-US" sz="2000" err="1">
                <a:ea typeface="+mn-lt"/>
                <a:cs typeface="+mn-lt"/>
              </a:rPr>
              <a:t>Color:red</a:t>
            </a:r>
            <a:r>
              <a:rPr lang="en-US" sz="2000">
                <a:ea typeface="+mn-lt"/>
                <a:cs typeface="+mn-lt"/>
              </a:rPr>
              <a:t>;</a:t>
            </a:r>
          </a:p>
          <a:p>
            <a:r>
              <a:rPr lang="en-US" sz="2000">
                <a:ea typeface="+mn-lt"/>
                <a:cs typeface="+mn-lt"/>
              </a:rPr>
              <a:t>}</a:t>
            </a:r>
            <a:endParaRPr lang="en-US"/>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328127414"/>
      </p:ext>
    </p:extLst>
  </p:cSld>
  <p:clrMapOvr>
    <a:masterClrMapping/>
  </p:clrMapOvr>
  <p:transition spd="slow">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0B98E6B1-32AB-5936-77E1-D882214DEAB4}"/>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Outline</a:t>
            </a:r>
            <a:endParaRPr lang="en-US"/>
          </a:p>
        </p:txBody>
      </p:sp>
      <p:sp>
        <p:nvSpPr>
          <p:cNvPr id="8" name="Content Placeholder 5">
            <a:extLst>
              <a:ext uri="{FF2B5EF4-FFF2-40B4-BE49-F238E27FC236}">
                <a16:creationId xmlns:a16="http://schemas.microsoft.com/office/drawing/2014/main" id="{64FE2DCA-93AE-4C4B-30A5-C41E03B07D2F}"/>
              </a:ext>
            </a:extLst>
          </p:cNvPr>
          <p:cNvSpPr txBox="1">
            <a:spLocks/>
          </p:cNvSpPr>
          <p:nvPr/>
        </p:nvSpPr>
        <p:spPr>
          <a:xfrm>
            <a:off x="650309" y="1669049"/>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In CSS, the </a:t>
            </a:r>
            <a:r>
              <a:rPr lang="en-US" sz="1800">
                <a:latin typeface="Calibri"/>
                <a:ea typeface="+mn-lt"/>
                <a:cs typeface="+mn-lt"/>
              </a:rPr>
              <a:t>outline</a:t>
            </a:r>
            <a:r>
              <a:rPr lang="en-US" sz="1800">
                <a:solidFill>
                  <a:srgbClr val="374151"/>
                </a:solidFill>
                <a:ea typeface="+mn-lt"/>
                <a:cs typeface="+mn-lt"/>
              </a:rPr>
              <a:t> property allows you to add a visible outline around an element, typically used to highlight or emphasize the element. It is similar to the </a:t>
            </a:r>
            <a:r>
              <a:rPr lang="en-US" sz="1800">
                <a:latin typeface="Calibri"/>
                <a:ea typeface="+mn-lt"/>
                <a:cs typeface="+mn-lt"/>
              </a:rPr>
              <a:t>border</a:t>
            </a:r>
            <a:r>
              <a:rPr lang="en-US" sz="1800">
                <a:solidFill>
                  <a:srgbClr val="374151"/>
                </a:solidFill>
                <a:ea typeface="+mn-lt"/>
                <a:cs typeface="+mn-lt"/>
              </a:rPr>
              <a:t> property, but it does not affect the layout of the element or take up space. The syntax Is like:-</a:t>
            </a:r>
            <a:endParaRPr lang="en-US" sz="1800">
              <a:ea typeface="+mn-lt"/>
              <a:cs typeface="+mn-lt"/>
            </a:endParaRPr>
          </a:p>
          <a:p>
            <a:pPr algn="just"/>
            <a:r>
              <a:rPr lang="en-US" sz="1800">
                <a:ea typeface="+mn-lt"/>
                <a:cs typeface="+mn-lt"/>
              </a:rPr>
              <a:t>selector {</a:t>
            </a:r>
            <a:endParaRPr lang="en-US">
              <a:cs typeface="Calibri" panose="020F0502020204030204"/>
            </a:endParaRPr>
          </a:p>
          <a:p>
            <a:pPr algn="just"/>
            <a:r>
              <a:rPr lang="en-US" sz="1800">
                <a:ea typeface="+mn-lt"/>
                <a:cs typeface="+mn-lt"/>
              </a:rPr>
              <a:t>  outline: [outline-width] [outline-style] [outline-color];</a:t>
            </a:r>
            <a:endParaRPr lang="en-US"/>
          </a:p>
          <a:p>
            <a:pPr algn="just"/>
            <a:r>
              <a:rPr lang="en-US" sz="1800">
                <a:ea typeface="+mn-lt"/>
                <a:cs typeface="+mn-lt"/>
              </a:rPr>
              <a:t>}</a:t>
            </a:r>
            <a:endParaRPr lang="en-US"/>
          </a:p>
          <a:p>
            <a:pPr algn="just"/>
            <a:r>
              <a:rPr lang="en-US" sz="1800">
                <a:solidFill>
                  <a:srgbClr val="374151"/>
                </a:solidFill>
                <a:ea typeface="+mn-lt"/>
                <a:cs typeface="+mn-lt"/>
              </a:rPr>
              <a:t>Here's a breakdown of the individual components:</a:t>
            </a:r>
            <a:endParaRPr lang="en-US" sz="1800">
              <a:cs typeface="Calibri"/>
            </a:endParaRPr>
          </a:p>
          <a:p>
            <a:pPr marL="285750" indent="-285750" algn="just">
              <a:buFont typeface="Arial"/>
              <a:buChar char="•"/>
            </a:pPr>
            <a:r>
              <a:rPr lang="en-US" sz="1800" b="1">
                <a:latin typeface="Calibri"/>
                <a:cs typeface="Calibri"/>
              </a:rPr>
              <a:t>outline-width</a:t>
            </a:r>
            <a:r>
              <a:rPr lang="en-US" sz="1800">
                <a:solidFill>
                  <a:srgbClr val="374151"/>
                </a:solidFill>
                <a:ea typeface="+mn-lt"/>
                <a:cs typeface="+mn-lt"/>
              </a:rPr>
              <a:t>: Specifies the width or thickness of the outline. It can be set using a length value (e.g., </a:t>
            </a:r>
            <a:r>
              <a:rPr lang="en-US" sz="1800" b="1">
                <a:latin typeface="Calibri"/>
                <a:cs typeface="Calibri"/>
              </a:rPr>
              <a:t>2px</a:t>
            </a:r>
            <a:r>
              <a:rPr lang="en-US" sz="1800">
                <a:solidFill>
                  <a:srgbClr val="374151"/>
                </a:solidFill>
                <a:ea typeface="+mn-lt"/>
                <a:cs typeface="+mn-lt"/>
              </a:rPr>
              <a:t>, </a:t>
            </a:r>
            <a:r>
              <a:rPr lang="en-US" sz="1800" b="1">
                <a:latin typeface="Calibri"/>
                <a:cs typeface="Calibri"/>
              </a:rPr>
              <a:t>3px</a:t>
            </a:r>
            <a:r>
              <a:rPr lang="en-US" sz="1800">
                <a:solidFill>
                  <a:srgbClr val="374151"/>
                </a:solidFill>
                <a:ea typeface="+mn-lt"/>
                <a:cs typeface="+mn-lt"/>
              </a:rPr>
              <a:t>), a relative value (e.g., </a:t>
            </a:r>
            <a:r>
              <a:rPr lang="en-US" sz="1800" b="1">
                <a:latin typeface="Calibri"/>
                <a:cs typeface="Calibri"/>
              </a:rPr>
              <a:t>0.5em</a:t>
            </a:r>
            <a:r>
              <a:rPr lang="en-US" sz="1800">
                <a:solidFill>
                  <a:srgbClr val="374151"/>
                </a:solidFill>
                <a:ea typeface="+mn-lt"/>
                <a:cs typeface="+mn-lt"/>
              </a:rPr>
              <a:t>, </a:t>
            </a:r>
            <a:r>
              <a:rPr lang="en-US" sz="1800" b="1">
                <a:latin typeface="Calibri"/>
                <a:cs typeface="Calibri"/>
              </a:rPr>
              <a:t>1rem</a:t>
            </a:r>
            <a:r>
              <a:rPr lang="en-US" sz="1800">
                <a:solidFill>
                  <a:srgbClr val="374151"/>
                </a:solidFill>
                <a:ea typeface="+mn-lt"/>
                <a:cs typeface="+mn-lt"/>
              </a:rPr>
              <a:t>), or the </a:t>
            </a:r>
            <a:r>
              <a:rPr lang="en-US" sz="1800" b="1">
                <a:latin typeface="Calibri"/>
                <a:cs typeface="Calibri"/>
              </a:rPr>
              <a:t>thin</a:t>
            </a:r>
            <a:r>
              <a:rPr lang="en-US" sz="1800">
                <a:solidFill>
                  <a:srgbClr val="374151"/>
                </a:solidFill>
                <a:ea typeface="+mn-lt"/>
                <a:cs typeface="+mn-lt"/>
              </a:rPr>
              <a:t>, </a:t>
            </a:r>
            <a:r>
              <a:rPr lang="en-US" sz="1800" b="1">
                <a:latin typeface="Calibri"/>
                <a:cs typeface="Calibri"/>
              </a:rPr>
              <a:t>medium</a:t>
            </a:r>
            <a:r>
              <a:rPr lang="en-US" sz="1800">
                <a:solidFill>
                  <a:srgbClr val="374151"/>
                </a:solidFill>
                <a:ea typeface="+mn-lt"/>
                <a:cs typeface="+mn-lt"/>
              </a:rPr>
              <a:t>, or </a:t>
            </a:r>
            <a:r>
              <a:rPr lang="en-US" sz="1800" b="1">
                <a:latin typeface="Calibri"/>
                <a:cs typeface="Calibri"/>
              </a:rPr>
              <a:t>thick</a:t>
            </a:r>
            <a:r>
              <a:rPr lang="en-US" sz="1800">
                <a:solidFill>
                  <a:srgbClr val="374151"/>
                </a:solidFill>
                <a:ea typeface="+mn-lt"/>
                <a:cs typeface="+mn-lt"/>
              </a:rPr>
              <a:t> keywords.</a:t>
            </a:r>
            <a:endParaRPr lang="en-US" sz="1800">
              <a:cs typeface="Calibri"/>
            </a:endParaRPr>
          </a:p>
          <a:p>
            <a:pPr marL="285750" indent="-285750" algn="just">
              <a:buFont typeface="Arial"/>
              <a:buChar char="•"/>
            </a:pPr>
            <a:r>
              <a:rPr lang="en-US" sz="1800" b="1">
                <a:latin typeface="Calibri"/>
                <a:cs typeface="Calibri"/>
              </a:rPr>
              <a:t>outline-style</a:t>
            </a:r>
            <a:r>
              <a:rPr lang="en-US" sz="1800">
                <a:solidFill>
                  <a:srgbClr val="374151"/>
                </a:solidFill>
                <a:ea typeface="+mn-lt"/>
                <a:cs typeface="+mn-lt"/>
              </a:rPr>
              <a:t>: Defines the style of the outline. It can be set to </a:t>
            </a:r>
            <a:r>
              <a:rPr lang="en-US" sz="1800" b="1">
                <a:latin typeface="Calibri"/>
                <a:cs typeface="Calibri"/>
              </a:rPr>
              <a:t>none</a:t>
            </a:r>
            <a:r>
              <a:rPr lang="en-US" sz="1800">
                <a:solidFill>
                  <a:srgbClr val="374151"/>
                </a:solidFill>
                <a:ea typeface="+mn-lt"/>
                <a:cs typeface="+mn-lt"/>
              </a:rPr>
              <a:t> (no outline), </a:t>
            </a:r>
            <a:r>
              <a:rPr lang="en-US" sz="1800" b="1">
                <a:latin typeface="Calibri"/>
                <a:cs typeface="Calibri"/>
              </a:rPr>
              <a:t>dotted</a:t>
            </a:r>
            <a:r>
              <a:rPr lang="en-US" sz="1800">
                <a:solidFill>
                  <a:srgbClr val="374151"/>
                </a:solidFill>
                <a:ea typeface="+mn-lt"/>
                <a:cs typeface="+mn-lt"/>
              </a:rPr>
              <a:t>, </a:t>
            </a:r>
            <a:r>
              <a:rPr lang="en-US" sz="1800" b="1">
                <a:latin typeface="Calibri"/>
                <a:cs typeface="Calibri"/>
              </a:rPr>
              <a:t>dashed</a:t>
            </a:r>
            <a:r>
              <a:rPr lang="en-US" sz="1800">
                <a:solidFill>
                  <a:srgbClr val="374151"/>
                </a:solidFill>
                <a:ea typeface="+mn-lt"/>
                <a:cs typeface="+mn-lt"/>
              </a:rPr>
              <a:t>, </a:t>
            </a:r>
            <a:r>
              <a:rPr lang="en-US" sz="1800" b="1">
                <a:latin typeface="Calibri"/>
                <a:cs typeface="Calibri"/>
              </a:rPr>
              <a:t>solid</a:t>
            </a:r>
            <a:r>
              <a:rPr lang="en-US" sz="1800">
                <a:solidFill>
                  <a:srgbClr val="374151"/>
                </a:solidFill>
                <a:ea typeface="+mn-lt"/>
                <a:cs typeface="+mn-lt"/>
              </a:rPr>
              <a:t>, </a:t>
            </a:r>
            <a:r>
              <a:rPr lang="en-US" sz="1800" b="1">
                <a:latin typeface="Calibri"/>
                <a:cs typeface="Calibri"/>
              </a:rPr>
              <a:t>double</a:t>
            </a:r>
            <a:r>
              <a:rPr lang="en-US" sz="1800">
                <a:solidFill>
                  <a:srgbClr val="374151"/>
                </a:solidFill>
                <a:ea typeface="+mn-lt"/>
                <a:cs typeface="+mn-lt"/>
              </a:rPr>
              <a:t>, </a:t>
            </a:r>
            <a:r>
              <a:rPr lang="en-US" sz="1800" b="1">
                <a:latin typeface="Calibri"/>
                <a:cs typeface="Calibri"/>
              </a:rPr>
              <a:t>groove</a:t>
            </a:r>
            <a:r>
              <a:rPr lang="en-US" sz="1800">
                <a:solidFill>
                  <a:srgbClr val="374151"/>
                </a:solidFill>
                <a:ea typeface="+mn-lt"/>
                <a:cs typeface="+mn-lt"/>
              </a:rPr>
              <a:t>, </a:t>
            </a:r>
            <a:r>
              <a:rPr lang="en-US" sz="1800" b="1">
                <a:latin typeface="Calibri"/>
                <a:cs typeface="Calibri"/>
              </a:rPr>
              <a:t>ridge</a:t>
            </a:r>
            <a:r>
              <a:rPr lang="en-US" sz="1800">
                <a:solidFill>
                  <a:srgbClr val="374151"/>
                </a:solidFill>
                <a:ea typeface="+mn-lt"/>
                <a:cs typeface="+mn-lt"/>
              </a:rPr>
              <a:t>, </a:t>
            </a:r>
            <a:r>
              <a:rPr lang="en-US" sz="1800" b="1">
                <a:latin typeface="Calibri"/>
                <a:cs typeface="Calibri"/>
              </a:rPr>
              <a:t>inset</a:t>
            </a:r>
            <a:r>
              <a:rPr lang="en-US" sz="1800">
                <a:solidFill>
                  <a:srgbClr val="374151"/>
                </a:solidFill>
                <a:ea typeface="+mn-lt"/>
                <a:cs typeface="+mn-lt"/>
              </a:rPr>
              <a:t>, or </a:t>
            </a:r>
            <a:r>
              <a:rPr lang="en-US" sz="1800" b="1">
                <a:latin typeface="Calibri"/>
                <a:cs typeface="Calibri"/>
              </a:rPr>
              <a:t>outset</a:t>
            </a:r>
            <a:r>
              <a:rPr lang="en-US" sz="1800">
                <a:solidFill>
                  <a:srgbClr val="374151"/>
                </a:solidFill>
                <a:ea typeface="+mn-lt"/>
                <a:cs typeface="+mn-lt"/>
              </a:rPr>
              <a:t>. Each style produces a different visual effect.</a:t>
            </a:r>
            <a:endParaRPr lang="en-US" sz="1800">
              <a:cs typeface="Calibri"/>
            </a:endParaRPr>
          </a:p>
          <a:p>
            <a:pPr marL="285750" indent="-285750" algn="just">
              <a:buFont typeface="Arial"/>
              <a:buChar char="•"/>
            </a:pPr>
            <a:r>
              <a:rPr lang="en-US" sz="1800" b="1">
                <a:latin typeface="Calibri"/>
                <a:cs typeface="Calibri"/>
              </a:rPr>
              <a:t>outline-color</a:t>
            </a:r>
            <a:r>
              <a:rPr lang="en-US" sz="1800">
                <a:solidFill>
                  <a:srgbClr val="374151"/>
                </a:solidFill>
                <a:ea typeface="+mn-lt"/>
                <a:cs typeface="+mn-lt"/>
              </a:rPr>
              <a:t>: Sets the color of the outline. It can be specified using named colors (e.g., </a:t>
            </a:r>
            <a:r>
              <a:rPr lang="en-US" sz="1800" b="1">
                <a:latin typeface="Calibri"/>
                <a:cs typeface="Calibri"/>
              </a:rPr>
              <a:t>red</a:t>
            </a:r>
            <a:r>
              <a:rPr lang="en-US" sz="1800">
                <a:solidFill>
                  <a:srgbClr val="374151"/>
                </a:solidFill>
                <a:ea typeface="+mn-lt"/>
                <a:cs typeface="+mn-lt"/>
              </a:rPr>
              <a:t>, </a:t>
            </a:r>
            <a:r>
              <a:rPr lang="en-US" sz="1800" b="1">
                <a:latin typeface="Calibri"/>
                <a:cs typeface="Calibri"/>
              </a:rPr>
              <a:t>blue</a:t>
            </a:r>
            <a:r>
              <a:rPr lang="en-US" sz="1800">
                <a:solidFill>
                  <a:srgbClr val="374151"/>
                </a:solidFill>
                <a:ea typeface="+mn-lt"/>
                <a:cs typeface="+mn-lt"/>
              </a:rPr>
              <a:t>), hexadecimal (</a:t>
            </a:r>
            <a:r>
              <a:rPr lang="en-US" sz="1800" b="1">
                <a:latin typeface="Calibri"/>
                <a:cs typeface="Calibri"/>
              </a:rPr>
              <a:t>#ff0000</a:t>
            </a:r>
            <a:r>
              <a:rPr lang="en-US" sz="1800">
                <a:solidFill>
                  <a:srgbClr val="374151"/>
                </a:solidFill>
                <a:ea typeface="+mn-lt"/>
                <a:cs typeface="+mn-lt"/>
              </a:rPr>
              <a:t>), or RGB (</a:t>
            </a:r>
            <a:r>
              <a:rPr lang="en-US" sz="1800" b="1" err="1">
                <a:latin typeface="Calibri"/>
                <a:cs typeface="Calibri"/>
              </a:rPr>
              <a:t>rgb</a:t>
            </a:r>
            <a:r>
              <a:rPr lang="en-US" sz="1800" b="1">
                <a:latin typeface="Calibri"/>
                <a:cs typeface="Calibri"/>
              </a:rPr>
              <a:t>(255, 0, 0)</a:t>
            </a:r>
            <a:r>
              <a:rPr lang="en-US" sz="1800">
                <a:solidFill>
                  <a:srgbClr val="374151"/>
                </a:solidFill>
                <a:ea typeface="+mn-lt"/>
                <a:cs typeface="+mn-lt"/>
              </a:rPr>
              <a:t>) color values.</a:t>
            </a:r>
            <a:endParaRPr lang="en-US" sz="1800"/>
          </a:p>
          <a:p>
            <a:pPr algn="just"/>
            <a:endParaRPr lang="en-US" sz="1800">
              <a:solidFill>
                <a:srgbClr val="000000"/>
              </a:solidFill>
              <a:cs typeface="Calibri"/>
            </a:endParaRPr>
          </a:p>
          <a:p>
            <a:pPr algn="just"/>
            <a:endParaRPr lang="en-US" sz="1800">
              <a:solidFill>
                <a:srgbClr val="374151"/>
              </a:solidFill>
              <a:ea typeface="+mn-lt"/>
              <a:cs typeface="+mn-lt"/>
            </a:endParaRPr>
          </a:p>
          <a:p>
            <a:pPr marL="285750" indent="-285750" algn="just">
              <a:buFont typeface="Arial"/>
              <a:buChar char="•"/>
            </a:pPr>
            <a:endParaRPr lang="en-US" sz="1800">
              <a:solidFill>
                <a:srgbClr val="374151"/>
              </a:solidFill>
              <a:cs typeface="Calibri"/>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93768854"/>
      </p:ext>
    </p:extLst>
  </p:cSld>
  <p:clrMapOvr>
    <a:masterClrMapping/>
  </p:clrMapOvr>
  <p:transition spd="slow">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F05B640E-5455-6FF2-4F8E-FDE5F93CA6DA}"/>
              </a:ext>
            </a:extLst>
          </p:cNvPr>
          <p:cNvSpPr txBox="1">
            <a:spLocks/>
          </p:cNvSpPr>
          <p:nvPr/>
        </p:nvSpPr>
        <p:spPr>
          <a:xfrm>
            <a:off x="556364" y="635652"/>
            <a:ext cx="10515600" cy="494632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cs typeface="Calibri"/>
              </a:rPr>
              <a:t>Code example:</a:t>
            </a:r>
          </a:p>
          <a:p>
            <a:pPr algn="just"/>
            <a:r>
              <a:rPr lang="en-US" sz="1800">
                <a:ea typeface="+mn-lt"/>
                <a:cs typeface="+mn-lt"/>
              </a:rPr>
              <a:t>button </a:t>
            </a:r>
            <a:endParaRPr lang="en-US">
              <a:ea typeface="+mn-lt"/>
              <a:cs typeface="+mn-lt"/>
            </a:endParaRPr>
          </a:p>
          <a:p>
            <a:pPr algn="just"/>
            <a:r>
              <a:rPr lang="en-US" sz="1800">
                <a:ea typeface="+mn-lt"/>
                <a:cs typeface="+mn-lt"/>
              </a:rPr>
              <a:t>{</a:t>
            </a:r>
            <a:endParaRPr lang="en-US">
              <a:cs typeface="Calibri"/>
            </a:endParaRPr>
          </a:p>
          <a:p>
            <a:pPr algn="just"/>
            <a:r>
              <a:rPr lang="en-US" sz="1800">
                <a:ea typeface="+mn-lt"/>
                <a:cs typeface="+mn-lt"/>
              </a:rPr>
              <a:t>  outline: 2px dotted blue;</a:t>
            </a:r>
            <a:endParaRPr lang="en-US"/>
          </a:p>
          <a:p>
            <a:pPr algn="just"/>
            <a:r>
              <a:rPr lang="en-US" sz="1800">
                <a:ea typeface="+mn-lt"/>
                <a:cs typeface="+mn-lt"/>
              </a:rPr>
              <a:t>}</a:t>
            </a:r>
            <a:endParaRPr lang="en-US"/>
          </a:p>
          <a:p>
            <a:pPr algn="just"/>
            <a:r>
              <a:rPr lang="en-US" sz="1800" u="sng">
                <a:solidFill>
                  <a:srgbClr val="374151"/>
                </a:solidFill>
                <a:cs typeface="Calibri"/>
              </a:rPr>
              <a:t>Difference Between Border and Outline:</a:t>
            </a:r>
          </a:p>
          <a:p>
            <a:pPr algn="just"/>
            <a:r>
              <a:rPr lang="en-US" sz="1800">
                <a:solidFill>
                  <a:srgbClr val="333333"/>
                </a:solidFill>
                <a:ea typeface="+mn-lt"/>
                <a:cs typeface="+mn-lt"/>
              </a:rPr>
              <a:t>Border and outline look similar, but there are some very important differences between them:</a:t>
            </a:r>
            <a:endParaRPr lang="en-US" sz="1800">
              <a:cs typeface="Calibri"/>
            </a:endParaRPr>
          </a:p>
          <a:p>
            <a:pPr marL="285750" indent="-285750" algn="just">
              <a:buFont typeface="Arial"/>
              <a:buChar char="•"/>
            </a:pPr>
            <a:r>
              <a:rPr lang="en-US" sz="1800">
                <a:solidFill>
                  <a:srgbClr val="000000"/>
                </a:solidFill>
                <a:ea typeface="+mn-lt"/>
                <a:cs typeface="+mn-lt"/>
              </a:rPr>
              <a:t>It is not possible to apply a different outline width, style and color for the four sides of an element while in border; you can apply the provided value for all four sides of an element.</a:t>
            </a:r>
            <a:endParaRPr lang="en-US" sz="1800">
              <a:cs typeface="Calibri"/>
            </a:endParaRPr>
          </a:p>
          <a:p>
            <a:pPr marL="285750" indent="-285750" algn="just">
              <a:buFont typeface="Arial"/>
              <a:buChar char="•"/>
            </a:pPr>
            <a:r>
              <a:rPr lang="en-US" sz="1800">
                <a:solidFill>
                  <a:srgbClr val="000000"/>
                </a:solidFill>
                <a:ea typeface="+mn-lt"/>
                <a:cs typeface="+mn-lt"/>
              </a:rPr>
              <a:t>The border is a part of element's dimension while the outline is not the part of element's dimension. Means, it doesn't matter how thick an outline you apply to the element, the dimensions of it won't change.</a:t>
            </a:r>
            <a:endParaRPr lang="en-US" sz="1800">
              <a:cs typeface="Calibri"/>
            </a:endParaRPr>
          </a:p>
          <a:p>
            <a:pPr algn="just"/>
            <a:r>
              <a:rPr lang="en-US" sz="1800">
                <a:solidFill>
                  <a:srgbClr val="333333"/>
                </a:solidFill>
                <a:ea typeface="+mn-lt"/>
                <a:cs typeface="+mn-lt"/>
              </a:rPr>
              <a:t>The outline property is a shorthand property. It can be divided into outline-width, outline-style and outline-color properties. It facilitates you to use any of the property alone, if you need it.</a:t>
            </a:r>
            <a:endParaRPr lang="en-US" sz="1800"/>
          </a:p>
          <a:p>
            <a:pPr algn="just"/>
            <a:endParaRPr lang="en-US" sz="1800">
              <a:solidFill>
                <a:srgbClr val="374151"/>
              </a:solidFill>
              <a:ea typeface="+mn-lt"/>
              <a:cs typeface="+mn-lt"/>
            </a:endParaRPr>
          </a:p>
          <a:p>
            <a:pPr algn="just"/>
            <a:endParaRPr lang="en-US" sz="1800">
              <a:solidFill>
                <a:srgbClr val="000000"/>
              </a:solidFill>
              <a:cs typeface="Calibri"/>
            </a:endParaRPr>
          </a:p>
          <a:p>
            <a:pPr algn="just"/>
            <a:endParaRPr lang="en-US" sz="1800">
              <a:solidFill>
                <a:srgbClr val="374151"/>
              </a:solidFill>
              <a:latin typeface="Calibri" panose="020F0502020204030204"/>
              <a:ea typeface="Verdana"/>
              <a:cs typeface="Calibri" panose="020F0502020204030204"/>
            </a:endParaRPr>
          </a:p>
          <a:p>
            <a:pPr algn="just"/>
            <a:endParaRPr lang="en-US" sz="1800">
              <a:solidFill>
                <a:srgbClr val="374151"/>
              </a:solidFill>
              <a:latin typeface="Calibri" panose="020F0502020204030204"/>
              <a:ea typeface="Verdana"/>
              <a:cs typeface="Calibri" panose="020F0502020204030204"/>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577469889"/>
      </p:ext>
    </p:extLst>
  </p:cSld>
  <p:clrMapOvr>
    <a:masterClrMapping/>
  </p:clrMapOvr>
  <p:transition spd="slow">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972981125"/>
      </p:ext>
    </p:extLst>
  </p:cSld>
  <p:clrMapOvr>
    <a:masterClrMapping/>
  </p:clrMapOvr>
  <p:transition spd="slow">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0384600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F470C5-DD8A-D3FE-7EA2-EC86D1CA0AD5}"/>
              </a:ext>
            </a:extLst>
          </p:cNvPr>
          <p:cNvSpPr>
            <a:spLocks noGrp="1"/>
          </p:cNvSpPr>
          <p:nvPr>
            <p:ph type="title"/>
          </p:nvPr>
        </p:nvSpPr>
        <p:spPr>
          <a:xfrm>
            <a:off x="1115568" y="548640"/>
            <a:ext cx="10168128" cy="1179576"/>
          </a:xfrm>
        </p:spPr>
        <p:txBody>
          <a:bodyPr>
            <a:normAutofit/>
          </a:bodyPr>
          <a:lstStyle/>
          <a:p>
            <a:r>
              <a:rPr lang="en-US" sz="3600" b="1">
                <a:cs typeface="Calibri Light"/>
              </a:rPr>
              <a:t>HOW TO ADD CSS</a:t>
            </a:r>
            <a:endParaRPr lang="en-US" sz="4000"/>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4B1891-0C81-50B2-2031-EB5190FD4E4E}"/>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b="1"/>
              <a:t>Three Ways to Insert CSS</a:t>
            </a:r>
            <a:endParaRPr lang="en-US" sz="2200" b="1">
              <a:cs typeface="Calibri" panose="020F0502020204030204"/>
            </a:endParaRPr>
          </a:p>
          <a:p>
            <a:pPr marL="0" indent="0">
              <a:buNone/>
            </a:pPr>
            <a:endParaRPr lang="en-US" b="1">
              <a:ea typeface="+mn-lt"/>
              <a:cs typeface="+mn-lt"/>
            </a:endParaRPr>
          </a:p>
          <a:p>
            <a:pPr lvl="1"/>
            <a:r>
              <a:rPr lang="en-US" sz="2200">
                <a:ea typeface="+mn-lt"/>
                <a:cs typeface="+mn-lt"/>
              </a:rPr>
              <a:t>External CSS</a:t>
            </a:r>
            <a:endParaRPr lang="en-US" sz="2200">
              <a:cs typeface="Calibri"/>
            </a:endParaRPr>
          </a:p>
          <a:p>
            <a:pPr lvl="1"/>
            <a:r>
              <a:rPr lang="en-US" sz="2200">
                <a:ea typeface="+mn-lt"/>
                <a:cs typeface="+mn-lt"/>
              </a:rPr>
              <a:t>Internal CSS</a:t>
            </a:r>
            <a:endParaRPr lang="en-US" sz="2200">
              <a:cs typeface="Calibri"/>
            </a:endParaRPr>
          </a:p>
          <a:p>
            <a:pPr lvl="1"/>
            <a:r>
              <a:rPr lang="en-US" sz="2200">
                <a:ea typeface="+mn-lt"/>
                <a:cs typeface="+mn-lt"/>
              </a:rPr>
              <a:t>Inline CSS</a:t>
            </a:r>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DE46112-4999-6684-382F-FF3D4559B44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C1C17DB-87C3-18FD-A43D-ADB4750CBA30}"/>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11</a:t>
            </a:fld>
            <a:endParaRPr lang="en-IN">
              <a:solidFill>
                <a:schemeClr val="tx1">
                  <a:lumMod val="50000"/>
                  <a:lumOff val="50000"/>
                </a:schemeClr>
              </a:solidFill>
            </a:endParaRPr>
          </a:p>
        </p:txBody>
      </p:sp>
    </p:spTree>
    <p:extLst>
      <p:ext uri="{BB962C8B-B14F-4D97-AF65-F5344CB8AC3E}">
        <p14:creationId xmlns:p14="http://schemas.microsoft.com/office/powerpoint/2010/main" val="33150959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194319616"/>
      </p:ext>
    </p:extLst>
  </p:cSld>
  <p:clrMapOvr>
    <a:masterClrMapping/>
  </p:clrMapOvr>
  <p:transition spd="slow">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029175850"/>
      </p:ext>
    </p:extLst>
  </p:cSld>
  <p:clrMapOvr>
    <a:masterClrMapping/>
  </p:clrMapOvr>
  <p:transition spd="slow">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16694124"/>
      </p:ext>
    </p:extLst>
  </p:cSld>
  <p:clrMapOvr>
    <a:masterClrMapping/>
  </p:clrMapOvr>
  <p:transition spd="slow">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439535693"/>
      </p:ext>
    </p:extLst>
  </p:cSld>
  <p:clrMapOvr>
    <a:masterClrMapping/>
  </p:clrMapOvr>
  <p:transition spd="slow">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794385648"/>
      </p:ext>
    </p:extLst>
  </p:cSld>
  <p:clrMapOvr>
    <a:masterClrMapping/>
  </p:clrMapOvr>
  <p:transition spd="slow">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DA53C0-B4EA-3873-96D6-7E6C18DD4F40}"/>
              </a:ext>
            </a:extLst>
          </p:cNvPr>
          <p:cNvSpPr>
            <a:spLocks noGrp="1"/>
          </p:cNvSpPr>
          <p:nvPr>
            <p:ph type="title"/>
          </p:nvPr>
        </p:nvSpPr>
        <p:spPr/>
        <p:txBody>
          <a:bodyPr/>
          <a:lstStyle/>
          <a:p>
            <a:r>
              <a:rPr lang="en-US" sz="3200">
                <a:latin typeface="Segoe UI"/>
                <a:cs typeface="Segoe UI"/>
              </a:rPr>
              <a:t>CSS Attribute Selectors</a:t>
            </a:r>
            <a:endParaRPr lang="en-US"/>
          </a:p>
          <a:p>
            <a:endParaRPr lang="en-US">
              <a:cs typeface="Calibri Light"/>
            </a:endParaRPr>
          </a:p>
        </p:txBody>
      </p:sp>
      <p:sp>
        <p:nvSpPr>
          <p:cNvPr id="7" name="Content Placeholder 6">
            <a:extLst>
              <a:ext uri="{FF2B5EF4-FFF2-40B4-BE49-F238E27FC236}">
                <a16:creationId xmlns:a16="http://schemas.microsoft.com/office/drawing/2014/main" id="{15D7CF14-B61B-1984-CB00-6F43AD6A205F}"/>
              </a:ext>
            </a:extLst>
          </p:cNvPr>
          <p:cNvSpPr>
            <a:spLocks noGrp="1"/>
          </p:cNvSpPr>
          <p:nvPr>
            <p:ph idx="1"/>
          </p:nvPr>
        </p:nvSpPr>
        <p:spPr>
          <a:xfrm>
            <a:off x="838200" y="1322418"/>
            <a:ext cx="10515600" cy="4854545"/>
          </a:xfrm>
        </p:spPr>
        <p:txBody>
          <a:bodyPr vert="horz" lIns="91440" tIns="45720" rIns="91440" bIns="45720" rtlCol="0" anchor="ctr">
            <a:normAutofit fontScale="85000" lnSpcReduction="20000"/>
          </a:bodyPr>
          <a:lstStyle/>
          <a:p>
            <a:pPr algn="just">
              <a:lnSpc>
                <a:spcPct val="200000"/>
              </a:lnSpc>
            </a:pPr>
            <a:r>
              <a:rPr lang="en-US" sz="2000">
                <a:latin typeface="Segoe UI"/>
                <a:ea typeface="Verdana"/>
                <a:cs typeface="Calibri Light"/>
              </a:rPr>
              <a:t>The </a:t>
            </a:r>
            <a:r>
              <a:rPr lang="en-US" sz="2000">
                <a:latin typeface="Segoe UI"/>
                <a:cs typeface="Calibri Light"/>
              </a:rPr>
              <a:t>[attribute]</a:t>
            </a:r>
            <a:r>
              <a:rPr lang="en-US" sz="2000">
                <a:latin typeface="Segoe UI"/>
                <a:ea typeface="Verdana"/>
                <a:cs typeface="Calibri Light"/>
              </a:rPr>
              <a:t> selector is used to select elements with a specified attribute.</a:t>
            </a:r>
          </a:p>
          <a:p>
            <a:pPr marL="0" indent="0" algn="just">
              <a:lnSpc>
                <a:spcPct val="200000"/>
              </a:lnSpc>
              <a:buNone/>
            </a:pPr>
            <a:r>
              <a:rPr lang="en-US" sz="2900" b="1">
                <a:latin typeface="Segoe UI"/>
                <a:ea typeface="Verdana"/>
                <a:cs typeface="Segoe UI"/>
              </a:rPr>
              <a:t>Example:</a:t>
            </a:r>
            <a:endParaRPr lang="en-US"/>
          </a:p>
          <a:p>
            <a:pPr algn="just">
              <a:buNone/>
            </a:pPr>
            <a:r>
              <a:rPr lang="en-US" sz="2000">
                <a:ea typeface="+mn-lt"/>
                <a:cs typeface="+mn-lt"/>
              </a:rPr>
              <a:t>a[</a:t>
            </a:r>
            <a:r>
              <a:rPr lang="en-US" sz="2000" err="1">
                <a:ea typeface="+mn-lt"/>
                <a:cs typeface="+mn-lt"/>
              </a:rPr>
              <a:t>href</a:t>
            </a:r>
            <a:r>
              <a:rPr lang="en-US" sz="2000">
                <a:ea typeface="+mn-lt"/>
                <a:cs typeface="+mn-lt"/>
              </a:rPr>
              <a:t>] {</a:t>
            </a:r>
            <a:endParaRPr lang="en-US"/>
          </a:p>
          <a:p>
            <a:pPr algn="just">
              <a:buNone/>
            </a:pPr>
            <a:r>
              <a:rPr lang="en-US" sz="2000">
                <a:ea typeface="+mn-lt"/>
                <a:cs typeface="+mn-lt"/>
              </a:rPr>
              <a:t>  /* Styles for anchor elements with </a:t>
            </a:r>
            <a:r>
              <a:rPr lang="en-US" sz="2000" err="1">
                <a:ea typeface="+mn-lt"/>
                <a:cs typeface="+mn-lt"/>
              </a:rPr>
              <a:t>href</a:t>
            </a:r>
            <a:r>
              <a:rPr lang="en-US" sz="2000">
                <a:ea typeface="+mn-lt"/>
                <a:cs typeface="+mn-lt"/>
              </a:rPr>
              <a:t> attribute */</a:t>
            </a:r>
            <a:endParaRPr lang="en-US"/>
          </a:p>
          <a:p>
            <a:pPr algn="just">
              <a:buNone/>
            </a:pPr>
            <a:r>
              <a:rPr lang="en-US" sz="2000">
                <a:ea typeface="+mn-lt"/>
                <a:cs typeface="+mn-lt"/>
              </a:rPr>
              <a:t>}</a:t>
            </a:r>
            <a:endParaRPr lang="en-US"/>
          </a:p>
          <a:p>
            <a:pPr algn="just">
              <a:lnSpc>
                <a:spcPct val="200000"/>
              </a:lnSpc>
            </a:pPr>
            <a:r>
              <a:rPr lang="en-US" sz="2000">
                <a:latin typeface="Segoe UI"/>
                <a:ea typeface="Verdana"/>
                <a:cs typeface="Calibri Light"/>
              </a:rPr>
              <a:t>The [attribute="value"] selector is used to select elements with a specified attribute and value.</a:t>
            </a:r>
          </a:p>
          <a:p>
            <a:pPr marL="0" indent="0" algn="just">
              <a:lnSpc>
                <a:spcPct val="200000"/>
              </a:lnSpc>
              <a:buNone/>
            </a:pPr>
            <a:r>
              <a:rPr lang="en-US" sz="3600" b="1">
                <a:latin typeface="Segoe UI"/>
                <a:ea typeface="Verdana"/>
                <a:cs typeface="Segoe UI"/>
              </a:rPr>
              <a:t>Example:</a:t>
            </a:r>
            <a:endParaRPr lang="en-US"/>
          </a:p>
          <a:p>
            <a:pPr algn="just">
              <a:buNone/>
            </a:pPr>
            <a:r>
              <a:rPr lang="en-US" sz="2000">
                <a:ea typeface="+mn-lt"/>
                <a:cs typeface="+mn-lt"/>
              </a:rPr>
              <a:t>input[type="text"] {</a:t>
            </a:r>
            <a:endParaRPr lang="en-US"/>
          </a:p>
          <a:p>
            <a:pPr algn="just">
              <a:buNone/>
            </a:pPr>
            <a:r>
              <a:rPr lang="en-US" sz="2000">
                <a:ea typeface="+mn-lt"/>
                <a:cs typeface="+mn-lt"/>
              </a:rPr>
              <a:t>  /* Styles for input elements with type="text" */</a:t>
            </a:r>
            <a:endParaRPr lang="en-US"/>
          </a:p>
          <a:p>
            <a:pPr algn="just">
              <a:buNone/>
            </a:pPr>
            <a:r>
              <a:rPr lang="en-US" sz="2000">
                <a:ea typeface="+mn-lt"/>
                <a:cs typeface="+mn-lt"/>
              </a:rPr>
              <a:t>}</a:t>
            </a:r>
            <a:endParaRPr lang="en-US"/>
          </a:p>
          <a:p>
            <a:pPr algn="just">
              <a:lnSpc>
                <a:spcPct val="200000"/>
              </a:lnSpc>
            </a:pPr>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72035350"/>
      </p:ext>
    </p:extLst>
  </p:cSld>
  <p:clrMapOvr>
    <a:masterClrMapping/>
  </p:clrMapOvr>
  <p:transition spd="slow">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00D0-3108-3C67-8B04-2FF3448C2F14}"/>
              </a:ext>
            </a:extLst>
          </p:cNvPr>
          <p:cNvSpPr>
            <a:spLocks noGrp="1"/>
          </p:cNvSpPr>
          <p:nvPr>
            <p:ph type="title"/>
          </p:nvPr>
        </p:nvSpPr>
        <p:spPr>
          <a:xfrm>
            <a:off x="838200" y="681426"/>
            <a:ext cx="10515600" cy="1023639"/>
          </a:xfrm>
        </p:spPr>
        <p:txBody>
          <a:bodyPr/>
          <a:lstStyle/>
          <a:p>
            <a:r>
              <a:rPr lang="en-US" sz="3200">
                <a:latin typeface="Segoe UI"/>
                <a:cs typeface="Segoe UI"/>
              </a:rPr>
              <a:t>Attribute Selectors</a:t>
            </a:r>
          </a:p>
          <a:p>
            <a:endParaRPr lang="en-US">
              <a:cs typeface="Calibri Light"/>
            </a:endParaRPr>
          </a:p>
        </p:txBody>
      </p:sp>
      <p:sp>
        <p:nvSpPr>
          <p:cNvPr id="6" name="Content Placeholder 5">
            <a:extLst>
              <a:ext uri="{FF2B5EF4-FFF2-40B4-BE49-F238E27FC236}">
                <a16:creationId xmlns:a16="http://schemas.microsoft.com/office/drawing/2014/main" id="{D596C1FA-3251-9C6F-A497-B482D1DF8A93}"/>
              </a:ext>
            </a:extLst>
          </p:cNvPr>
          <p:cNvSpPr>
            <a:spLocks noGrp="1"/>
          </p:cNvSpPr>
          <p:nvPr>
            <p:ph idx="1"/>
          </p:nvPr>
        </p:nvSpPr>
        <p:spPr/>
        <p:txBody>
          <a:bodyPr vert="horz" lIns="91440" tIns="45720" rIns="91440" bIns="45720" rtlCol="0" anchor="t">
            <a:normAutofit/>
          </a:bodyPr>
          <a:lstStyle/>
          <a:p>
            <a:pPr algn="just">
              <a:lnSpc>
                <a:spcPct val="200000"/>
              </a:lnSpc>
            </a:pPr>
            <a:r>
              <a:rPr lang="en-US" sz="2000">
                <a:latin typeface="Segoe UI"/>
                <a:cs typeface="Segoe UI"/>
              </a:rPr>
              <a:t>The [attribute^="value"] selector is used to select elements with the specified attribute, whose value starts with the specified value.</a:t>
            </a:r>
            <a:endParaRPr lang="en-US"/>
          </a:p>
          <a:p>
            <a:pPr algn="just">
              <a:lnSpc>
                <a:spcPct val="200000"/>
              </a:lnSpc>
            </a:pPr>
            <a:r>
              <a:rPr lang="en-US" sz="2000">
                <a:latin typeface="Segoe UI"/>
                <a:cs typeface="Segoe UI"/>
              </a:rPr>
              <a:t>The [attribute$="value"] selector is used to select elements whose attribute value ends with a specified value.</a:t>
            </a:r>
          </a:p>
          <a:p>
            <a:pPr algn="just">
              <a:lnSpc>
                <a:spcPct val="200000"/>
              </a:lnSpc>
            </a:pPr>
            <a:r>
              <a:rPr lang="en-US" sz="2000">
                <a:latin typeface="Segoe UI"/>
                <a:cs typeface="Segoe UI"/>
              </a:rPr>
              <a:t>The [attribute*="value"] selector is used to select elements whose attribute value contains a specified value.</a:t>
            </a:r>
            <a:endParaRPr lang="en-US">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483224670"/>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48B2-FE5D-BD96-220D-3176E8C9C7DB}"/>
              </a:ext>
            </a:extLst>
          </p:cNvPr>
          <p:cNvSpPr>
            <a:spLocks noGrp="1"/>
          </p:cNvSpPr>
          <p:nvPr>
            <p:ph type="title"/>
          </p:nvPr>
        </p:nvSpPr>
        <p:spPr/>
        <p:txBody>
          <a:bodyPr/>
          <a:lstStyle/>
          <a:p>
            <a:r>
              <a:rPr lang="en-US" sz="3200">
                <a:latin typeface="Segoe UI"/>
                <a:cs typeface="Segoe UI"/>
              </a:rPr>
              <a:t>CSS Forms</a:t>
            </a:r>
            <a:endParaRPr lang="en-US"/>
          </a:p>
          <a:p>
            <a:endParaRPr lang="en-US">
              <a:cs typeface="Calibri Light"/>
            </a:endParaRPr>
          </a:p>
        </p:txBody>
      </p:sp>
      <p:sp>
        <p:nvSpPr>
          <p:cNvPr id="3" name="Content Placeholder 2">
            <a:extLst>
              <a:ext uri="{FF2B5EF4-FFF2-40B4-BE49-F238E27FC236}">
                <a16:creationId xmlns:a16="http://schemas.microsoft.com/office/drawing/2014/main" id="{6B963D22-D5B3-F8DA-D98C-8A24B2D579DD}"/>
              </a:ext>
            </a:extLst>
          </p:cNvPr>
          <p:cNvSpPr>
            <a:spLocks noGrp="1"/>
          </p:cNvSpPr>
          <p:nvPr>
            <p:ph idx="1"/>
          </p:nvPr>
        </p:nvSpPr>
        <p:spPr>
          <a:xfrm>
            <a:off x="780691" y="1408682"/>
            <a:ext cx="10515600" cy="5012696"/>
          </a:xfrm>
        </p:spPr>
        <p:txBody>
          <a:bodyPr vert="horz" lIns="91440" tIns="45720" rIns="91440" bIns="45720" rtlCol="0" anchor="t">
            <a:normAutofit/>
          </a:bodyPr>
          <a:lstStyle/>
          <a:p>
            <a:pPr marL="457200" indent="-457200">
              <a:lnSpc>
                <a:spcPct val="150000"/>
              </a:lnSpc>
              <a:buAutoNum type="arabicPeriod"/>
            </a:pPr>
            <a:r>
              <a:rPr lang="en-US" sz="2000" b="1">
                <a:latin typeface="Segoe UI"/>
                <a:ea typeface="+mn-lt"/>
                <a:cs typeface="+mn-lt"/>
              </a:rPr>
              <a:t>Basic Structure</a:t>
            </a:r>
            <a:r>
              <a:rPr lang="en-US" sz="2000">
                <a:latin typeface="Segoe UI"/>
                <a:ea typeface="+mn-lt"/>
                <a:cs typeface="+mn-lt"/>
              </a:rPr>
              <a:t>: Start by creating an HTML form using the </a:t>
            </a:r>
            <a:r>
              <a:rPr lang="en-US" sz="2000" b="1">
                <a:latin typeface="Segoe UI"/>
                <a:cs typeface="Segoe UI"/>
              </a:rPr>
              <a:t>&lt;form&gt;</a:t>
            </a:r>
            <a:r>
              <a:rPr lang="en-US" sz="2000">
                <a:latin typeface="Segoe UI"/>
                <a:ea typeface="+mn-lt"/>
                <a:cs typeface="+mn-lt"/>
              </a:rPr>
              <a:t> tag and add input fields, labels, buttons, and other form elements as needed.</a:t>
            </a:r>
            <a:endParaRPr lang="en-US" sz="2000">
              <a:latin typeface="Segoe UI"/>
              <a:cs typeface="Segoe UI"/>
            </a:endParaRPr>
          </a:p>
          <a:p>
            <a:pPr marL="0" indent="0">
              <a:buNone/>
            </a:pPr>
            <a:endParaRPr lang="en-US" sz="2000">
              <a:latin typeface="Segoe UI"/>
              <a:ea typeface="+mn-lt"/>
              <a:cs typeface="+mn-lt"/>
            </a:endParaRPr>
          </a:p>
          <a:p>
            <a:pPr>
              <a:buNone/>
            </a:pPr>
            <a:r>
              <a:rPr lang="en-US" sz="2000" b="1">
                <a:latin typeface="Segoe UI"/>
                <a:ea typeface="+mn-lt"/>
                <a:cs typeface="+mn-lt"/>
              </a:rPr>
              <a:t>Example:</a:t>
            </a:r>
          </a:p>
          <a:p>
            <a:pPr>
              <a:buNone/>
            </a:pPr>
            <a:r>
              <a:rPr lang="en-US" sz="2000">
                <a:latin typeface="Segoe UI"/>
                <a:ea typeface="+mn-lt"/>
                <a:cs typeface="+mn-lt"/>
              </a:rPr>
              <a:t>&lt;form&gt;</a:t>
            </a:r>
            <a:endParaRPr lang="en-US" sz="2000">
              <a:latin typeface="Segoe UI"/>
              <a:cs typeface="Calibri"/>
            </a:endParaRPr>
          </a:p>
          <a:p>
            <a:pPr>
              <a:buNone/>
            </a:pPr>
            <a:r>
              <a:rPr lang="en-US" sz="2000">
                <a:latin typeface="Segoe UI"/>
                <a:ea typeface="+mn-lt"/>
                <a:cs typeface="+mn-lt"/>
              </a:rPr>
              <a:t>  &lt;label for="name"&gt;Name:&lt;/label&gt;</a:t>
            </a:r>
            <a:endParaRPr lang="en-US" sz="2000">
              <a:latin typeface="Segoe UI"/>
              <a:cs typeface="Segoe UI"/>
            </a:endParaRPr>
          </a:p>
          <a:p>
            <a:pPr>
              <a:buNone/>
            </a:pPr>
            <a:r>
              <a:rPr lang="en-US" sz="2000">
                <a:latin typeface="Segoe UI"/>
                <a:ea typeface="+mn-lt"/>
                <a:cs typeface="+mn-lt"/>
              </a:rPr>
              <a:t>  &lt;input type="text" id="name" name="name"&gt;</a:t>
            </a:r>
            <a:endParaRPr lang="en-US" sz="2000">
              <a:latin typeface="Segoe UI"/>
              <a:cs typeface="Segoe UI"/>
            </a:endParaRPr>
          </a:p>
          <a:p>
            <a:pPr>
              <a:buNone/>
            </a:pPr>
            <a:r>
              <a:rPr lang="en-US" sz="2000">
                <a:latin typeface="Segoe UI"/>
                <a:ea typeface="+mn-lt"/>
                <a:cs typeface="+mn-lt"/>
              </a:rPr>
              <a:t>  &lt;label for="email"&gt;Email:&lt;/label&gt;</a:t>
            </a:r>
            <a:endParaRPr lang="en-US" sz="2000">
              <a:latin typeface="Segoe UI"/>
              <a:cs typeface="Segoe UI"/>
            </a:endParaRPr>
          </a:p>
          <a:p>
            <a:pPr>
              <a:buNone/>
            </a:pPr>
            <a:r>
              <a:rPr lang="en-US" sz="2000">
                <a:latin typeface="Segoe UI"/>
                <a:ea typeface="+mn-lt"/>
                <a:cs typeface="+mn-lt"/>
              </a:rPr>
              <a:t>  &lt;input type="email" id="email" name="email"&gt;</a:t>
            </a:r>
            <a:endParaRPr lang="en-US" sz="2000">
              <a:latin typeface="Segoe UI"/>
              <a:cs typeface="Segoe UI"/>
            </a:endParaRPr>
          </a:p>
          <a:p>
            <a:pPr>
              <a:buNone/>
            </a:pPr>
            <a:r>
              <a:rPr lang="en-US" sz="2000">
                <a:latin typeface="Segoe UI"/>
                <a:ea typeface="+mn-lt"/>
                <a:cs typeface="+mn-lt"/>
              </a:rPr>
              <a:t>  &lt;input type="submit" value="Submit"&gt;</a:t>
            </a:r>
            <a:endParaRPr lang="en-US" sz="2000">
              <a:latin typeface="Segoe UI"/>
              <a:cs typeface="Segoe UI"/>
            </a:endParaRPr>
          </a:p>
          <a:p>
            <a:pPr>
              <a:buNone/>
            </a:pPr>
            <a:r>
              <a:rPr lang="en-US" sz="2000">
                <a:latin typeface="Segoe UI"/>
                <a:ea typeface="+mn-lt"/>
                <a:cs typeface="+mn-lt"/>
              </a:rPr>
              <a:t>&lt;/form&gt;</a:t>
            </a:r>
            <a:endParaRPr lang="en-US" sz="2000">
              <a:latin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BBA64C76-5300-F74B-3459-A6FCD419783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15B87C9-0EA8-AD14-4998-6A9FEDB41B24}"/>
              </a:ext>
            </a:extLst>
          </p:cNvPr>
          <p:cNvSpPr>
            <a:spLocks noGrp="1"/>
          </p:cNvSpPr>
          <p:nvPr>
            <p:ph type="sldNum" sz="quarter" idx="12"/>
          </p:nvPr>
        </p:nvSpPr>
        <p:spPr/>
        <p:txBody>
          <a:bodyPr/>
          <a:lstStyle/>
          <a:p>
            <a:fld id="{D4C40640-FB97-403C-ACEE-868BB27D48AD}" type="slidenum">
              <a:rPr lang="en-IN" smtClean="0"/>
              <a:t>117</a:t>
            </a:fld>
            <a:endParaRPr lang="en-IN"/>
          </a:p>
        </p:txBody>
      </p:sp>
    </p:spTree>
    <p:extLst>
      <p:ext uri="{BB962C8B-B14F-4D97-AF65-F5344CB8AC3E}">
        <p14:creationId xmlns:p14="http://schemas.microsoft.com/office/powerpoint/2010/main" val="18409385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063C-F8BC-F9FD-3CA3-7BE77D897D3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0363E54B-5C82-4E92-3C10-A1986E3F0860}"/>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2. Targeting Form Elements</a:t>
            </a:r>
            <a:r>
              <a:rPr lang="en-US" sz="2000">
                <a:latin typeface="Segoe UI"/>
                <a:ea typeface="+mn-lt"/>
                <a:cs typeface="+mn-lt"/>
              </a:rPr>
              <a:t>: Use CSS selectors to target specific form elements. You can use element selectors, class selectors, or ID selectors to apply styles. For example, to target all input fields, you can use the </a:t>
            </a:r>
            <a:r>
              <a:rPr lang="en-US" sz="2000" b="1">
                <a:latin typeface="Segoe UI"/>
                <a:cs typeface="Segoe UI"/>
              </a:rPr>
              <a:t>input</a:t>
            </a:r>
            <a:r>
              <a:rPr lang="en-US" sz="2000">
                <a:latin typeface="Segoe UI"/>
                <a:ea typeface="+mn-lt"/>
                <a:cs typeface="+mn-lt"/>
              </a:rPr>
              <a:t> selector:</a:t>
            </a:r>
            <a:endParaRPr lang="en-US" sz="2000">
              <a:latin typeface="Segoe UI"/>
              <a:cs typeface="Calibri"/>
            </a:endParaRPr>
          </a:p>
          <a:p>
            <a:pPr marL="0" indent="0">
              <a:lnSpc>
                <a:spcPct val="150000"/>
              </a:lnSpc>
              <a:buNone/>
            </a:pPr>
            <a:r>
              <a:rPr lang="en-US" sz="2000" b="1">
                <a:latin typeface="Segoe UI"/>
                <a:ea typeface="+mn-lt"/>
                <a:cs typeface="Segoe UI"/>
              </a:rPr>
              <a:t>Example:</a:t>
            </a:r>
            <a:endParaRPr lang="en-US" sz="2000" b="1">
              <a:latin typeface="Segoe UI"/>
              <a:cs typeface="Segoe UI"/>
            </a:endParaRPr>
          </a:p>
          <a:p>
            <a:pPr>
              <a:lnSpc>
                <a:spcPct val="150000"/>
              </a:lnSpc>
              <a:buNone/>
            </a:pPr>
            <a:r>
              <a:rPr lang="en-US" sz="2000">
                <a:latin typeface="Segoe UI"/>
                <a:ea typeface="+mn-lt"/>
                <a:cs typeface="+mn-lt"/>
              </a:rPr>
              <a:t>input {</a:t>
            </a:r>
            <a:endParaRPr lang="en-US" sz="2000">
              <a:latin typeface="Segoe UI"/>
              <a:cs typeface="Segoe UI"/>
            </a:endParaRPr>
          </a:p>
          <a:p>
            <a:pPr>
              <a:lnSpc>
                <a:spcPct val="150000"/>
              </a:lnSpc>
              <a:buNone/>
            </a:pPr>
            <a:r>
              <a:rPr lang="en-US" sz="2000">
                <a:latin typeface="Segoe UI"/>
                <a:ea typeface="+mn-lt"/>
                <a:cs typeface="+mn-lt"/>
              </a:rPr>
              <a:t>  /* CSS properties here */</a:t>
            </a:r>
            <a:endParaRPr lang="en-US" sz="2000">
              <a:latin typeface="Segoe UI"/>
              <a:cs typeface="Segoe UI"/>
            </a:endParaRPr>
          </a:p>
          <a:p>
            <a:pPr>
              <a:lnSpc>
                <a:spcPct val="150000"/>
              </a:lnSpc>
              <a:buNone/>
            </a:pPr>
            <a:r>
              <a:rPr lang="en-US" sz="2000">
                <a:latin typeface="Segoe UI"/>
                <a:ea typeface="+mn-lt"/>
                <a:cs typeface="+mn-lt"/>
              </a:rPr>
              <a:t>}</a:t>
            </a:r>
            <a:endParaRPr lang="en-US" sz="2000">
              <a:latin typeface="Segoe UI"/>
              <a:cs typeface="Segoe UI"/>
            </a:endParaRPr>
          </a:p>
          <a:p>
            <a:pPr marL="0" indent="0">
              <a:buNone/>
            </a:pPr>
            <a:endParaRPr lang="en-US" sz="1200">
              <a:solidFill>
                <a:srgbClr val="374151"/>
              </a:solidFill>
              <a:cs typeface="Calibri"/>
            </a:endParaRPr>
          </a:p>
          <a:p>
            <a:pPr marL="0" indent="0">
              <a:buNone/>
            </a:pPr>
            <a:endParaRPr lang="en-US" sz="1200">
              <a:solidFill>
                <a:srgbClr val="374151"/>
              </a:solidFill>
              <a:cs typeface="Calibri"/>
            </a:endParaRPr>
          </a:p>
          <a:p>
            <a:endParaRPr lang="en-US">
              <a:cs typeface="Calibri"/>
            </a:endParaRPr>
          </a:p>
        </p:txBody>
      </p:sp>
      <p:sp>
        <p:nvSpPr>
          <p:cNvPr id="4" name="Footer Placeholder 3">
            <a:extLst>
              <a:ext uri="{FF2B5EF4-FFF2-40B4-BE49-F238E27FC236}">
                <a16:creationId xmlns:a16="http://schemas.microsoft.com/office/drawing/2014/main" id="{E93E9BDB-89E6-387A-51CB-8F3956A48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561687-90DE-0110-EDD2-85EB2A925E60}"/>
              </a:ext>
            </a:extLst>
          </p:cNvPr>
          <p:cNvSpPr>
            <a:spLocks noGrp="1"/>
          </p:cNvSpPr>
          <p:nvPr>
            <p:ph type="sldNum" sz="quarter" idx="12"/>
          </p:nvPr>
        </p:nvSpPr>
        <p:spPr/>
        <p:txBody>
          <a:bodyPr/>
          <a:lstStyle/>
          <a:p>
            <a:fld id="{D4C40640-FB97-403C-ACEE-868BB27D48AD}" type="slidenum">
              <a:rPr lang="en-IN" smtClean="0"/>
              <a:t>118</a:t>
            </a:fld>
            <a:endParaRPr lang="en-IN"/>
          </a:p>
        </p:txBody>
      </p:sp>
    </p:spTree>
    <p:extLst>
      <p:ext uri="{BB962C8B-B14F-4D97-AF65-F5344CB8AC3E}">
        <p14:creationId xmlns:p14="http://schemas.microsoft.com/office/powerpoint/2010/main" val="17194583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90CA-B061-28A4-DE6A-DB786B7F0AF9}"/>
              </a:ext>
            </a:extLst>
          </p:cNvPr>
          <p:cNvSpPr>
            <a:spLocks noGrp="1"/>
          </p:cNvSpPr>
          <p:nvPr>
            <p:ph type="title"/>
          </p:nvPr>
        </p:nvSpPr>
        <p:spPr>
          <a:xfrm>
            <a:off x="838200" y="48823"/>
            <a:ext cx="10515600" cy="1325563"/>
          </a:xfrm>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BFE93417-6F64-C0F6-72F5-0C7361B94899}"/>
              </a:ext>
            </a:extLst>
          </p:cNvPr>
          <p:cNvSpPr>
            <a:spLocks noGrp="1"/>
          </p:cNvSpPr>
          <p:nvPr>
            <p:ph idx="1"/>
          </p:nvPr>
        </p:nvSpPr>
        <p:spPr/>
        <p:txBody>
          <a:bodyPr vert="horz" lIns="91440" tIns="45720" rIns="91440" bIns="45720" rtlCol="0" anchor="t">
            <a:normAutofit/>
          </a:bodyPr>
          <a:lstStyle/>
          <a:p>
            <a:endParaRPr lang="en-US" sz="2400">
              <a:latin typeface="Segoe UI"/>
              <a:cs typeface="Segoe UI"/>
            </a:endParaRPr>
          </a:p>
          <a:p>
            <a:endParaRPr lang="en-US">
              <a:cs typeface="Calibri"/>
            </a:endParaRPr>
          </a:p>
        </p:txBody>
      </p:sp>
      <p:sp>
        <p:nvSpPr>
          <p:cNvPr id="4" name="Footer Placeholder 3">
            <a:extLst>
              <a:ext uri="{FF2B5EF4-FFF2-40B4-BE49-F238E27FC236}">
                <a16:creationId xmlns:a16="http://schemas.microsoft.com/office/drawing/2014/main" id="{F44F4A89-1857-FC91-914D-B9907F4D32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E8084CB-7764-6CB6-CB72-594A3B7325A8}"/>
              </a:ext>
            </a:extLst>
          </p:cNvPr>
          <p:cNvSpPr>
            <a:spLocks noGrp="1"/>
          </p:cNvSpPr>
          <p:nvPr>
            <p:ph type="sldNum" sz="quarter" idx="12"/>
          </p:nvPr>
        </p:nvSpPr>
        <p:spPr/>
        <p:txBody>
          <a:bodyPr/>
          <a:lstStyle/>
          <a:p>
            <a:fld id="{D4C40640-FB97-403C-ACEE-868BB27D48AD}" type="slidenum">
              <a:rPr lang="en-IN" smtClean="0"/>
              <a:t>119</a:t>
            </a:fld>
            <a:endParaRPr lang="en-IN"/>
          </a:p>
        </p:txBody>
      </p:sp>
      <p:sp>
        <p:nvSpPr>
          <p:cNvPr id="6" name="TextBox 5">
            <a:extLst>
              <a:ext uri="{FF2B5EF4-FFF2-40B4-BE49-F238E27FC236}">
                <a16:creationId xmlns:a16="http://schemas.microsoft.com/office/drawing/2014/main" id="{6CDFA890-FF03-75C8-0765-BC4299345D0F}"/>
              </a:ext>
            </a:extLst>
          </p:cNvPr>
          <p:cNvSpPr txBox="1"/>
          <p:nvPr/>
        </p:nvSpPr>
        <p:spPr>
          <a:xfrm>
            <a:off x="756250" y="1719533"/>
            <a:ext cx="11197084"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latin typeface="Segoe UI"/>
                <a:cs typeface="Segoe UI"/>
              </a:rPr>
              <a:t>3. Styling Input Fields</a:t>
            </a:r>
            <a:r>
              <a:rPr lang="en-US" sz="2000">
                <a:latin typeface="Segoe UI"/>
                <a:cs typeface="Segoe UI"/>
              </a:rPr>
              <a:t>: Customize the appearance of input fields using CSS properties. You can modify properties like width, padding, margin, background-color, border, color, font-size, and more. </a:t>
            </a:r>
            <a:endParaRPr lang="en-US"/>
          </a:p>
          <a:p>
            <a:endParaRPr lang="en-US" sz="2000">
              <a:latin typeface="Segoe UI"/>
              <a:cs typeface="Segoe UI"/>
            </a:endParaRPr>
          </a:p>
          <a:p>
            <a:r>
              <a:rPr lang="en-US" sz="2000" b="1">
                <a:latin typeface="Segoe UI"/>
                <a:cs typeface="Segoe UI"/>
              </a:rPr>
              <a:t>Example:</a:t>
            </a:r>
            <a:endParaRPr lang="en-US" sz="2000" b="1">
              <a:latin typeface="Segoe UI"/>
              <a:cs typeface="Calibri"/>
            </a:endParaRPr>
          </a:p>
          <a:p>
            <a:r>
              <a:rPr lang="en-US" sz="2000">
                <a:latin typeface="Segoe UI"/>
                <a:cs typeface="Segoe UI"/>
              </a:rPr>
              <a:t>input[type="text"],​</a:t>
            </a:r>
          </a:p>
          <a:p>
            <a:r>
              <a:rPr lang="en-US" sz="2000">
                <a:latin typeface="Segoe UI"/>
                <a:cs typeface="Segoe UI"/>
              </a:rPr>
              <a:t>input[type="email"] {​</a:t>
            </a:r>
          </a:p>
          <a:p>
            <a:r>
              <a:rPr lang="en-US" sz="2000">
                <a:latin typeface="Segoe UI"/>
                <a:cs typeface="Segoe UI"/>
              </a:rPr>
              <a:t>  width: 100%;​</a:t>
            </a:r>
          </a:p>
          <a:p>
            <a:r>
              <a:rPr lang="en-US" sz="2000">
                <a:latin typeface="Segoe UI"/>
                <a:cs typeface="Segoe UI"/>
              </a:rPr>
              <a:t>  padding: 10px;​</a:t>
            </a:r>
          </a:p>
          <a:p>
            <a:r>
              <a:rPr lang="en-US" sz="2000">
                <a:latin typeface="Segoe UI"/>
                <a:cs typeface="Segoe UI"/>
              </a:rPr>
              <a:t>  margin-bottom: 10px;​</a:t>
            </a:r>
          </a:p>
          <a:p>
            <a:r>
              <a:rPr lang="en-US" sz="2000">
                <a:latin typeface="Segoe UI"/>
                <a:cs typeface="Segoe UI"/>
              </a:rPr>
              <a:t>  border: 1px solid #ccc;​</a:t>
            </a:r>
          </a:p>
          <a:p>
            <a:r>
              <a:rPr lang="en-US" sz="2000">
                <a:latin typeface="Segoe UI"/>
                <a:cs typeface="Segoe UI"/>
              </a:rPr>
              <a:t>  border-radius: 4px;​</a:t>
            </a:r>
          </a:p>
          <a:p>
            <a:r>
              <a:rPr lang="en-US" sz="2000">
                <a:latin typeface="Segoe UI"/>
                <a:cs typeface="Segoe UI"/>
              </a:rPr>
              <a:t>}</a:t>
            </a:r>
          </a:p>
        </p:txBody>
      </p:sp>
    </p:spTree>
    <p:extLst>
      <p:ext uri="{BB962C8B-B14F-4D97-AF65-F5344CB8AC3E}">
        <p14:creationId xmlns:p14="http://schemas.microsoft.com/office/powerpoint/2010/main" val="355402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ED8EAA-AC24-B3A5-2195-EB77C86F33DF}"/>
              </a:ext>
            </a:extLst>
          </p:cNvPr>
          <p:cNvSpPr>
            <a:spLocks noGrp="1"/>
          </p:cNvSpPr>
          <p:nvPr>
            <p:ph type="title"/>
          </p:nvPr>
        </p:nvSpPr>
        <p:spPr>
          <a:xfrm>
            <a:off x="1046746" y="586822"/>
            <a:ext cx="3560252" cy="1645920"/>
          </a:xfrm>
        </p:spPr>
        <p:txBody>
          <a:bodyPr>
            <a:normAutofit/>
          </a:bodyPr>
          <a:lstStyle/>
          <a:p>
            <a:r>
              <a:rPr lang="en-US" sz="3200" b="1">
                <a:latin typeface="Calibri Light"/>
                <a:cs typeface="Calibri Light"/>
              </a:rPr>
              <a:t>External CSS</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F84BADC-DA0D-F499-118A-420FEDE65A04}"/>
              </a:ext>
            </a:extLst>
          </p:cNvPr>
          <p:cNvSpPr>
            <a:spLocks noGrp="1"/>
          </p:cNvSpPr>
          <p:nvPr>
            <p:ph idx="1"/>
          </p:nvPr>
        </p:nvSpPr>
        <p:spPr>
          <a:xfrm>
            <a:off x="5212619" y="783095"/>
            <a:ext cx="6372090" cy="1957647"/>
          </a:xfrm>
        </p:spPr>
        <p:txBody>
          <a:bodyPr vert="horz" lIns="91440" tIns="45720" rIns="91440" bIns="45720" rtlCol="0" anchor="ctr">
            <a:normAutofit/>
          </a:bodyPr>
          <a:lstStyle/>
          <a:p>
            <a:pPr marL="171450" indent="-171450">
              <a:buFont typeface="Wingdings" panose="020B0604020202020204" pitchFamily="34" charset="0"/>
              <a:buChar char="§"/>
            </a:pPr>
            <a:r>
              <a:rPr lang="en-US" sz="1800">
                <a:ea typeface="+mn-lt"/>
                <a:cs typeface="+mn-lt"/>
              </a:rPr>
              <a:t> </a:t>
            </a:r>
            <a:r>
              <a:rPr lang="en-US" sz="2200">
                <a:ea typeface="+mn-lt"/>
                <a:cs typeface="+mn-lt"/>
              </a:rPr>
              <a:t>  Each HTML page must include a reference to the external style sheet file inside the  &lt;link&gt; element, inside the head section.</a:t>
            </a:r>
            <a:endParaRPr lang="en-US" sz="2200">
              <a:cs typeface="Calibri" panose="020F0502020204030204"/>
            </a:endParaRPr>
          </a:p>
          <a:p>
            <a:pPr marL="342900" indent="-342900">
              <a:buFont typeface="Wingdings" panose="020B0604020202020204" pitchFamily="34" charset="0"/>
              <a:buChar char="§"/>
            </a:pPr>
            <a:r>
              <a:rPr lang="en-US" sz="2200">
                <a:ea typeface="+mn-lt"/>
                <a:cs typeface="+mn-lt"/>
              </a:rPr>
              <a:t>The external .</a:t>
            </a:r>
            <a:r>
              <a:rPr lang="en-US" sz="2200" err="1">
                <a:ea typeface="+mn-lt"/>
                <a:cs typeface="+mn-lt"/>
              </a:rPr>
              <a:t>css</a:t>
            </a:r>
            <a:r>
              <a:rPr lang="en-US" sz="2200">
                <a:ea typeface="+mn-lt"/>
                <a:cs typeface="+mn-lt"/>
              </a:rPr>
              <a:t> file should not contain any HTML tags.</a:t>
            </a:r>
            <a:endParaRPr lang="en-US" sz="2200">
              <a:cs typeface="Calibri" panose="020F0502020204030204"/>
            </a:endParaRPr>
          </a:p>
          <a:p>
            <a:endParaRPr lang="en-US" sz="1800">
              <a:cs typeface="Calibri" panose="020F0502020204030204"/>
            </a:endParaRPr>
          </a:p>
          <a:p>
            <a:endParaRPr lang="en-US" sz="1800">
              <a:cs typeface="Calibri" panose="020F0502020204030204"/>
            </a:endParaRPr>
          </a:p>
        </p:txBody>
      </p:sp>
      <p:pic>
        <p:nvPicPr>
          <p:cNvPr id="6" name="Picture 6" descr="Graphical user interface, application, Word&#10;&#10;Description automatically generated">
            <a:extLst>
              <a:ext uri="{FF2B5EF4-FFF2-40B4-BE49-F238E27FC236}">
                <a16:creationId xmlns:a16="http://schemas.microsoft.com/office/drawing/2014/main" id="{6B342F9D-BB3C-64E5-7F6A-DA0E4B4F274F}"/>
              </a:ext>
            </a:extLst>
          </p:cNvPr>
          <p:cNvPicPr>
            <a:picLocks noChangeAspect="1"/>
          </p:cNvPicPr>
          <p:nvPr/>
        </p:nvPicPr>
        <p:blipFill>
          <a:blip r:embed="rId2"/>
          <a:stretch>
            <a:fillRect/>
          </a:stretch>
        </p:blipFill>
        <p:spPr>
          <a:xfrm>
            <a:off x="557784" y="3247857"/>
            <a:ext cx="11164824" cy="2456261"/>
          </a:xfrm>
          <a:prstGeom prst="rect">
            <a:avLst/>
          </a:prstGeom>
        </p:spPr>
      </p:pic>
      <p:sp>
        <p:nvSpPr>
          <p:cNvPr id="4" name="Footer Placeholder 3">
            <a:extLst>
              <a:ext uri="{FF2B5EF4-FFF2-40B4-BE49-F238E27FC236}">
                <a16:creationId xmlns:a16="http://schemas.microsoft.com/office/drawing/2014/main" id="{BCE27A8C-5765-9025-410B-636D6491FB1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ABD120F-28ED-B502-A072-5C267A68A47E}"/>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12</a:t>
            </a:fld>
            <a:endParaRPr lang="en-IN">
              <a:solidFill>
                <a:schemeClr val="tx1">
                  <a:lumMod val="50000"/>
                  <a:lumOff val="50000"/>
                </a:schemeClr>
              </a:solidFill>
            </a:endParaRPr>
          </a:p>
        </p:txBody>
      </p:sp>
    </p:spTree>
    <p:extLst>
      <p:ext uri="{BB962C8B-B14F-4D97-AF65-F5344CB8AC3E}">
        <p14:creationId xmlns:p14="http://schemas.microsoft.com/office/powerpoint/2010/main" val="8348580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74D4-65CF-C87A-D290-5B64DB4D7804}"/>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1AA529D6-94F3-F76F-599C-727B71C39F61}"/>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cs typeface="Calibri"/>
              </a:rPr>
              <a:t>4. Styling Labels:</a:t>
            </a:r>
            <a:r>
              <a:rPr lang="en-US" sz="2000">
                <a:latin typeface="Segoe UI"/>
                <a:cs typeface="Calibri"/>
              </a:rPr>
              <a:t> Style the labels associated with form fields using CSS. You can adjust properties like font-weight, margin, display, color, etc.</a:t>
            </a:r>
            <a:endParaRPr lang="en-US"/>
          </a:p>
          <a:p>
            <a:pPr marL="0" indent="0">
              <a:buNone/>
            </a:pPr>
            <a:endParaRPr lang="en-US" sz="2000">
              <a:latin typeface="Segoe UI"/>
              <a:cs typeface="Calibri"/>
            </a:endParaRPr>
          </a:p>
          <a:p>
            <a:pPr marL="0" indent="0">
              <a:buNone/>
            </a:pPr>
            <a:r>
              <a:rPr lang="en-US" sz="2000" b="1">
                <a:latin typeface="Segoe UI"/>
                <a:cs typeface="Segoe UI"/>
              </a:rPr>
              <a:t>Example:</a:t>
            </a:r>
            <a:endParaRPr lang="en-US" sz="2000" b="1">
              <a:latin typeface="Segoe UI"/>
              <a:cs typeface="Calibri"/>
            </a:endParaRPr>
          </a:p>
          <a:p>
            <a:pPr>
              <a:buNone/>
            </a:pPr>
            <a:r>
              <a:rPr lang="en-US" sz="2000">
                <a:latin typeface="Segoe UI"/>
                <a:ea typeface="+mn-lt"/>
                <a:cs typeface="+mn-lt"/>
              </a:rPr>
              <a:t>label {</a:t>
            </a:r>
            <a:endParaRPr lang="en-US" sz="2000">
              <a:latin typeface="Segoe UI"/>
              <a:cs typeface="Calibri"/>
            </a:endParaRPr>
          </a:p>
          <a:p>
            <a:pPr>
              <a:buNone/>
            </a:pPr>
            <a:r>
              <a:rPr lang="en-US" sz="2000">
                <a:latin typeface="Segoe UI"/>
                <a:ea typeface="+mn-lt"/>
                <a:cs typeface="+mn-lt"/>
              </a:rPr>
              <a:t>  display: block;</a:t>
            </a:r>
            <a:endParaRPr lang="en-US" sz="2000">
              <a:latin typeface="Segoe UI"/>
              <a:cs typeface="Calibri"/>
            </a:endParaRPr>
          </a:p>
          <a:p>
            <a:pPr>
              <a:buNone/>
            </a:pPr>
            <a:r>
              <a:rPr lang="en-US" sz="2000">
                <a:latin typeface="Segoe UI"/>
                <a:ea typeface="+mn-lt"/>
                <a:cs typeface="+mn-lt"/>
              </a:rPr>
              <a:t>  margin-bottom: 5px;</a:t>
            </a:r>
            <a:endParaRPr lang="en-US" sz="2000">
              <a:latin typeface="Segoe UI"/>
              <a:cs typeface="Calibri"/>
            </a:endParaRPr>
          </a:p>
          <a:p>
            <a:pPr>
              <a:buNone/>
            </a:pPr>
            <a:r>
              <a:rPr lang="en-US" sz="2000">
                <a:latin typeface="Segoe UI"/>
                <a:ea typeface="+mn-lt"/>
                <a:cs typeface="+mn-lt"/>
              </a:rPr>
              <a:t>  font-weight: bold;</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a:endParaRPr>
          </a:p>
        </p:txBody>
      </p:sp>
      <p:sp>
        <p:nvSpPr>
          <p:cNvPr id="4" name="Footer Placeholder 3">
            <a:extLst>
              <a:ext uri="{FF2B5EF4-FFF2-40B4-BE49-F238E27FC236}">
                <a16:creationId xmlns:a16="http://schemas.microsoft.com/office/drawing/2014/main" id="{FEBD55C0-93F2-52C7-D11B-EB2533FD0B8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E1BEB3-53E4-426F-EC74-F96E85BFDF8A}"/>
              </a:ext>
            </a:extLst>
          </p:cNvPr>
          <p:cNvSpPr>
            <a:spLocks noGrp="1"/>
          </p:cNvSpPr>
          <p:nvPr>
            <p:ph type="sldNum" sz="quarter" idx="12"/>
          </p:nvPr>
        </p:nvSpPr>
        <p:spPr/>
        <p:txBody>
          <a:bodyPr/>
          <a:lstStyle/>
          <a:p>
            <a:fld id="{D4C40640-FB97-403C-ACEE-868BB27D48AD}" type="slidenum">
              <a:rPr lang="en-IN" smtClean="0"/>
              <a:t>120</a:t>
            </a:fld>
            <a:endParaRPr lang="en-IN"/>
          </a:p>
        </p:txBody>
      </p:sp>
    </p:spTree>
    <p:extLst>
      <p:ext uri="{BB962C8B-B14F-4D97-AF65-F5344CB8AC3E}">
        <p14:creationId xmlns:p14="http://schemas.microsoft.com/office/powerpoint/2010/main" val="19626606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58C0-DBB1-F08B-6C30-B72444682C9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793AFA3A-556D-A7CC-AC03-3E4D867BA466}"/>
              </a:ext>
            </a:extLst>
          </p:cNvPr>
          <p:cNvSpPr>
            <a:spLocks noGrp="1"/>
          </p:cNvSpPr>
          <p:nvPr>
            <p:ph idx="1"/>
          </p:nvPr>
        </p:nvSpPr>
        <p:spPr>
          <a:xfrm>
            <a:off x="838200" y="1609965"/>
            <a:ext cx="10515600" cy="4566998"/>
          </a:xfrm>
        </p:spPr>
        <p:txBody>
          <a:bodyPr vert="horz" lIns="91440" tIns="45720" rIns="91440" bIns="45720" rtlCol="0" anchor="t">
            <a:normAutofit lnSpcReduction="10000"/>
          </a:bodyPr>
          <a:lstStyle/>
          <a:p>
            <a:pPr marL="0" indent="0">
              <a:lnSpc>
                <a:spcPct val="150000"/>
              </a:lnSpc>
              <a:buNone/>
            </a:pPr>
            <a:r>
              <a:rPr lang="en-US" sz="2000" b="1">
                <a:latin typeface="Segoe UI"/>
                <a:cs typeface="Calibri" panose="020F0502020204030204"/>
              </a:rPr>
              <a:t>5. Styling Buttons:</a:t>
            </a:r>
            <a:r>
              <a:rPr lang="en-US" sz="2000">
                <a:latin typeface="Segoe UI"/>
                <a:cs typeface="Calibri" panose="020F0502020204030204"/>
              </a:rPr>
              <a:t> Customize the appearance of buttons using CSS. You can modify properties like background-color, color, padding, border, cursor, etc.</a:t>
            </a:r>
            <a:endParaRPr lang="en-US">
              <a:cs typeface="Calibri" panose="020F0502020204030204"/>
            </a:endParaRPr>
          </a:p>
          <a:p>
            <a:pPr marL="0" indent="0">
              <a:buNone/>
            </a:pPr>
            <a:endParaRPr lang="en-US" sz="2000">
              <a:latin typeface="Segoe UI"/>
              <a:ea typeface="+mn-lt"/>
              <a:cs typeface="Calibri"/>
            </a:endParaRPr>
          </a:p>
          <a:p>
            <a:pPr marL="0" indent="0">
              <a:buNone/>
            </a:pPr>
            <a:r>
              <a:rPr lang="en-US" sz="2000" b="1">
                <a:latin typeface="Segoe UI"/>
                <a:ea typeface="+mn-lt"/>
                <a:cs typeface="Segoe UI"/>
              </a:rPr>
              <a:t>Example:</a:t>
            </a:r>
            <a:endParaRPr lang="en-US" sz="2000" b="1">
              <a:latin typeface="Segoe UI"/>
              <a:cs typeface="Calibri"/>
            </a:endParaRPr>
          </a:p>
          <a:p>
            <a:pPr>
              <a:buNone/>
            </a:pPr>
            <a:r>
              <a:rPr lang="en-US" sz="2000">
                <a:latin typeface="Segoe UI"/>
                <a:ea typeface="+mn-lt"/>
                <a:cs typeface="+mn-lt"/>
              </a:rPr>
              <a:t>input[type="submit"] {</a:t>
            </a:r>
            <a:endParaRPr lang="en-US" sz="2000">
              <a:latin typeface="Segoe UI"/>
              <a:cs typeface="Calibri"/>
            </a:endParaRPr>
          </a:p>
          <a:p>
            <a:pPr>
              <a:buNone/>
            </a:pPr>
            <a:r>
              <a:rPr lang="en-US" sz="2000">
                <a:latin typeface="Segoe UI"/>
                <a:ea typeface="+mn-lt"/>
                <a:cs typeface="+mn-lt"/>
              </a:rPr>
              <a:t>  background-color: #4CAF50;</a:t>
            </a:r>
            <a:endParaRPr lang="en-US" sz="2000">
              <a:latin typeface="Segoe UI"/>
              <a:cs typeface="Calibri"/>
            </a:endParaRPr>
          </a:p>
          <a:p>
            <a:pPr>
              <a:buNone/>
            </a:pPr>
            <a:r>
              <a:rPr lang="en-US" sz="2000">
                <a:latin typeface="Segoe UI"/>
                <a:ea typeface="+mn-lt"/>
                <a:cs typeface="+mn-lt"/>
              </a:rPr>
              <a:t>  color: white;</a:t>
            </a:r>
            <a:endParaRPr lang="en-US" sz="2000">
              <a:latin typeface="Segoe UI"/>
              <a:cs typeface="Calibri"/>
            </a:endParaRPr>
          </a:p>
          <a:p>
            <a:pPr>
              <a:buNone/>
            </a:pPr>
            <a:r>
              <a:rPr lang="en-US" sz="2000">
                <a:latin typeface="Segoe UI"/>
                <a:ea typeface="+mn-lt"/>
                <a:cs typeface="+mn-lt"/>
              </a:rPr>
              <a:t>  padding: 10px 20px;</a:t>
            </a:r>
            <a:endParaRPr lang="en-US" sz="2000">
              <a:latin typeface="Segoe UI"/>
              <a:cs typeface="Calibri"/>
            </a:endParaRPr>
          </a:p>
          <a:p>
            <a:pPr>
              <a:buNone/>
            </a:pPr>
            <a:r>
              <a:rPr lang="en-US" sz="2000">
                <a:latin typeface="Segoe UI"/>
                <a:ea typeface="+mn-lt"/>
                <a:cs typeface="+mn-lt"/>
              </a:rPr>
              <a:t>  border: none;</a:t>
            </a:r>
            <a:endParaRPr lang="en-US" sz="2000">
              <a:latin typeface="Segoe UI"/>
              <a:cs typeface="Calibri"/>
            </a:endParaRPr>
          </a:p>
          <a:p>
            <a:pPr>
              <a:buNone/>
            </a:pPr>
            <a:r>
              <a:rPr lang="en-US" sz="2000">
                <a:latin typeface="Segoe UI"/>
                <a:ea typeface="+mn-lt"/>
                <a:cs typeface="+mn-lt"/>
              </a:rPr>
              <a:t>  cursor: pointer;</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A1BDAEE0-D00C-E120-1CD1-4B2BCDCE598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43C8C3E-AAAE-708D-09E5-E76A9DE4219C}"/>
              </a:ext>
            </a:extLst>
          </p:cNvPr>
          <p:cNvSpPr>
            <a:spLocks noGrp="1"/>
          </p:cNvSpPr>
          <p:nvPr>
            <p:ph type="sldNum" sz="quarter" idx="12"/>
          </p:nvPr>
        </p:nvSpPr>
        <p:spPr/>
        <p:txBody>
          <a:bodyPr/>
          <a:lstStyle/>
          <a:p>
            <a:fld id="{D4C40640-FB97-403C-ACEE-868BB27D48AD}" type="slidenum">
              <a:rPr lang="en-IN" smtClean="0"/>
              <a:t>121</a:t>
            </a:fld>
            <a:endParaRPr lang="en-IN"/>
          </a:p>
        </p:txBody>
      </p:sp>
    </p:spTree>
    <p:extLst>
      <p:ext uri="{BB962C8B-B14F-4D97-AF65-F5344CB8AC3E}">
        <p14:creationId xmlns:p14="http://schemas.microsoft.com/office/powerpoint/2010/main" val="32623483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B135-3CF6-5C30-8990-C27A1AD6AC1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9727C0B9-3FD4-46AB-AB66-7E6D4C54781C}"/>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6. Layout and Positioning</a:t>
            </a:r>
            <a:r>
              <a:rPr lang="en-US" sz="2000">
                <a:latin typeface="Segoe UI"/>
                <a:ea typeface="+mn-lt"/>
                <a:cs typeface="+mn-lt"/>
              </a:rPr>
              <a:t>: You can control the layout and positioning of form elements using CSS properties like </a:t>
            </a:r>
            <a:r>
              <a:rPr lang="en-US" sz="2000">
                <a:latin typeface="Segoe UI"/>
                <a:cs typeface="Segoe UI"/>
              </a:rPr>
              <a:t>display</a:t>
            </a:r>
            <a:r>
              <a:rPr lang="en-US" sz="2000">
                <a:latin typeface="Segoe UI"/>
                <a:ea typeface="+mn-lt"/>
                <a:cs typeface="+mn-lt"/>
              </a:rPr>
              <a:t>, </a:t>
            </a:r>
            <a:r>
              <a:rPr lang="en-US" sz="2000">
                <a:latin typeface="Segoe UI"/>
                <a:cs typeface="Segoe UI"/>
              </a:rPr>
              <a:t>float</a:t>
            </a:r>
            <a:r>
              <a:rPr lang="en-US" sz="2000">
                <a:latin typeface="Segoe UI"/>
                <a:ea typeface="+mn-lt"/>
                <a:cs typeface="+mn-lt"/>
              </a:rPr>
              <a:t>, </a:t>
            </a:r>
            <a:r>
              <a:rPr lang="en-US" sz="2000">
                <a:latin typeface="Segoe UI"/>
                <a:cs typeface="Segoe UI"/>
              </a:rPr>
              <a:t>position</a:t>
            </a:r>
            <a:r>
              <a:rPr lang="en-US" sz="2000">
                <a:latin typeface="Segoe UI"/>
                <a:ea typeface="+mn-lt"/>
                <a:cs typeface="+mn-lt"/>
              </a:rPr>
              <a:t>, </a:t>
            </a:r>
            <a:r>
              <a:rPr lang="en-US" sz="2000">
                <a:latin typeface="Segoe UI"/>
                <a:cs typeface="Segoe UI"/>
              </a:rPr>
              <a:t>width</a:t>
            </a:r>
            <a:r>
              <a:rPr lang="en-US" sz="2000">
                <a:latin typeface="Segoe UI"/>
                <a:ea typeface="+mn-lt"/>
                <a:cs typeface="+mn-lt"/>
              </a:rPr>
              <a:t>, </a:t>
            </a:r>
            <a:r>
              <a:rPr lang="en-US" sz="2000">
                <a:latin typeface="Segoe UI"/>
                <a:cs typeface="Segoe UI"/>
              </a:rPr>
              <a:t>height</a:t>
            </a:r>
            <a:r>
              <a:rPr lang="en-US" sz="2000">
                <a:latin typeface="Segoe UI"/>
                <a:ea typeface="+mn-lt"/>
                <a:cs typeface="+mn-lt"/>
              </a:rPr>
              <a:t>, </a:t>
            </a:r>
            <a:r>
              <a:rPr lang="en-US" sz="2000">
                <a:latin typeface="Segoe UI"/>
                <a:cs typeface="Segoe UI"/>
              </a:rPr>
              <a:t>margin</a:t>
            </a:r>
            <a:r>
              <a:rPr lang="en-US" sz="2000">
                <a:latin typeface="Segoe UI"/>
                <a:ea typeface="+mn-lt"/>
                <a:cs typeface="+mn-lt"/>
              </a:rPr>
              <a:t>, </a:t>
            </a:r>
            <a:r>
              <a:rPr lang="en-US" sz="2000">
                <a:latin typeface="Segoe UI"/>
                <a:cs typeface="Segoe UI"/>
              </a:rPr>
              <a:t>padding</a:t>
            </a:r>
            <a:r>
              <a:rPr lang="en-US" sz="2000">
                <a:latin typeface="Segoe UI"/>
                <a:ea typeface="+mn-lt"/>
                <a:cs typeface="+mn-lt"/>
              </a:rPr>
              <a:t>, and others.</a:t>
            </a:r>
            <a:endParaRPr lang="en-US" sz="2000">
              <a:latin typeface="Segoe UI"/>
              <a:cs typeface="Calibri"/>
            </a:endParaRPr>
          </a:p>
          <a:p>
            <a:endParaRPr lang="en-US">
              <a:cs typeface="Calibri"/>
            </a:endParaRPr>
          </a:p>
        </p:txBody>
      </p:sp>
      <p:sp>
        <p:nvSpPr>
          <p:cNvPr id="4" name="Footer Placeholder 3">
            <a:extLst>
              <a:ext uri="{FF2B5EF4-FFF2-40B4-BE49-F238E27FC236}">
                <a16:creationId xmlns:a16="http://schemas.microsoft.com/office/drawing/2014/main" id="{0E8E0156-6BEC-AB6C-B2FE-40552906F7F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D4C8A85-1654-1767-EFBA-DF29C2857FC3}"/>
              </a:ext>
            </a:extLst>
          </p:cNvPr>
          <p:cNvSpPr>
            <a:spLocks noGrp="1"/>
          </p:cNvSpPr>
          <p:nvPr>
            <p:ph type="sldNum" sz="quarter" idx="12"/>
          </p:nvPr>
        </p:nvSpPr>
        <p:spPr/>
        <p:txBody>
          <a:bodyPr/>
          <a:lstStyle/>
          <a:p>
            <a:fld id="{D4C40640-FB97-403C-ACEE-868BB27D48AD}" type="slidenum">
              <a:rPr lang="en-IN" smtClean="0"/>
              <a:t>122</a:t>
            </a:fld>
            <a:endParaRPr lang="en-IN"/>
          </a:p>
        </p:txBody>
      </p:sp>
    </p:spTree>
    <p:extLst>
      <p:ext uri="{BB962C8B-B14F-4D97-AF65-F5344CB8AC3E}">
        <p14:creationId xmlns:p14="http://schemas.microsoft.com/office/powerpoint/2010/main" val="597120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715F1F-6C28-25F1-30EB-566DFCA68FFA}"/>
              </a:ext>
            </a:extLst>
          </p:cNvPr>
          <p:cNvSpPr>
            <a:spLocks noGrp="1"/>
          </p:cNvSpPr>
          <p:nvPr>
            <p:ph type="title"/>
          </p:nvPr>
        </p:nvSpPr>
        <p:spPr>
          <a:xfrm>
            <a:off x="838200" y="365125"/>
            <a:ext cx="10515600" cy="1210545"/>
          </a:xfrm>
        </p:spPr>
        <p:txBody>
          <a:bodyPr/>
          <a:lstStyle/>
          <a:p>
            <a:br>
              <a:rPr lang="en-US" sz="3600">
                <a:latin typeface="Segoe UI"/>
                <a:cs typeface="Segoe UI"/>
              </a:rPr>
            </a:br>
            <a:r>
              <a:rPr lang="en-US" sz="3600">
                <a:latin typeface="Segoe UI"/>
                <a:cs typeface="Segoe UI"/>
              </a:rPr>
              <a:t>Counters</a:t>
            </a:r>
            <a:endParaRPr lang="en-US" sz="3600"/>
          </a:p>
          <a:p>
            <a:endParaRPr lang="en-US">
              <a:cs typeface="Calibri Light"/>
            </a:endParaRPr>
          </a:p>
        </p:txBody>
      </p:sp>
      <p:sp>
        <p:nvSpPr>
          <p:cNvPr id="6" name="Content Placeholder 5">
            <a:extLst>
              <a:ext uri="{FF2B5EF4-FFF2-40B4-BE49-F238E27FC236}">
                <a16:creationId xmlns:a16="http://schemas.microsoft.com/office/drawing/2014/main" id="{BE4EAD9E-8D40-F9C1-3520-5DA4FCCC787B}"/>
              </a:ext>
            </a:extLst>
          </p:cNvPr>
          <p:cNvSpPr>
            <a:spLocks noGrp="1"/>
          </p:cNvSpPr>
          <p:nvPr>
            <p:ph idx="1"/>
          </p:nvPr>
        </p:nvSpPr>
        <p:spPr/>
        <p:txBody>
          <a:bodyPr vert="horz" lIns="91440" tIns="45720" rIns="91440" bIns="45720" rtlCol="0" anchor="t">
            <a:normAutofit/>
          </a:bodyPr>
          <a:lstStyle/>
          <a:p>
            <a:r>
              <a:rPr lang="en-US" sz="2000">
                <a:latin typeface="Segoe UI"/>
                <a:ea typeface="Verdana"/>
                <a:cs typeface="Calibri"/>
              </a:rPr>
              <a:t>CSS counters are "variables" maintained by CSS whose values can be incremented by CSS rules.</a:t>
            </a:r>
          </a:p>
          <a:p>
            <a:r>
              <a:rPr lang="en-US" sz="2000">
                <a:latin typeface="Segoe UI"/>
                <a:ea typeface="Verdana"/>
                <a:cs typeface="Calibri"/>
              </a:rPr>
              <a:t>To work with CSS counters we will use the following properties:</a:t>
            </a:r>
          </a:p>
          <a:p>
            <a:pPr>
              <a:buFont typeface="Courier New" panose="020B0604020202020204" pitchFamily="34" charset="0"/>
              <a:buChar char="o"/>
            </a:pPr>
            <a:r>
              <a:rPr lang="en-US" sz="2000">
                <a:solidFill>
                  <a:srgbClr val="DC143C"/>
                </a:solidFill>
                <a:latin typeface="Segoe UI"/>
                <a:ea typeface="Verdana"/>
                <a:cs typeface="Calibri"/>
              </a:rPr>
              <a:t>counter-reset</a:t>
            </a:r>
            <a:r>
              <a:rPr lang="en-US" sz="2000">
                <a:latin typeface="Segoe UI"/>
                <a:ea typeface="Verdana"/>
                <a:cs typeface="Calibri"/>
              </a:rPr>
              <a:t> - Creates or resets a counter</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counter-increment</a:t>
            </a:r>
            <a:r>
              <a:rPr lang="en-US" sz="2000">
                <a:latin typeface="Segoe UI"/>
                <a:ea typeface="Verdana"/>
                <a:cs typeface="Calibri"/>
              </a:rPr>
              <a:t> - Increments a counter value</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content</a:t>
            </a:r>
            <a:r>
              <a:rPr lang="en-US" sz="2000">
                <a:latin typeface="Segoe UI"/>
                <a:ea typeface="Verdana"/>
                <a:cs typeface="Calibri"/>
              </a:rPr>
              <a:t> - Inserts generated content</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a:t>
            </a:r>
            <a:r>
              <a:rPr lang="en-US" sz="2000">
                <a:latin typeface="Segoe UI"/>
                <a:ea typeface="Verdana"/>
                <a:cs typeface="Calibri"/>
              </a:rPr>
              <a:t> or </a:t>
            </a:r>
            <a:r>
              <a:rPr lang="en-US" sz="2000">
                <a:solidFill>
                  <a:srgbClr val="DC143C"/>
                </a:solidFill>
                <a:latin typeface="Segoe UI"/>
                <a:ea typeface="Verdana"/>
                <a:cs typeface="Calibri"/>
              </a:rPr>
              <a:t>counters()</a:t>
            </a:r>
            <a:r>
              <a:rPr lang="en-US" sz="2000">
                <a:latin typeface="Segoe UI"/>
                <a:ea typeface="Verdana"/>
                <a:cs typeface="Calibri"/>
              </a:rPr>
              <a:t> function - Adds the value of a counter to an element</a:t>
            </a:r>
            <a:endParaRPr lang="en-US" sz="2000">
              <a:latin typeface="Segoe UI"/>
              <a:cs typeface="Calibri Light"/>
            </a:endParaRPr>
          </a:p>
          <a:p>
            <a:r>
              <a:rPr lang="en-US" sz="2000">
                <a:latin typeface="Segoe UI"/>
                <a:ea typeface="Verdana"/>
                <a:cs typeface="Calibri"/>
              </a:rPr>
              <a:t>To use a CSS counter, it must first be created with </a:t>
            </a:r>
            <a:r>
              <a:rPr lang="en-US" sz="2000">
                <a:solidFill>
                  <a:srgbClr val="DC143C"/>
                </a:solidFill>
                <a:latin typeface="Segoe UI"/>
                <a:ea typeface="Verdana"/>
                <a:cs typeface="Calibri"/>
              </a:rPr>
              <a:t>counter-reset</a:t>
            </a:r>
            <a:r>
              <a:rPr lang="en-US" sz="2000">
                <a:latin typeface="Segoe UI"/>
                <a:ea typeface="Verdana"/>
                <a:cs typeface="Calibri"/>
              </a:rPr>
              <a:t>.</a:t>
            </a:r>
            <a:endParaRPr lang="en-US" sz="2000">
              <a:latin typeface="Segoe UI"/>
              <a:cs typeface="Segoe UI"/>
            </a:endParaRPr>
          </a:p>
          <a:p>
            <a:pPr marL="0" indent="0">
              <a:buNone/>
            </a:pPr>
            <a:endParaRPr lang="en-US" sz="2400">
              <a:latin typeface="Calibri Light"/>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632242803"/>
      </p:ext>
    </p:extLst>
  </p:cSld>
  <p:clrMapOvr>
    <a:masterClrMapping/>
  </p:clrMapOvr>
  <p:transition spd="slow">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8D37D-D072-406C-2379-1BD487E6B25B}"/>
              </a:ext>
            </a:extLst>
          </p:cNvPr>
          <p:cNvSpPr>
            <a:spLocks noGrp="1"/>
          </p:cNvSpPr>
          <p:nvPr>
            <p:ph idx="1"/>
          </p:nvPr>
        </p:nvSpPr>
        <p:spPr>
          <a:xfrm>
            <a:off x="636918" y="172230"/>
            <a:ext cx="10716882" cy="6004733"/>
          </a:xfrm>
        </p:spPr>
        <p:txBody>
          <a:bodyPr vert="horz" lIns="91440" tIns="45720" rIns="91440" bIns="45720" rtlCol="0" anchor="t">
            <a:normAutofit/>
          </a:bodyPr>
          <a:lstStyle/>
          <a:p>
            <a:endParaRPr lang="en-US" sz="2400" b="1">
              <a:latin typeface="Segoe UI"/>
              <a:cs typeface="Segoe UI"/>
            </a:endParaRPr>
          </a:p>
          <a:p>
            <a:r>
              <a:rPr lang="en-US">
                <a:latin typeface="Segoe UI"/>
                <a:cs typeface="Segoe UI"/>
              </a:rPr>
              <a:t>Example</a:t>
            </a:r>
            <a:endParaRPr lang="en-US">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sz="2000">
              <a:latin typeface="Segoe UI"/>
              <a:ea typeface="Verdana"/>
              <a:cs typeface="Segoe UI"/>
            </a:endParaRPr>
          </a:p>
          <a:p>
            <a:r>
              <a:rPr lang="en-US" sz="2000">
                <a:latin typeface="Segoe UI"/>
                <a:ea typeface="Verdana"/>
                <a:cs typeface="Calibri"/>
              </a:rPr>
              <a:t>This example creates a counter for the page, then increments the counter value for each &lt;h2&gt; element and adds "Section &lt;</a:t>
            </a:r>
            <a:r>
              <a:rPr lang="en-US" sz="2000" i="1">
                <a:latin typeface="Segoe UI"/>
                <a:ea typeface="Verdana"/>
                <a:cs typeface="Calibri"/>
              </a:rPr>
              <a:t>value of the counter</a:t>
            </a:r>
            <a:r>
              <a:rPr lang="en-US" sz="2000">
                <a:latin typeface="Segoe UI"/>
                <a:ea typeface="Verdana"/>
                <a:cs typeface="Calibri"/>
              </a:rPr>
              <a:t>&gt;:" to the beginning of each &lt;h2&gt; element</a:t>
            </a:r>
            <a:endParaRPr lang="en-US" sz="2000">
              <a:latin typeface="Segoe UI"/>
              <a:cs typeface="Calibri"/>
            </a:endParaRPr>
          </a:p>
        </p:txBody>
      </p:sp>
      <p:sp>
        <p:nvSpPr>
          <p:cNvPr id="4" name="Footer Placeholder 3">
            <a:extLst>
              <a:ext uri="{FF2B5EF4-FFF2-40B4-BE49-F238E27FC236}">
                <a16:creationId xmlns:a16="http://schemas.microsoft.com/office/drawing/2014/main" id="{B576192B-AF3D-7CEA-4046-BFB7E62A5BC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C8AE4BE-06B2-C20D-1119-D17C9C52EC24}"/>
              </a:ext>
            </a:extLst>
          </p:cNvPr>
          <p:cNvSpPr>
            <a:spLocks noGrp="1"/>
          </p:cNvSpPr>
          <p:nvPr>
            <p:ph type="sldNum" sz="quarter" idx="12"/>
          </p:nvPr>
        </p:nvSpPr>
        <p:spPr/>
        <p:txBody>
          <a:bodyPr/>
          <a:lstStyle/>
          <a:p>
            <a:fld id="{D4C40640-FB97-403C-ACEE-868BB27D48AD}" type="slidenum">
              <a:rPr lang="en-IN" smtClean="0"/>
              <a:t>124</a:t>
            </a:fld>
            <a:endParaRPr lang="en-IN"/>
          </a:p>
        </p:txBody>
      </p:sp>
    </p:spTree>
    <p:extLst>
      <p:ext uri="{BB962C8B-B14F-4D97-AF65-F5344CB8AC3E}">
        <p14:creationId xmlns:p14="http://schemas.microsoft.com/office/powerpoint/2010/main" val="17004078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521F-F0A5-E1D5-DD9F-5BB6BDE178EB}"/>
              </a:ext>
            </a:extLst>
          </p:cNvPr>
          <p:cNvSpPr>
            <a:spLocks noGrp="1"/>
          </p:cNvSpPr>
          <p:nvPr>
            <p:ph type="title"/>
          </p:nvPr>
        </p:nvSpPr>
        <p:spPr/>
        <p:txBody>
          <a:bodyPr>
            <a:normAutofit/>
          </a:bodyPr>
          <a:lstStyle/>
          <a:p>
            <a:r>
              <a:rPr lang="en-US" sz="3600">
                <a:latin typeface="Segoe UI"/>
                <a:cs typeface="Segoe UI"/>
              </a:rPr>
              <a:t>Nesting Counters</a:t>
            </a:r>
            <a:endParaRPr lang="en-US" sz="3600"/>
          </a:p>
        </p:txBody>
      </p:sp>
      <p:sp>
        <p:nvSpPr>
          <p:cNvPr id="3" name="Content Placeholder 2">
            <a:extLst>
              <a:ext uri="{FF2B5EF4-FFF2-40B4-BE49-F238E27FC236}">
                <a16:creationId xmlns:a16="http://schemas.microsoft.com/office/drawing/2014/main" id="{E008C594-86FB-C045-4715-41A0ABA8507A}"/>
              </a:ext>
            </a:extLst>
          </p:cNvPr>
          <p:cNvSpPr>
            <a:spLocks noGrp="1"/>
          </p:cNvSpPr>
          <p:nvPr>
            <p:ph idx="1"/>
          </p:nvPr>
        </p:nvSpPr>
        <p:spPr/>
        <p:txBody>
          <a:bodyPr vert="horz" lIns="91440" tIns="45720" rIns="91440" bIns="45720" rtlCol="0" anchor="t">
            <a:normAutofit/>
          </a:bodyPr>
          <a:lstStyle/>
          <a:p>
            <a:r>
              <a:rPr lang="en-US" sz="2000">
                <a:latin typeface="Segoe UI"/>
                <a:ea typeface="+mn-lt"/>
                <a:cs typeface="+mn-lt"/>
              </a:rPr>
              <a:t>In CSS, nesting counters refer to the ability to create hierarchical counters for numbered elements within nested structures, such as lists or sections.</a:t>
            </a:r>
          </a:p>
          <a:p>
            <a:pPr marL="0" indent="0">
              <a:buNone/>
            </a:pPr>
            <a:endParaRPr lang="en-US" sz="2000">
              <a:latin typeface="Segoe UI"/>
              <a:ea typeface="+mn-lt"/>
              <a:cs typeface="+mn-lt"/>
            </a:endParaRPr>
          </a:p>
          <a:p>
            <a:r>
              <a:rPr lang="en-US" sz="2000">
                <a:latin typeface="Segoe UI"/>
                <a:ea typeface="+mn-lt"/>
                <a:cs typeface="+mn-lt"/>
              </a:rPr>
              <a:t> They allow you to automatically generate sequential numbers or labels for different levels of nesting.</a:t>
            </a:r>
          </a:p>
          <a:p>
            <a:pPr marL="0" indent="0">
              <a:buNone/>
            </a:pPr>
            <a:endParaRPr lang="en-US" sz="2000">
              <a:latin typeface="Segoe UI"/>
              <a:ea typeface="+mn-lt"/>
              <a:cs typeface="+mn-lt"/>
            </a:endParaRPr>
          </a:p>
          <a:p>
            <a:r>
              <a:rPr lang="en-US" sz="2000">
                <a:latin typeface="Segoe UI"/>
                <a:ea typeface="+mn-lt"/>
                <a:cs typeface="+mn-lt"/>
              </a:rPr>
              <a:t>The counter-reset and counter-increment properties are used to define and manipulate counters in CSS.</a:t>
            </a:r>
          </a:p>
          <a:p>
            <a:pPr marL="0" indent="0">
              <a:buNone/>
            </a:pPr>
            <a:endParaRPr lang="en-US" sz="2000">
              <a:latin typeface="Segoe UI"/>
              <a:cs typeface="Calibri"/>
            </a:endParaRPr>
          </a:p>
          <a:p>
            <a:endParaRPr lang="en-US" sz="2000">
              <a:latin typeface="Segoe UI"/>
              <a:cs typeface="Calibri"/>
            </a:endParaRPr>
          </a:p>
        </p:txBody>
      </p:sp>
      <p:sp>
        <p:nvSpPr>
          <p:cNvPr id="4" name="Footer Placeholder 3">
            <a:extLst>
              <a:ext uri="{FF2B5EF4-FFF2-40B4-BE49-F238E27FC236}">
                <a16:creationId xmlns:a16="http://schemas.microsoft.com/office/drawing/2014/main" id="{64A1E80E-849F-F8A1-6496-B3957618BD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AFEF17B-3E58-BB58-5EEC-3E3DFCCF702D}"/>
              </a:ext>
            </a:extLst>
          </p:cNvPr>
          <p:cNvSpPr>
            <a:spLocks noGrp="1"/>
          </p:cNvSpPr>
          <p:nvPr>
            <p:ph type="sldNum" sz="quarter" idx="12"/>
          </p:nvPr>
        </p:nvSpPr>
        <p:spPr/>
        <p:txBody>
          <a:bodyPr/>
          <a:lstStyle/>
          <a:p>
            <a:fld id="{D4C40640-FB97-403C-ACEE-868BB27D48AD}" type="slidenum">
              <a:rPr lang="en-IN" smtClean="0"/>
              <a:t>125</a:t>
            </a:fld>
            <a:endParaRPr lang="en-IN"/>
          </a:p>
        </p:txBody>
      </p:sp>
    </p:spTree>
    <p:extLst>
      <p:ext uri="{BB962C8B-B14F-4D97-AF65-F5344CB8AC3E}">
        <p14:creationId xmlns:p14="http://schemas.microsoft.com/office/powerpoint/2010/main" val="145622671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89B6-2A53-D466-7BFF-B3442098FD9F}"/>
              </a:ext>
            </a:extLst>
          </p:cNvPr>
          <p:cNvSpPr>
            <a:spLocks noGrp="1"/>
          </p:cNvSpPr>
          <p:nvPr>
            <p:ph type="title"/>
          </p:nvPr>
        </p:nvSpPr>
        <p:spPr>
          <a:xfrm>
            <a:off x="924464" y="508899"/>
            <a:ext cx="10515600" cy="635450"/>
          </a:xfrm>
        </p:spPr>
        <p:txBody>
          <a:bodyPr/>
          <a:lstStyle/>
          <a:p>
            <a:endParaRPr lang="en-US" sz="3200">
              <a:latin typeface="Segoe UI"/>
              <a:cs typeface="Segoe UI"/>
            </a:endParaRPr>
          </a:p>
          <a:p>
            <a:endParaRPr lang="en-US">
              <a:cs typeface="Calibri Light"/>
            </a:endParaRPr>
          </a:p>
        </p:txBody>
      </p:sp>
      <p:sp>
        <p:nvSpPr>
          <p:cNvPr id="3" name="Content Placeholder 2">
            <a:extLst>
              <a:ext uri="{FF2B5EF4-FFF2-40B4-BE49-F238E27FC236}">
                <a16:creationId xmlns:a16="http://schemas.microsoft.com/office/drawing/2014/main" id="{B3D7131D-4C25-9211-737C-A3273EEBF790}"/>
              </a:ext>
            </a:extLst>
          </p:cNvPr>
          <p:cNvSpPr>
            <a:spLocks noGrp="1"/>
          </p:cNvSpPr>
          <p:nvPr>
            <p:ph idx="1"/>
          </p:nvPr>
        </p:nvSpPr>
        <p:spPr>
          <a:xfrm>
            <a:off x="694427" y="373513"/>
            <a:ext cx="10659373" cy="6306657"/>
          </a:xfrm>
        </p:spPr>
        <p:txBody>
          <a:bodyPr vert="horz" lIns="91440" tIns="45720" rIns="91440" bIns="45720" rtlCol="0" anchor="t">
            <a:noAutofit/>
          </a:bodyPr>
          <a:lstStyle/>
          <a:p>
            <a:r>
              <a:rPr lang="en-US" sz="2400" b="1">
                <a:latin typeface="Segoe UI"/>
                <a:cs typeface="Segoe UI"/>
              </a:rPr>
              <a:t>Example</a:t>
            </a:r>
            <a:endParaRPr lang="en-US" sz="2400" b="1">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 {</a:t>
            </a:r>
            <a:br>
              <a:rPr lang="en-US" sz="2000">
                <a:latin typeface="Segoe UI"/>
              </a:rPr>
            </a:br>
            <a:r>
              <a:rPr lang="en-US" sz="2000">
                <a:latin typeface="Segoe UI"/>
                <a:cs typeface="Segoe UI"/>
              </a:rPr>
              <a:t>  counter-reset: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counter(section) "." counter(subsection)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a:cs typeface="Calibri"/>
            </a:endParaRPr>
          </a:p>
        </p:txBody>
      </p:sp>
      <p:sp>
        <p:nvSpPr>
          <p:cNvPr id="4" name="Footer Placeholder 3">
            <a:extLst>
              <a:ext uri="{FF2B5EF4-FFF2-40B4-BE49-F238E27FC236}">
                <a16:creationId xmlns:a16="http://schemas.microsoft.com/office/drawing/2014/main" id="{B172BE5F-EA09-654E-C740-BE6F4EA549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6D725B7-FF49-F3B3-DE73-4D04AF53A3B5}"/>
              </a:ext>
            </a:extLst>
          </p:cNvPr>
          <p:cNvSpPr>
            <a:spLocks noGrp="1"/>
          </p:cNvSpPr>
          <p:nvPr>
            <p:ph type="sldNum" sz="quarter" idx="12"/>
          </p:nvPr>
        </p:nvSpPr>
        <p:spPr/>
        <p:txBody>
          <a:bodyPr/>
          <a:lstStyle/>
          <a:p>
            <a:fld id="{D4C40640-FB97-403C-ACEE-868BB27D48AD}" type="slidenum">
              <a:rPr lang="en-IN" smtClean="0"/>
              <a:t>126</a:t>
            </a:fld>
            <a:endParaRPr lang="en-IN"/>
          </a:p>
        </p:txBody>
      </p:sp>
    </p:spTree>
    <p:extLst>
      <p:ext uri="{BB962C8B-B14F-4D97-AF65-F5344CB8AC3E}">
        <p14:creationId xmlns:p14="http://schemas.microsoft.com/office/powerpoint/2010/main" val="31743162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F1DB4C-EE9C-732D-92AD-0E979BDF4982}"/>
              </a:ext>
            </a:extLst>
          </p:cNvPr>
          <p:cNvSpPr>
            <a:spLocks noGrp="1"/>
          </p:cNvSpPr>
          <p:nvPr>
            <p:ph type="title"/>
          </p:nvPr>
        </p:nvSpPr>
        <p:spPr/>
        <p:txBody>
          <a:bodyPr/>
          <a:lstStyle/>
          <a:p>
            <a:br>
              <a:rPr lang="en-US" sz="3200">
                <a:latin typeface="Segoe UI"/>
                <a:cs typeface="Segoe UI"/>
              </a:rPr>
            </a:br>
            <a:r>
              <a:rPr lang="en-US" sz="3200">
                <a:latin typeface="Segoe UI"/>
                <a:cs typeface="Segoe UI"/>
              </a:rPr>
              <a:t>CSS Website Layout</a:t>
            </a:r>
            <a:endParaRPr lang="en-US"/>
          </a:p>
          <a:p>
            <a:endParaRPr lang="en-US">
              <a:cs typeface="Calibri Light"/>
            </a:endParaRPr>
          </a:p>
        </p:txBody>
      </p:sp>
      <p:sp>
        <p:nvSpPr>
          <p:cNvPr id="7" name="Content Placeholder 6">
            <a:extLst>
              <a:ext uri="{FF2B5EF4-FFF2-40B4-BE49-F238E27FC236}">
                <a16:creationId xmlns:a16="http://schemas.microsoft.com/office/drawing/2014/main" id="{27D5FB3E-9CBA-A09B-0792-9905D9404F46}"/>
              </a:ext>
            </a:extLst>
          </p:cNvPr>
          <p:cNvSpPr>
            <a:spLocks noGrp="1"/>
          </p:cNvSpPr>
          <p:nvPr>
            <p:ph idx="1"/>
          </p:nvPr>
        </p:nvSpPr>
        <p:spPr>
          <a:xfrm>
            <a:off x="823823" y="1336795"/>
            <a:ext cx="10529977" cy="4840168"/>
          </a:xfrm>
        </p:spPr>
        <p:txBody>
          <a:bodyPr vert="horz" lIns="91440" tIns="45720" rIns="91440" bIns="45720" rtlCol="0" anchor="t">
            <a:normAutofit/>
          </a:bodyPr>
          <a:lstStyle/>
          <a:p>
            <a:pPr marL="0" indent="0">
              <a:buNone/>
            </a:pPr>
            <a:endParaRPr lang="en-US" sz="2000">
              <a:latin typeface="Segoe UI"/>
              <a:cs typeface="Segoe UI"/>
            </a:endParaRPr>
          </a:p>
          <a:p>
            <a:r>
              <a:rPr lang="en-US" sz="2000">
                <a:latin typeface="Segoe UI"/>
                <a:ea typeface="Verdana"/>
                <a:cs typeface="Segoe UI"/>
              </a:rPr>
              <a:t>A website is often divided into headers, menus, content and a footer.</a:t>
            </a:r>
            <a:endParaRPr lang="en-US" sz="2000">
              <a:latin typeface="Segoe UI"/>
              <a:cs typeface="Segoe UI"/>
            </a:endParaRPr>
          </a:p>
          <a:p>
            <a:pPr marL="0" indent="0">
              <a:buNone/>
            </a:pPr>
            <a:endParaRPr lang="en-US" sz="2000">
              <a:latin typeface="Segoe UI"/>
              <a:ea typeface="Verdana"/>
              <a:cs typeface="Segoe UI"/>
            </a:endParaRPr>
          </a:p>
          <a:p>
            <a:pPr marL="0" indent="0">
              <a:buNone/>
            </a:pPr>
            <a:r>
              <a:rPr lang="en-US" sz="2400" u="sng">
                <a:latin typeface="Segoe UI"/>
                <a:ea typeface="Verdana"/>
                <a:cs typeface="Segoe UI"/>
              </a:rPr>
              <a:t>Header</a:t>
            </a:r>
            <a:endParaRPr lang="en-US" sz="2000">
              <a:latin typeface="Segoe UI"/>
              <a:ea typeface="Verdana"/>
              <a:cs typeface="Segoe UI"/>
            </a:endParaRPr>
          </a:p>
          <a:p>
            <a:pPr marL="0" indent="0">
              <a:buNone/>
            </a:pPr>
            <a:r>
              <a:rPr lang="en-US" sz="2000">
                <a:latin typeface="Segoe UI"/>
                <a:ea typeface="Verdana"/>
                <a:cs typeface="Segoe UI"/>
              </a:rPr>
              <a:t>A header is usually located at the top of the website (or right below a top navigation menu). It often contains a logo or the website name.</a:t>
            </a:r>
            <a:endParaRPr lang="en-US" sz="2000">
              <a:latin typeface="Segoe UI"/>
            </a:endParaRPr>
          </a:p>
          <a:p>
            <a:pPr marL="0" indent="0">
              <a:buNone/>
            </a:pPr>
            <a:endParaRPr lang="en-US" sz="2000">
              <a:latin typeface="Segoe UI"/>
              <a:ea typeface="Verdana"/>
              <a:cs typeface="Segoe UI"/>
            </a:endParaRPr>
          </a:p>
          <a:p>
            <a:pPr>
              <a:buNone/>
            </a:pPr>
            <a:r>
              <a:rPr lang="en-US" sz="2400" u="sng">
                <a:latin typeface="Segoe UI"/>
                <a:ea typeface="Verdana"/>
                <a:cs typeface="Segoe UI"/>
              </a:rPr>
              <a:t>Navigation Bar</a:t>
            </a:r>
            <a:endParaRPr lang="en-US" u="sng"/>
          </a:p>
          <a:p>
            <a:pPr marL="0" indent="0">
              <a:buNone/>
            </a:pPr>
            <a:r>
              <a:rPr lang="en-US" sz="2000">
                <a:latin typeface="Segoe UI"/>
                <a:ea typeface="Verdana"/>
                <a:cs typeface="Segoe UI"/>
              </a:rPr>
              <a:t>A navigation bar contains a list of links to help visitors navigating through your website</a:t>
            </a:r>
            <a:r>
              <a:rPr lang="en-US" sz="1100">
                <a:latin typeface="Verdana"/>
                <a:ea typeface="Verdana"/>
                <a:cs typeface="Segoe UI"/>
              </a:rPr>
              <a:t>.</a:t>
            </a:r>
            <a:endParaRPr lang="en-US"/>
          </a:p>
          <a:p>
            <a:pPr marL="0" indent="0">
              <a:buNone/>
            </a:pPr>
            <a:endParaRPr lang="en-US" sz="1100">
              <a:latin typeface="Verdana"/>
              <a:ea typeface="Verdana"/>
              <a:cs typeface="Segoe UI"/>
            </a:endParaRPr>
          </a:p>
          <a:p>
            <a:pPr marL="0" indent="0">
              <a:buNone/>
            </a:pPr>
            <a:endParaRPr lang="en-US" sz="2400">
              <a:latin typeface="Segoe UI"/>
              <a:ea typeface="Verdana"/>
              <a:cs typeface="Segoe UI"/>
            </a:endParaRPr>
          </a:p>
          <a:p>
            <a:pPr marL="0" indent="0">
              <a:buNone/>
            </a:pPr>
            <a:endParaRPr lang="en-US" sz="2400">
              <a:latin typeface="Segoe UI"/>
              <a:ea typeface="Verdana"/>
              <a:cs typeface="Segoe UI"/>
            </a:endParaRPr>
          </a:p>
          <a:p>
            <a:endParaRPr lang="en-US" sz="2000">
              <a:latin typeface="Segoe UI"/>
              <a:ea typeface="Verdana"/>
              <a:cs typeface="Segoe UI"/>
            </a:endParaRPr>
          </a:p>
          <a:p>
            <a:endParaRPr lang="en-US">
              <a:latin typeface="Calibri" panose="020F0502020204030204"/>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11445865"/>
      </p:ext>
    </p:extLst>
  </p:cSld>
  <p:clrMapOvr>
    <a:masterClrMapping/>
  </p:clrMapOvr>
  <p:transition spd="slow">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2FDE0-7D98-CB5C-6FEE-C3702F97C7B6}"/>
              </a:ext>
            </a:extLst>
          </p:cNvPr>
          <p:cNvSpPr>
            <a:spLocks noGrp="1"/>
          </p:cNvSpPr>
          <p:nvPr>
            <p:ph idx="1"/>
          </p:nvPr>
        </p:nvSpPr>
        <p:spPr>
          <a:xfrm>
            <a:off x="593785" y="387890"/>
            <a:ext cx="10760015" cy="5789073"/>
          </a:xfrm>
        </p:spPr>
        <p:txBody>
          <a:bodyPr vert="horz" lIns="91440" tIns="45720" rIns="91440" bIns="45720" rtlCol="0" anchor="t">
            <a:normAutofit/>
          </a:bodyPr>
          <a:lstStyle/>
          <a:p>
            <a:pPr marL="0" indent="0">
              <a:buNone/>
            </a:pPr>
            <a:r>
              <a:rPr lang="en-US" sz="2400" u="sng">
                <a:latin typeface="Segoe UI"/>
                <a:cs typeface="Segoe UI"/>
              </a:rPr>
              <a:t>Content</a:t>
            </a:r>
            <a:endParaRPr lang="en-US" u="sng">
              <a:cs typeface="Calibri" panose="020F0502020204030204"/>
            </a:endParaRPr>
          </a:p>
          <a:p>
            <a:pPr>
              <a:buNone/>
            </a:pPr>
            <a:r>
              <a:rPr lang="en-US" sz="2000">
                <a:latin typeface="Segoe UI"/>
                <a:ea typeface="Verdana"/>
                <a:cs typeface="Segoe UI"/>
              </a:rPr>
              <a:t>The layout in this section, often depends on the target users. The most common layout is one (or combining them) of the following:</a:t>
            </a:r>
            <a:endParaRPr lang="en-US" sz="2000">
              <a:latin typeface="Segoe UI"/>
              <a:cs typeface="Segoe UI"/>
            </a:endParaRPr>
          </a:p>
          <a:p>
            <a:pPr>
              <a:buFont typeface="Arial"/>
              <a:buChar char="•"/>
            </a:pPr>
            <a:r>
              <a:rPr lang="en-US" sz="2000" b="1">
                <a:latin typeface="Segoe UI"/>
                <a:ea typeface="Verdana"/>
                <a:cs typeface="Segoe UI"/>
              </a:rPr>
              <a:t>1-column</a:t>
            </a:r>
            <a:r>
              <a:rPr lang="en-US" sz="2000">
                <a:latin typeface="Segoe UI"/>
                <a:ea typeface="Verdana"/>
                <a:cs typeface="Segoe UI"/>
              </a:rPr>
              <a:t> (often used for mobile browsers)</a:t>
            </a:r>
            <a:endParaRPr lang="en-US" sz="2000">
              <a:latin typeface="Segoe UI"/>
              <a:cs typeface="Segoe UI"/>
            </a:endParaRPr>
          </a:p>
          <a:p>
            <a:pPr>
              <a:buFont typeface="Arial"/>
              <a:buChar char="•"/>
            </a:pPr>
            <a:r>
              <a:rPr lang="en-US" sz="2000" b="1">
                <a:latin typeface="Segoe UI"/>
                <a:ea typeface="Verdana"/>
                <a:cs typeface="Segoe UI"/>
              </a:rPr>
              <a:t>2-column</a:t>
            </a:r>
            <a:r>
              <a:rPr lang="en-US" sz="2000">
                <a:latin typeface="Segoe UI"/>
                <a:ea typeface="Verdana"/>
                <a:cs typeface="Segoe UI"/>
              </a:rPr>
              <a:t> (often used for tablets and laptops)</a:t>
            </a:r>
            <a:endParaRPr lang="en-US" sz="2000">
              <a:latin typeface="Segoe UI"/>
              <a:cs typeface="Segoe UI"/>
            </a:endParaRPr>
          </a:p>
          <a:p>
            <a:pPr>
              <a:buFont typeface="Arial"/>
              <a:buChar char="•"/>
            </a:pPr>
            <a:r>
              <a:rPr lang="en-US" sz="2000" b="1">
                <a:latin typeface="Segoe UI"/>
                <a:ea typeface="Verdana"/>
                <a:cs typeface="Segoe UI"/>
              </a:rPr>
              <a:t>3-column layout</a:t>
            </a:r>
            <a:r>
              <a:rPr lang="en-US" sz="2000">
                <a:latin typeface="Segoe UI"/>
                <a:ea typeface="Verdana"/>
                <a:cs typeface="Segoe UI"/>
              </a:rPr>
              <a:t> (only used for desktops)</a:t>
            </a:r>
            <a:endParaRPr lang="en-US" sz="2000">
              <a:latin typeface="Segoe UI"/>
            </a:endParaRPr>
          </a:p>
          <a:p>
            <a:pPr>
              <a:buFont typeface="Arial"/>
              <a:buChar char="•"/>
            </a:pPr>
            <a:endParaRPr lang="en-US" sz="2000">
              <a:latin typeface="Segoe UI"/>
              <a:ea typeface="Verdana"/>
              <a:cs typeface="Segoe UI"/>
            </a:endParaRPr>
          </a:p>
          <a:p>
            <a:pPr marL="0" indent="0">
              <a:buNone/>
            </a:pPr>
            <a:r>
              <a:rPr lang="en-US" sz="2400" u="sng">
                <a:latin typeface="Segoe UI"/>
                <a:ea typeface="Verdana"/>
                <a:cs typeface="Segoe UI"/>
              </a:rPr>
              <a:t>Footer</a:t>
            </a:r>
            <a:endParaRPr lang="en-US" sz="2000" u="sng">
              <a:latin typeface="Segoe UI"/>
              <a:ea typeface="Verdana"/>
              <a:cs typeface="Segoe UI"/>
            </a:endParaRPr>
          </a:p>
          <a:p>
            <a:pPr marL="0" indent="0">
              <a:buNone/>
            </a:pPr>
            <a:r>
              <a:rPr lang="en-US" sz="2000">
                <a:latin typeface="Segoe UI"/>
                <a:ea typeface="Verdana"/>
                <a:cs typeface="Segoe UI"/>
              </a:rPr>
              <a:t>The footer is placed at the bottom of your page. It often contains information like copyright and contact info.</a:t>
            </a:r>
            <a:endParaRPr lang="en-US" sz="2000">
              <a:latin typeface="Segoe UI"/>
            </a:endParaRPr>
          </a:p>
          <a:p>
            <a:pPr marL="0" indent="0">
              <a:buNone/>
            </a:pPr>
            <a:endParaRPr lang="en-US" sz="2400">
              <a:latin typeface="Segoe UI"/>
              <a:ea typeface="Verdana"/>
              <a:cs typeface="Segoe UI"/>
            </a:endParaRPr>
          </a:p>
          <a:p>
            <a:pPr>
              <a:buFont typeface="Arial"/>
              <a:buChar char="•"/>
            </a:pPr>
            <a:endParaRPr lang="en-US" sz="2000">
              <a:latin typeface="Segoe UI"/>
              <a:ea typeface="Verdana"/>
              <a:cs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0DA1E294-0260-7F43-A5DF-B695014D7BA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B39C58C-CD23-114D-3364-59ACBC5949DE}"/>
              </a:ext>
            </a:extLst>
          </p:cNvPr>
          <p:cNvSpPr>
            <a:spLocks noGrp="1"/>
          </p:cNvSpPr>
          <p:nvPr>
            <p:ph type="sldNum" sz="quarter" idx="12"/>
          </p:nvPr>
        </p:nvSpPr>
        <p:spPr/>
        <p:txBody>
          <a:bodyPr/>
          <a:lstStyle/>
          <a:p>
            <a:fld id="{D4C40640-FB97-403C-ACEE-868BB27D48AD}" type="slidenum">
              <a:rPr lang="en-IN" smtClean="0"/>
              <a:t>128</a:t>
            </a:fld>
            <a:endParaRPr lang="en-IN"/>
          </a:p>
        </p:txBody>
      </p:sp>
    </p:spTree>
    <p:extLst>
      <p:ext uri="{BB962C8B-B14F-4D97-AF65-F5344CB8AC3E}">
        <p14:creationId xmlns:p14="http://schemas.microsoft.com/office/powerpoint/2010/main" val="42805329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4AC3F-2E6C-1EE1-1591-0E03DC70FFD6}"/>
              </a:ext>
            </a:extLst>
          </p:cNvPr>
          <p:cNvSpPr>
            <a:spLocks noGrp="1"/>
          </p:cNvSpPr>
          <p:nvPr>
            <p:ph type="title"/>
          </p:nvPr>
        </p:nvSpPr>
        <p:spPr/>
        <p:txBody>
          <a:bodyPr/>
          <a:lstStyle/>
          <a:p>
            <a:r>
              <a:rPr lang="en-US" sz="4000">
                <a:latin typeface="Segoe UI"/>
                <a:cs typeface="Segoe UI"/>
              </a:rPr>
              <a:t>CSS Units</a:t>
            </a:r>
            <a:endParaRPr lang="en-US" sz="4000"/>
          </a:p>
          <a:p>
            <a:endParaRPr lang="en-US">
              <a:cs typeface="Calibri Light"/>
            </a:endParaRPr>
          </a:p>
        </p:txBody>
      </p:sp>
      <p:sp>
        <p:nvSpPr>
          <p:cNvPr id="6" name="Content Placeholder 5">
            <a:extLst>
              <a:ext uri="{FF2B5EF4-FFF2-40B4-BE49-F238E27FC236}">
                <a16:creationId xmlns:a16="http://schemas.microsoft.com/office/drawing/2014/main" id="{05277188-541C-8914-07B1-10FC16F7E09F}"/>
              </a:ext>
            </a:extLst>
          </p:cNvPr>
          <p:cNvSpPr>
            <a:spLocks noGrp="1"/>
          </p:cNvSpPr>
          <p:nvPr>
            <p:ph idx="1"/>
          </p:nvPr>
        </p:nvSpPr>
        <p:spPr>
          <a:xfrm>
            <a:off x="838200" y="1753738"/>
            <a:ext cx="10515600" cy="4351338"/>
          </a:xfrm>
        </p:spPr>
        <p:txBody>
          <a:bodyPr vert="horz" lIns="91440" tIns="45720" rIns="91440" bIns="45720" rtlCol="0" anchor="t">
            <a:normAutofit/>
          </a:bodyPr>
          <a:lstStyle/>
          <a:p>
            <a:r>
              <a:rPr lang="en-US" sz="2400">
                <a:latin typeface="Segoe UI"/>
                <a:ea typeface="Verdana"/>
                <a:cs typeface="Calibri Light"/>
              </a:rPr>
              <a:t>CSS has several different units for expressing a length.</a:t>
            </a:r>
            <a:endParaRPr lang="en-US" sz="2400">
              <a:cs typeface="Calibri"/>
            </a:endParaRPr>
          </a:p>
          <a:p>
            <a:r>
              <a:rPr lang="en-US" sz="2400">
                <a:latin typeface="Segoe UI"/>
                <a:ea typeface="Verdana"/>
                <a:cs typeface="Calibri Light"/>
              </a:rPr>
              <a:t>Many CSS properties take "length" values, such as width, margin, padding, font-size, etc.</a:t>
            </a:r>
          </a:p>
          <a:p>
            <a:r>
              <a:rPr lang="en-US" sz="2400">
                <a:latin typeface="Segoe UI"/>
                <a:ea typeface="Verdana"/>
                <a:cs typeface="Calibri Light"/>
              </a:rPr>
              <a:t>Length is a number followed by a length unit, such as 10px, 2em, etc.</a:t>
            </a:r>
          </a:p>
          <a:p>
            <a:r>
              <a:rPr lang="en-US" sz="2400">
                <a:latin typeface="Segoe UI"/>
                <a:ea typeface="Verdana"/>
                <a:cs typeface="Calibri Light"/>
              </a:rPr>
              <a:t>There are two types of length units: </a:t>
            </a:r>
          </a:p>
          <a:p>
            <a:pPr>
              <a:buFont typeface="Wingdings" panose="020B0604020202020204" pitchFamily="34" charset="0"/>
              <a:buChar char="Ø"/>
            </a:pPr>
            <a:r>
              <a:rPr lang="en-US" sz="2400">
                <a:latin typeface="Segoe UI"/>
                <a:ea typeface="Verdana"/>
                <a:cs typeface="Calibri Light"/>
              </a:rPr>
              <a:t>Absolute </a:t>
            </a:r>
            <a:endParaRPr lang="en-US" sz="2400">
              <a:latin typeface="Calibri" panose="020F0502020204030204"/>
              <a:ea typeface="Verdana"/>
              <a:cs typeface="Calibri" panose="020F0502020204030204"/>
            </a:endParaRPr>
          </a:p>
          <a:p>
            <a:pPr>
              <a:buFont typeface="Wingdings" panose="020B0604020202020204" pitchFamily="34" charset="0"/>
              <a:buChar char="Ø"/>
            </a:pPr>
            <a:r>
              <a:rPr lang="en-US" sz="2400">
                <a:latin typeface="Segoe UI"/>
                <a:ea typeface="Verdana"/>
                <a:cs typeface="Calibri Light"/>
              </a:rPr>
              <a:t>Relative.</a:t>
            </a:r>
            <a:endParaRPr lang="en-US" sz="2400">
              <a:cs typeface="Calibri" panose="020F0502020204030204"/>
            </a:endParaRPr>
          </a:p>
          <a:p>
            <a:endParaRPr lang="en-US" sz="2000">
              <a:latin typeface="Segoe UI"/>
              <a:ea typeface="Verdana"/>
              <a:cs typeface="Calibri Light"/>
            </a:endParaRPr>
          </a:p>
          <a:p>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6867541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630936" y="639520"/>
            <a:ext cx="3429000" cy="1719072"/>
          </a:xfrm>
        </p:spPr>
        <p:txBody>
          <a:bodyPr anchor="b">
            <a:normAutofit/>
          </a:bodyPr>
          <a:lstStyle/>
          <a:p>
            <a:r>
              <a:rPr lang="en-US" sz="5000" b="1">
                <a:latin typeface="Calibri"/>
                <a:cs typeface="Calibri"/>
              </a:rPr>
              <a:t>Internal CSS</a:t>
            </a:r>
            <a:endParaRPr lang="en-US" sz="5000" b="1"/>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cs typeface="Calibri" panose="020F0502020204030204"/>
            </a:endParaRPr>
          </a:p>
          <a:p>
            <a:pPr>
              <a:buFont typeface="Wingdings" panose="020B0604020202020204" pitchFamily="34" charset="0"/>
              <a:buChar char="§"/>
            </a:pPr>
            <a:r>
              <a:rPr lang="en-US" sz="2200">
                <a:ea typeface="+mn-lt"/>
                <a:cs typeface="+mn-lt"/>
              </a:rPr>
              <a:t>An internal style sheet may be used if one single HTML page has a unique style.</a:t>
            </a:r>
            <a:endParaRPr lang="en-US" sz="2200">
              <a:cs typeface="Calibri" panose="020F0502020204030204"/>
            </a:endParaRPr>
          </a:p>
          <a:p>
            <a:pPr>
              <a:buFont typeface="Wingdings" panose="020B0604020202020204" pitchFamily="34" charset="0"/>
              <a:buChar char="§"/>
            </a:pPr>
            <a:r>
              <a:rPr lang="en-US" sz="2200">
                <a:ea typeface="+mn-lt"/>
                <a:cs typeface="+mn-lt"/>
              </a:rPr>
              <a:t>The internal style is defined inside the &lt;style&gt; element, inside the head section.</a:t>
            </a:r>
            <a:endParaRPr lang="en-US" sz="2200">
              <a:cs typeface="Calibri"/>
            </a:endParaRPr>
          </a:p>
          <a:p>
            <a:pPr marL="0" indent="0">
              <a:buNone/>
            </a:pPr>
            <a:endParaRPr lang="en-US" sz="2200">
              <a:cs typeface="Calibri"/>
            </a:endParaRPr>
          </a:p>
          <a:p>
            <a:endParaRPr lang="en-US" sz="22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F80BFE1E-8864-9C09-C4FA-124ADB8D610A}"/>
              </a:ext>
            </a:extLst>
          </p:cNvPr>
          <p:cNvPicPr>
            <a:picLocks noChangeAspect="1"/>
          </p:cNvPicPr>
          <p:nvPr/>
        </p:nvPicPr>
        <p:blipFill>
          <a:blip r:embed="rId2"/>
          <a:stretch>
            <a:fillRect/>
          </a:stretch>
        </p:blipFill>
        <p:spPr>
          <a:xfrm>
            <a:off x="4134751" y="1763477"/>
            <a:ext cx="7423265" cy="4000681"/>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13</a:t>
            </a:fld>
            <a:endParaRPr lang="en-IN"/>
          </a:p>
        </p:txBody>
      </p:sp>
    </p:spTree>
    <p:extLst>
      <p:ext uri="{BB962C8B-B14F-4D97-AF65-F5344CB8AC3E}">
        <p14:creationId xmlns:p14="http://schemas.microsoft.com/office/powerpoint/2010/main" val="41390502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20B6-4ACB-9482-9354-9D24DE3FB17F}"/>
              </a:ext>
            </a:extLst>
          </p:cNvPr>
          <p:cNvSpPr>
            <a:spLocks noGrp="1"/>
          </p:cNvSpPr>
          <p:nvPr>
            <p:ph type="title"/>
          </p:nvPr>
        </p:nvSpPr>
        <p:spPr/>
        <p:txBody>
          <a:bodyPr>
            <a:normAutofit/>
          </a:bodyPr>
          <a:lstStyle/>
          <a:p>
            <a:r>
              <a:rPr lang="en-US" sz="4000">
                <a:latin typeface="Segoe UI"/>
                <a:cs typeface="Segoe UI"/>
              </a:rPr>
              <a:t>Example</a:t>
            </a:r>
            <a:endParaRPr lang="en-US" sz="4000"/>
          </a:p>
        </p:txBody>
      </p:sp>
      <p:sp>
        <p:nvSpPr>
          <p:cNvPr id="3" name="Content Placeholder 2">
            <a:extLst>
              <a:ext uri="{FF2B5EF4-FFF2-40B4-BE49-F238E27FC236}">
                <a16:creationId xmlns:a16="http://schemas.microsoft.com/office/drawing/2014/main" id="{067A4F00-4954-E740-78CD-DADA870D7898}"/>
              </a:ext>
            </a:extLst>
          </p:cNvPr>
          <p:cNvSpPr>
            <a:spLocks noGrp="1"/>
          </p:cNvSpPr>
          <p:nvPr>
            <p:ph idx="1"/>
          </p:nvPr>
        </p:nvSpPr>
        <p:spPr/>
        <p:txBody>
          <a:bodyPr vert="horz" lIns="91440" tIns="45720" rIns="91440" bIns="45720" rtlCol="0" anchor="t">
            <a:normAutofit/>
          </a:bodyPr>
          <a:lstStyle/>
          <a:p>
            <a:endParaRPr lang="en-US" sz="1800">
              <a:latin typeface="Segoe UI"/>
              <a:cs typeface="Segoe UI"/>
            </a:endParaRPr>
          </a:p>
          <a:p>
            <a:r>
              <a:rPr lang="en-US" sz="2400">
                <a:latin typeface="Segoe UI"/>
                <a:ea typeface="Verdana"/>
                <a:cs typeface="Segoe UI"/>
              </a:rPr>
              <a:t>Set different length values, using </a:t>
            </a:r>
            <a:r>
              <a:rPr lang="en-US" sz="2400" err="1">
                <a:latin typeface="Segoe UI"/>
                <a:ea typeface="Verdana"/>
                <a:cs typeface="Segoe UI"/>
              </a:rPr>
              <a:t>px</a:t>
            </a:r>
            <a:r>
              <a:rPr lang="en-US" sz="2400">
                <a:latin typeface="Segoe UI"/>
                <a:ea typeface="Verdana"/>
                <a:cs typeface="Segoe UI"/>
              </a:rPr>
              <a:t> (pixels):</a:t>
            </a:r>
            <a:endParaRPr lang="en-US" sz="2400">
              <a:latin typeface="Segoe UI"/>
              <a:cs typeface="Segoe UI"/>
            </a:endParaRPr>
          </a:p>
          <a:p>
            <a:r>
              <a:rPr lang="en-US" sz="2400">
                <a:latin typeface="Segoe UI"/>
                <a:cs typeface="Segoe UI"/>
              </a:rPr>
              <a:t>h1 {</a:t>
            </a:r>
            <a:br>
              <a:rPr lang="en-US" sz="2400">
                <a:latin typeface="Segoe UI"/>
              </a:rPr>
            </a:br>
            <a:r>
              <a:rPr lang="en-US" sz="2400">
                <a:latin typeface="Segoe UI"/>
                <a:cs typeface="Segoe UI"/>
              </a:rPr>
              <a:t>  font-size: 60px;</a:t>
            </a:r>
            <a:br>
              <a:rPr lang="en-US" sz="2400">
                <a:latin typeface="Segoe UI"/>
              </a:rPr>
            </a:br>
            <a:r>
              <a:rPr lang="en-US" sz="2400">
                <a:latin typeface="Segoe UI"/>
                <a:cs typeface="Segoe UI"/>
              </a:rPr>
              <a:t>}</a:t>
            </a:r>
            <a:br>
              <a:rPr lang="en-US" sz="2400">
                <a:latin typeface="Segoe UI"/>
              </a:rPr>
            </a:br>
            <a:br>
              <a:rPr lang="en-US" sz="2400">
                <a:latin typeface="Segoe UI"/>
              </a:rPr>
            </a:br>
            <a:r>
              <a:rPr lang="en-US" sz="2400">
                <a:latin typeface="Segoe UI"/>
                <a:cs typeface="Segoe UI"/>
              </a:rPr>
              <a:t>p {</a:t>
            </a:r>
            <a:br>
              <a:rPr lang="en-US" sz="2400">
                <a:latin typeface="Segoe UI"/>
              </a:rPr>
            </a:br>
            <a:r>
              <a:rPr lang="en-US" sz="2400">
                <a:latin typeface="Segoe UI"/>
                <a:cs typeface="Segoe UI"/>
              </a:rPr>
              <a:t>  font-size: 25px;</a:t>
            </a:r>
            <a:br>
              <a:rPr lang="en-US" sz="2400">
                <a:latin typeface="Segoe UI"/>
              </a:rPr>
            </a:br>
            <a:r>
              <a:rPr lang="en-US" sz="2400">
                <a:latin typeface="Segoe UI"/>
                <a:cs typeface="Segoe UI"/>
              </a:rPr>
              <a:t>  line-height: 50px;</a:t>
            </a:r>
            <a:br>
              <a:rPr lang="en-US" sz="2400">
                <a:latin typeface="Segoe UI"/>
              </a:rPr>
            </a:br>
            <a:r>
              <a:rPr lang="en-US" sz="2400">
                <a:latin typeface="Segoe UI"/>
                <a:cs typeface="Segoe UI"/>
              </a:rPr>
              <a:t>}</a:t>
            </a:r>
          </a:p>
          <a:p>
            <a:endParaRPr lang="en-US" sz="2400">
              <a:latin typeface="Segoe UI"/>
              <a:cs typeface="Calibri"/>
            </a:endParaRPr>
          </a:p>
        </p:txBody>
      </p:sp>
      <p:sp>
        <p:nvSpPr>
          <p:cNvPr id="4" name="Footer Placeholder 3">
            <a:extLst>
              <a:ext uri="{FF2B5EF4-FFF2-40B4-BE49-F238E27FC236}">
                <a16:creationId xmlns:a16="http://schemas.microsoft.com/office/drawing/2014/main" id="{AE3CC459-7EEC-F237-D3B0-1034FA08007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92D1DB1-9992-D611-B8CE-30CDB198D4BC}"/>
              </a:ext>
            </a:extLst>
          </p:cNvPr>
          <p:cNvSpPr>
            <a:spLocks noGrp="1"/>
          </p:cNvSpPr>
          <p:nvPr>
            <p:ph type="sldNum" sz="quarter" idx="12"/>
          </p:nvPr>
        </p:nvSpPr>
        <p:spPr/>
        <p:txBody>
          <a:bodyPr/>
          <a:lstStyle/>
          <a:p>
            <a:fld id="{D4C40640-FB97-403C-ACEE-868BB27D48AD}" type="slidenum">
              <a:rPr lang="en-IN" smtClean="0"/>
              <a:t>130</a:t>
            </a:fld>
            <a:endParaRPr lang="en-IN"/>
          </a:p>
        </p:txBody>
      </p:sp>
    </p:spTree>
    <p:extLst>
      <p:ext uri="{BB962C8B-B14F-4D97-AF65-F5344CB8AC3E}">
        <p14:creationId xmlns:p14="http://schemas.microsoft.com/office/powerpoint/2010/main" val="17920424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6DAF24-D87F-6B62-213B-119D3503E5D5}"/>
              </a:ext>
            </a:extLst>
          </p:cNvPr>
          <p:cNvSpPr>
            <a:spLocks noGrp="1"/>
          </p:cNvSpPr>
          <p:nvPr>
            <p:ph type="title"/>
          </p:nvPr>
        </p:nvSpPr>
        <p:spPr/>
        <p:txBody>
          <a:bodyPr>
            <a:normAutofit fontScale="90000"/>
          </a:bodyPr>
          <a:lstStyle/>
          <a:p>
            <a:r>
              <a:rPr lang="en-US" sz="4000">
                <a:latin typeface="Segoe UI"/>
                <a:cs typeface="Segoe UI"/>
              </a:rPr>
              <a:t>Absolute Lengths</a:t>
            </a:r>
            <a:endParaRPr lang="en-US" sz="4000"/>
          </a:p>
          <a:p>
            <a:br>
              <a:rPr lang="en-US"/>
            </a:br>
            <a:endParaRPr lang="en-US"/>
          </a:p>
        </p:txBody>
      </p:sp>
      <p:sp>
        <p:nvSpPr>
          <p:cNvPr id="6" name="Content Placeholder 5">
            <a:extLst>
              <a:ext uri="{FF2B5EF4-FFF2-40B4-BE49-F238E27FC236}">
                <a16:creationId xmlns:a16="http://schemas.microsoft.com/office/drawing/2014/main" id="{073F11C0-4744-06DC-221A-158E48A0CEE5}"/>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The absolute length units are fixed and a length expressed in any of these will appear as exactly that size.</a:t>
            </a:r>
          </a:p>
          <a:p>
            <a:r>
              <a:rPr lang="en-US" sz="2400">
                <a:latin typeface="Segoe UI"/>
                <a:ea typeface="Verdana"/>
                <a:cs typeface="Segoe UI"/>
              </a:rPr>
              <a:t>Absolute length units are not recommended for use on screen, because screen sizes vary so much.</a:t>
            </a:r>
          </a:p>
          <a:p>
            <a:endParaRPr lang="en-US" sz="2400">
              <a:latin typeface="Segoe UI"/>
              <a:ea typeface="Verdana"/>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1252501"/>
      </p:ext>
    </p:extLst>
  </p:cSld>
  <p:clrMapOvr>
    <a:masterClrMapping/>
  </p:clrMapOvr>
  <p:transition spd="slow">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CA73-D507-560B-6EAF-163D883B623F}"/>
              </a:ext>
            </a:extLst>
          </p:cNvPr>
          <p:cNvSpPr>
            <a:spLocks noGrp="1"/>
          </p:cNvSpPr>
          <p:nvPr>
            <p:ph type="title"/>
          </p:nvPr>
        </p:nvSpPr>
        <p:spPr/>
        <p:txBody>
          <a:bodyPr/>
          <a:lstStyle/>
          <a:p>
            <a:r>
              <a:rPr lang="en-US" sz="4000">
                <a:latin typeface="Segoe UI"/>
                <a:cs typeface="Segoe UI"/>
              </a:rPr>
              <a:t>Relative Lengths</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65B5AF55-EFAF-828A-45C2-70A89BD83DFD}"/>
              </a:ext>
            </a:extLst>
          </p:cNvPr>
          <p:cNvSpPr>
            <a:spLocks noGrp="1"/>
          </p:cNvSpPr>
          <p:nvPr>
            <p:ph idx="1"/>
          </p:nvPr>
        </p:nvSpPr>
        <p:spPr>
          <a:xfrm>
            <a:off x="493143" y="1796870"/>
            <a:ext cx="10515600" cy="4351338"/>
          </a:xfrm>
        </p:spPr>
        <p:txBody>
          <a:bodyPr vert="horz" lIns="91440" tIns="45720" rIns="91440" bIns="45720" rtlCol="0" anchor="t">
            <a:normAutofit/>
          </a:bodyPr>
          <a:lstStyle/>
          <a:p>
            <a:r>
              <a:rPr lang="en-US" sz="2400">
                <a:latin typeface="Segoe UI"/>
                <a:ea typeface="Verdana"/>
                <a:cs typeface="Segoe UI"/>
              </a:rPr>
              <a:t>Relative length units specify a length relative to another length property.</a:t>
            </a:r>
          </a:p>
          <a:p>
            <a:r>
              <a:rPr lang="en-US" sz="2400">
                <a:latin typeface="Segoe UI"/>
                <a:ea typeface="Verdana"/>
                <a:cs typeface="Segoe UI"/>
              </a:rPr>
              <a:t>Relative length units scale better between different rendering mediums.</a:t>
            </a:r>
          </a:p>
          <a:p>
            <a:r>
              <a:rPr lang="en-US" sz="2400">
                <a:latin typeface="Segoe UI"/>
                <a:ea typeface="Verdana"/>
                <a:cs typeface="Segoe UI"/>
              </a:rPr>
              <a:t>Examples:</a:t>
            </a:r>
          </a:p>
          <a:p>
            <a:pPr>
              <a:buFont typeface="Wingdings" panose="020B0604020202020204" pitchFamily="34" charset="0"/>
              <a:buChar char="Ø"/>
            </a:pPr>
            <a:r>
              <a:rPr lang="en-US" sz="2400" err="1">
                <a:latin typeface="Segoe UI"/>
                <a:ea typeface="Verdana"/>
                <a:cs typeface="Segoe UI"/>
              </a:rPr>
              <a:t>Em</a:t>
            </a:r>
          </a:p>
          <a:p>
            <a:pPr>
              <a:buFont typeface="Wingdings" panose="020B0604020202020204" pitchFamily="34" charset="0"/>
              <a:buChar char="Ø"/>
            </a:pPr>
            <a:r>
              <a:rPr lang="en-US" sz="2400">
                <a:latin typeface="Segoe UI"/>
                <a:ea typeface="Verdana"/>
                <a:cs typeface="Segoe UI"/>
              </a:rPr>
              <a:t>Ex</a:t>
            </a:r>
          </a:p>
          <a:p>
            <a:pPr>
              <a:buFont typeface="Wingdings" panose="020B0604020202020204" pitchFamily="34" charset="0"/>
              <a:buChar char="Ø"/>
            </a:pPr>
            <a:r>
              <a:rPr lang="en-US" sz="2400">
                <a:latin typeface="Segoe UI"/>
                <a:ea typeface="Verdana"/>
                <a:cs typeface="Segoe UI"/>
              </a:rPr>
              <a:t>Ch</a:t>
            </a:r>
          </a:p>
          <a:p>
            <a:pPr>
              <a:buFont typeface="Wingdings" panose="020B0604020202020204" pitchFamily="34" charset="0"/>
              <a:buChar char="Ø"/>
            </a:pPr>
            <a:r>
              <a:rPr lang="en-US" sz="2400">
                <a:latin typeface="Segoe UI"/>
                <a:ea typeface="Verdana"/>
                <a:cs typeface="Segoe UI"/>
              </a:rPr>
              <a:t>rem</a:t>
            </a:r>
          </a:p>
          <a:p>
            <a:pPr>
              <a:buFont typeface="Wingdings" panose="020B0604020202020204" pitchFamily="34" charset="0"/>
              <a:buChar char="Ø"/>
            </a:pPr>
            <a:endParaRPr lang="en-US" sz="2400">
              <a:latin typeface="Segoe UI"/>
              <a:ea typeface="Verdana"/>
              <a:cs typeface="Segoe UI"/>
            </a:endParaRPr>
          </a:p>
          <a:p>
            <a:pPr>
              <a:buFont typeface="Wingdings" panose="020B0604020202020204" pitchFamily="34" charset="0"/>
              <a:buChar char="Ø"/>
            </a:pPr>
            <a:endParaRPr lang="en-US" sz="2400">
              <a:latin typeface="Segoe UI"/>
              <a:ea typeface="Verdana"/>
              <a:cs typeface="Segoe UI"/>
            </a:endParaRPr>
          </a:p>
        </p:txBody>
      </p:sp>
      <p:sp>
        <p:nvSpPr>
          <p:cNvPr id="4" name="Footer Placeholder 3">
            <a:extLst>
              <a:ext uri="{FF2B5EF4-FFF2-40B4-BE49-F238E27FC236}">
                <a16:creationId xmlns:a16="http://schemas.microsoft.com/office/drawing/2014/main" id="{617F30E2-15E2-6B49-EC91-07779080A3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817EE6D-77A2-30E9-7D16-A2577E6EA87E}"/>
              </a:ext>
            </a:extLst>
          </p:cNvPr>
          <p:cNvSpPr>
            <a:spLocks noGrp="1"/>
          </p:cNvSpPr>
          <p:nvPr>
            <p:ph type="sldNum" sz="quarter" idx="12"/>
          </p:nvPr>
        </p:nvSpPr>
        <p:spPr/>
        <p:txBody>
          <a:bodyPr/>
          <a:lstStyle/>
          <a:p>
            <a:fld id="{D4C40640-FB97-403C-ACEE-868BB27D48AD}" type="slidenum">
              <a:rPr lang="en-IN" smtClean="0"/>
              <a:t>132</a:t>
            </a:fld>
            <a:endParaRPr lang="en-IN"/>
          </a:p>
        </p:txBody>
      </p:sp>
    </p:spTree>
    <p:extLst>
      <p:ext uri="{BB962C8B-B14F-4D97-AF65-F5344CB8AC3E}">
        <p14:creationId xmlns:p14="http://schemas.microsoft.com/office/powerpoint/2010/main" val="31559924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7EEC-3C63-0E6C-0286-7D7F4EBE8816}"/>
              </a:ext>
            </a:extLst>
          </p:cNvPr>
          <p:cNvSpPr>
            <a:spLocks noGrp="1"/>
          </p:cNvSpPr>
          <p:nvPr>
            <p:ph type="title"/>
          </p:nvPr>
        </p:nvSpPr>
        <p:spPr/>
        <p:txBody>
          <a:bodyPr/>
          <a:lstStyle/>
          <a:p>
            <a:r>
              <a:rPr lang="en-US" sz="4000">
                <a:latin typeface="Segoe UI"/>
                <a:cs typeface="Segoe UI"/>
              </a:rPr>
              <a:t>CSS Specificity</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1028E2AB-D763-3217-8038-D8EC350B19E1}"/>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Every CSS selector has its place in the specificity hierarchy.</a:t>
            </a:r>
            <a:endParaRPr lang="en-US" sz="2400">
              <a:latin typeface="Segoe UI"/>
              <a:cs typeface="Segoe UI"/>
            </a:endParaRPr>
          </a:p>
          <a:p>
            <a:r>
              <a:rPr lang="en-US" sz="2400">
                <a:latin typeface="Segoe UI"/>
                <a:ea typeface="Verdana"/>
                <a:cs typeface="Segoe UI"/>
              </a:rPr>
              <a:t>There are four categories which define the specificity level of a selector:</a:t>
            </a:r>
            <a:endParaRPr lang="en-US" sz="2400">
              <a:latin typeface="Segoe UI"/>
              <a:cs typeface="Segoe UI"/>
            </a:endParaRPr>
          </a:p>
          <a:p>
            <a:pPr marL="457200" indent="-457200">
              <a:buAutoNum type="arabicPeriod"/>
            </a:pPr>
            <a:r>
              <a:rPr lang="en-US" sz="2400">
                <a:latin typeface="Segoe UI"/>
                <a:ea typeface="Verdana"/>
                <a:cs typeface="Segoe UI"/>
              </a:rPr>
              <a:t>Inline styles - Example: &lt;h1 style="color: pink;"&gt;</a:t>
            </a:r>
            <a:endParaRPr lang="en-US" sz="2400">
              <a:latin typeface="Segoe UI"/>
              <a:cs typeface="Segoe UI"/>
            </a:endParaRPr>
          </a:p>
          <a:p>
            <a:pPr marL="457200" indent="-457200">
              <a:buAutoNum type="arabicPeriod"/>
            </a:pPr>
            <a:r>
              <a:rPr lang="en-US" sz="2400">
                <a:latin typeface="Segoe UI"/>
                <a:ea typeface="Verdana"/>
                <a:cs typeface="Segoe UI"/>
              </a:rPr>
              <a:t>IDs - Example: #navbar</a:t>
            </a:r>
            <a:endParaRPr lang="en-US" sz="2400">
              <a:latin typeface="Segoe UI"/>
              <a:cs typeface="Segoe UI"/>
            </a:endParaRPr>
          </a:p>
          <a:p>
            <a:pPr marL="457200" indent="-457200">
              <a:buAutoNum type="arabicPeriod"/>
            </a:pPr>
            <a:r>
              <a:rPr lang="en-US" sz="2400">
                <a:latin typeface="Segoe UI"/>
                <a:ea typeface="Verdana"/>
                <a:cs typeface="Segoe UI"/>
              </a:rPr>
              <a:t>Classes, pseudo-classes, attribute selectors - Example: .test, :hover, [</a:t>
            </a:r>
            <a:r>
              <a:rPr lang="en-US" sz="2400" err="1">
                <a:latin typeface="Segoe UI"/>
                <a:ea typeface="Verdana"/>
                <a:cs typeface="Segoe UI"/>
              </a:rPr>
              <a:t>href</a:t>
            </a:r>
            <a:r>
              <a:rPr lang="en-US" sz="2400">
                <a:latin typeface="Segoe UI"/>
                <a:ea typeface="Verdana"/>
                <a:cs typeface="Segoe UI"/>
              </a:rPr>
              <a:t>]</a:t>
            </a:r>
            <a:endParaRPr lang="en-US" sz="2400">
              <a:latin typeface="Segoe UI"/>
              <a:cs typeface="Segoe UI"/>
            </a:endParaRPr>
          </a:p>
          <a:p>
            <a:pPr marL="457200" indent="-457200">
              <a:buAutoNum type="arabicPeriod"/>
            </a:pPr>
            <a:r>
              <a:rPr lang="en-US" sz="2400">
                <a:latin typeface="Segoe UI"/>
                <a:ea typeface="Verdana"/>
                <a:cs typeface="Segoe UI"/>
              </a:rPr>
              <a:t>Elements and pseudo-elements - Example: h1, ::before</a:t>
            </a:r>
            <a:endParaRPr lang="en-US" sz="2400">
              <a:latin typeface="Segoe UI"/>
              <a:cs typeface="Segoe UI"/>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AC536C5F-0339-6723-6665-B5E9CD6618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9B46513-80E1-D23D-0D19-2B3AF21DE395}"/>
              </a:ext>
            </a:extLst>
          </p:cNvPr>
          <p:cNvSpPr>
            <a:spLocks noGrp="1"/>
          </p:cNvSpPr>
          <p:nvPr>
            <p:ph type="sldNum" sz="quarter" idx="12"/>
          </p:nvPr>
        </p:nvSpPr>
        <p:spPr/>
        <p:txBody>
          <a:bodyPr/>
          <a:lstStyle/>
          <a:p>
            <a:fld id="{D4C40640-FB97-403C-ACEE-868BB27D48AD}" type="slidenum">
              <a:rPr lang="en-IN" smtClean="0"/>
              <a:t>133</a:t>
            </a:fld>
            <a:endParaRPr lang="en-IN"/>
          </a:p>
        </p:txBody>
      </p:sp>
    </p:spTree>
    <p:extLst>
      <p:ext uri="{BB962C8B-B14F-4D97-AF65-F5344CB8AC3E}">
        <p14:creationId xmlns:p14="http://schemas.microsoft.com/office/powerpoint/2010/main" val="318021290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F6A9-3E92-16E0-E778-AF0719ECADCB}"/>
              </a:ext>
            </a:extLst>
          </p:cNvPr>
          <p:cNvSpPr>
            <a:spLocks noGrp="1"/>
          </p:cNvSpPr>
          <p:nvPr>
            <p:ph type="title"/>
          </p:nvPr>
        </p:nvSpPr>
        <p:spPr/>
        <p:txBody>
          <a:bodyPr/>
          <a:lstStyle/>
          <a:p>
            <a:r>
              <a:rPr lang="en-US">
                <a:cs typeface="Calibri Light"/>
              </a:rPr>
              <a:t>Example</a:t>
            </a:r>
          </a:p>
        </p:txBody>
      </p:sp>
      <p:sp>
        <p:nvSpPr>
          <p:cNvPr id="3" name="Content Placeholder 2">
            <a:extLst>
              <a:ext uri="{FF2B5EF4-FFF2-40B4-BE49-F238E27FC236}">
                <a16:creationId xmlns:a16="http://schemas.microsoft.com/office/drawing/2014/main" id="{01795ED2-0D1F-9679-8D99-DAD8CCF7A077}"/>
              </a:ext>
            </a:extLst>
          </p:cNvPr>
          <p:cNvSpPr>
            <a:spLocks noGrp="1"/>
          </p:cNvSpPr>
          <p:nvPr>
            <p:ph idx="1"/>
          </p:nvPr>
        </p:nvSpPr>
        <p:spPr/>
        <p:txBody>
          <a:bodyPr vert="horz" lIns="91440" tIns="45720" rIns="91440" bIns="45720" rtlCol="0" anchor="t">
            <a:normAutofit fontScale="92500" lnSpcReduction="20000"/>
          </a:bodyPr>
          <a:lstStyle/>
          <a:p>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.test </a:t>
            </a:r>
            <a:r>
              <a:rPr lang="en-US" sz="2400">
                <a:latin typeface="Segoe UI"/>
                <a:cs typeface="Segoe UI"/>
              </a:rPr>
              <a:t>{</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green</a:t>
            </a:r>
            <a:r>
              <a:rPr lang="en-US" sz="2400">
                <a:latin typeface="Segoe UI"/>
                <a:cs typeface="Segoe UI"/>
              </a:rPr>
              <a:t>;}</a:t>
            </a:r>
            <a:br>
              <a:rPr lang="en-US" sz="2400">
                <a:latin typeface="Segoe UI"/>
              </a:rPr>
            </a:br>
            <a:r>
              <a:rPr lang="en-US" sz="2400">
                <a:latin typeface="Segoe UI"/>
                <a:cs typeface="Segoe UI"/>
              </a:rPr>
              <a:t>    p {</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red</a:t>
            </a:r>
            <a:r>
              <a:rPr lang="en-US" sz="2400">
                <a:latin typeface="Segoe UI"/>
                <a:cs typeface="Segoe UI"/>
              </a:rPr>
              <a:t>;}</a:t>
            </a:r>
            <a:br>
              <a:rPr lang="en-US" sz="2400">
                <a:latin typeface="Segoe UI"/>
              </a:rPr>
            </a:br>
            <a:r>
              <a:rPr lang="en-US" sz="2400">
                <a:latin typeface="Segoe UI"/>
                <a:cs typeface="Segoe UI"/>
              </a:rPr>
              <a:t>  </a:t>
            </a:r>
            <a:r>
              <a:rPr lang="en-US" sz="2400">
                <a:solidFill>
                  <a:srgbClr val="0000CD"/>
                </a:solidFill>
                <a:latin typeface="Segoe UI"/>
                <a:cs typeface="Segoe UI"/>
              </a:rPr>
              <a:t>&lt;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FF0000"/>
                </a:solidFill>
                <a:latin typeface="Segoe UI"/>
                <a:cs typeface="Segoe UI"/>
              </a:rPr>
              <a:t> class</a:t>
            </a:r>
            <a:r>
              <a:rPr lang="en-US" sz="2400">
                <a:solidFill>
                  <a:srgbClr val="0000CD"/>
                </a:solidFill>
                <a:latin typeface="Segoe UI"/>
                <a:cs typeface="Segoe UI"/>
              </a:rPr>
              <a:t>="test"&gt;</a:t>
            </a:r>
            <a:r>
              <a:rPr lang="en-US" sz="2400">
                <a:latin typeface="Segoe UI"/>
                <a:cs typeface="Segoe UI"/>
              </a:rPr>
              <a:t>Hello World!</a:t>
            </a: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endParaRPr lang="en-US" sz="2400">
              <a:latin typeface="Segoe UI"/>
              <a:cs typeface="Segoe UI"/>
            </a:endParaRPr>
          </a:p>
          <a:p>
            <a:pPr algn="ctr"/>
            <a:endParaRPr lang="en-US" sz="1300">
              <a:solidFill>
                <a:srgbClr val="FFFFFF"/>
              </a:solidFill>
              <a:latin typeface="Verdana"/>
              <a:ea typeface="Verdana"/>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BA0F9062-53C8-1505-667B-5A19E8975CF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D8785B1-6898-5D31-F99B-B3DEDAE1B5A8}"/>
              </a:ext>
            </a:extLst>
          </p:cNvPr>
          <p:cNvSpPr>
            <a:spLocks noGrp="1"/>
          </p:cNvSpPr>
          <p:nvPr>
            <p:ph type="sldNum" sz="quarter" idx="12"/>
          </p:nvPr>
        </p:nvSpPr>
        <p:spPr/>
        <p:txBody>
          <a:bodyPr/>
          <a:lstStyle/>
          <a:p>
            <a:fld id="{D4C40640-FB97-403C-ACEE-868BB27D48AD}" type="slidenum">
              <a:rPr lang="en-IN" smtClean="0"/>
              <a:t>134</a:t>
            </a:fld>
            <a:endParaRPr lang="en-IN"/>
          </a:p>
        </p:txBody>
      </p:sp>
    </p:spTree>
    <p:extLst>
      <p:ext uri="{BB962C8B-B14F-4D97-AF65-F5344CB8AC3E}">
        <p14:creationId xmlns:p14="http://schemas.microsoft.com/office/powerpoint/2010/main" val="18462298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6732-D49C-318D-7024-66F43DEDB2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CB17B3-49AD-B5EA-EE68-17D34D7847D9}"/>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In this example, we have added a class selector (named "test"), and specified a green color for this class. The text will now be green (even though we have specified a red color for the element selector "p").</a:t>
            </a:r>
            <a:endParaRPr lang="en-US" sz="2400">
              <a:latin typeface="Segoe UI"/>
              <a:cs typeface="Segoe UI"/>
            </a:endParaRPr>
          </a:p>
        </p:txBody>
      </p:sp>
      <p:sp>
        <p:nvSpPr>
          <p:cNvPr id="4" name="Footer Placeholder 3">
            <a:extLst>
              <a:ext uri="{FF2B5EF4-FFF2-40B4-BE49-F238E27FC236}">
                <a16:creationId xmlns:a16="http://schemas.microsoft.com/office/drawing/2014/main" id="{D5B24C22-50C4-1313-BBA1-8708829A9F2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11FA1E9-D88D-608B-EFF6-C30E10CFFAE2}"/>
              </a:ext>
            </a:extLst>
          </p:cNvPr>
          <p:cNvSpPr>
            <a:spLocks noGrp="1"/>
          </p:cNvSpPr>
          <p:nvPr>
            <p:ph type="sldNum" sz="quarter" idx="12"/>
          </p:nvPr>
        </p:nvSpPr>
        <p:spPr/>
        <p:txBody>
          <a:bodyPr/>
          <a:lstStyle/>
          <a:p>
            <a:fld id="{D4C40640-FB97-403C-ACEE-868BB27D48AD}" type="slidenum">
              <a:rPr lang="en-IN" smtClean="0"/>
              <a:t>135</a:t>
            </a:fld>
            <a:endParaRPr lang="en-IN"/>
          </a:p>
        </p:txBody>
      </p:sp>
    </p:spTree>
    <p:extLst>
      <p:ext uri="{BB962C8B-B14F-4D97-AF65-F5344CB8AC3E}">
        <p14:creationId xmlns:p14="http://schemas.microsoft.com/office/powerpoint/2010/main" val="37727858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236316" y="299011"/>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b="1">
                <a:cs typeface="Calibri"/>
              </a:rPr>
              <a:t>!important</a:t>
            </a:r>
            <a:endParaRPr lang="en-US" sz="3600" b="1"/>
          </a:p>
        </p:txBody>
      </p:sp>
      <p:sp>
        <p:nvSpPr>
          <p:cNvPr id="6" name="TextBox 5">
            <a:extLst>
              <a:ext uri="{FF2B5EF4-FFF2-40B4-BE49-F238E27FC236}">
                <a16:creationId xmlns:a16="http://schemas.microsoft.com/office/drawing/2014/main" id="{74B8F01B-C20C-4E8D-343E-FFB0D9066538}"/>
              </a:ext>
            </a:extLst>
          </p:cNvPr>
          <p:cNvSpPr txBox="1"/>
          <p:nvPr/>
        </p:nvSpPr>
        <p:spPr>
          <a:xfrm>
            <a:off x="1133354" y="1772373"/>
            <a:ext cx="992287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a:rPr>
              <a:t>Used to add more importance to  a property/value than normal</a:t>
            </a:r>
            <a:endParaRPr lang="en-US" sz="2800"/>
          </a:p>
          <a:p>
            <a:pPr marL="285750" indent="-285750">
              <a:buFont typeface="Arial"/>
              <a:buChar char="•"/>
            </a:pPr>
            <a:r>
              <a:rPr lang="en-US" sz="2800">
                <a:cs typeface="Calibri"/>
              </a:rPr>
              <a:t>Overrides all the previous styling rules for that specific property on that element</a:t>
            </a:r>
          </a:p>
        </p:txBody>
      </p:sp>
      <p:sp>
        <p:nvSpPr>
          <p:cNvPr id="7" name="TextBox 6">
            <a:extLst>
              <a:ext uri="{FF2B5EF4-FFF2-40B4-BE49-F238E27FC236}">
                <a16:creationId xmlns:a16="http://schemas.microsoft.com/office/drawing/2014/main" id="{1B45CDBD-B5A2-FA23-86E8-B4705508A107}"/>
              </a:ext>
            </a:extLst>
          </p:cNvPr>
          <p:cNvSpPr txBox="1"/>
          <p:nvPr/>
        </p:nvSpPr>
        <p:spPr>
          <a:xfrm>
            <a:off x="760071" y="3788780"/>
            <a:ext cx="578155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p { </a:t>
            </a:r>
          </a:p>
          <a:p>
            <a:r>
              <a:rPr lang="en-US" sz="2800"/>
              <a:t>       background: blue </a:t>
            </a:r>
            <a:r>
              <a:rPr lang="en-US" sz="2800" b="1"/>
              <a:t>!important</a:t>
            </a:r>
            <a:r>
              <a:rPr lang="en-US" sz="2800"/>
              <a:t>;</a:t>
            </a:r>
            <a:endParaRPr lang="en-US" sz="2800">
              <a:cs typeface="Calibri"/>
            </a:endParaRPr>
          </a:p>
          <a:p>
            <a:r>
              <a:rPr lang="en-US" sz="2800"/>
              <a:t> }</a:t>
            </a:r>
          </a:p>
        </p:txBody>
      </p:sp>
      <p:sp>
        <p:nvSpPr>
          <p:cNvPr id="8" name="TextBox 7">
            <a:extLst>
              <a:ext uri="{FF2B5EF4-FFF2-40B4-BE49-F238E27FC236}">
                <a16:creationId xmlns:a16="http://schemas.microsoft.com/office/drawing/2014/main" id="{A83103D3-049F-295E-623E-27F002A2A79A}"/>
              </a:ext>
            </a:extLst>
          </p:cNvPr>
          <p:cNvSpPr txBox="1"/>
          <p:nvPr/>
        </p:nvSpPr>
        <p:spPr>
          <a:xfrm>
            <a:off x="6094070" y="3865944"/>
            <a:ext cx="57333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background color (blue) of 'p' tag won't change even if we try to change it by selectors</a:t>
            </a:r>
          </a:p>
        </p:txBody>
      </p:sp>
    </p:spTree>
    <p:extLst>
      <p:ext uri="{BB962C8B-B14F-4D97-AF65-F5344CB8AC3E}">
        <p14:creationId xmlns:p14="http://schemas.microsoft.com/office/powerpoint/2010/main" val="1516693087"/>
      </p:ext>
    </p:extLst>
  </p:cSld>
  <p:clrMapOvr>
    <a:masterClrMapping/>
  </p:clrMapOvr>
  <p:transition spd="slow">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7" name="TextBox 6">
            <a:extLst>
              <a:ext uri="{FF2B5EF4-FFF2-40B4-BE49-F238E27FC236}">
                <a16:creationId xmlns:a16="http://schemas.microsoft.com/office/drawing/2014/main" id="{A7212990-0DFA-848C-E598-9EE7FE8DD1DC}"/>
              </a:ext>
            </a:extLst>
          </p:cNvPr>
          <p:cNvSpPr txBox="1"/>
          <p:nvPr/>
        </p:nvSpPr>
        <p:spPr>
          <a:xfrm>
            <a:off x="740781" y="1232704"/>
            <a:ext cx="94468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Allows mathematical expressions to be used as values</a:t>
            </a:r>
          </a:p>
        </p:txBody>
      </p:sp>
      <p:sp>
        <p:nvSpPr>
          <p:cNvPr id="9" name="TextBox 8">
            <a:extLst>
              <a:ext uri="{FF2B5EF4-FFF2-40B4-BE49-F238E27FC236}">
                <a16:creationId xmlns:a16="http://schemas.microsoft.com/office/drawing/2014/main" id="{D498D04D-0FB6-5D01-CA3D-6BBEA356FDD4}"/>
              </a:ext>
            </a:extLst>
          </p:cNvPr>
          <p:cNvSpPr txBox="1"/>
          <p:nvPr/>
        </p:nvSpPr>
        <p:spPr>
          <a:xfrm>
            <a:off x="972274" y="2110450"/>
            <a:ext cx="10112414" cy="325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a:cs typeface="Calibri"/>
              </a:rPr>
              <a:t>calc() : </a:t>
            </a:r>
            <a:r>
              <a:rPr lang="en-US" sz="2800">
                <a:ea typeface="+mn-lt"/>
                <a:cs typeface="+mn-lt"/>
              </a:rPr>
              <a:t>performs a calculation to be used as the property value</a:t>
            </a:r>
            <a:endParaRPr lang="en-US" sz="2800">
              <a:cs typeface="Calibri"/>
            </a:endParaRPr>
          </a:p>
          <a:p>
            <a:pPr marL="457200" indent="-457200">
              <a:lnSpc>
                <a:spcPct val="150000"/>
              </a:lnSpc>
              <a:buFont typeface="Arial"/>
              <a:buChar char="•"/>
            </a:pPr>
            <a:r>
              <a:rPr lang="en-US" sz="2800">
                <a:cs typeface="Calibri"/>
              </a:rPr>
              <a:t>max() : </a:t>
            </a:r>
            <a:r>
              <a:rPr lang="en-US" sz="2800">
                <a:ea typeface="+mn-lt"/>
                <a:cs typeface="+mn-lt"/>
              </a:rPr>
              <a:t>uses the largest value, from a comma-separated list of values, as the property value</a:t>
            </a:r>
          </a:p>
          <a:p>
            <a:pPr marL="457200" indent="-457200">
              <a:lnSpc>
                <a:spcPct val="150000"/>
              </a:lnSpc>
              <a:buFont typeface="Arial"/>
              <a:buChar char="•"/>
            </a:pPr>
            <a:r>
              <a:rPr lang="en-US" sz="2800">
                <a:cs typeface="Calibri"/>
              </a:rPr>
              <a:t>min() : </a:t>
            </a:r>
            <a:r>
              <a:rPr lang="en-US" sz="2800">
                <a:ea typeface="+mn-lt"/>
                <a:cs typeface="+mn-lt"/>
              </a:rPr>
              <a:t>uses the smallest value, from a comma-separated list of values, as the property value</a:t>
            </a:r>
          </a:p>
        </p:txBody>
      </p:sp>
    </p:spTree>
    <p:extLst>
      <p:ext uri="{BB962C8B-B14F-4D97-AF65-F5344CB8AC3E}">
        <p14:creationId xmlns:p14="http://schemas.microsoft.com/office/powerpoint/2010/main" val="621536581"/>
      </p:ext>
    </p:extLst>
  </p:cSld>
  <p:clrMapOvr>
    <a:masterClrMapping/>
  </p:clrMapOvr>
  <p:transition spd="slow">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9" name="TextBox 8">
            <a:extLst>
              <a:ext uri="{FF2B5EF4-FFF2-40B4-BE49-F238E27FC236}">
                <a16:creationId xmlns:a16="http://schemas.microsoft.com/office/drawing/2014/main" id="{D498D04D-0FB6-5D01-CA3D-6BBEA356FDD4}"/>
              </a:ext>
            </a:extLst>
          </p:cNvPr>
          <p:cNvSpPr txBox="1"/>
          <p:nvPr/>
        </p:nvSpPr>
        <p:spPr>
          <a:xfrm>
            <a:off x="1300223" y="1290577"/>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#div1 {</a:t>
            </a:r>
            <a:endParaRPr lang="en-US"/>
          </a:p>
          <a:p>
            <a:r>
              <a:rPr lang="en-US" sz="2800">
                <a:ea typeface="+mn-lt"/>
                <a:cs typeface="+mn-lt"/>
              </a:rPr>
              <a:t>  width: </a:t>
            </a:r>
            <a:r>
              <a:rPr lang="en-US" sz="2800">
                <a:solidFill>
                  <a:srgbClr val="FF0000"/>
                </a:solidFill>
                <a:ea typeface="+mn-lt"/>
                <a:cs typeface="+mn-lt"/>
              </a:rPr>
              <a:t>calc</a:t>
            </a:r>
            <a:r>
              <a:rPr lang="en-US" sz="2800">
                <a:ea typeface="+mn-lt"/>
                <a:cs typeface="+mn-lt"/>
              </a:rPr>
              <a:t>(100% - 100px);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6" name="TextBox 5">
            <a:extLst>
              <a:ext uri="{FF2B5EF4-FFF2-40B4-BE49-F238E27FC236}">
                <a16:creationId xmlns:a16="http://schemas.microsoft.com/office/drawing/2014/main" id="{5DEBCA59-C213-8CD3-37B6-4AAFF3EB5C0D}"/>
              </a:ext>
            </a:extLst>
          </p:cNvPr>
          <p:cNvSpPr txBox="1"/>
          <p:nvPr/>
        </p:nvSpPr>
        <p:spPr>
          <a:xfrm>
            <a:off x="1300222" y="3673033"/>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#div2 {</a:t>
            </a:r>
            <a:endParaRPr lang="en-US"/>
          </a:p>
          <a:p>
            <a:r>
              <a:rPr lang="en-US" sz="2800">
                <a:ea typeface="+mn-lt"/>
                <a:cs typeface="+mn-lt"/>
              </a:rPr>
              <a:t>  width: </a:t>
            </a:r>
            <a:r>
              <a:rPr lang="en-US" sz="2800">
                <a:solidFill>
                  <a:srgbClr val="FF0000"/>
                </a:solidFill>
                <a:ea typeface="+mn-lt"/>
                <a:cs typeface="+mn-lt"/>
              </a:rPr>
              <a:t>max</a:t>
            </a:r>
            <a:r>
              <a:rPr lang="en-US" sz="2800">
                <a:ea typeface="+mn-lt"/>
                <a:cs typeface="+mn-lt"/>
              </a:rPr>
              <a:t>(50%, 300px);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8" name="TextBox 7">
            <a:extLst>
              <a:ext uri="{FF2B5EF4-FFF2-40B4-BE49-F238E27FC236}">
                <a16:creationId xmlns:a16="http://schemas.microsoft.com/office/drawing/2014/main" id="{83AEFEE6-6177-5C2D-777A-C14AA6A334E5}"/>
              </a:ext>
            </a:extLst>
          </p:cNvPr>
          <p:cNvSpPr txBox="1"/>
          <p:nvPr/>
        </p:nvSpPr>
        <p:spPr>
          <a:xfrm>
            <a:off x="6749970" y="2274426"/>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#div3 {</a:t>
            </a:r>
            <a:endParaRPr lang="en-US"/>
          </a:p>
          <a:p>
            <a:r>
              <a:rPr lang="en-US" sz="2800">
                <a:ea typeface="+mn-lt"/>
                <a:cs typeface="+mn-lt"/>
              </a:rPr>
              <a:t>  width: </a:t>
            </a:r>
            <a:r>
              <a:rPr lang="en-US" sz="2800">
                <a:solidFill>
                  <a:srgbClr val="FF0000"/>
                </a:solidFill>
                <a:ea typeface="+mn-lt"/>
                <a:cs typeface="+mn-lt"/>
              </a:rPr>
              <a:t>min</a:t>
            </a:r>
            <a:r>
              <a:rPr lang="en-US" sz="2800">
                <a:ea typeface="+mn-lt"/>
                <a:cs typeface="+mn-lt"/>
              </a:rPr>
              <a:t>(100%, 100px);</a:t>
            </a:r>
            <a:endParaRPr lang="en-US"/>
          </a:p>
          <a:p>
            <a:r>
              <a:rPr lang="en-US" sz="2800">
                <a:ea typeface="+mn-lt"/>
                <a:cs typeface="+mn-lt"/>
              </a:rPr>
              <a:t>  border: 1px solid black;</a:t>
            </a:r>
            <a:endParaRPr lang="en-US"/>
          </a:p>
          <a:p>
            <a:r>
              <a:rPr lang="en-US" sz="2800">
                <a:ea typeface="+mn-lt"/>
                <a:cs typeface="+mn-lt"/>
              </a:rPr>
              <a:t>}</a:t>
            </a:r>
            <a:endParaRPr lang="en-US"/>
          </a:p>
        </p:txBody>
      </p:sp>
    </p:spTree>
    <p:extLst>
      <p:ext uri="{BB962C8B-B14F-4D97-AF65-F5344CB8AC3E}">
        <p14:creationId xmlns:p14="http://schemas.microsoft.com/office/powerpoint/2010/main" val="2202629322"/>
      </p:ext>
    </p:extLst>
  </p:cSld>
  <p:clrMapOvr>
    <a:masterClrMapping/>
  </p:clrMapOvr>
  <p:transition spd="slow">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851FF-0AC1-4D13-9CF3-CC08053BF56A}"/>
              </a:ext>
            </a:extLst>
          </p:cNvPr>
          <p:cNvSpPr/>
          <p:nvPr/>
        </p:nvSpPr>
        <p:spPr>
          <a:xfrm>
            <a:off x="1451728" y="2894029"/>
            <a:ext cx="3440783" cy="1489435"/>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B5589E7-1608-4C3C-B705-F3608E3D578D}"/>
              </a:ext>
            </a:extLst>
          </p:cNvPr>
          <p:cNvSpPr txBox="1"/>
          <p:nvPr/>
        </p:nvSpPr>
        <p:spPr>
          <a:xfrm>
            <a:off x="1712536" y="1677971"/>
            <a:ext cx="4383464" cy="1015663"/>
          </a:xfrm>
          <a:prstGeom prst="rect">
            <a:avLst/>
          </a:prstGeom>
          <a:noFill/>
        </p:spPr>
        <p:txBody>
          <a:bodyPr wrap="square" rtlCol="0">
            <a:spAutoFit/>
          </a:bodyPr>
          <a:lstStyle/>
          <a:p>
            <a:r>
              <a:rPr lang="en-US" sz="6000" b="1">
                <a:solidFill>
                  <a:schemeClr val="bg1"/>
                </a:solidFill>
              </a:rPr>
              <a:t>THANK YOU</a:t>
            </a:r>
            <a:endParaRPr lang="en-IN" sz="6000" b="1">
              <a:solidFill>
                <a:schemeClr val="bg1"/>
              </a:solidFill>
            </a:endParaRPr>
          </a:p>
        </p:txBody>
      </p:sp>
    </p:spTree>
    <p:extLst>
      <p:ext uri="{BB962C8B-B14F-4D97-AF65-F5344CB8AC3E}">
        <p14:creationId xmlns:p14="http://schemas.microsoft.com/office/powerpoint/2010/main" val="3136776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046746" y="586822"/>
            <a:ext cx="3560252" cy="1645920"/>
          </a:xfrm>
        </p:spPr>
        <p:txBody>
          <a:bodyPr>
            <a:normAutofit/>
          </a:bodyPr>
          <a:lstStyle/>
          <a:p>
            <a:r>
              <a:rPr lang="en-US" sz="3200" b="1">
                <a:latin typeface="Calibri"/>
                <a:cs typeface="Calibri"/>
              </a:rPr>
              <a:t>Inline CSS</a:t>
            </a:r>
            <a:endParaRPr lang="en-US" sz="3200" b="1"/>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5351164" y="586822"/>
            <a:ext cx="5991091" cy="1923010"/>
          </a:xfrm>
        </p:spPr>
        <p:txBody>
          <a:bodyPr vert="horz" lIns="91440" tIns="45720" rIns="91440" bIns="45720" rtlCol="0" anchor="ctr">
            <a:noAutofit/>
          </a:bodyPr>
          <a:lstStyle/>
          <a:p>
            <a:endParaRPr lang="en-US" sz="2200">
              <a:cs typeface="Calibri"/>
            </a:endParaRPr>
          </a:p>
          <a:p>
            <a:r>
              <a:rPr lang="en-US" sz="2200">
                <a:cs typeface="Calibri"/>
              </a:rPr>
              <a:t>An inline style may be used to apply a unique style for a single element.</a:t>
            </a:r>
          </a:p>
          <a:p>
            <a:r>
              <a:rPr lang="en-US" sz="2200">
                <a:cs typeface="Calibri"/>
              </a:rPr>
              <a:t>To use inline styles, add the style attribute to the relevant element. The style attribute can contain any CSS property.</a:t>
            </a:r>
            <a:endParaRPr lang="en-US" sz="2200"/>
          </a:p>
          <a:p>
            <a:endParaRPr lang="en-US" sz="18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DDBFBFE6-D830-A503-860F-D2ABCC6117ED}"/>
              </a:ext>
            </a:extLst>
          </p:cNvPr>
          <p:cNvPicPr>
            <a:picLocks noChangeAspect="1"/>
          </p:cNvPicPr>
          <p:nvPr/>
        </p:nvPicPr>
        <p:blipFill>
          <a:blip r:embed="rId2"/>
          <a:stretch>
            <a:fillRect/>
          </a:stretch>
        </p:blipFill>
        <p:spPr>
          <a:xfrm>
            <a:off x="557784" y="2632016"/>
            <a:ext cx="11164824" cy="3295398"/>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14</a:t>
            </a:fld>
            <a:endParaRPr lang="en-IN">
              <a:solidFill>
                <a:schemeClr val="tx1">
                  <a:lumMod val="50000"/>
                  <a:lumOff val="50000"/>
                </a:schemeClr>
              </a:solidFill>
            </a:endParaRPr>
          </a:p>
        </p:txBody>
      </p:sp>
    </p:spTree>
    <p:extLst>
      <p:ext uri="{BB962C8B-B14F-4D97-AF65-F5344CB8AC3E}">
        <p14:creationId xmlns:p14="http://schemas.microsoft.com/office/powerpoint/2010/main" val="336080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115568" y="548640"/>
            <a:ext cx="10168128" cy="1179576"/>
          </a:xfrm>
        </p:spPr>
        <p:txBody>
          <a:bodyPr>
            <a:normAutofit/>
          </a:bodyPr>
          <a:lstStyle/>
          <a:p>
            <a:r>
              <a:rPr lang="en-US" sz="3600" b="1">
                <a:cs typeface="Calibri Light"/>
              </a:rPr>
              <a:t>CSS COMMENTS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659" y="2666671"/>
            <a:ext cx="10168128" cy="3695020"/>
          </a:xfrm>
        </p:spPr>
        <p:txBody>
          <a:bodyPr vert="horz" lIns="91440" tIns="45720" rIns="91440" bIns="45720" rtlCol="0" anchor="t">
            <a:normAutofit/>
          </a:bodyPr>
          <a:lstStyle/>
          <a:p>
            <a:r>
              <a:rPr lang="en-US" sz="2200">
                <a:cs typeface="Calibri"/>
              </a:rPr>
              <a:t>CSS comments are generally written to explain your code. It is very helpful for the users who reads your code so that they can easily understand the code.</a:t>
            </a:r>
          </a:p>
          <a:p>
            <a:r>
              <a:rPr lang="en-US" sz="2200">
                <a:cs typeface="Calibri"/>
              </a:rPr>
              <a:t>Comments are ignored by browsers.</a:t>
            </a:r>
            <a:endParaRPr lang="en-US"/>
          </a:p>
          <a:p>
            <a:r>
              <a:rPr lang="en-US" sz="2200">
                <a:cs typeface="Calibri"/>
              </a:rPr>
              <a:t>Comments are single or multiple lines statement and written within /*............*/ .</a:t>
            </a:r>
            <a:endParaRPr lang="en-US"/>
          </a:p>
          <a:p>
            <a:endParaRPr lang="en-US" sz="2200">
              <a:cs typeface="Calibri"/>
            </a:endParaRPr>
          </a:p>
        </p:txBody>
      </p:sp>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15</a:t>
            </a:fld>
            <a:endParaRPr lang="en-IN">
              <a:solidFill>
                <a:schemeClr val="tx1">
                  <a:lumMod val="50000"/>
                  <a:lumOff val="50000"/>
                </a:schemeClr>
              </a:solidFill>
            </a:endParaRPr>
          </a:p>
        </p:txBody>
      </p:sp>
    </p:spTree>
    <p:extLst>
      <p:ext uri="{BB962C8B-B14F-4D97-AF65-F5344CB8AC3E}">
        <p14:creationId xmlns:p14="http://schemas.microsoft.com/office/powerpoint/2010/main" val="427131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F9541-8C0C-4250-3B4D-BF8A7610D577}"/>
              </a:ext>
            </a:extLst>
          </p:cNvPr>
          <p:cNvSpPr>
            <a:spLocks noGrp="1"/>
          </p:cNvSpPr>
          <p:nvPr>
            <p:ph type="title"/>
          </p:nvPr>
        </p:nvSpPr>
        <p:spPr/>
        <p:txBody>
          <a:bodyPr/>
          <a:lstStyle/>
          <a:p>
            <a:r>
              <a:rPr lang="en-US" sz="3200">
                <a:latin typeface="Segoe UI"/>
                <a:cs typeface="Segoe UI"/>
              </a:rPr>
              <a:t>CSS COLORS</a:t>
            </a:r>
            <a:endParaRPr lang="en-US"/>
          </a:p>
          <a:p>
            <a:endParaRPr lang="en-US">
              <a:cs typeface="Calibri Light"/>
            </a:endParaRPr>
          </a:p>
        </p:txBody>
      </p:sp>
      <p:sp>
        <p:nvSpPr>
          <p:cNvPr id="6" name="Content Placeholder 5">
            <a:extLst>
              <a:ext uri="{FF2B5EF4-FFF2-40B4-BE49-F238E27FC236}">
                <a16:creationId xmlns:a16="http://schemas.microsoft.com/office/drawing/2014/main" id="{14FBB1C9-F6FB-F8E7-9BE4-C53A7683F09C}"/>
              </a:ext>
            </a:extLst>
          </p:cNvPr>
          <p:cNvSpPr>
            <a:spLocks noGrp="1"/>
          </p:cNvSpPr>
          <p:nvPr>
            <p:ph idx="1"/>
          </p:nvPr>
        </p:nvSpPr>
        <p:spPr/>
        <p:txBody>
          <a:bodyPr vert="horz" lIns="91440" tIns="45720" rIns="91440" bIns="45720" rtlCol="0" anchor="t">
            <a:normAutofit/>
          </a:bodyPr>
          <a:lstStyle/>
          <a:p>
            <a:r>
              <a:rPr lang="en-US" sz="1800">
                <a:latin typeface="Verdana"/>
                <a:ea typeface="Verdana"/>
              </a:rPr>
              <a:t>Colors are specified using predefined color names, or RGB, HEX, HSL, RGBA, HSLA values.</a:t>
            </a:r>
            <a:endParaRPr lang="en-US" sz="1800">
              <a:cs typeface="Calibri" panose="020F0502020204030204"/>
            </a:endParaRPr>
          </a:p>
          <a:p>
            <a:r>
              <a:rPr lang="en-US" sz="2400">
                <a:latin typeface="Segoe UI"/>
                <a:cs typeface="Segoe UI"/>
              </a:rPr>
              <a:t>RGB Value</a:t>
            </a:r>
            <a:endParaRPr lang="en-US">
              <a:cs typeface="Calibri" panose="020F0502020204030204"/>
            </a:endParaRPr>
          </a:p>
          <a:p>
            <a:r>
              <a:rPr lang="en-US" sz="1800">
                <a:latin typeface="Verdana"/>
                <a:ea typeface="Verdana"/>
              </a:rPr>
              <a:t>In CSS, a color can be specified as an RGB value, using this formula:</a:t>
            </a:r>
            <a:endParaRPr lang="en-US" sz="1800">
              <a:cs typeface="Calibri"/>
            </a:endParaRPr>
          </a:p>
          <a:p>
            <a:r>
              <a:rPr lang="en-US" sz="1800" b="1">
                <a:latin typeface="Consolas"/>
              </a:rPr>
              <a:t>RGB(</a:t>
            </a:r>
            <a:r>
              <a:rPr lang="en-US" sz="1800" b="1" i="1">
                <a:latin typeface="Consolas"/>
              </a:rPr>
              <a:t>red,</a:t>
            </a:r>
            <a:r>
              <a:rPr lang="en-US" sz="1800" b="1">
                <a:latin typeface="Consolas"/>
              </a:rPr>
              <a:t> </a:t>
            </a:r>
            <a:r>
              <a:rPr lang="en-US" sz="1800" b="1" i="1">
                <a:latin typeface="Consolas"/>
              </a:rPr>
              <a:t>green</a:t>
            </a:r>
            <a:r>
              <a:rPr lang="en-US" sz="1800" b="1">
                <a:latin typeface="Consolas"/>
              </a:rPr>
              <a:t>, </a:t>
            </a:r>
            <a:r>
              <a:rPr lang="en-US" sz="1800" b="1" i="1">
                <a:latin typeface="Consolas"/>
              </a:rPr>
              <a:t>blue</a:t>
            </a:r>
            <a:r>
              <a:rPr lang="en-US" sz="1800" b="1">
                <a:latin typeface="Consolas"/>
              </a:rPr>
              <a:t>)</a:t>
            </a:r>
            <a:endParaRPr lang="en-US" sz="1800">
              <a:cs typeface="Calibri"/>
            </a:endParaRPr>
          </a:p>
          <a:p>
            <a:r>
              <a:rPr lang="en-US" sz="1800">
                <a:latin typeface="Verdana"/>
                <a:ea typeface="Verdana"/>
              </a:rPr>
              <a:t>Each parameter (red, green, and blue) defines the intensity of the color between 0 and 255.</a:t>
            </a:r>
            <a:endParaRPr lang="en-US" sz="1800">
              <a:cs typeface="Calibri"/>
            </a:endParaRPr>
          </a:p>
          <a:p>
            <a:r>
              <a:rPr lang="en-US" sz="1800">
                <a:latin typeface="Verdana"/>
                <a:ea typeface="Verdana"/>
              </a:rPr>
              <a:t>For example, RGB(255, 0, 0) is displayed as red, because red is set to its highest value (255) and the others are set to 0.</a:t>
            </a:r>
            <a:endParaRPr lang="en-US" sz="1800">
              <a:cs typeface="Calibri"/>
            </a:endParaRPr>
          </a:p>
          <a:p>
            <a:r>
              <a:rPr lang="en-US" sz="1800">
                <a:latin typeface="Verdana"/>
                <a:ea typeface="Verdana"/>
              </a:rPr>
              <a:t>To display black, set all color parameters to 0, like this: RGB(0, 0, 0).</a:t>
            </a:r>
            <a:endParaRPr lang="en-US" sz="1800">
              <a:cs typeface="Calibri"/>
            </a:endParaRPr>
          </a:p>
          <a:p>
            <a:r>
              <a:rPr lang="en-US" sz="1800">
                <a:latin typeface="Verdana"/>
                <a:ea typeface="Verdana"/>
              </a:rPr>
              <a:t>To display white, set all color parameters to 255, like this: RGB(255, 255, 255).</a:t>
            </a:r>
            <a:br>
              <a:rPr lang="en-US"/>
            </a:br>
            <a:endParaRPr lang="en-US">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3512830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9E4A34E-8218-611E-BFAF-79CCB67FCBDC}"/>
              </a:ext>
            </a:extLst>
          </p:cNvPr>
          <p:cNvSpPr>
            <a:spLocks noGrp="1"/>
          </p:cNvSpPr>
          <p:nvPr>
            <p:ph idx="1"/>
          </p:nvPr>
        </p:nvSpPr>
        <p:spPr>
          <a:xfrm>
            <a:off x="838200" y="1020493"/>
            <a:ext cx="10515600" cy="5587790"/>
          </a:xfrm>
        </p:spPr>
        <p:txBody>
          <a:bodyPr vert="horz" lIns="91440" tIns="45720" rIns="91440" bIns="45720" rtlCol="0" anchor="t">
            <a:normAutofit lnSpcReduction="10000"/>
          </a:bodyPr>
          <a:lstStyle/>
          <a:p>
            <a:r>
              <a:rPr lang="en-US" sz="2400">
                <a:latin typeface="Segoe UI"/>
                <a:cs typeface="Segoe UI"/>
              </a:rPr>
              <a:t>HEX Value</a:t>
            </a:r>
            <a:endParaRPr lang="en-US">
              <a:cs typeface="Calibri" panose="020F0502020204030204"/>
            </a:endParaRPr>
          </a:p>
          <a:p>
            <a:r>
              <a:rPr lang="en-US" sz="1800">
                <a:latin typeface="Verdana"/>
                <a:ea typeface="Verdana"/>
                <a:cs typeface="Calibri"/>
              </a:rPr>
              <a:t>In CSS, a color can be specified using a hexadecimal value in the form:</a:t>
            </a:r>
            <a:endParaRPr lang="en-US" sz="1800">
              <a:cs typeface="Calibri"/>
            </a:endParaRPr>
          </a:p>
          <a:p>
            <a:r>
              <a:rPr lang="en-US" sz="1800" b="1">
                <a:latin typeface="Consolas"/>
                <a:cs typeface="Calibri"/>
              </a:rPr>
              <a:t>#</a:t>
            </a:r>
            <a:r>
              <a:rPr lang="en-US" sz="1800" b="1" i="1">
                <a:latin typeface="Consolas"/>
                <a:cs typeface="Calibri"/>
              </a:rPr>
              <a:t>rrggbb</a:t>
            </a:r>
            <a:endParaRPr lang="en-US" sz="1800">
              <a:cs typeface="Calibri"/>
            </a:endParaRPr>
          </a:p>
          <a:p>
            <a:r>
              <a:rPr lang="en-US" sz="1800">
                <a:latin typeface="Verdana"/>
                <a:ea typeface="Verdana"/>
                <a:cs typeface="Calibri"/>
              </a:rPr>
              <a:t>Where </a:t>
            </a:r>
            <a:r>
              <a:rPr lang="en-US" sz="1800" err="1">
                <a:latin typeface="Verdana"/>
                <a:ea typeface="Verdana"/>
                <a:cs typeface="Calibri"/>
              </a:rPr>
              <a:t>rr</a:t>
            </a:r>
            <a:r>
              <a:rPr lang="en-US" sz="1800">
                <a:latin typeface="Verdana"/>
                <a:ea typeface="Verdana"/>
                <a:cs typeface="Calibri"/>
              </a:rPr>
              <a:t> (red), gg (green) and bb (blue) are hexadecimal values between 00 and ff (same as decimal 0-255).</a:t>
            </a:r>
            <a:endParaRPr lang="en-US" sz="1800">
              <a:cs typeface="Calibri"/>
            </a:endParaRPr>
          </a:p>
          <a:p>
            <a:r>
              <a:rPr lang="en-US" sz="1800">
                <a:latin typeface="Verdana"/>
                <a:ea typeface="Verdana"/>
                <a:cs typeface="Calibri"/>
              </a:rPr>
              <a:t>For example, #ff0000 is displayed as red, because red is set to its highest value (ff) and the others are set to the lowest value (00).</a:t>
            </a:r>
            <a:endParaRPr lang="en-US" sz="1800">
              <a:cs typeface="Calibri"/>
            </a:endParaRPr>
          </a:p>
          <a:p>
            <a:r>
              <a:rPr lang="en-US" sz="1800">
                <a:latin typeface="Verdana"/>
                <a:ea typeface="Verdana"/>
                <a:cs typeface="Calibri"/>
              </a:rPr>
              <a:t>To display black, set all values to 00, like this: #000000.</a:t>
            </a:r>
            <a:endParaRPr lang="en-US" sz="1800">
              <a:cs typeface="Calibri"/>
            </a:endParaRPr>
          </a:p>
          <a:p>
            <a:r>
              <a:rPr lang="en-US" sz="1800">
                <a:latin typeface="Verdana"/>
                <a:ea typeface="Verdana"/>
                <a:cs typeface="Calibri"/>
              </a:rPr>
              <a:t>To display white, set all values to ff, like this: #ffffff.  </a:t>
            </a:r>
            <a:endParaRPr lang="en-US" sz="1800">
              <a:cs typeface="Calibri"/>
            </a:endParaRPr>
          </a:p>
          <a:p>
            <a:r>
              <a:rPr lang="en-US" sz="2400">
                <a:latin typeface="Segoe UI"/>
                <a:cs typeface="Segoe UI"/>
              </a:rPr>
              <a:t>HSL Value</a:t>
            </a:r>
            <a:endParaRPr lang="en-US" sz="1800">
              <a:cs typeface="Calibri"/>
            </a:endParaRPr>
          </a:p>
          <a:p>
            <a:r>
              <a:rPr lang="en-US" sz="1800">
                <a:latin typeface="Verdana"/>
                <a:ea typeface="Verdana"/>
                <a:cs typeface="Segoe UI"/>
              </a:rPr>
              <a:t>In CSS, a color can be specified using hue, saturation, and lightness (HSL) in the form:</a:t>
            </a:r>
            <a:endParaRPr lang="en-US" sz="1800">
              <a:latin typeface="Segoe UI"/>
              <a:cs typeface="Segoe UI"/>
            </a:endParaRPr>
          </a:p>
          <a:p>
            <a:r>
              <a:rPr lang="en-US" sz="1800" b="1" err="1">
                <a:latin typeface="Consolas"/>
                <a:cs typeface="Segoe UI"/>
              </a:rPr>
              <a:t>hsl</a:t>
            </a:r>
            <a:r>
              <a:rPr lang="en-US" sz="1800" b="1">
                <a:latin typeface="Consolas"/>
                <a:cs typeface="Segoe UI"/>
              </a:rPr>
              <a:t>(</a:t>
            </a:r>
            <a:r>
              <a:rPr lang="en-US" sz="1800" b="1" i="1">
                <a:latin typeface="Consolas"/>
                <a:cs typeface="Segoe UI"/>
              </a:rPr>
              <a:t>hue</a:t>
            </a:r>
            <a:r>
              <a:rPr lang="en-US" sz="1800" b="1">
                <a:latin typeface="Consolas"/>
                <a:cs typeface="Segoe UI"/>
              </a:rPr>
              <a:t>, </a:t>
            </a:r>
            <a:r>
              <a:rPr lang="en-US" sz="1800" b="1" i="1">
                <a:latin typeface="Consolas"/>
                <a:cs typeface="Segoe UI"/>
              </a:rPr>
              <a:t>saturation</a:t>
            </a:r>
            <a:r>
              <a:rPr lang="en-US" sz="1800" b="1">
                <a:latin typeface="Consolas"/>
                <a:cs typeface="Segoe UI"/>
              </a:rPr>
              <a:t>, </a:t>
            </a:r>
            <a:r>
              <a:rPr lang="en-US" sz="1800" b="1" i="1">
                <a:latin typeface="Consolas"/>
                <a:cs typeface="Segoe UI"/>
              </a:rPr>
              <a:t>lightness</a:t>
            </a:r>
            <a:r>
              <a:rPr lang="en-US" sz="1800" b="1">
                <a:latin typeface="Consolas"/>
                <a:cs typeface="Segoe UI"/>
              </a:rPr>
              <a:t>)</a:t>
            </a:r>
            <a:endParaRPr lang="en-US" sz="1800">
              <a:cs typeface="Calibri"/>
            </a:endParaRPr>
          </a:p>
          <a:p>
            <a:r>
              <a:rPr lang="en-US" sz="1800">
                <a:latin typeface="Verdana"/>
                <a:ea typeface="Verdana"/>
                <a:cs typeface="Segoe UI"/>
              </a:rPr>
              <a:t>Hue is a degree on the color wheel from 0 to 360. 0 is red, 120 is green, and 240 is blue.</a:t>
            </a:r>
            <a:endParaRPr lang="en-US" sz="1800">
              <a:cs typeface="Calibri"/>
            </a:endParaRPr>
          </a:p>
          <a:p>
            <a:r>
              <a:rPr lang="en-US" sz="1800">
                <a:latin typeface="Verdana"/>
                <a:ea typeface="Verdana"/>
                <a:cs typeface="Segoe UI"/>
              </a:rPr>
              <a:t>Saturation is a percentage value. 0% means a shade of gray, and 100% is the full color.</a:t>
            </a:r>
            <a:endParaRPr lang="en-US" sz="1800">
              <a:cs typeface="Calibri"/>
            </a:endParaRPr>
          </a:p>
          <a:p>
            <a:pPr marL="0" indent="0">
              <a:buNone/>
            </a:pPr>
            <a:endParaRPr lang="en-US" sz="1800">
              <a:latin typeface="Verdana"/>
              <a:ea typeface="Verdana"/>
              <a:cs typeface="Segoe UI"/>
            </a:endParaRPr>
          </a:p>
          <a:p>
            <a:endParaRPr lang="en-US" sz="2400">
              <a:latin typeface="Segoe UI"/>
              <a:cs typeface="Segoe UI"/>
            </a:endParaRPr>
          </a:p>
          <a:p>
            <a:endParaRPr lang="en-US" sz="18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02194471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C8AFE9F-3368-1ECA-6BA6-4263EFAF28F2}"/>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en-US" sz="4400">
                <a:latin typeface="Segoe UI"/>
                <a:cs typeface="Segoe UI"/>
              </a:rPr>
              <a:t>CSS BACKGROUND</a:t>
            </a:r>
            <a:endParaRPr lang="en-US" sz="4400">
              <a:cs typeface="Calibri" panose="020F0502020204030204"/>
            </a:endParaRPr>
          </a:p>
          <a:p>
            <a:r>
              <a:rPr lang="en-US" sz="2200">
                <a:latin typeface="Verdana"/>
                <a:ea typeface="Verdana"/>
                <a:cs typeface="Segoe UI"/>
              </a:rPr>
              <a:t>The </a:t>
            </a:r>
            <a:r>
              <a:rPr lang="en-US" sz="2200">
                <a:solidFill>
                  <a:srgbClr val="DC143C"/>
                </a:solidFill>
                <a:latin typeface="Consolas"/>
                <a:cs typeface="Segoe UI"/>
              </a:rPr>
              <a:t>background-color</a:t>
            </a:r>
            <a:r>
              <a:rPr lang="en-US" sz="2200">
                <a:latin typeface="Verdana"/>
                <a:ea typeface="Verdana"/>
                <a:cs typeface="Segoe UI"/>
              </a:rPr>
              <a:t> property specifies the background color of an element.</a:t>
            </a:r>
            <a:endParaRPr lang="en-US" sz="2200">
              <a:latin typeface="Segoe UI"/>
              <a:cs typeface="Segoe UI"/>
            </a:endParaRPr>
          </a:p>
          <a:p>
            <a:r>
              <a:rPr lang="en-US" sz="2200">
                <a:latin typeface="Verdana"/>
                <a:ea typeface="Verdana"/>
                <a:cs typeface="Segoe UI"/>
              </a:rPr>
              <a:t>With CSS, a color is most often specified by:</a:t>
            </a:r>
            <a:endParaRPr lang="en-US" sz="2200">
              <a:latin typeface="Segoe UI"/>
              <a:cs typeface="Segoe UI"/>
            </a:endParaRPr>
          </a:p>
          <a:p>
            <a:r>
              <a:rPr lang="en-US" sz="2200">
                <a:latin typeface="Verdana"/>
                <a:ea typeface="Verdana"/>
                <a:cs typeface="Segoe UI"/>
              </a:rPr>
              <a:t>a valid color name - like "red"</a:t>
            </a:r>
            <a:endParaRPr lang="en-US" sz="2200">
              <a:cs typeface="Calibri"/>
            </a:endParaRPr>
          </a:p>
          <a:p>
            <a:r>
              <a:rPr lang="en-US" sz="2200">
                <a:latin typeface="Verdana"/>
                <a:ea typeface="Verdana"/>
                <a:cs typeface="Segoe UI"/>
              </a:rPr>
              <a:t>a HEX value - like "#ff0000"</a:t>
            </a:r>
            <a:endParaRPr lang="en-US" sz="2200">
              <a:cs typeface="Calibri"/>
            </a:endParaRPr>
          </a:p>
          <a:p>
            <a:r>
              <a:rPr lang="en-US" sz="2200">
                <a:latin typeface="Verdana"/>
                <a:ea typeface="Verdana"/>
                <a:cs typeface="Segoe UI"/>
              </a:rPr>
              <a:t>an RGB value - like "</a:t>
            </a:r>
            <a:r>
              <a:rPr lang="en-US" sz="2200" err="1">
                <a:latin typeface="Verdana"/>
                <a:ea typeface="Verdana"/>
                <a:cs typeface="Segoe UI"/>
              </a:rPr>
              <a:t>rgb</a:t>
            </a:r>
            <a:r>
              <a:rPr lang="en-US" sz="2200">
                <a:latin typeface="Verdana"/>
                <a:ea typeface="Verdana"/>
                <a:cs typeface="Segoe UI"/>
              </a:rPr>
              <a:t>(255,0,0)".</a:t>
            </a:r>
            <a:endParaRPr lang="en-US" sz="2200">
              <a:cs typeface="Calibri"/>
            </a:endParaRPr>
          </a:p>
          <a:p>
            <a:pPr marL="0" indent="0">
              <a:buNone/>
            </a:pPr>
            <a:endParaRPr lang="en-US" sz="1100">
              <a:solidFill>
                <a:srgbClr val="000000"/>
              </a:solidFill>
              <a:latin typeface="Verdana"/>
              <a:ea typeface="Verdana"/>
              <a:cs typeface="Segoe UI"/>
            </a:endParaRPr>
          </a:p>
          <a:p>
            <a:pPr>
              <a:buNone/>
            </a:pPr>
            <a:r>
              <a:rPr lang="en-US">
                <a:latin typeface="Segoe UI"/>
                <a:ea typeface="Verdana"/>
                <a:cs typeface="Segoe UI"/>
              </a:rPr>
              <a:t>CSS background-image</a:t>
            </a:r>
            <a:endParaRPr lang="en-US"/>
          </a:p>
          <a:p>
            <a:pPr>
              <a:buNone/>
            </a:pPr>
            <a:r>
              <a:rPr lang="en-US" sz="2200">
                <a:latin typeface="Verdana"/>
                <a:ea typeface="Verdana"/>
                <a:cs typeface="Segoe UI"/>
              </a:rPr>
              <a:t>The </a:t>
            </a:r>
            <a:r>
              <a:rPr lang="en-US" sz="2200">
                <a:solidFill>
                  <a:srgbClr val="DC143C"/>
                </a:solidFill>
                <a:latin typeface="Consolas"/>
                <a:ea typeface="Verdana"/>
                <a:cs typeface="Segoe UI"/>
              </a:rPr>
              <a:t>background-image</a:t>
            </a:r>
            <a:r>
              <a:rPr lang="en-US" sz="2200">
                <a:latin typeface="Verdana"/>
                <a:ea typeface="Verdana"/>
                <a:cs typeface="Segoe UI"/>
              </a:rPr>
              <a:t> property specifies an image to use as the </a:t>
            </a:r>
            <a:endParaRPr lang="en-US" sz="2200">
              <a:latin typeface="Calibri"/>
              <a:ea typeface="Verdana"/>
              <a:cs typeface="Calibri"/>
            </a:endParaRPr>
          </a:p>
          <a:p>
            <a:pPr>
              <a:buNone/>
            </a:pPr>
            <a:r>
              <a:rPr lang="en-US" sz="2200">
                <a:latin typeface="Verdana"/>
                <a:ea typeface="Verdana"/>
                <a:cs typeface="Segoe UI"/>
              </a:rPr>
              <a:t>background of an element.</a:t>
            </a:r>
            <a:endParaRPr lang="en-US" sz="2200">
              <a:latin typeface="Calibri"/>
              <a:ea typeface="Verdana"/>
              <a:cs typeface="Calibri"/>
            </a:endParaRPr>
          </a:p>
          <a:p>
            <a:pPr marL="0" indent="0">
              <a:buNone/>
            </a:pPr>
            <a:endParaRPr lang="en-US" sz="1100">
              <a:latin typeface="Verdana"/>
              <a:ea typeface="Verdana"/>
              <a:cs typeface="Segoe UI"/>
            </a:endParaRPr>
          </a:p>
          <a:p>
            <a:endParaRPr lang="en-US" sz="2200">
              <a:latin typeface="Verdana"/>
              <a:ea typeface="Verdana"/>
              <a:cs typeface="Segoe UI"/>
            </a:endParaRPr>
          </a:p>
          <a:p>
            <a:endParaRPr lang="en-US" sz="3200">
              <a:latin typeface="Segoe UI"/>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2608314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3F33C-636E-4CAA-96B9-615D1450C22D}"/>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sz="2200">
                <a:latin typeface="Segoe UI"/>
                <a:cs typeface="Segoe UI"/>
              </a:rPr>
              <a:t>CSS background-repeat</a:t>
            </a:r>
            <a:endParaRPr lang="en-US" sz="2200">
              <a:cs typeface="Calibri" panose="020F0502020204030204"/>
            </a:endParaRPr>
          </a:p>
          <a:p>
            <a:r>
              <a:rPr lang="en-US" sz="2200">
                <a:latin typeface="Verdana"/>
                <a:ea typeface="Verdana"/>
              </a:rPr>
              <a:t>By default, the </a:t>
            </a:r>
            <a:r>
              <a:rPr lang="en-US" sz="2200">
                <a:solidFill>
                  <a:srgbClr val="DC143C"/>
                </a:solidFill>
                <a:latin typeface="Consolas"/>
              </a:rPr>
              <a:t>background-image</a:t>
            </a:r>
            <a:r>
              <a:rPr lang="en-US" sz="2200">
                <a:latin typeface="Verdana"/>
                <a:ea typeface="Verdana"/>
              </a:rPr>
              <a:t> property repeats an image both horizontally and vertically.</a:t>
            </a:r>
            <a:endParaRPr lang="en-US" sz="2200">
              <a:cs typeface="Calibri"/>
            </a:endParaRPr>
          </a:p>
          <a:p>
            <a:endParaRPr lang="en-US" sz="2200">
              <a:latin typeface="Verdana"/>
              <a:ea typeface="Verdana"/>
              <a:cs typeface="Segoe UI"/>
            </a:endParaRPr>
          </a:p>
          <a:p>
            <a:r>
              <a:rPr lang="en-US" sz="2200">
                <a:latin typeface="Segoe UI"/>
                <a:ea typeface="Verdana"/>
                <a:cs typeface="Segoe UI"/>
              </a:rPr>
              <a:t>CSS background-attachment</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background-attachment</a:t>
            </a:r>
            <a:r>
              <a:rPr lang="en-US" sz="2200">
                <a:latin typeface="Verdana"/>
                <a:ea typeface="Verdana"/>
                <a:cs typeface="Calibri"/>
              </a:rPr>
              <a:t> property specifies whether the background image should scroll or be fixed</a:t>
            </a:r>
            <a:endParaRPr lang="en-US" sz="2200">
              <a:cs typeface="Calibri"/>
            </a:endParaRPr>
          </a:p>
          <a:p>
            <a:endParaRPr lang="en-US" sz="2200">
              <a:latin typeface="Verdana"/>
              <a:ea typeface="Verdana"/>
              <a:cs typeface="Calibri"/>
            </a:endParaRPr>
          </a:p>
          <a:p>
            <a:r>
              <a:rPr lang="en-US" sz="2200">
                <a:latin typeface="Segoe UI"/>
                <a:ea typeface="Verdana"/>
                <a:cs typeface="Segoe UI"/>
              </a:rPr>
              <a:t>CSS background - Shorthand property</a:t>
            </a:r>
            <a:endParaRPr lang="en-US" sz="2200">
              <a:latin typeface="Calibri"/>
              <a:ea typeface="Verdana"/>
              <a:cs typeface="Calibri"/>
            </a:endParaRPr>
          </a:p>
          <a:p>
            <a:r>
              <a:rPr lang="en-US" sz="2200">
                <a:latin typeface="Verdana"/>
                <a:ea typeface="Verdana"/>
                <a:cs typeface="Calibri"/>
              </a:rPr>
              <a:t>To shorten the code, it is also possible to specify all the background properties in one single property. This is called a shorthand property.</a:t>
            </a:r>
            <a:endParaRPr lang="en-US" sz="2200">
              <a:latin typeface="Calibri"/>
              <a:ea typeface="Verdana"/>
              <a:cs typeface="Calibri"/>
            </a:endParaRPr>
          </a:p>
          <a:p>
            <a:endParaRPr lang="en-US" sz="2200">
              <a:latin typeface="Calibri"/>
              <a:ea typeface="Verdana"/>
              <a:cs typeface="Calibri"/>
            </a:endParaRPr>
          </a:p>
        </p:txBody>
      </p:sp>
      <p:sp>
        <p:nvSpPr>
          <p:cNvPr id="4" name="Footer Placeholder 3">
            <a:extLst>
              <a:ext uri="{FF2B5EF4-FFF2-40B4-BE49-F238E27FC236}">
                <a16:creationId xmlns:a16="http://schemas.microsoft.com/office/drawing/2014/main" id="{864245D1-16B1-AE27-AFD6-CC5A97AE938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20CB244-732A-9CC1-3598-11EB65E870B1}"/>
              </a:ext>
            </a:extLst>
          </p:cNvPr>
          <p:cNvSpPr>
            <a:spLocks noGrp="1"/>
          </p:cNvSpPr>
          <p:nvPr>
            <p:ph type="sldNum" sz="quarter" idx="12"/>
          </p:nvPr>
        </p:nvSpPr>
        <p:spPr/>
        <p:txBody>
          <a:bodyPr/>
          <a:lstStyle/>
          <a:p>
            <a:fld id="{D4C40640-FB97-403C-ACEE-868BB27D48AD}" type="slidenum">
              <a:rPr lang="en-IN" smtClean="0"/>
              <a:t>19</a:t>
            </a:fld>
            <a:endParaRPr lang="en-IN"/>
          </a:p>
        </p:txBody>
      </p:sp>
    </p:spTree>
    <p:extLst>
      <p:ext uri="{BB962C8B-B14F-4D97-AF65-F5344CB8AC3E}">
        <p14:creationId xmlns:p14="http://schemas.microsoft.com/office/powerpoint/2010/main" val="214159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07302-E0BD-EBBE-6A28-CBFE9F2F6455}"/>
              </a:ext>
            </a:extLst>
          </p:cNvPr>
          <p:cNvSpPr>
            <a:spLocks noGrp="1"/>
          </p:cNvSpPr>
          <p:nvPr>
            <p:ph type="title"/>
          </p:nvPr>
        </p:nvSpPr>
        <p:spPr>
          <a:xfrm>
            <a:off x="1171074" y="1396686"/>
            <a:ext cx="3240506" cy="4064628"/>
          </a:xfrm>
        </p:spPr>
        <p:txBody>
          <a:bodyPr>
            <a:normAutofit/>
          </a:bodyPr>
          <a:lstStyle/>
          <a:p>
            <a:r>
              <a:rPr lang="en-US" b="1">
                <a:solidFill>
                  <a:srgbClr val="FFFFFF"/>
                </a:solidFill>
                <a:cs typeface="Calibri Light"/>
              </a:rPr>
              <a:t>Introduction to CSS</a:t>
            </a: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60D96B-BCD4-EDFA-263C-64F97759800D}"/>
              </a:ext>
            </a:extLst>
          </p:cNvPr>
          <p:cNvSpPr>
            <a:spLocks noGrp="1"/>
          </p:cNvSpPr>
          <p:nvPr>
            <p:ph idx="1"/>
          </p:nvPr>
        </p:nvSpPr>
        <p:spPr>
          <a:xfrm>
            <a:off x="5370153" y="1399033"/>
            <a:ext cx="5905851" cy="4397099"/>
          </a:xfrm>
        </p:spPr>
        <p:txBody>
          <a:bodyPr vert="horz" lIns="91440" tIns="45720" rIns="91440" bIns="45720" rtlCol="0">
            <a:normAutofit/>
          </a:bodyPr>
          <a:lstStyle/>
          <a:p>
            <a:r>
              <a:rPr lang="en-US" sz="2200">
                <a:ea typeface="+mn-lt"/>
                <a:cs typeface="+mn-lt"/>
              </a:rPr>
              <a:t>Cascading Style Sheets</a:t>
            </a:r>
          </a:p>
          <a:p>
            <a:r>
              <a:rPr lang="en-US" sz="2200">
                <a:ea typeface="+mn-lt"/>
                <a:cs typeface="+mn-lt"/>
              </a:rPr>
              <a:t>CSS describes how HTML elements are to be displayed on screen, paper, or in other media</a:t>
            </a:r>
            <a:endParaRPr lang="en-US" sz="2200"/>
          </a:p>
          <a:p>
            <a:r>
              <a:rPr lang="en-US" sz="2200">
                <a:ea typeface="+mn-lt"/>
                <a:cs typeface="+mn-lt"/>
              </a:rPr>
              <a:t> It can control the layout of multiple web pages all at once</a:t>
            </a:r>
            <a:endParaRPr lang="en-US" sz="2200"/>
          </a:p>
          <a:p>
            <a:r>
              <a:rPr lang="en-US" sz="2200">
                <a:ea typeface="+mn-lt"/>
                <a:cs typeface="+mn-lt"/>
              </a:rPr>
              <a:t>External stylesheets are stored in CSS files</a:t>
            </a:r>
            <a:endParaRPr lang="en-US" sz="2200"/>
          </a:p>
          <a:p>
            <a:r>
              <a:rPr lang="en-US" sz="2200">
                <a:ea typeface="+mn-lt"/>
                <a:cs typeface="+mn-lt"/>
              </a:rPr>
              <a:t>CSS is the language we use to style an HTML document.</a:t>
            </a:r>
            <a:endParaRPr lang="en-US" sz="2200"/>
          </a:p>
          <a:p>
            <a:r>
              <a:rPr lang="en-US" sz="2200">
                <a:ea typeface="+mn-lt"/>
                <a:cs typeface="+mn-lt"/>
              </a:rPr>
              <a:t>CSS describes how HTML elements should be displayed.</a:t>
            </a:r>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CFFAD9E-C7EC-A90A-85A5-5DA8050732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12405BCF-FE1E-7593-598E-19A84900EA19}"/>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2</a:t>
            </a:fld>
            <a:endParaRPr lang="en-IN"/>
          </a:p>
        </p:txBody>
      </p:sp>
    </p:spTree>
    <p:extLst>
      <p:ext uri="{BB962C8B-B14F-4D97-AF65-F5344CB8AC3E}">
        <p14:creationId xmlns:p14="http://schemas.microsoft.com/office/powerpoint/2010/main" val="329487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250D-2670-5C5C-9434-3B2209A4059B}"/>
              </a:ext>
            </a:extLst>
          </p:cNvPr>
          <p:cNvSpPr>
            <a:spLocks noGrp="1"/>
          </p:cNvSpPr>
          <p:nvPr>
            <p:ph type="title"/>
          </p:nvPr>
        </p:nvSpPr>
        <p:spPr/>
        <p:txBody>
          <a:bodyPr/>
          <a:lstStyle/>
          <a:p>
            <a:r>
              <a:rPr lang="en-US">
                <a:latin typeface="Segoe UI"/>
                <a:cs typeface="Segoe UI"/>
              </a:rPr>
              <a:t>CSS BORDERS</a:t>
            </a:r>
            <a:endParaRPr lang="en-US"/>
          </a:p>
          <a:p>
            <a:endParaRPr lang="en-US">
              <a:cs typeface="Calibri Light"/>
            </a:endParaRPr>
          </a:p>
        </p:txBody>
      </p:sp>
      <p:sp>
        <p:nvSpPr>
          <p:cNvPr id="3" name="Content Placeholder 2">
            <a:extLst>
              <a:ext uri="{FF2B5EF4-FFF2-40B4-BE49-F238E27FC236}">
                <a16:creationId xmlns:a16="http://schemas.microsoft.com/office/drawing/2014/main" id="{AB901500-C04B-BF3F-8A67-54F43D4840FC}"/>
              </a:ext>
            </a:extLst>
          </p:cNvPr>
          <p:cNvSpPr>
            <a:spLocks noGrp="1"/>
          </p:cNvSpPr>
          <p:nvPr>
            <p:ph idx="1"/>
          </p:nvPr>
        </p:nvSpPr>
        <p:spPr/>
        <p:txBody>
          <a:bodyPr vert="horz" lIns="91440" tIns="45720" rIns="91440" bIns="45720" rtlCol="0" anchor="t">
            <a:normAutofit fontScale="92500" lnSpcReduction="10000"/>
          </a:bodyPr>
          <a:lstStyle/>
          <a:p>
            <a:r>
              <a:rPr lang="en-US" sz="2200">
                <a:latin typeface="Verdana"/>
                <a:ea typeface="Verdana"/>
              </a:rPr>
              <a:t>The CSS border properties allow you to specify the style, width, and color of an element's border.</a:t>
            </a:r>
          </a:p>
          <a:p>
            <a:r>
              <a:rPr lang="en-US" sz="2400">
                <a:latin typeface="Segoe UI"/>
                <a:ea typeface="Verdana"/>
                <a:cs typeface="Segoe UI"/>
              </a:rPr>
              <a:t>CSS Border Style</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border-style</a:t>
            </a:r>
            <a:r>
              <a:rPr lang="en-US" sz="2200">
                <a:latin typeface="Verdana"/>
                <a:ea typeface="Verdana"/>
                <a:cs typeface="Calibri"/>
              </a:rPr>
              <a:t> property specifies what kind of border to display.</a:t>
            </a:r>
          </a:p>
          <a:p>
            <a:r>
              <a:rPr lang="en-US" sz="2200">
                <a:latin typeface="Verdana"/>
                <a:ea typeface="Verdana"/>
                <a:cs typeface="Calibri"/>
              </a:rPr>
              <a:t>The following values are allowed:</a:t>
            </a:r>
            <a:endParaRPr lang="en-US" sz="2200">
              <a:cs typeface="Calibri"/>
            </a:endParaRPr>
          </a:p>
          <a:p>
            <a:r>
              <a:rPr lang="en-US" sz="2200">
                <a:solidFill>
                  <a:srgbClr val="DC143C"/>
                </a:solidFill>
                <a:latin typeface="Consolas"/>
                <a:ea typeface="Verdana"/>
                <a:cs typeface="Calibri"/>
              </a:rPr>
              <a:t>dotted</a:t>
            </a:r>
            <a:r>
              <a:rPr lang="en-US" sz="2200">
                <a:latin typeface="Verdana"/>
                <a:ea typeface="Verdana"/>
                <a:cs typeface="Calibri"/>
              </a:rPr>
              <a:t> - Defines a dotted border</a:t>
            </a:r>
            <a:endParaRPr lang="en-US" sz="2200">
              <a:cs typeface="Calibri"/>
            </a:endParaRPr>
          </a:p>
          <a:p>
            <a:r>
              <a:rPr lang="en-US" sz="2200">
                <a:solidFill>
                  <a:srgbClr val="DC143C"/>
                </a:solidFill>
                <a:latin typeface="Consolas"/>
                <a:ea typeface="Verdana"/>
                <a:cs typeface="Calibri"/>
              </a:rPr>
              <a:t>dashed</a:t>
            </a:r>
            <a:r>
              <a:rPr lang="en-US" sz="2200">
                <a:latin typeface="Verdana"/>
                <a:ea typeface="Verdana"/>
                <a:cs typeface="Calibri"/>
              </a:rPr>
              <a:t> - Defines a dashed border</a:t>
            </a:r>
            <a:endParaRPr lang="en-US" sz="2200">
              <a:cs typeface="Calibri"/>
            </a:endParaRPr>
          </a:p>
          <a:p>
            <a:r>
              <a:rPr lang="en-US" sz="2200">
                <a:solidFill>
                  <a:srgbClr val="DC143C"/>
                </a:solidFill>
                <a:latin typeface="Consolas"/>
                <a:ea typeface="Verdana"/>
                <a:cs typeface="Calibri"/>
              </a:rPr>
              <a:t>solid</a:t>
            </a:r>
            <a:r>
              <a:rPr lang="en-US" sz="2200">
                <a:latin typeface="Verdana"/>
                <a:ea typeface="Verdana"/>
                <a:cs typeface="Calibri"/>
              </a:rPr>
              <a:t> - Defines a solid border</a:t>
            </a:r>
            <a:endParaRPr lang="en-US" sz="2200">
              <a:cs typeface="Calibri"/>
            </a:endParaRPr>
          </a:p>
          <a:p>
            <a:r>
              <a:rPr lang="en-US" sz="2200">
                <a:solidFill>
                  <a:srgbClr val="DC143C"/>
                </a:solidFill>
                <a:latin typeface="Consolas"/>
                <a:ea typeface="Verdana"/>
                <a:cs typeface="Calibri"/>
              </a:rPr>
              <a:t>double</a:t>
            </a:r>
            <a:r>
              <a:rPr lang="en-US" sz="2200">
                <a:latin typeface="Verdana"/>
                <a:ea typeface="Verdana"/>
                <a:cs typeface="Calibri"/>
              </a:rPr>
              <a:t> - Defines a double border</a:t>
            </a:r>
            <a:endParaRPr lang="en-US" sz="2200">
              <a:cs typeface="Calibri"/>
            </a:endParaRPr>
          </a:p>
          <a:p>
            <a:r>
              <a:rPr lang="en-US" sz="2200">
                <a:solidFill>
                  <a:srgbClr val="DC143C"/>
                </a:solidFill>
                <a:latin typeface="Consolas"/>
                <a:ea typeface="Verdana"/>
                <a:cs typeface="Calibri"/>
              </a:rPr>
              <a:t>groove</a:t>
            </a:r>
            <a:r>
              <a:rPr lang="en-US" sz="2200">
                <a:latin typeface="Verdana"/>
                <a:ea typeface="Verdana"/>
                <a:cs typeface="Calibri"/>
              </a:rPr>
              <a:t> - Defines a 3D grooved border. The effect depends on the border-color value</a:t>
            </a:r>
            <a:endParaRPr lang="en-US" sz="2200">
              <a:cs typeface="Calibri"/>
            </a:endParaRPr>
          </a:p>
          <a:p>
            <a:r>
              <a:rPr lang="en-US" sz="2200">
                <a:solidFill>
                  <a:srgbClr val="DC143C"/>
                </a:solidFill>
                <a:latin typeface="Consolas"/>
                <a:ea typeface="Verdana"/>
                <a:cs typeface="Calibri"/>
              </a:rPr>
              <a:t>ridge</a:t>
            </a:r>
            <a:r>
              <a:rPr lang="en-US" sz="2200">
                <a:latin typeface="Verdana"/>
                <a:ea typeface="Verdana"/>
                <a:cs typeface="Calibri"/>
              </a:rPr>
              <a:t> - Defines a 3D ridged border. The effect depends on the border-color </a:t>
            </a:r>
          </a:p>
          <a:p>
            <a:pPr marL="0" indent="0">
              <a:buNone/>
            </a:pPr>
            <a:endParaRPr lang="en-US" sz="1200">
              <a:solidFill>
                <a:srgbClr val="DC143C"/>
              </a:solidFill>
              <a:latin typeface="Consolas"/>
              <a:ea typeface="Verdana"/>
              <a:cs typeface="Calibri"/>
            </a:endParaRPr>
          </a:p>
          <a:p>
            <a:endParaRPr lang="en-US" sz="2200">
              <a:latin typeface="Verdana"/>
              <a:ea typeface="Verdana"/>
              <a:cs typeface="Calibri"/>
            </a:endParaRPr>
          </a:p>
        </p:txBody>
      </p:sp>
      <p:sp>
        <p:nvSpPr>
          <p:cNvPr id="4" name="Footer Placeholder 3">
            <a:extLst>
              <a:ext uri="{FF2B5EF4-FFF2-40B4-BE49-F238E27FC236}">
                <a16:creationId xmlns:a16="http://schemas.microsoft.com/office/drawing/2014/main" id="{5B85AC84-973C-CAF3-036D-34E5F5347E3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33BCA0-A8CE-8C12-11D8-E2D397BC8E3A}"/>
              </a:ext>
            </a:extLst>
          </p:cNvPr>
          <p:cNvSpPr>
            <a:spLocks noGrp="1"/>
          </p:cNvSpPr>
          <p:nvPr>
            <p:ph type="sldNum" sz="quarter" idx="12"/>
          </p:nvPr>
        </p:nvSpPr>
        <p:spPr/>
        <p:txBody>
          <a:bodyPr/>
          <a:lstStyle/>
          <a:p>
            <a:fld id="{D4C40640-FB97-403C-ACEE-868BB27D48AD}" type="slidenum">
              <a:rPr lang="en-IN" smtClean="0"/>
              <a:t>20</a:t>
            </a:fld>
            <a:endParaRPr lang="en-IN"/>
          </a:p>
        </p:txBody>
      </p:sp>
    </p:spTree>
    <p:extLst>
      <p:ext uri="{BB962C8B-B14F-4D97-AF65-F5344CB8AC3E}">
        <p14:creationId xmlns:p14="http://schemas.microsoft.com/office/powerpoint/2010/main" val="137521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EFE8E-549A-77FD-E298-1028D0DE21FF}"/>
              </a:ext>
            </a:extLst>
          </p:cNvPr>
          <p:cNvSpPr>
            <a:spLocks noGrp="1"/>
          </p:cNvSpPr>
          <p:nvPr>
            <p:ph idx="1"/>
          </p:nvPr>
        </p:nvSpPr>
        <p:spPr>
          <a:xfrm>
            <a:off x="838200" y="359135"/>
            <a:ext cx="10515600" cy="5817828"/>
          </a:xfrm>
        </p:spPr>
        <p:txBody>
          <a:bodyPr vert="horz" lIns="91440" tIns="45720" rIns="91440" bIns="45720" rtlCol="0" anchor="t">
            <a:normAutofit/>
          </a:bodyPr>
          <a:lstStyle/>
          <a:p>
            <a:r>
              <a:rPr lang="en-US" sz="2200">
                <a:latin typeface="Segoe UI"/>
                <a:cs typeface="Segoe UI"/>
              </a:rPr>
              <a:t>CSS Border Width</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border-width</a:t>
            </a:r>
            <a:r>
              <a:rPr lang="en-US" sz="2200">
                <a:latin typeface="Verdana"/>
                <a:ea typeface="Verdana"/>
              </a:rPr>
              <a:t> property specifies the width of the four borders.</a:t>
            </a:r>
            <a:endParaRPr lang="en-US" sz="2200">
              <a:cs typeface="Calibri"/>
            </a:endParaRPr>
          </a:p>
          <a:p>
            <a:r>
              <a:rPr lang="en-US" sz="2200">
                <a:latin typeface="Verdana"/>
                <a:ea typeface="Verdana"/>
              </a:rPr>
              <a:t>The width can be set as a specific size (in </a:t>
            </a:r>
            <a:r>
              <a:rPr lang="en-US" sz="2200" err="1">
                <a:latin typeface="Verdana"/>
                <a:ea typeface="Verdana"/>
              </a:rPr>
              <a:t>px</a:t>
            </a:r>
            <a:r>
              <a:rPr lang="en-US" sz="2200">
                <a:latin typeface="Verdana"/>
                <a:ea typeface="Verdana"/>
              </a:rPr>
              <a:t>, pt, cm, </a:t>
            </a:r>
            <a:r>
              <a:rPr lang="en-US" sz="2200" err="1">
                <a:latin typeface="Verdana"/>
                <a:ea typeface="Verdana"/>
              </a:rPr>
              <a:t>em</a:t>
            </a:r>
            <a:r>
              <a:rPr lang="en-US" sz="2200">
                <a:latin typeface="Verdana"/>
                <a:ea typeface="Verdana"/>
              </a:rPr>
              <a:t>, </a:t>
            </a:r>
            <a:r>
              <a:rPr lang="en-US" sz="2200" err="1">
                <a:latin typeface="Verdana"/>
                <a:ea typeface="Verdana"/>
              </a:rPr>
              <a:t>etc</a:t>
            </a:r>
            <a:r>
              <a:rPr lang="en-US" sz="2200">
                <a:latin typeface="Verdana"/>
                <a:ea typeface="Verdana"/>
              </a:rPr>
              <a:t>) or by using one of the three pre-defined values: thin, medium, or thick:</a:t>
            </a:r>
            <a:endParaRPr lang="en-US" sz="2200"/>
          </a:p>
          <a:p>
            <a:r>
              <a:rPr lang="en-US" sz="2200">
                <a:latin typeface="Segoe UI"/>
                <a:ea typeface="Verdana"/>
                <a:cs typeface="Segoe UI"/>
              </a:rPr>
              <a:t>CSS Border Color</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border-color</a:t>
            </a:r>
            <a:r>
              <a:rPr lang="en-US" sz="2200">
                <a:latin typeface="Verdana"/>
                <a:ea typeface="Verdana"/>
                <a:cs typeface="Calibri"/>
              </a:rPr>
              <a:t> property is used to set the color of the four borders.</a:t>
            </a:r>
            <a:endParaRPr lang="en-US" sz="2200">
              <a:cs typeface="Calibri"/>
            </a:endParaRPr>
          </a:p>
          <a:p>
            <a:r>
              <a:rPr lang="en-US" sz="2200">
                <a:latin typeface="Verdana"/>
                <a:ea typeface="Verdana"/>
                <a:cs typeface="Calibri"/>
              </a:rPr>
              <a:t>The color can be set by:</a:t>
            </a:r>
            <a:endParaRPr lang="en-US" sz="2200">
              <a:cs typeface="Calibri"/>
            </a:endParaRPr>
          </a:p>
          <a:p>
            <a:r>
              <a:rPr lang="en-US" sz="2200">
                <a:latin typeface="Verdana"/>
                <a:ea typeface="Verdana"/>
                <a:cs typeface="Calibri"/>
              </a:rPr>
              <a:t>name - specify a color name, like "red"</a:t>
            </a:r>
            <a:endParaRPr lang="en-US" sz="2200">
              <a:cs typeface="Calibri"/>
            </a:endParaRPr>
          </a:p>
          <a:p>
            <a:r>
              <a:rPr lang="en-US" sz="2200">
                <a:latin typeface="Verdana"/>
                <a:ea typeface="Verdana"/>
                <a:cs typeface="Calibri"/>
              </a:rPr>
              <a:t>HEX - specify a HEX value, like "#ff0000"</a:t>
            </a:r>
            <a:endParaRPr lang="en-US" sz="2200">
              <a:cs typeface="Calibri"/>
            </a:endParaRPr>
          </a:p>
          <a:p>
            <a:r>
              <a:rPr lang="en-US" sz="2200">
                <a:latin typeface="Verdana"/>
                <a:ea typeface="Verdana"/>
                <a:cs typeface="Calibri"/>
              </a:rPr>
              <a:t>RGB - specify a RGB value, like "</a:t>
            </a:r>
            <a:r>
              <a:rPr lang="en-US" sz="2200" err="1">
                <a:latin typeface="Verdana"/>
                <a:ea typeface="Verdana"/>
                <a:cs typeface="Calibri"/>
              </a:rPr>
              <a:t>rgb</a:t>
            </a:r>
            <a:r>
              <a:rPr lang="en-US" sz="2200">
                <a:latin typeface="Verdana"/>
                <a:ea typeface="Verdana"/>
                <a:cs typeface="Calibri"/>
              </a:rPr>
              <a:t>(255,0,0)"</a:t>
            </a:r>
            <a:endParaRPr lang="en-US" sz="2200">
              <a:cs typeface="Calibri"/>
            </a:endParaRPr>
          </a:p>
          <a:p>
            <a:r>
              <a:rPr lang="en-US" sz="2200">
                <a:latin typeface="Verdana"/>
                <a:ea typeface="Verdana"/>
                <a:cs typeface="Calibri"/>
              </a:rPr>
              <a:t>HSL - specify a HSL value, like "</a:t>
            </a:r>
            <a:r>
              <a:rPr lang="en-US" sz="2200" err="1">
                <a:latin typeface="Verdana"/>
                <a:ea typeface="Verdana"/>
                <a:cs typeface="Calibri"/>
              </a:rPr>
              <a:t>hsl</a:t>
            </a:r>
            <a:r>
              <a:rPr lang="en-US" sz="2200">
                <a:latin typeface="Verdana"/>
                <a:ea typeface="Verdana"/>
                <a:cs typeface="Calibri"/>
              </a:rPr>
              <a:t>(0, 100%, 50%)"</a:t>
            </a:r>
            <a:endParaRPr lang="en-US" sz="2200">
              <a:cs typeface="Calibri"/>
            </a:endParaRPr>
          </a:p>
          <a:p>
            <a:r>
              <a:rPr lang="en-US" sz="2200">
                <a:latin typeface="Verdana"/>
                <a:ea typeface="Verdana"/>
                <a:cs typeface="Calibri"/>
              </a:rPr>
              <a:t>transparent</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9A4F0B60-084D-3132-ADD4-F926B4491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DDACA61-C121-CE97-6B7A-7E1EFEB42751}"/>
              </a:ext>
            </a:extLst>
          </p:cNvPr>
          <p:cNvSpPr>
            <a:spLocks noGrp="1"/>
          </p:cNvSpPr>
          <p:nvPr>
            <p:ph type="sldNum" sz="quarter" idx="12"/>
          </p:nvPr>
        </p:nvSpPr>
        <p:spPr/>
        <p:txBody>
          <a:bodyPr/>
          <a:lstStyle/>
          <a:p>
            <a:fld id="{D4C40640-FB97-403C-ACEE-868BB27D48AD}" type="slidenum">
              <a:rPr lang="en-IN" smtClean="0"/>
              <a:t>21</a:t>
            </a:fld>
            <a:endParaRPr lang="en-IN"/>
          </a:p>
        </p:txBody>
      </p:sp>
    </p:spTree>
    <p:extLst>
      <p:ext uri="{BB962C8B-B14F-4D97-AF65-F5344CB8AC3E}">
        <p14:creationId xmlns:p14="http://schemas.microsoft.com/office/powerpoint/2010/main" val="2656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0F094-B9EB-C457-A413-A2CC5691F930}"/>
              </a:ext>
            </a:extLst>
          </p:cNvPr>
          <p:cNvSpPr>
            <a:spLocks noGrp="1"/>
          </p:cNvSpPr>
          <p:nvPr>
            <p:ph idx="1"/>
          </p:nvPr>
        </p:nvSpPr>
        <p:spPr>
          <a:xfrm>
            <a:off x="838200" y="200984"/>
            <a:ext cx="10515600" cy="5975979"/>
          </a:xfrm>
        </p:spPr>
        <p:txBody>
          <a:bodyPr vert="horz" lIns="91440" tIns="45720" rIns="91440" bIns="45720" rtlCol="0" anchor="t">
            <a:normAutofit/>
          </a:bodyPr>
          <a:lstStyle/>
          <a:p>
            <a:r>
              <a:rPr lang="en-US" sz="2200">
                <a:latin typeface="Segoe UI"/>
                <a:cs typeface="Segoe UI"/>
              </a:rPr>
              <a:t>CSS Border - Individual Sides</a:t>
            </a:r>
            <a:endParaRPr lang="en-US" sz="2200">
              <a:cs typeface="Calibri" panose="020F0502020204030204"/>
            </a:endParaRPr>
          </a:p>
          <a:p>
            <a:r>
              <a:rPr lang="en-US" sz="2200">
                <a:latin typeface="Verdana"/>
                <a:ea typeface="Verdana"/>
              </a:rPr>
              <a:t>From the examples on the previous pages, you have seen that it is possible to specify a different border for each side.</a:t>
            </a:r>
            <a:endParaRPr lang="en-US" sz="2200">
              <a:cs typeface="Calibri"/>
            </a:endParaRPr>
          </a:p>
          <a:p>
            <a:r>
              <a:rPr lang="en-US" sz="2200">
                <a:latin typeface="Verdana"/>
                <a:ea typeface="Verdana"/>
              </a:rPr>
              <a:t>In CSS, there are also properties for specifying each of the borders (top, right, bottom, and left):</a:t>
            </a:r>
            <a:endParaRPr lang="en-US" sz="2200">
              <a:cs typeface="Calibri"/>
            </a:endParaRPr>
          </a:p>
          <a:p>
            <a:r>
              <a:rPr lang="en-US" sz="2200">
                <a:latin typeface="Segoe UI"/>
                <a:ea typeface="Verdana"/>
                <a:cs typeface="Segoe UI"/>
              </a:rPr>
              <a:t>CSS Border - Shorthand Property</a:t>
            </a:r>
            <a:endParaRPr lang="en-US" sz="2200">
              <a:latin typeface="Verdana"/>
              <a:ea typeface="Verdana"/>
              <a:cs typeface="Calibri"/>
            </a:endParaRPr>
          </a:p>
          <a:p>
            <a:r>
              <a:rPr lang="en-US" sz="2200">
                <a:latin typeface="Verdana"/>
                <a:ea typeface="Verdana"/>
                <a:cs typeface="Calibri"/>
              </a:rPr>
              <a:t>Like you saw in the previous page, there are many properties to consider when dealing with borders.</a:t>
            </a:r>
            <a:endParaRPr lang="en-US" sz="2200">
              <a:cs typeface="Calibri"/>
            </a:endParaRPr>
          </a:p>
          <a:p>
            <a:r>
              <a:rPr lang="en-US" sz="2200">
                <a:latin typeface="Verdana"/>
                <a:ea typeface="Verdana"/>
                <a:cs typeface="Calibri"/>
              </a:rPr>
              <a:t>To shorten the code, it is also possible to specify all the individual border properties in one property.</a:t>
            </a:r>
            <a:endParaRPr lang="en-US" sz="2200">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a:t>
            </a:r>
            <a:r>
              <a:rPr lang="en-US" sz="2200">
                <a:latin typeface="Verdana"/>
                <a:ea typeface="Verdana"/>
                <a:cs typeface="Calibri"/>
              </a:rPr>
              <a:t> property is a shorthand property for the following individual border properties:</a:t>
            </a:r>
            <a:endParaRPr lang="en-US" sz="2200">
              <a:cs typeface="Calibri"/>
            </a:endParaRPr>
          </a:p>
          <a:p>
            <a:r>
              <a:rPr lang="en-US" sz="2200">
                <a:solidFill>
                  <a:srgbClr val="DC143C"/>
                </a:solidFill>
                <a:latin typeface="Consolas"/>
                <a:ea typeface="Verdana"/>
                <a:cs typeface="Calibri"/>
              </a:rPr>
              <a:t>border-width</a:t>
            </a:r>
            <a:endParaRPr lang="en-US" sz="2200">
              <a:cs typeface="Calibri"/>
            </a:endParaRPr>
          </a:p>
          <a:p>
            <a:r>
              <a:rPr lang="en-US" sz="2200">
                <a:solidFill>
                  <a:srgbClr val="DC143C"/>
                </a:solidFill>
                <a:latin typeface="Consolas"/>
                <a:ea typeface="Verdana"/>
                <a:cs typeface="Calibri"/>
              </a:rPr>
              <a:t>border-style</a:t>
            </a:r>
            <a:r>
              <a:rPr lang="en-US" sz="2200">
                <a:latin typeface="Verdana"/>
                <a:ea typeface="Verdana"/>
                <a:cs typeface="Calibri"/>
              </a:rPr>
              <a:t> (required)</a:t>
            </a:r>
            <a:endParaRPr lang="en-US" sz="2200">
              <a:cs typeface="Calibri"/>
            </a:endParaRPr>
          </a:p>
          <a:p>
            <a:r>
              <a:rPr lang="en-US" sz="2200">
                <a:solidFill>
                  <a:srgbClr val="DC143C"/>
                </a:solidFill>
                <a:latin typeface="Consolas"/>
                <a:ea typeface="Verdana"/>
                <a:cs typeface="Calibri"/>
              </a:rPr>
              <a:t>border-color</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6AF399BC-A84C-039F-E46F-44768F0AFB1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1FC34C2-57AC-FFCD-9089-A8AE58870033}"/>
              </a:ext>
            </a:extLst>
          </p:cNvPr>
          <p:cNvSpPr>
            <a:spLocks noGrp="1"/>
          </p:cNvSpPr>
          <p:nvPr>
            <p:ph type="sldNum" sz="quarter" idx="12"/>
          </p:nvPr>
        </p:nvSpPr>
        <p:spPr/>
        <p:txBody>
          <a:bodyPr/>
          <a:lstStyle/>
          <a:p>
            <a:fld id="{D4C40640-FB97-403C-ACEE-868BB27D48AD}" type="slidenum">
              <a:rPr lang="en-IN" smtClean="0"/>
              <a:t>22</a:t>
            </a:fld>
            <a:endParaRPr lang="en-IN"/>
          </a:p>
        </p:txBody>
      </p:sp>
    </p:spTree>
    <p:extLst>
      <p:ext uri="{BB962C8B-B14F-4D97-AF65-F5344CB8AC3E}">
        <p14:creationId xmlns:p14="http://schemas.microsoft.com/office/powerpoint/2010/main" val="145784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5F123-AEA2-4362-C2E8-485A5F7544D6}"/>
              </a:ext>
            </a:extLst>
          </p:cNvPr>
          <p:cNvSpPr>
            <a:spLocks noGrp="1"/>
          </p:cNvSpPr>
          <p:nvPr>
            <p:ph idx="1"/>
          </p:nvPr>
        </p:nvSpPr>
        <p:spPr>
          <a:xfrm>
            <a:off x="838200" y="459776"/>
            <a:ext cx="10515600" cy="5717187"/>
          </a:xfrm>
        </p:spPr>
        <p:txBody>
          <a:bodyPr vert="horz" lIns="91440" tIns="45720" rIns="91440" bIns="45720" rtlCol="0" anchor="t">
            <a:normAutofit fontScale="92500" lnSpcReduction="20000"/>
          </a:bodyPr>
          <a:lstStyle/>
          <a:p>
            <a:r>
              <a:rPr lang="en-US" sz="2200">
                <a:latin typeface="Segoe UI"/>
                <a:cs typeface="Segoe UI"/>
              </a:rPr>
              <a:t>CSS Rounded Borders</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border-radius</a:t>
            </a:r>
            <a:r>
              <a:rPr lang="en-US" sz="2200">
                <a:latin typeface="Verdana"/>
                <a:ea typeface="Verdana"/>
              </a:rPr>
              <a:t> property is used to add rounded borders to an element:</a:t>
            </a:r>
            <a:endParaRPr lang="en-US" sz="2200">
              <a:cs typeface="Calibri"/>
            </a:endParaRPr>
          </a:p>
          <a:p>
            <a:r>
              <a:rPr lang="en-US" sz="2200">
                <a:latin typeface="Verdana"/>
                <a:ea typeface="Verdana"/>
                <a:cs typeface="Calibri"/>
              </a:rPr>
              <a:t>Normal border</a:t>
            </a:r>
          </a:p>
          <a:p>
            <a:r>
              <a:rPr lang="en-US" sz="2200">
                <a:latin typeface="Verdana"/>
                <a:ea typeface="Verdana"/>
                <a:cs typeface="Calibri"/>
              </a:rPr>
              <a:t>Round border</a:t>
            </a:r>
            <a:endParaRPr lang="en-US" sz="2200">
              <a:cs typeface="Calibri"/>
            </a:endParaRPr>
          </a:p>
          <a:p>
            <a:r>
              <a:rPr lang="en-US" sz="2200">
                <a:latin typeface="Verdana"/>
                <a:ea typeface="Verdana"/>
                <a:cs typeface="Calibri"/>
              </a:rPr>
              <a:t>Rounder border</a:t>
            </a:r>
            <a:endParaRPr lang="en-US" sz="2200">
              <a:cs typeface="Calibri"/>
            </a:endParaRPr>
          </a:p>
          <a:p>
            <a:r>
              <a:rPr lang="en-US" sz="2200">
                <a:latin typeface="Verdana"/>
                <a:ea typeface="Verdana"/>
                <a:cs typeface="Calibri"/>
              </a:rPr>
              <a:t>Roundest border</a:t>
            </a:r>
            <a:endParaRPr lang="en-US" sz="2200">
              <a:cs typeface="Calibri"/>
            </a:endParaRPr>
          </a:p>
          <a:p>
            <a:endParaRPr lang="en-US" sz="2200">
              <a:latin typeface="Verdana"/>
              <a:ea typeface="Verdana"/>
              <a:cs typeface="Calibri"/>
            </a:endParaRPr>
          </a:p>
          <a:p>
            <a:r>
              <a:rPr lang="en-US" sz="4400">
                <a:latin typeface="Segoe UI"/>
                <a:cs typeface="Segoe UI"/>
              </a:rPr>
              <a:t>CSS Margins</a:t>
            </a:r>
            <a:endParaRPr lang="en-US" sz="4400">
              <a:cs typeface="Calibri"/>
            </a:endParaRPr>
          </a:p>
          <a:p>
            <a:endParaRPr lang="en-US" sz="2200">
              <a:latin typeface="Segoe UI"/>
              <a:ea typeface="Verdana"/>
              <a:cs typeface="Segoe UI"/>
            </a:endParaRPr>
          </a:p>
          <a:p>
            <a:r>
              <a:rPr lang="en-US" sz="2200">
                <a:latin typeface="Verdana"/>
                <a:ea typeface="Verdana"/>
                <a:cs typeface="Segoe UI"/>
              </a:rPr>
              <a:t>The CSS </a:t>
            </a:r>
            <a:r>
              <a:rPr lang="en-US" sz="2200">
                <a:solidFill>
                  <a:srgbClr val="DC143C"/>
                </a:solidFill>
                <a:latin typeface="Consolas"/>
                <a:cs typeface="Segoe UI"/>
              </a:rPr>
              <a:t>margin</a:t>
            </a:r>
            <a:r>
              <a:rPr lang="en-US" sz="2200">
                <a:latin typeface="Verdana"/>
                <a:ea typeface="Verdana"/>
                <a:cs typeface="Segoe UI"/>
              </a:rPr>
              <a:t> properties are used to create space around elements, outside of any defined borders.</a:t>
            </a:r>
            <a:endParaRPr lang="en-US" sz="2200">
              <a:latin typeface="Segoe UI"/>
              <a:cs typeface="Segoe UI"/>
            </a:endParaRPr>
          </a:p>
          <a:p>
            <a:endParaRPr lang="en-US" sz="2200">
              <a:latin typeface="Verdana"/>
              <a:ea typeface="Verdana"/>
              <a:cs typeface="Segoe UI"/>
            </a:endParaRPr>
          </a:p>
          <a:p>
            <a:r>
              <a:rPr lang="en-US" sz="2200">
                <a:latin typeface="Verdana"/>
                <a:ea typeface="Verdana"/>
                <a:cs typeface="Segoe UI"/>
              </a:rPr>
              <a:t>With CSS, you have full control over the margins. There are properties for setting the margin for each side of an element (top, right, bottom, and left).</a:t>
            </a:r>
          </a:p>
          <a:p>
            <a:br>
              <a:rPr lang="en-US"/>
            </a:br>
            <a:endParaRPr lang="en-US"/>
          </a:p>
          <a:p>
            <a:endParaRPr lang="en-US">
              <a:cs typeface="Calibri"/>
            </a:endParaRPr>
          </a:p>
        </p:txBody>
      </p:sp>
      <p:sp>
        <p:nvSpPr>
          <p:cNvPr id="4" name="Footer Placeholder 3">
            <a:extLst>
              <a:ext uri="{FF2B5EF4-FFF2-40B4-BE49-F238E27FC236}">
                <a16:creationId xmlns:a16="http://schemas.microsoft.com/office/drawing/2014/main" id="{351573F8-C890-B945-60DE-F31260437D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585FA0B-95E3-E335-F324-8FE847CA2BC6}"/>
              </a:ext>
            </a:extLst>
          </p:cNvPr>
          <p:cNvSpPr>
            <a:spLocks noGrp="1"/>
          </p:cNvSpPr>
          <p:nvPr>
            <p:ph type="sldNum" sz="quarter" idx="12"/>
          </p:nvPr>
        </p:nvSpPr>
        <p:spPr/>
        <p:txBody>
          <a:bodyPr/>
          <a:lstStyle/>
          <a:p>
            <a:fld id="{D4C40640-FB97-403C-ACEE-868BB27D48AD}" type="slidenum">
              <a:rPr lang="en-IN" smtClean="0"/>
              <a:t>23</a:t>
            </a:fld>
            <a:endParaRPr lang="en-IN"/>
          </a:p>
        </p:txBody>
      </p:sp>
    </p:spTree>
    <p:extLst>
      <p:ext uri="{BB962C8B-B14F-4D97-AF65-F5344CB8AC3E}">
        <p14:creationId xmlns:p14="http://schemas.microsoft.com/office/powerpoint/2010/main" val="227257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0F2E-AFF1-C53A-6B6C-83A774E93FDC}"/>
              </a:ext>
            </a:extLst>
          </p:cNvPr>
          <p:cNvSpPr>
            <a:spLocks noGrp="1"/>
          </p:cNvSpPr>
          <p:nvPr>
            <p:ph type="title"/>
          </p:nvPr>
        </p:nvSpPr>
        <p:spPr/>
        <p:txBody>
          <a:bodyPr>
            <a:normAutofit/>
          </a:bodyPr>
          <a:lstStyle/>
          <a:p>
            <a:r>
              <a:rPr lang="en-US">
                <a:latin typeface="Segoe UI"/>
                <a:cs typeface="Segoe UI"/>
              </a:rPr>
              <a:t>Margin - Individual Sides</a:t>
            </a:r>
            <a:endParaRPr lang="en-US"/>
          </a:p>
        </p:txBody>
      </p:sp>
      <p:sp>
        <p:nvSpPr>
          <p:cNvPr id="3" name="Content Placeholder 2">
            <a:extLst>
              <a:ext uri="{FF2B5EF4-FFF2-40B4-BE49-F238E27FC236}">
                <a16:creationId xmlns:a16="http://schemas.microsoft.com/office/drawing/2014/main" id="{7E0CDE74-5C85-70E9-F665-151D837ABC7E}"/>
              </a:ext>
            </a:extLst>
          </p:cNvPr>
          <p:cNvSpPr>
            <a:spLocks noGrp="1"/>
          </p:cNvSpPr>
          <p:nvPr>
            <p:ph idx="1"/>
          </p:nvPr>
        </p:nvSpPr>
        <p:spPr>
          <a:xfrm>
            <a:off x="838200" y="1451814"/>
            <a:ext cx="10515600" cy="4725149"/>
          </a:xfrm>
        </p:spPr>
        <p:txBody>
          <a:bodyPr vert="horz" lIns="91440" tIns="45720" rIns="91440" bIns="45720" rtlCol="0" anchor="t">
            <a:normAutofit/>
          </a:bodyPr>
          <a:lstStyle/>
          <a:p>
            <a:endParaRPr lang="en-US" sz="2400">
              <a:latin typeface="Segoe UI"/>
              <a:cs typeface="Segoe UI"/>
            </a:endParaRPr>
          </a:p>
          <a:p>
            <a:r>
              <a:rPr lang="en-US" sz="2200">
                <a:latin typeface="Verdana"/>
                <a:ea typeface="Verdana"/>
              </a:rPr>
              <a:t>CSS has properties for specifying the margin for each side of an element:</a:t>
            </a:r>
            <a:endParaRPr lang="en-US" sz="2200">
              <a:cs typeface="Calibri"/>
            </a:endParaRPr>
          </a:p>
          <a:p>
            <a:r>
              <a:rPr lang="en-US" sz="2200">
                <a:solidFill>
                  <a:srgbClr val="DC143C"/>
                </a:solidFill>
                <a:latin typeface="Consolas"/>
              </a:rPr>
              <a:t>margin-top</a:t>
            </a:r>
            <a:endParaRPr lang="en-US" sz="2200">
              <a:cs typeface="Calibri"/>
            </a:endParaRPr>
          </a:p>
          <a:p>
            <a:r>
              <a:rPr lang="en-US" sz="2200">
                <a:solidFill>
                  <a:srgbClr val="DC143C"/>
                </a:solidFill>
                <a:latin typeface="Consolas"/>
              </a:rPr>
              <a:t>margin-right</a:t>
            </a:r>
            <a:endParaRPr lang="en-US" sz="2200">
              <a:cs typeface="Calibri"/>
            </a:endParaRPr>
          </a:p>
          <a:p>
            <a:r>
              <a:rPr lang="en-US" sz="2200">
                <a:solidFill>
                  <a:srgbClr val="DC143C"/>
                </a:solidFill>
                <a:latin typeface="Consolas"/>
              </a:rPr>
              <a:t>margin-bottom</a:t>
            </a:r>
            <a:endParaRPr lang="en-US" sz="2200">
              <a:cs typeface="Calibri"/>
            </a:endParaRPr>
          </a:p>
          <a:p>
            <a:r>
              <a:rPr lang="en-US" sz="2200">
                <a:solidFill>
                  <a:srgbClr val="DC143C"/>
                </a:solidFill>
                <a:latin typeface="Consolas"/>
              </a:rPr>
              <a:t>margin-left</a:t>
            </a:r>
            <a:endParaRPr lang="en-US" sz="2200">
              <a:cs typeface="Calibri"/>
            </a:endParaRPr>
          </a:p>
          <a:p>
            <a:r>
              <a:rPr lang="en-US" sz="2200">
                <a:latin typeface="Verdana"/>
                <a:ea typeface="Verdana"/>
              </a:rPr>
              <a:t>All the margin properties can have the following values:</a:t>
            </a:r>
            <a:endParaRPr lang="en-US" sz="2200">
              <a:cs typeface="Calibri"/>
            </a:endParaRPr>
          </a:p>
          <a:p>
            <a:r>
              <a:rPr lang="en-US" sz="2200">
                <a:latin typeface="Verdana"/>
                <a:ea typeface="Verdana"/>
              </a:rPr>
              <a:t>auto - the browser calculates the margin</a:t>
            </a:r>
            <a:endParaRPr lang="en-US" sz="2200">
              <a:cs typeface="Calibri"/>
            </a:endParaRPr>
          </a:p>
          <a:p>
            <a:r>
              <a:rPr lang="en-US" sz="2200" i="1">
                <a:latin typeface="Verdana"/>
                <a:ea typeface="Verdana"/>
              </a:rPr>
              <a:t>length</a:t>
            </a:r>
            <a:r>
              <a:rPr lang="en-US" sz="2200">
                <a:latin typeface="Verdana"/>
                <a:ea typeface="Verdana"/>
              </a:rPr>
              <a:t> - specifies a margin in </a:t>
            </a:r>
            <a:r>
              <a:rPr lang="en-US" sz="2200" err="1">
                <a:latin typeface="Verdana"/>
                <a:ea typeface="Verdana"/>
              </a:rPr>
              <a:t>px</a:t>
            </a:r>
            <a:r>
              <a:rPr lang="en-US" sz="2200">
                <a:latin typeface="Verdana"/>
                <a:ea typeface="Verdana"/>
              </a:rPr>
              <a:t>, pt, cm, etc.</a:t>
            </a:r>
            <a:endParaRPr lang="en-US" sz="2200">
              <a:cs typeface="Calibri"/>
            </a:endParaRPr>
          </a:p>
          <a:p>
            <a:endParaRPr lang="en-US">
              <a:cs typeface="Calibri"/>
            </a:endParaRPr>
          </a:p>
        </p:txBody>
      </p:sp>
      <p:sp>
        <p:nvSpPr>
          <p:cNvPr id="4" name="Footer Placeholder 3">
            <a:extLst>
              <a:ext uri="{FF2B5EF4-FFF2-40B4-BE49-F238E27FC236}">
                <a16:creationId xmlns:a16="http://schemas.microsoft.com/office/drawing/2014/main" id="{F04CC168-2F5E-0FFF-B9FF-AE7E6C3D385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B9DE10E-120A-A333-BF42-B4775C49E738}"/>
              </a:ext>
            </a:extLst>
          </p:cNvPr>
          <p:cNvSpPr>
            <a:spLocks noGrp="1"/>
          </p:cNvSpPr>
          <p:nvPr>
            <p:ph type="sldNum" sz="quarter" idx="12"/>
          </p:nvPr>
        </p:nvSpPr>
        <p:spPr/>
        <p:txBody>
          <a:bodyPr/>
          <a:lstStyle/>
          <a:p>
            <a:fld id="{D4C40640-FB97-403C-ACEE-868BB27D48AD}" type="slidenum">
              <a:rPr lang="en-IN" smtClean="0"/>
              <a:t>24</a:t>
            </a:fld>
            <a:endParaRPr lang="en-IN"/>
          </a:p>
        </p:txBody>
      </p:sp>
    </p:spTree>
    <p:extLst>
      <p:ext uri="{BB962C8B-B14F-4D97-AF65-F5344CB8AC3E}">
        <p14:creationId xmlns:p14="http://schemas.microsoft.com/office/powerpoint/2010/main" val="36566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6F75B-C36D-B4B4-367B-A4C351D4982A}"/>
              </a:ext>
            </a:extLst>
          </p:cNvPr>
          <p:cNvSpPr>
            <a:spLocks noGrp="1"/>
          </p:cNvSpPr>
          <p:nvPr>
            <p:ph idx="1"/>
          </p:nvPr>
        </p:nvSpPr>
        <p:spPr>
          <a:xfrm>
            <a:off x="838200" y="574795"/>
            <a:ext cx="10515600" cy="5602168"/>
          </a:xfrm>
        </p:spPr>
        <p:txBody>
          <a:bodyPr vert="horz" lIns="91440" tIns="45720" rIns="91440" bIns="45720" rtlCol="0" anchor="t">
            <a:normAutofit/>
          </a:bodyPr>
          <a:lstStyle/>
          <a:p>
            <a:r>
              <a:rPr lang="en-US" sz="2200" i="1">
                <a:latin typeface="Verdana"/>
                <a:ea typeface="Verdana"/>
              </a:rPr>
              <a:t>%</a:t>
            </a:r>
            <a:r>
              <a:rPr lang="en-US" sz="2200">
                <a:latin typeface="Verdana"/>
                <a:ea typeface="Verdana"/>
              </a:rPr>
              <a:t> - specifies a margin in % of the width of the containing element</a:t>
            </a:r>
          </a:p>
          <a:p>
            <a:r>
              <a:rPr lang="en-US" sz="2200">
                <a:latin typeface="Verdana"/>
                <a:ea typeface="Verdana"/>
              </a:rPr>
              <a:t>inherit - specifies that the margin should be inherited from the parent element.</a:t>
            </a:r>
            <a:endParaRPr lang="en-US" sz="1000">
              <a:latin typeface="Verdana"/>
              <a:ea typeface="Verdana"/>
            </a:endParaRPr>
          </a:p>
          <a:p>
            <a:endParaRPr lang="en-US" sz="2200">
              <a:latin typeface="Verdana"/>
              <a:ea typeface="Verdana"/>
              <a:cs typeface="Calibri"/>
            </a:endParaRPr>
          </a:p>
          <a:p>
            <a:pPr marL="0" indent="0">
              <a:buNone/>
            </a:pPr>
            <a:r>
              <a:rPr lang="en-US" sz="4400">
                <a:latin typeface="Segoe UI"/>
                <a:ea typeface="Verdana"/>
                <a:cs typeface="Segoe UI"/>
              </a:rPr>
              <a:t>Margin Collapse</a:t>
            </a:r>
            <a:endParaRPr lang="en-US" sz="4400">
              <a:latin typeface="Verdana"/>
              <a:ea typeface="Verdana"/>
              <a:cs typeface="Calibri"/>
            </a:endParaRPr>
          </a:p>
          <a:p>
            <a:endParaRPr lang="en-US" sz="2200">
              <a:latin typeface="Segoe UI"/>
              <a:ea typeface="Verdana"/>
              <a:cs typeface="Segoe UI"/>
            </a:endParaRPr>
          </a:p>
          <a:p>
            <a:r>
              <a:rPr lang="en-US" sz="2200">
                <a:latin typeface="Verdana"/>
                <a:ea typeface="Verdana"/>
                <a:cs typeface="Calibri"/>
              </a:rPr>
              <a:t>Top and bottom margins of elements are sometimes collapsed into a single margin that is equal to the largest of the two margins.</a:t>
            </a:r>
            <a:endParaRPr lang="en-US" sz="2200">
              <a:cs typeface="Calibri"/>
            </a:endParaRPr>
          </a:p>
          <a:p>
            <a:endParaRPr lang="en-US" sz="2200">
              <a:latin typeface="Verdana"/>
              <a:ea typeface="Verdana"/>
              <a:cs typeface="Calibri"/>
            </a:endParaRPr>
          </a:p>
          <a:p>
            <a:r>
              <a:rPr lang="en-US" sz="2200">
                <a:latin typeface="Verdana"/>
                <a:ea typeface="Verdana"/>
                <a:cs typeface="Calibri"/>
              </a:rPr>
              <a:t>This does not happen on left and right margins! Only top and bottom margins!</a:t>
            </a:r>
            <a:endParaRPr lang="en-US" sz="2200"/>
          </a:p>
          <a:p>
            <a:pPr marL="0" indent="0">
              <a:buNone/>
            </a:pPr>
            <a:br>
              <a:rPr lang="en-US"/>
            </a:br>
            <a:endParaRPr lang="en-US">
              <a:cs typeface="Calibri" panose="020F0502020204030204"/>
            </a:endParaRPr>
          </a:p>
          <a:p>
            <a:endParaRPr lang="en-US">
              <a:latin typeface="Calibri" panose="020F0502020204030204"/>
              <a:ea typeface="Verdana"/>
              <a:cs typeface="Calibri"/>
            </a:endParaRPr>
          </a:p>
        </p:txBody>
      </p:sp>
      <p:sp>
        <p:nvSpPr>
          <p:cNvPr id="4" name="Footer Placeholder 3">
            <a:extLst>
              <a:ext uri="{FF2B5EF4-FFF2-40B4-BE49-F238E27FC236}">
                <a16:creationId xmlns:a16="http://schemas.microsoft.com/office/drawing/2014/main" id="{9A62924B-02E8-D36B-2EF9-BF98323E9D2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AF90A6F-CA46-80AD-701F-ECAA7ADE5082}"/>
              </a:ext>
            </a:extLst>
          </p:cNvPr>
          <p:cNvSpPr>
            <a:spLocks noGrp="1"/>
          </p:cNvSpPr>
          <p:nvPr>
            <p:ph type="sldNum" sz="quarter" idx="12"/>
          </p:nvPr>
        </p:nvSpPr>
        <p:spPr/>
        <p:txBody>
          <a:bodyPr/>
          <a:lstStyle/>
          <a:p>
            <a:fld id="{D4C40640-FB97-403C-ACEE-868BB27D48AD}" type="slidenum">
              <a:rPr lang="en-IN" smtClean="0"/>
              <a:t>25</a:t>
            </a:fld>
            <a:endParaRPr lang="en-IN"/>
          </a:p>
        </p:txBody>
      </p:sp>
    </p:spTree>
    <p:extLst>
      <p:ext uri="{BB962C8B-B14F-4D97-AF65-F5344CB8AC3E}">
        <p14:creationId xmlns:p14="http://schemas.microsoft.com/office/powerpoint/2010/main" val="398008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B634A-E8CB-209A-E740-93F762A81B18}"/>
              </a:ext>
            </a:extLst>
          </p:cNvPr>
          <p:cNvSpPr>
            <a:spLocks noGrp="1"/>
          </p:cNvSpPr>
          <p:nvPr>
            <p:ph idx="1"/>
          </p:nvPr>
        </p:nvSpPr>
        <p:spPr>
          <a:xfrm>
            <a:off x="838200" y="919852"/>
            <a:ext cx="10515600" cy="5257111"/>
          </a:xfrm>
        </p:spPr>
        <p:txBody>
          <a:bodyPr vert="horz" lIns="91440" tIns="45720" rIns="91440" bIns="45720" rtlCol="0" anchor="t">
            <a:normAutofit/>
          </a:bodyPr>
          <a:lstStyle/>
          <a:p>
            <a:r>
              <a:rPr lang="en-US" sz="4400">
                <a:solidFill>
                  <a:srgbClr val="000000"/>
                </a:solidFill>
                <a:latin typeface="Segoe UI"/>
                <a:ea typeface="Verdana"/>
                <a:cs typeface="Segoe UI"/>
              </a:rPr>
              <a:t>CSS Padding</a:t>
            </a:r>
            <a:endParaRPr lang="en-US" sz="2000">
              <a:solidFill>
                <a:srgbClr val="000000"/>
              </a:solidFill>
              <a:latin typeface="Verdana"/>
              <a:ea typeface="Verdana"/>
            </a:endParaRPr>
          </a:p>
          <a:p>
            <a:endParaRPr lang="en-US" sz="2000">
              <a:solidFill>
                <a:srgbClr val="000000"/>
              </a:solidFill>
              <a:latin typeface="Verdana"/>
              <a:ea typeface="Verdana"/>
            </a:endParaRPr>
          </a:p>
          <a:p>
            <a:r>
              <a:rPr lang="en-US" sz="1900">
                <a:solidFill>
                  <a:srgbClr val="DC143C"/>
                </a:solidFill>
                <a:latin typeface="Consolas"/>
                <a:ea typeface="Verdana"/>
              </a:rPr>
              <a:t>padding-top</a:t>
            </a:r>
          </a:p>
          <a:p>
            <a:r>
              <a:rPr lang="en-US" sz="1900">
                <a:solidFill>
                  <a:srgbClr val="DC143C"/>
                </a:solidFill>
                <a:latin typeface="Consolas"/>
                <a:ea typeface="Verdana"/>
              </a:rPr>
              <a:t>padding-right</a:t>
            </a:r>
          </a:p>
          <a:p>
            <a:r>
              <a:rPr lang="en-US" sz="1900">
                <a:solidFill>
                  <a:srgbClr val="DC143C"/>
                </a:solidFill>
                <a:latin typeface="Consolas"/>
                <a:ea typeface="Verdana"/>
              </a:rPr>
              <a:t>padding-bottom</a:t>
            </a:r>
          </a:p>
          <a:p>
            <a:r>
              <a:rPr lang="en-US" sz="1900">
                <a:solidFill>
                  <a:srgbClr val="DC143C"/>
                </a:solidFill>
                <a:latin typeface="Consolas"/>
                <a:ea typeface="Verdana"/>
              </a:rPr>
              <a:t>padding-left</a:t>
            </a:r>
            <a:endParaRPr lang="en-US"/>
          </a:p>
          <a:p>
            <a:endParaRPr lang="en-US" sz="1900">
              <a:solidFill>
                <a:srgbClr val="DC143C"/>
              </a:solidFill>
              <a:latin typeface="Consolas"/>
              <a:ea typeface="Verdana"/>
            </a:endParaRPr>
          </a:p>
          <a:p>
            <a:r>
              <a:rPr lang="en-US" sz="2200">
                <a:latin typeface="Verdana"/>
                <a:ea typeface="Verdana"/>
              </a:rPr>
              <a:t>All the padding properties can have the following values:</a:t>
            </a:r>
            <a:endParaRPr lang="en-US">
              <a:cs typeface="Calibri"/>
            </a:endParaRPr>
          </a:p>
          <a:p>
            <a:r>
              <a:rPr lang="en-US" sz="2200" i="1">
                <a:latin typeface="Verdana"/>
                <a:ea typeface="Verdana"/>
              </a:rPr>
              <a:t>length</a:t>
            </a:r>
            <a:r>
              <a:rPr lang="en-US" sz="2200">
                <a:latin typeface="Verdana"/>
                <a:ea typeface="Verdana"/>
              </a:rPr>
              <a:t> - specifies a padding in </a:t>
            </a:r>
            <a:r>
              <a:rPr lang="en-US" sz="2200" err="1">
                <a:latin typeface="Verdana"/>
                <a:ea typeface="Verdana"/>
              </a:rPr>
              <a:t>px</a:t>
            </a:r>
            <a:r>
              <a:rPr lang="en-US" sz="2200">
                <a:latin typeface="Verdana"/>
                <a:ea typeface="Verdana"/>
              </a:rPr>
              <a:t>, pt, cm, etc.</a:t>
            </a:r>
          </a:p>
          <a:p>
            <a:r>
              <a:rPr lang="en-US" sz="2200" i="1">
                <a:latin typeface="Verdana"/>
                <a:ea typeface="Verdana"/>
              </a:rPr>
              <a:t>%</a:t>
            </a:r>
            <a:r>
              <a:rPr lang="en-US" sz="2200">
                <a:latin typeface="Verdana"/>
                <a:ea typeface="Verdana"/>
              </a:rPr>
              <a:t> - specifies a padding in % of the width of the containing element</a:t>
            </a:r>
          </a:p>
          <a:p>
            <a:r>
              <a:rPr lang="en-US" sz="2200">
                <a:latin typeface="Verdana"/>
                <a:ea typeface="Verdana"/>
              </a:rPr>
              <a:t>inherit - specifies that the padding should be inherited from the parent element</a:t>
            </a:r>
            <a:endParaRPr lang="en-US" sz="2200"/>
          </a:p>
        </p:txBody>
      </p:sp>
      <p:sp>
        <p:nvSpPr>
          <p:cNvPr id="4" name="Footer Placeholder 3">
            <a:extLst>
              <a:ext uri="{FF2B5EF4-FFF2-40B4-BE49-F238E27FC236}">
                <a16:creationId xmlns:a16="http://schemas.microsoft.com/office/drawing/2014/main" id="{B1F456B3-96F2-8357-4A2C-A5ED6807CE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77615F8-B0AA-7D2B-4616-B6C8E817E9A2}"/>
              </a:ext>
            </a:extLst>
          </p:cNvPr>
          <p:cNvSpPr>
            <a:spLocks noGrp="1"/>
          </p:cNvSpPr>
          <p:nvPr>
            <p:ph type="sldNum" sz="quarter" idx="12"/>
          </p:nvPr>
        </p:nvSpPr>
        <p:spPr/>
        <p:txBody>
          <a:bodyPr/>
          <a:lstStyle/>
          <a:p>
            <a:fld id="{D4C40640-FB97-403C-ACEE-868BB27D48AD}" type="slidenum">
              <a:rPr lang="en-IN" smtClean="0"/>
              <a:t>26</a:t>
            </a:fld>
            <a:endParaRPr lang="en-IN"/>
          </a:p>
        </p:txBody>
      </p:sp>
    </p:spTree>
    <p:extLst>
      <p:ext uri="{BB962C8B-B14F-4D97-AF65-F5344CB8AC3E}">
        <p14:creationId xmlns:p14="http://schemas.microsoft.com/office/powerpoint/2010/main" val="203826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6A452-D1E3-0DAF-D480-5F9441A318C1}"/>
              </a:ext>
            </a:extLst>
          </p:cNvPr>
          <p:cNvSpPr>
            <a:spLocks noGrp="1"/>
          </p:cNvSpPr>
          <p:nvPr>
            <p:ph idx="1"/>
          </p:nvPr>
        </p:nvSpPr>
        <p:spPr>
          <a:xfrm>
            <a:off x="838200" y="819210"/>
            <a:ext cx="10515600" cy="5357753"/>
          </a:xfrm>
        </p:spPr>
        <p:txBody>
          <a:bodyPr vert="horz" lIns="91440" tIns="45720" rIns="91440" bIns="45720" rtlCol="0" anchor="t">
            <a:normAutofit/>
          </a:bodyPr>
          <a:lstStyle/>
          <a:p>
            <a:r>
              <a:rPr lang="en-US" sz="2200">
                <a:latin typeface="Segoe UI"/>
                <a:cs typeface="Segoe UI"/>
              </a:rPr>
              <a:t>Padding - Shorthand Property</a:t>
            </a:r>
            <a:endParaRPr lang="en-US" sz="2200">
              <a:cs typeface="Calibri" panose="020F0502020204030204"/>
            </a:endParaRPr>
          </a:p>
          <a:p>
            <a:endParaRPr lang="en-US" sz="2200">
              <a:latin typeface="Segoe UI"/>
              <a:ea typeface="Verdana"/>
              <a:cs typeface="Segoe UI"/>
            </a:endParaRPr>
          </a:p>
          <a:p>
            <a:r>
              <a:rPr lang="en-US" sz="2200">
                <a:latin typeface="Verdana"/>
                <a:ea typeface="Verdana"/>
              </a:rPr>
              <a:t>To shorten the code, it is possible to specify all the padding properties in one property.</a:t>
            </a:r>
            <a:endParaRPr lang="en-US" sz="2200">
              <a:cs typeface="Calibri"/>
            </a:endParaRPr>
          </a:p>
          <a:p>
            <a:r>
              <a:rPr lang="en-US" sz="2200">
                <a:latin typeface="Verdana"/>
                <a:ea typeface="Verdana"/>
              </a:rPr>
              <a:t>The </a:t>
            </a:r>
            <a:r>
              <a:rPr lang="en-US" sz="2200">
                <a:solidFill>
                  <a:srgbClr val="DC143C"/>
                </a:solidFill>
                <a:latin typeface="Consolas"/>
              </a:rPr>
              <a:t>padding</a:t>
            </a:r>
            <a:r>
              <a:rPr lang="en-US" sz="2200">
                <a:latin typeface="Verdana"/>
                <a:ea typeface="Verdana"/>
              </a:rPr>
              <a:t> property is a shorthand property for the following individual padding properties:</a:t>
            </a:r>
            <a:endParaRPr lang="en-US" sz="2200">
              <a:cs typeface="Calibri"/>
            </a:endParaRPr>
          </a:p>
          <a:p>
            <a:endParaRPr lang="en-US" sz="2200">
              <a:solidFill>
                <a:srgbClr val="000000"/>
              </a:solidFill>
              <a:latin typeface="Verdana"/>
              <a:ea typeface="Verdana"/>
            </a:endParaRPr>
          </a:p>
          <a:p>
            <a:r>
              <a:rPr lang="en-US" sz="2200">
                <a:solidFill>
                  <a:srgbClr val="DC143C"/>
                </a:solidFill>
                <a:latin typeface="Consolas"/>
              </a:rPr>
              <a:t>padding-top</a:t>
            </a:r>
            <a:endParaRPr lang="en-US" sz="2200">
              <a:cs typeface="Calibri"/>
            </a:endParaRPr>
          </a:p>
          <a:p>
            <a:r>
              <a:rPr lang="en-US" sz="2200">
                <a:solidFill>
                  <a:srgbClr val="DC143C"/>
                </a:solidFill>
                <a:latin typeface="Consolas"/>
              </a:rPr>
              <a:t>padding-right</a:t>
            </a:r>
            <a:endParaRPr lang="en-US" sz="2200">
              <a:cs typeface="Calibri"/>
            </a:endParaRPr>
          </a:p>
          <a:p>
            <a:r>
              <a:rPr lang="en-US" sz="2200">
                <a:solidFill>
                  <a:srgbClr val="DC143C"/>
                </a:solidFill>
                <a:latin typeface="Consolas"/>
              </a:rPr>
              <a:t>padding-bottom</a:t>
            </a:r>
            <a:endParaRPr lang="en-US" sz="2200">
              <a:cs typeface="Calibri"/>
            </a:endParaRPr>
          </a:p>
          <a:p>
            <a:r>
              <a:rPr lang="en-US" sz="2200">
                <a:solidFill>
                  <a:srgbClr val="DC143C"/>
                </a:solidFill>
                <a:latin typeface="Consolas"/>
              </a:rPr>
              <a:t>padding-left</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DD46DE35-D85F-6E46-FDA1-92235118EA2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064404-D366-D483-ACCD-3DCF7A1BBDC0}"/>
              </a:ext>
            </a:extLst>
          </p:cNvPr>
          <p:cNvSpPr>
            <a:spLocks noGrp="1"/>
          </p:cNvSpPr>
          <p:nvPr>
            <p:ph type="sldNum" sz="quarter" idx="12"/>
          </p:nvPr>
        </p:nvSpPr>
        <p:spPr/>
        <p:txBody>
          <a:bodyPr/>
          <a:lstStyle/>
          <a:p>
            <a:fld id="{D4C40640-FB97-403C-ACEE-868BB27D48AD}" type="slidenum">
              <a:rPr lang="en-IN" smtClean="0"/>
              <a:t>27</a:t>
            </a:fld>
            <a:endParaRPr lang="en-IN"/>
          </a:p>
        </p:txBody>
      </p:sp>
    </p:spTree>
    <p:extLst>
      <p:ext uri="{BB962C8B-B14F-4D97-AF65-F5344CB8AC3E}">
        <p14:creationId xmlns:p14="http://schemas.microsoft.com/office/powerpoint/2010/main" val="4219710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92405-C5C7-7342-5EA7-8C46B144886B}"/>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Padding and Element Width</a:t>
            </a:r>
            <a:endParaRPr lang="en-US">
              <a:cs typeface="Calibri" panose="020F0502020204030204"/>
            </a:endParaRPr>
          </a:p>
          <a:p>
            <a:endParaRPr lang="en-US" sz="2400">
              <a:latin typeface="Segoe UI"/>
              <a:ea typeface="Verdana"/>
              <a:cs typeface="Segoe UI"/>
            </a:endParaRPr>
          </a:p>
          <a:p>
            <a:r>
              <a:rPr lang="en-US" sz="2200">
                <a:latin typeface="Verdana"/>
                <a:ea typeface="Verdana"/>
              </a:rPr>
              <a:t>The CSS </a:t>
            </a:r>
            <a:r>
              <a:rPr lang="en-US" sz="2200">
                <a:solidFill>
                  <a:srgbClr val="DC143C"/>
                </a:solidFill>
                <a:latin typeface="Consolas"/>
              </a:rPr>
              <a:t>width</a:t>
            </a:r>
            <a:r>
              <a:rPr lang="en-US" sz="2200">
                <a:latin typeface="Verdana"/>
                <a:ea typeface="Verdana"/>
              </a:rPr>
              <a:t> property specifies the width of the element's content area. The content area is the portion inside the padding, border, and margin of an element (</a:t>
            </a:r>
            <a:r>
              <a:rPr lang="en-US" sz="2200">
                <a:latin typeface="Verdana"/>
                <a:ea typeface="Verdana"/>
                <a:hlinkClick r:id="rId2"/>
              </a:rPr>
              <a:t>the box model</a:t>
            </a:r>
            <a:r>
              <a:rPr lang="en-US" sz="2200">
                <a:latin typeface="Verdana"/>
                <a:ea typeface="Verdana"/>
              </a:rPr>
              <a:t>).</a:t>
            </a:r>
            <a:endParaRPr lang="en-US" sz="2200">
              <a:cs typeface="Calibri"/>
            </a:endParaRPr>
          </a:p>
          <a:p>
            <a:endParaRPr lang="en-US" sz="2200">
              <a:latin typeface="Verdana"/>
              <a:ea typeface="Verdana"/>
            </a:endParaRPr>
          </a:p>
          <a:p>
            <a:r>
              <a:rPr lang="en-US" sz="2200">
                <a:latin typeface="Verdana"/>
                <a:ea typeface="Verdana"/>
              </a:rPr>
              <a:t>So, if an element has a specified width, the padding added to that element will be added to the total width of the element. This is often an undesirable result.</a:t>
            </a:r>
            <a:endParaRPr lang="en-US" sz="2200"/>
          </a:p>
          <a:p>
            <a:pPr marL="0" indent="0">
              <a:buNone/>
            </a:pPr>
            <a:br>
              <a:rPr lang="en-US"/>
            </a:br>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F6E0A8D6-AAA1-7247-61EE-2E27D2B1EA8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28A7A8E-06B9-3607-FB68-4D44BB184D72}"/>
              </a:ext>
            </a:extLst>
          </p:cNvPr>
          <p:cNvSpPr>
            <a:spLocks noGrp="1"/>
          </p:cNvSpPr>
          <p:nvPr>
            <p:ph type="sldNum" sz="quarter" idx="12"/>
          </p:nvPr>
        </p:nvSpPr>
        <p:spPr/>
        <p:txBody>
          <a:bodyPr/>
          <a:lstStyle/>
          <a:p>
            <a:fld id="{D4C40640-FB97-403C-ACEE-868BB27D48AD}" type="slidenum">
              <a:rPr lang="en-IN" smtClean="0"/>
              <a:t>28</a:t>
            </a:fld>
            <a:endParaRPr lang="en-IN"/>
          </a:p>
        </p:txBody>
      </p:sp>
    </p:spTree>
    <p:extLst>
      <p:ext uri="{BB962C8B-B14F-4D97-AF65-F5344CB8AC3E}">
        <p14:creationId xmlns:p14="http://schemas.microsoft.com/office/powerpoint/2010/main" val="344284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BC-3037-8D93-8FFB-0F7336C953CA}"/>
              </a:ext>
            </a:extLst>
          </p:cNvPr>
          <p:cNvSpPr>
            <a:spLocks noGrp="1"/>
          </p:cNvSpPr>
          <p:nvPr>
            <p:ph type="title"/>
          </p:nvPr>
        </p:nvSpPr>
        <p:spPr/>
        <p:txBody>
          <a:bodyPr/>
          <a:lstStyle/>
          <a:p>
            <a:r>
              <a:rPr lang="en-US">
                <a:latin typeface="Segoe UI"/>
                <a:cs typeface="Segoe UI"/>
              </a:rPr>
              <a:t>CSS Height, Width and Max-width</a:t>
            </a:r>
            <a:endParaRPr lang="en-US"/>
          </a:p>
          <a:p>
            <a:endParaRPr lang="en-US">
              <a:cs typeface="Calibri Light"/>
            </a:endParaRPr>
          </a:p>
        </p:txBody>
      </p:sp>
      <p:sp>
        <p:nvSpPr>
          <p:cNvPr id="3" name="Content Placeholder 2">
            <a:extLst>
              <a:ext uri="{FF2B5EF4-FFF2-40B4-BE49-F238E27FC236}">
                <a16:creationId xmlns:a16="http://schemas.microsoft.com/office/drawing/2014/main" id="{166E937F-D196-646B-1ED9-1623C7F5E972}"/>
              </a:ext>
            </a:extLst>
          </p:cNvPr>
          <p:cNvSpPr>
            <a:spLocks noGrp="1"/>
          </p:cNvSpPr>
          <p:nvPr>
            <p:ph idx="1"/>
          </p:nvPr>
        </p:nvSpPr>
        <p:spPr/>
        <p:txBody>
          <a:bodyPr vert="horz" lIns="91440" tIns="45720" rIns="91440" bIns="45720" rtlCol="0" anchor="t">
            <a:normAutofit/>
          </a:bodyPr>
          <a:lstStyle/>
          <a:p>
            <a:r>
              <a:rPr lang="en-US" sz="2200">
                <a:latin typeface="Verdana"/>
                <a:ea typeface="Verdana"/>
              </a:rPr>
              <a:t>The CSS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are used to set the height and width of an element.</a:t>
            </a:r>
            <a:endParaRPr lang="en-US" sz="2200">
              <a:cs typeface="Calibri" panose="020F0502020204030204"/>
            </a:endParaRPr>
          </a:p>
          <a:p>
            <a:r>
              <a:rPr lang="en-US" sz="2200">
                <a:latin typeface="Verdana"/>
                <a:ea typeface="Verdana"/>
              </a:rPr>
              <a:t>The CSS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p>
          <a:p>
            <a:endParaRPr lang="en-US" sz="2200">
              <a:latin typeface="Verdana"/>
              <a:ea typeface="Verdana"/>
              <a:cs typeface="Calibri"/>
            </a:endParaRPr>
          </a:p>
          <a:p>
            <a:r>
              <a:rPr lang="en-US" sz="2400">
                <a:latin typeface="Segoe UI"/>
                <a:ea typeface="Verdana"/>
                <a:cs typeface="Segoe UI"/>
              </a:rPr>
              <a:t>CSS Setting height and width</a:t>
            </a:r>
            <a:endParaRPr lang="en-US" sz="24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height</a:t>
            </a:r>
            <a:r>
              <a:rPr lang="en-US" sz="2200">
                <a:latin typeface="Verdana"/>
                <a:ea typeface="Verdana"/>
                <a:cs typeface="Calibri"/>
              </a:rPr>
              <a:t> and </a:t>
            </a:r>
            <a:r>
              <a:rPr lang="en-US" sz="2200">
                <a:solidFill>
                  <a:srgbClr val="DC143C"/>
                </a:solidFill>
                <a:latin typeface="Consolas"/>
                <a:ea typeface="Verdana"/>
                <a:cs typeface="Calibri"/>
              </a:rPr>
              <a:t>width</a:t>
            </a:r>
            <a:r>
              <a:rPr lang="en-US" sz="2200">
                <a:latin typeface="Verdana"/>
                <a:ea typeface="Verdana"/>
                <a:cs typeface="Calibri"/>
              </a:rPr>
              <a:t> properties are used to set the height and width of an element.</a:t>
            </a:r>
            <a:endParaRPr lang="en-US" sz="2200">
              <a:cs typeface="Calibri"/>
            </a:endParaRPr>
          </a:p>
          <a:p>
            <a:r>
              <a:rPr lang="en-US" sz="2200">
                <a:latin typeface="Verdana"/>
                <a:ea typeface="Verdana"/>
                <a:cs typeface="Calibri"/>
              </a:rPr>
              <a:t>The height and width properties do not include padding, borders, or margins. It sets the height/width of the area inside the padding, border, and margin of the element</a:t>
            </a:r>
            <a:r>
              <a:rPr lang="en-US" sz="1100">
                <a:latin typeface="Verdana"/>
                <a:ea typeface="Verdana"/>
                <a:cs typeface="Calibri"/>
              </a:rPr>
              <a:t>.</a:t>
            </a:r>
            <a:endParaRPr lang="en-US"/>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B114D432-A2DC-CF8D-B592-61F1FD75F8A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FBD5279-A670-42DE-E6F0-47E9214B633E}"/>
              </a:ext>
            </a:extLst>
          </p:cNvPr>
          <p:cNvSpPr>
            <a:spLocks noGrp="1"/>
          </p:cNvSpPr>
          <p:nvPr>
            <p:ph type="sldNum" sz="quarter" idx="12"/>
          </p:nvPr>
        </p:nvSpPr>
        <p:spPr/>
        <p:txBody>
          <a:bodyPr/>
          <a:lstStyle/>
          <a:p>
            <a:fld id="{D4C40640-FB97-403C-ACEE-868BB27D48AD}" type="slidenum">
              <a:rPr lang="en-IN" smtClean="0"/>
              <a:t>29</a:t>
            </a:fld>
            <a:endParaRPr lang="en-IN"/>
          </a:p>
        </p:txBody>
      </p:sp>
    </p:spTree>
    <p:extLst>
      <p:ext uri="{BB962C8B-B14F-4D97-AF65-F5344CB8AC3E}">
        <p14:creationId xmlns:p14="http://schemas.microsoft.com/office/powerpoint/2010/main" val="21032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3EC57FE-D808-26AF-45D0-D5AB704F35BF}"/>
              </a:ext>
            </a:extLst>
          </p:cNvPr>
          <p:cNvSpPr>
            <a:spLocks noGrp="1"/>
          </p:cNvSpPr>
          <p:nvPr>
            <p:ph type="title"/>
          </p:nvPr>
        </p:nvSpPr>
        <p:spPr>
          <a:xfrm>
            <a:off x="686834" y="1153572"/>
            <a:ext cx="2969491" cy="4461163"/>
          </a:xfrm>
        </p:spPr>
        <p:txBody>
          <a:bodyPr>
            <a:normAutofit/>
          </a:bodyPr>
          <a:lstStyle/>
          <a:p>
            <a:r>
              <a:rPr lang="en-US" sz="3400" b="1">
                <a:solidFill>
                  <a:schemeClr val="bg1"/>
                </a:solidFill>
                <a:ea typeface="Calibri Light"/>
                <a:cs typeface="Calibri Light"/>
              </a:rPr>
              <a:t>SYNTAX OF CSS</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7">
            <a:extLst>
              <a:ext uri="{FF2B5EF4-FFF2-40B4-BE49-F238E27FC236}">
                <a16:creationId xmlns:a16="http://schemas.microsoft.com/office/drawing/2014/main" id="{95E743DB-6689-BCED-F927-8FCCC7D17673}"/>
              </a:ext>
            </a:extLst>
          </p:cNvPr>
          <p:cNvPicPr>
            <a:picLocks noGrp="1" noChangeAspect="1"/>
          </p:cNvPicPr>
          <p:nvPr>
            <p:ph idx="1"/>
          </p:nvPr>
        </p:nvPicPr>
        <p:blipFill>
          <a:blip r:embed="rId2"/>
          <a:stretch>
            <a:fillRect/>
          </a:stretch>
        </p:blipFill>
        <p:spPr>
          <a:xfrm>
            <a:off x="4518746" y="781086"/>
            <a:ext cx="6828270" cy="1480127"/>
          </a:xfr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8" name="TextBox 7">
            <a:extLst>
              <a:ext uri="{FF2B5EF4-FFF2-40B4-BE49-F238E27FC236}">
                <a16:creationId xmlns:a16="http://schemas.microsoft.com/office/drawing/2014/main" id="{F7A5C2E9-BE35-C62C-37E9-E1ABEC7B91FF}"/>
              </a:ext>
            </a:extLst>
          </p:cNvPr>
          <p:cNvSpPr txBox="1"/>
          <p:nvPr/>
        </p:nvSpPr>
        <p:spPr>
          <a:xfrm>
            <a:off x="4462462" y="2452687"/>
            <a:ext cx="6958012" cy="3905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cs typeface="Calibri"/>
            </a:endParaRPr>
          </a:p>
          <a:p>
            <a:endParaRPr lang="en-US" sz="1100">
              <a:cs typeface="Calibri"/>
            </a:endParaRPr>
          </a:p>
          <a:p>
            <a:pPr marL="342900" indent="-342900">
              <a:buFont typeface="Arial"/>
              <a:buChar char="•"/>
            </a:pPr>
            <a:r>
              <a:rPr lang="en-US" sz="2200">
                <a:ea typeface="+mn-lt"/>
                <a:cs typeface="+mn-lt"/>
              </a:rPr>
              <a:t>The selector points to the HTML element you want to style.</a:t>
            </a:r>
            <a:endParaRPr lang="en-US" sz="2200">
              <a:cs typeface="Calibri"/>
            </a:endParaRPr>
          </a:p>
          <a:p>
            <a:pPr marL="342900" indent="-342900">
              <a:buFont typeface="Arial"/>
              <a:buChar char="•"/>
            </a:pPr>
            <a:r>
              <a:rPr lang="en-US" sz="2200">
                <a:ea typeface="+mn-lt"/>
                <a:cs typeface="+mn-lt"/>
              </a:rPr>
              <a:t>The declaration block contains one or more declarations separated by semicolons.</a:t>
            </a:r>
            <a:endParaRPr lang="en-US" sz="2200">
              <a:cs typeface="Calibri"/>
            </a:endParaRPr>
          </a:p>
          <a:p>
            <a:pPr marL="342900" indent="-342900">
              <a:buFont typeface="Arial"/>
              <a:buChar char="•"/>
            </a:pPr>
            <a:r>
              <a:rPr lang="en-US" sz="2200">
                <a:ea typeface="+mn-lt"/>
                <a:cs typeface="+mn-lt"/>
              </a:rPr>
              <a:t>Each declaration includes a CSS property name and a value, separated by a colon.</a:t>
            </a:r>
            <a:endParaRPr lang="en-US" sz="2200">
              <a:cs typeface="Calibri"/>
            </a:endParaRPr>
          </a:p>
          <a:p>
            <a:pPr marL="342900" indent="-342900">
              <a:buFont typeface="Arial"/>
              <a:buChar char="•"/>
            </a:pPr>
            <a:r>
              <a:rPr lang="en-US" sz="2200">
                <a:ea typeface="+mn-lt"/>
                <a:cs typeface="+mn-lt"/>
              </a:rPr>
              <a:t>Multiple CSS declarations are separated with semicolons, and declaration blocks are surrounded by curly braces.</a:t>
            </a:r>
            <a:endParaRPr lang="en-US" sz="2200">
              <a:cs typeface="Calibri" panose="020F0502020204030204"/>
            </a:endParaRPr>
          </a:p>
          <a:p>
            <a:endParaRPr lang="en-US" sz="1100">
              <a:cs typeface="Calibri"/>
            </a:endParaRPr>
          </a:p>
          <a:p>
            <a:pPr algn="l"/>
            <a:endParaRPr lang="en-US">
              <a:cs typeface="Calibri"/>
            </a:endParaRPr>
          </a:p>
        </p:txBody>
      </p:sp>
    </p:spTree>
    <p:extLst>
      <p:ext uri="{BB962C8B-B14F-4D97-AF65-F5344CB8AC3E}">
        <p14:creationId xmlns:p14="http://schemas.microsoft.com/office/powerpoint/2010/main" val="226429413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E5261-3B43-CA47-A49B-695187A1DAD4}"/>
              </a:ext>
            </a:extLst>
          </p:cNvPr>
          <p:cNvSpPr>
            <a:spLocks noGrp="1"/>
          </p:cNvSpPr>
          <p:nvPr>
            <p:ph idx="1"/>
          </p:nvPr>
        </p:nvSpPr>
        <p:spPr>
          <a:xfrm>
            <a:off x="838200" y="833588"/>
            <a:ext cx="10515600" cy="5343375"/>
          </a:xfrm>
        </p:spPr>
        <p:txBody>
          <a:bodyPr vert="horz" lIns="91440" tIns="45720" rIns="91440" bIns="45720" rtlCol="0" anchor="t">
            <a:normAutofit/>
          </a:bodyPr>
          <a:lstStyle/>
          <a:p>
            <a:r>
              <a:rPr lang="en-US">
                <a:latin typeface="Segoe UI"/>
                <a:cs typeface="Segoe UI"/>
              </a:rPr>
              <a:t>CSS height and width Values</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may have the following values:</a:t>
            </a:r>
            <a:endParaRPr lang="en-US" sz="2200">
              <a:cs typeface="Calibri"/>
            </a:endParaRPr>
          </a:p>
          <a:p>
            <a:r>
              <a:rPr lang="en-US" sz="2200">
                <a:solidFill>
                  <a:srgbClr val="DC143C"/>
                </a:solidFill>
                <a:latin typeface="Consolas"/>
              </a:rPr>
              <a:t>auto</a:t>
            </a:r>
            <a:r>
              <a:rPr lang="en-US" sz="2200">
                <a:latin typeface="Verdana"/>
                <a:ea typeface="Verdana"/>
              </a:rPr>
              <a:t> - This is default. The browser calculates the height and width</a:t>
            </a:r>
            <a:endParaRPr lang="en-US" sz="2200">
              <a:cs typeface="Calibri"/>
            </a:endParaRPr>
          </a:p>
          <a:p>
            <a:r>
              <a:rPr lang="en-US" sz="2200">
                <a:solidFill>
                  <a:srgbClr val="DC143C"/>
                </a:solidFill>
                <a:latin typeface="Consolas"/>
              </a:rPr>
              <a:t>length</a:t>
            </a:r>
            <a:r>
              <a:rPr lang="en-US" sz="2200">
                <a:latin typeface="Verdana"/>
                <a:ea typeface="Verdana"/>
              </a:rPr>
              <a:t> - Defines the height/width in </a:t>
            </a:r>
            <a:r>
              <a:rPr lang="en-US" sz="2200" err="1">
                <a:latin typeface="Verdana"/>
                <a:ea typeface="Verdana"/>
              </a:rPr>
              <a:t>px</a:t>
            </a:r>
            <a:r>
              <a:rPr lang="en-US" sz="2200">
                <a:latin typeface="Verdana"/>
                <a:ea typeface="Verdana"/>
              </a:rPr>
              <a:t>, cm, etc.</a:t>
            </a:r>
            <a:endParaRPr lang="en-US" sz="2200">
              <a:cs typeface="Calibri"/>
            </a:endParaRPr>
          </a:p>
          <a:p>
            <a:r>
              <a:rPr lang="en-US" sz="2200">
                <a:solidFill>
                  <a:srgbClr val="DC143C"/>
                </a:solidFill>
                <a:latin typeface="Consolas"/>
              </a:rPr>
              <a:t>%</a:t>
            </a:r>
            <a:r>
              <a:rPr lang="en-US" sz="2200">
                <a:latin typeface="Verdana"/>
                <a:ea typeface="Verdana"/>
              </a:rPr>
              <a:t> - Defines the height/width in percent of the containing block</a:t>
            </a:r>
            <a:endParaRPr lang="en-US" sz="2200">
              <a:cs typeface="Calibri"/>
            </a:endParaRPr>
          </a:p>
          <a:p>
            <a:r>
              <a:rPr lang="en-US" sz="2200">
                <a:solidFill>
                  <a:srgbClr val="DC143C"/>
                </a:solidFill>
                <a:latin typeface="Consolas"/>
              </a:rPr>
              <a:t>initial</a:t>
            </a:r>
            <a:r>
              <a:rPr lang="en-US" sz="2200">
                <a:latin typeface="Verdana"/>
                <a:ea typeface="Verdana"/>
              </a:rPr>
              <a:t> - Sets the height/width to its default value</a:t>
            </a:r>
            <a:endParaRPr lang="en-US" sz="2200">
              <a:cs typeface="Calibri"/>
            </a:endParaRPr>
          </a:p>
          <a:p>
            <a:r>
              <a:rPr lang="en-US" sz="2200">
                <a:solidFill>
                  <a:srgbClr val="DC143C"/>
                </a:solidFill>
                <a:latin typeface="Consolas"/>
              </a:rPr>
              <a:t>inherit</a:t>
            </a:r>
            <a:r>
              <a:rPr lang="en-US" sz="2200">
                <a:latin typeface="Verdana"/>
                <a:ea typeface="Verdana"/>
              </a:rPr>
              <a:t> - The height/width will be inherited from its parent value</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75D9D72D-8753-899C-30D4-A8F88D3271A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332848E-6B10-116E-467A-86B070C7153D}"/>
              </a:ext>
            </a:extLst>
          </p:cNvPr>
          <p:cNvSpPr>
            <a:spLocks noGrp="1"/>
          </p:cNvSpPr>
          <p:nvPr>
            <p:ph type="sldNum" sz="quarter" idx="12"/>
          </p:nvPr>
        </p:nvSpPr>
        <p:spPr/>
        <p:txBody>
          <a:bodyPr/>
          <a:lstStyle/>
          <a:p>
            <a:fld id="{D4C40640-FB97-403C-ACEE-868BB27D48AD}" type="slidenum">
              <a:rPr lang="en-IN" smtClean="0"/>
              <a:t>30</a:t>
            </a:fld>
            <a:endParaRPr lang="en-IN"/>
          </a:p>
        </p:txBody>
      </p:sp>
    </p:spTree>
    <p:extLst>
      <p:ext uri="{BB962C8B-B14F-4D97-AF65-F5344CB8AC3E}">
        <p14:creationId xmlns:p14="http://schemas.microsoft.com/office/powerpoint/2010/main" val="223259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4973A-7316-FA75-CBCB-4D7FDF254508}"/>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Setting max-width</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cs typeface="Calibr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can be specified in </a:t>
            </a:r>
            <a:r>
              <a:rPr lang="en-US" sz="2200" i="1">
                <a:latin typeface="Verdana"/>
                <a:ea typeface="Verdana"/>
              </a:rPr>
              <a:t>length values</a:t>
            </a:r>
            <a:r>
              <a:rPr lang="en-US" sz="2200">
                <a:latin typeface="Verdana"/>
                <a:ea typeface="Verdana"/>
              </a:rPr>
              <a:t>, like </a:t>
            </a:r>
            <a:r>
              <a:rPr lang="en-US" sz="2200" err="1">
                <a:latin typeface="Verdana"/>
                <a:ea typeface="Verdana"/>
              </a:rPr>
              <a:t>px</a:t>
            </a:r>
            <a:r>
              <a:rPr lang="en-US" sz="2200">
                <a:latin typeface="Verdana"/>
                <a:ea typeface="Verdana"/>
              </a:rPr>
              <a:t>, cm, etc., or in percent (%) of the containing block, or set to none (this is default. Means that there is no maximum width).</a:t>
            </a:r>
            <a:endParaRPr lang="en-US" sz="2200">
              <a:cs typeface="Calibri"/>
            </a:endParaRPr>
          </a:p>
          <a:p>
            <a:r>
              <a:rPr lang="en-US" sz="2200">
                <a:latin typeface="Verdana"/>
                <a:ea typeface="Verdana"/>
              </a:rPr>
              <a:t>The problem with the </a:t>
            </a:r>
            <a:r>
              <a:rPr lang="en-US" sz="2200">
                <a:solidFill>
                  <a:srgbClr val="DC143C"/>
                </a:solidFill>
                <a:latin typeface="Consolas"/>
              </a:rPr>
              <a:t>&lt;div&gt;</a:t>
            </a:r>
            <a:r>
              <a:rPr lang="en-US" sz="2200">
                <a:latin typeface="Verdana"/>
                <a:ea typeface="Verdana"/>
              </a:rPr>
              <a:t> above occurs when the browser window is smaller than the width of the element (500px). The browser then adds a horizontal scrollbar to the page.</a:t>
            </a:r>
            <a:endParaRPr lang="en-US" sz="2200">
              <a:cs typeface="Calibri"/>
            </a:endParaRPr>
          </a:p>
          <a:p>
            <a:r>
              <a:rPr lang="en-US" sz="2200">
                <a:latin typeface="Verdana"/>
                <a:ea typeface="Verdana"/>
              </a:rPr>
              <a:t>Using </a:t>
            </a:r>
            <a:r>
              <a:rPr lang="en-US" sz="2200">
                <a:solidFill>
                  <a:srgbClr val="DC143C"/>
                </a:solidFill>
                <a:latin typeface="Consolas"/>
              </a:rPr>
              <a:t>max-width</a:t>
            </a:r>
            <a:r>
              <a:rPr lang="en-US" sz="2200">
                <a:latin typeface="Verdana"/>
                <a:ea typeface="Verdana"/>
              </a:rPr>
              <a:t> instead, in this situation, will improve the browser's handling of small windows.</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FE372E6B-3B7F-2A7F-C7FA-EC12FB036A8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4148920-EDF3-ED73-ED6A-A345F03E0698}"/>
              </a:ext>
            </a:extLst>
          </p:cNvPr>
          <p:cNvSpPr>
            <a:spLocks noGrp="1"/>
          </p:cNvSpPr>
          <p:nvPr>
            <p:ph type="sldNum" sz="quarter" idx="12"/>
          </p:nvPr>
        </p:nvSpPr>
        <p:spPr/>
        <p:txBody>
          <a:bodyPr/>
          <a:lstStyle/>
          <a:p>
            <a:fld id="{D4C40640-FB97-403C-ACEE-868BB27D48AD}" type="slidenum">
              <a:rPr lang="en-IN" smtClean="0"/>
              <a:t>31</a:t>
            </a:fld>
            <a:endParaRPr lang="en-IN"/>
          </a:p>
        </p:txBody>
      </p:sp>
    </p:spTree>
    <p:extLst>
      <p:ext uri="{BB962C8B-B14F-4D97-AF65-F5344CB8AC3E}">
        <p14:creationId xmlns:p14="http://schemas.microsoft.com/office/powerpoint/2010/main" val="3374392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DBD8-01D1-6ED1-A5F2-492E68B3B180}"/>
              </a:ext>
            </a:extLst>
          </p:cNvPr>
          <p:cNvSpPr>
            <a:spLocks noGrp="1"/>
          </p:cNvSpPr>
          <p:nvPr>
            <p:ph type="title"/>
          </p:nvPr>
        </p:nvSpPr>
        <p:spPr/>
        <p:txBody>
          <a:bodyPr/>
          <a:lstStyle/>
          <a:p>
            <a:r>
              <a:rPr lang="en-US">
                <a:cs typeface="Calibri Light"/>
              </a:rPr>
              <a:t>CSS FONTS</a:t>
            </a:r>
            <a:endParaRPr lang="en-US"/>
          </a:p>
        </p:txBody>
      </p:sp>
      <p:sp>
        <p:nvSpPr>
          <p:cNvPr id="3" name="Content Placeholder 2">
            <a:extLst>
              <a:ext uri="{FF2B5EF4-FFF2-40B4-BE49-F238E27FC236}">
                <a16:creationId xmlns:a16="http://schemas.microsoft.com/office/drawing/2014/main" id="{C9DDC8D1-0727-160A-44CC-3CCE3769D565}"/>
              </a:ext>
            </a:extLst>
          </p:cNvPr>
          <p:cNvSpPr>
            <a:spLocks noGrp="1"/>
          </p:cNvSpPr>
          <p:nvPr>
            <p:ph idx="1"/>
          </p:nvPr>
        </p:nvSpPr>
        <p:spPr/>
        <p:txBody>
          <a:bodyPr vert="horz" lIns="91440" tIns="45720" rIns="91440" bIns="45720" rtlCol="0" anchor="t">
            <a:normAutofit/>
          </a:bodyPr>
          <a:lstStyle/>
          <a:p>
            <a:r>
              <a:rPr lang="en-US" sz="2000">
                <a:ea typeface="+mn-lt"/>
                <a:cs typeface="+mn-lt"/>
              </a:rPr>
              <a:t>CSS font properties allow you to define various aspects of the typography, such as font family, size, style, weight, and more. </a:t>
            </a:r>
          </a:p>
          <a:p>
            <a:r>
              <a:rPr lang="en-US" sz="2000">
                <a:ea typeface="+mn-lt"/>
                <a:cs typeface="+mn-lt"/>
              </a:rPr>
              <a:t>Here's a description of some commonly used CSS font properties:</a:t>
            </a:r>
          </a:p>
          <a:p>
            <a:endParaRPr lang="en-US" sz="2000">
              <a:ea typeface="+mn-lt"/>
              <a:cs typeface="+mn-lt"/>
            </a:endParaRPr>
          </a:p>
          <a:p>
            <a:pPr lvl="1"/>
            <a:r>
              <a:rPr lang="en-US" sz="2000">
                <a:ea typeface="+mn-lt"/>
                <a:cs typeface="+mn-lt"/>
              </a:rPr>
              <a:t>font-family:</a:t>
            </a:r>
            <a:endParaRPr lang="en-US" sz="2000">
              <a:cs typeface="Calibri"/>
            </a:endParaRPr>
          </a:p>
          <a:p>
            <a:pPr lvl="2"/>
            <a:r>
              <a:rPr lang="en-US">
                <a:ea typeface="+mn-lt"/>
                <a:cs typeface="+mn-lt"/>
              </a:rPr>
              <a:t>Specifies the font family or a list of font families for text rendering.</a:t>
            </a:r>
            <a:endParaRPr lang="en-US">
              <a:cs typeface="Calibri"/>
            </a:endParaRPr>
          </a:p>
          <a:p>
            <a:pPr lvl="2"/>
            <a:r>
              <a:rPr lang="en-US">
                <a:ea typeface="+mn-lt"/>
                <a:cs typeface="+mn-lt"/>
              </a:rPr>
              <a:t>Examples:</a:t>
            </a:r>
          </a:p>
          <a:p>
            <a:pPr lvl="3"/>
            <a:r>
              <a:rPr lang="en-US" sz="2000">
                <a:ea typeface="+mn-lt"/>
                <a:cs typeface="+mn-lt"/>
              </a:rPr>
              <a:t> "Arial", "Helvetica", "Times New Roman", "Verdana", sans-serif.</a:t>
            </a:r>
            <a:endParaRPr lang="en-US" sz="2000">
              <a:cs typeface="Calibri"/>
            </a:endParaRPr>
          </a:p>
          <a:p>
            <a:pPr lvl="1"/>
            <a:endParaRPr lang="en-US" sz="2000">
              <a:cs typeface="Calibri"/>
            </a:endParaRPr>
          </a:p>
        </p:txBody>
      </p:sp>
      <p:sp>
        <p:nvSpPr>
          <p:cNvPr id="4" name="Footer Placeholder 3">
            <a:extLst>
              <a:ext uri="{FF2B5EF4-FFF2-40B4-BE49-F238E27FC236}">
                <a16:creationId xmlns:a16="http://schemas.microsoft.com/office/drawing/2014/main" id="{9E46E790-042D-FF71-E9AA-85E7250B751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9E41CD1-5A1F-6150-F918-C5A24CDE0E5A}"/>
              </a:ext>
            </a:extLst>
          </p:cNvPr>
          <p:cNvSpPr>
            <a:spLocks noGrp="1"/>
          </p:cNvSpPr>
          <p:nvPr>
            <p:ph type="sldNum" sz="quarter" idx="12"/>
          </p:nvPr>
        </p:nvSpPr>
        <p:spPr/>
        <p:txBody>
          <a:bodyPr/>
          <a:lstStyle/>
          <a:p>
            <a:fld id="{D4C40640-FB97-403C-ACEE-868BB27D48AD}" type="slidenum">
              <a:rPr lang="en-IN" smtClean="0"/>
              <a:t>32</a:t>
            </a:fld>
            <a:endParaRPr lang="en-IN"/>
          </a:p>
        </p:txBody>
      </p:sp>
    </p:spTree>
    <p:extLst>
      <p:ext uri="{BB962C8B-B14F-4D97-AF65-F5344CB8AC3E}">
        <p14:creationId xmlns:p14="http://schemas.microsoft.com/office/powerpoint/2010/main" val="2577857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A6AB-9D33-06DE-32E7-4CEBFAFF402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1A504861-9D04-89B3-AD6A-221201967D54}"/>
              </a:ext>
            </a:extLst>
          </p:cNvPr>
          <p:cNvSpPr>
            <a:spLocks noGrp="1"/>
          </p:cNvSpPr>
          <p:nvPr>
            <p:ph idx="1"/>
          </p:nvPr>
        </p:nvSpPr>
        <p:spPr>
          <a:xfrm>
            <a:off x="838200" y="1710606"/>
            <a:ext cx="10515600" cy="4825790"/>
          </a:xfrm>
        </p:spPr>
        <p:txBody>
          <a:bodyPr vert="horz" lIns="91440" tIns="45720" rIns="91440" bIns="45720" rtlCol="0" anchor="t">
            <a:normAutofit fontScale="92500" lnSpcReduction="10000"/>
          </a:bodyPr>
          <a:lstStyle/>
          <a:p>
            <a:pPr lvl="1"/>
            <a:r>
              <a:rPr lang="en-US" sz="2000">
                <a:cs typeface="Calibri"/>
              </a:rPr>
              <a:t>font-size:</a:t>
            </a:r>
          </a:p>
          <a:p>
            <a:pPr lvl="2"/>
            <a:r>
              <a:rPr lang="en-US">
                <a:cs typeface="Calibri"/>
              </a:rPr>
              <a:t>Sets the size of the font.</a:t>
            </a:r>
          </a:p>
          <a:p>
            <a:pPr lvl="2"/>
            <a:r>
              <a:rPr lang="en-US">
                <a:cs typeface="Calibri"/>
              </a:rPr>
              <a:t>Commonly used units include pixels (</a:t>
            </a:r>
            <a:r>
              <a:rPr lang="en-US" err="1">
                <a:cs typeface="Calibri"/>
              </a:rPr>
              <a:t>px</a:t>
            </a:r>
            <a:r>
              <a:rPr lang="en-US">
                <a:cs typeface="Calibri"/>
              </a:rPr>
              <a:t>), points (pt), </a:t>
            </a:r>
            <a:r>
              <a:rPr lang="en-US" err="1">
                <a:cs typeface="Calibri"/>
              </a:rPr>
              <a:t>em</a:t>
            </a:r>
            <a:r>
              <a:rPr lang="en-US">
                <a:cs typeface="Calibri"/>
              </a:rPr>
              <a:t>, and percentages (%).</a:t>
            </a:r>
          </a:p>
          <a:p>
            <a:pPr lvl="2"/>
            <a:r>
              <a:rPr lang="en-US">
                <a:cs typeface="Calibri"/>
              </a:rPr>
              <a:t>Example: </a:t>
            </a:r>
            <a:endParaRPr lang="en-US" sz="2000">
              <a:cs typeface="Calibri" panose="020F0502020204030204"/>
            </a:endParaRPr>
          </a:p>
          <a:p>
            <a:pPr lvl="3"/>
            <a:r>
              <a:rPr lang="en-US" sz="2000">
                <a:ea typeface="+mn-lt"/>
                <a:cs typeface="+mn-lt"/>
              </a:rPr>
              <a:t>font-size: 16px;</a:t>
            </a:r>
          </a:p>
          <a:p>
            <a:pPr lvl="1"/>
            <a:r>
              <a:rPr lang="en-US" sz="2000">
                <a:ea typeface="+mn-lt"/>
                <a:cs typeface="+mn-lt"/>
              </a:rPr>
              <a:t>font-style:</a:t>
            </a:r>
            <a:endParaRPr lang="en-US" sz="2000">
              <a:cs typeface="Calibri"/>
            </a:endParaRPr>
          </a:p>
          <a:p>
            <a:pPr lvl="2"/>
            <a:r>
              <a:rPr lang="en-US">
                <a:ea typeface="+mn-lt"/>
                <a:cs typeface="+mn-lt"/>
              </a:rPr>
              <a:t>Defines the style of the font.</a:t>
            </a:r>
            <a:endParaRPr lang="en-US">
              <a:cs typeface="Calibri"/>
            </a:endParaRPr>
          </a:p>
          <a:p>
            <a:pPr lvl="2"/>
            <a:r>
              <a:rPr lang="en-US">
                <a:ea typeface="+mn-lt"/>
                <a:cs typeface="+mn-lt"/>
              </a:rPr>
              <a:t>Values can be normal, italic, or oblique.</a:t>
            </a:r>
            <a:endParaRPr lang="en-US">
              <a:cs typeface="Calibri"/>
            </a:endParaRPr>
          </a:p>
          <a:p>
            <a:pPr lvl="2"/>
            <a:r>
              <a:rPr lang="en-US">
                <a:ea typeface="+mn-lt"/>
                <a:cs typeface="+mn-lt"/>
              </a:rPr>
              <a:t>Example: </a:t>
            </a:r>
          </a:p>
          <a:p>
            <a:pPr lvl="3"/>
            <a:r>
              <a:rPr lang="en-US" sz="2000">
                <a:ea typeface="+mn-lt"/>
                <a:cs typeface="+mn-lt"/>
              </a:rPr>
              <a:t>font-style: italic;</a:t>
            </a:r>
            <a:endParaRPr lang="en-US" sz="2000">
              <a:cs typeface="Calibri"/>
            </a:endParaRPr>
          </a:p>
          <a:p>
            <a:pPr lvl="1"/>
            <a:r>
              <a:rPr lang="en-US" sz="2000">
                <a:ea typeface="+mn-lt"/>
                <a:cs typeface="+mn-lt"/>
              </a:rPr>
              <a:t>font-weight:</a:t>
            </a:r>
            <a:endParaRPr lang="en-US" sz="2000">
              <a:cs typeface="Calibri"/>
            </a:endParaRPr>
          </a:p>
          <a:p>
            <a:pPr lvl="2"/>
            <a:r>
              <a:rPr lang="en-US">
                <a:ea typeface="+mn-lt"/>
                <a:cs typeface="+mn-lt"/>
              </a:rPr>
              <a:t>Sets the weight or thickness of the font.</a:t>
            </a:r>
            <a:endParaRPr lang="en-US">
              <a:cs typeface="Calibri"/>
            </a:endParaRPr>
          </a:p>
          <a:p>
            <a:pPr lvl="2"/>
            <a:r>
              <a:rPr lang="en-US">
                <a:ea typeface="+mn-lt"/>
                <a:cs typeface="+mn-lt"/>
              </a:rPr>
              <a:t>Values can be normal, bold, bolder, lighter, or numeric values (e.g., 400, 700).</a:t>
            </a:r>
            <a:endParaRPr lang="en-US">
              <a:cs typeface="Calibri"/>
            </a:endParaRPr>
          </a:p>
          <a:p>
            <a:pPr lvl="2"/>
            <a:r>
              <a:rPr lang="en-US">
                <a:ea typeface="+mn-lt"/>
                <a:cs typeface="+mn-lt"/>
              </a:rPr>
              <a:t>Example:</a:t>
            </a:r>
          </a:p>
          <a:p>
            <a:pPr lvl="3"/>
            <a:r>
              <a:rPr lang="en-US" sz="2000">
                <a:ea typeface="+mn-lt"/>
                <a:cs typeface="+mn-lt"/>
              </a:rPr>
              <a:t> font-weight: bold;</a:t>
            </a:r>
            <a:endParaRPr lang="en-US" sz="2000">
              <a:cs typeface="Calibri"/>
            </a:endParaRPr>
          </a:p>
          <a:p>
            <a:pPr marL="0" indent="0">
              <a:buNone/>
            </a:pPr>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DBCF6E48-AAC8-04FE-8325-13A2DFBF894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52D9E0E-50D5-B2C3-914B-BD1162CC5571}"/>
              </a:ext>
            </a:extLst>
          </p:cNvPr>
          <p:cNvSpPr>
            <a:spLocks noGrp="1"/>
          </p:cNvSpPr>
          <p:nvPr>
            <p:ph type="sldNum" sz="quarter" idx="12"/>
          </p:nvPr>
        </p:nvSpPr>
        <p:spPr/>
        <p:txBody>
          <a:bodyPr/>
          <a:lstStyle/>
          <a:p>
            <a:fld id="{D4C40640-FB97-403C-ACEE-868BB27D48AD}" type="slidenum">
              <a:rPr lang="en-IN" smtClean="0"/>
              <a:t>33</a:t>
            </a:fld>
            <a:endParaRPr lang="en-IN"/>
          </a:p>
        </p:txBody>
      </p:sp>
    </p:spTree>
    <p:extLst>
      <p:ext uri="{BB962C8B-B14F-4D97-AF65-F5344CB8AC3E}">
        <p14:creationId xmlns:p14="http://schemas.microsoft.com/office/powerpoint/2010/main" val="2160520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CEC1-C29C-388F-A85C-F55906CEC4A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D43BC32E-E1ED-7A2A-B73D-A61459E53930}"/>
              </a:ext>
            </a:extLst>
          </p:cNvPr>
          <p:cNvSpPr>
            <a:spLocks noGrp="1"/>
          </p:cNvSpPr>
          <p:nvPr>
            <p:ph idx="1"/>
          </p:nvPr>
        </p:nvSpPr>
        <p:spPr>
          <a:xfrm>
            <a:off x="838200" y="1466192"/>
            <a:ext cx="10515600" cy="4710771"/>
          </a:xfrm>
        </p:spPr>
        <p:txBody>
          <a:bodyPr vert="horz" lIns="91440" tIns="45720" rIns="91440" bIns="45720" rtlCol="0" anchor="t">
            <a:normAutofit fontScale="92500" lnSpcReduction="10000"/>
          </a:bodyPr>
          <a:lstStyle/>
          <a:p>
            <a:pPr lvl="1"/>
            <a:r>
              <a:rPr lang="en-US" sz="2000">
                <a:cs typeface="Calibri"/>
              </a:rPr>
              <a:t>font-variant:</a:t>
            </a:r>
          </a:p>
          <a:p>
            <a:pPr lvl="2"/>
            <a:r>
              <a:rPr lang="en-US">
                <a:cs typeface="Calibri"/>
              </a:rPr>
              <a:t>Specifies whether the text should be displayed in small caps.</a:t>
            </a:r>
          </a:p>
          <a:p>
            <a:pPr lvl="2"/>
            <a:r>
              <a:rPr lang="en-US">
                <a:cs typeface="Calibri"/>
              </a:rPr>
              <a:t>Values can be normal or small-caps.</a:t>
            </a:r>
          </a:p>
          <a:p>
            <a:pPr lvl="2"/>
            <a:r>
              <a:rPr lang="en-US">
                <a:cs typeface="Calibri"/>
              </a:rPr>
              <a:t>Example:</a:t>
            </a:r>
          </a:p>
          <a:p>
            <a:pPr lvl="3"/>
            <a:r>
              <a:rPr lang="en-US" sz="2000">
                <a:cs typeface="Calibri"/>
              </a:rPr>
              <a:t> font-variant: small-caps;</a:t>
            </a:r>
          </a:p>
          <a:p>
            <a:pPr lvl="1"/>
            <a:r>
              <a:rPr lang="en-US" sz="2000">
                <a:ea typeface="+mn-lt"/>
                <a:cs typeface="+mn-lt"/>
              </a:rPr>
              <a:t>font-stretch:</a:t>
            </a:r>
            <a:endParaRPr lang="en-US" sz="2000">
              <a:cs typeface="Calibri"/>
            </a:endParaRPr>
          </a:p>
          <a:p>
            <a:pPr lvl="2"/>
            <a:r>
              <a:rPr lang="en-US">
                <a:ea typeface="+mn-lt"/>
                <a:cs typeface="+mn-lt"/>
              </a:rPr>
              <a:t>Defines the width or </a:t>
            </a:r>
            <a:r>
              <a:rPr lang="en-US" err="1">
                <a:ea typeface="+mn-lt"/>
                <a:cs typeface="+mn-lt"/>
              </a:rPr>
              <a:t>condensedness</a:t>
            </a:r>
            <a:r>
              <a:rPr lang="en-US">
                <a:ea typeface="+mn-lt"/>
                <a:cs typeface="+mn-lt"/>
              </a:rPr>
              <a:t> of the font.</a:t>
            </a:r>
            <a:endParaRPr lang="en-US">
              <a:cs typeface="Calibri"/>
            </a:endParaRPr>
          </a:p>
          <a:p>
            <a:pPr lvl="2"/>
            <a:r>
              <a:rPr lang="en-US">
                <a:ea typeface="+mn-lt"/>
                <a:cs typeface="+mn-lt"/>
              </a:rPr>
              <a:t>Values can be normal, condensed, or expanded.</a:t>
            </a:r>
            <a:endParaRPr lang="en-US">
              <a:cs typeface="Calibri"/>
            </a:endParaRPr>
          </a:p>
          <a:p>
            <a:pPr lvl="2"/>
            <a:r>
              <a:rPr lang="en-US">
                <a:ea typeface="+mn-lt"/>
                <a:cs typeface="+mn-lt"/>
              </a:rPr>
              <a:t>Example: </a:t>
            </a:r>
          </a:p>
          <a:p>
            <a:pPr lvl="3"/>
            <a:r>
              <a:rPr lang="en-US" sz="2000">
                <a:ea typeface="+mn-lt"/>
                <a:cs typeface="+mn-lt"/>
              </a:rPr>
              <a:t>font-stretch: condensed;</a:t>
            </a:r>
            <a:endParaRPr lang="en-US" sz="2000">
              <a:cs typeface="Calibri"/>
            </a:endParaRPr>
          </a:p>
          <a:p>
            <a:pPr lvl="1"/>
            <a:r>
              <a:rPr lang="en-US" sz="2000">
                <a:ea typeface="+mn-lt"/>
                <a:cs typeface="+mn-lt"/>
              </a:rPr>
              <a:t>line-height:</a:t>
            </a:r>
            <a:endParaRPr lang="en-US" sz="2000">
              <a:cs typeface="Calibri"/>
            </a:endParaRPr>
          </a:p>
          <a:p>
            <a:pPr lvl="2"/>
            <a:r>
              <a:rPr lang="en-US">
                <a:ea typeface="+mn-lt"/>
                <a:cs typeface="+mn-lt"/>
              </a:rPr>
              <a:t>Sets the height of each line of text.</a:t>
            </a:r>
            <a:endParaRPr lang="en-US">
              <a:cs typeface="Calibri"/>
            </a:endParaRPr>
          </a:p>
          <a:p>
            <a:pPr lvl="2"/>
            <a:r>
              <a:rPr lang="en-US">
                <a:ea typeface="+mn-lt"/>
                <a:cs typeface="+mn-lt"/>
              </a:rPr>
              <a:t>It can be specified as a number, unit value, or percentage.</a:t>
            </a:r>
            <a:endParaRPr lang="en-US">
              <a:cs typeface="Calibri"/>
            </a:endParaRPr>
          </a:p>
          <a:p>
            <a:pPr lvl="2"/>
            <a:r>
              <a:rPr lang="en-US">
                <a:ea typeface="+mn-lt"/>
                <a:cs typeface="+mn-lt"/>
              </a:rPr>
              <a:t>Example: </a:t>
            </a:r>
          </a:p>
          <a:p>
            <a:pPr lvl="3"/>
            <a:r>
              <a:rPr lang="en-US" sz="2000">
                <a:ea typeface="+mn-lt"/>
                <a:cs typeface="+mn-lt"/>
              </a:rPr>
              <a:t>line-height: 1.5;</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9E382F3-6840-13FA-0CCC-4F13D913FE3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3F81810-8E6C-D970-B81C-5100CE10C128}"/>
              </a:ext>
            </a:extLst>
          </p:cNvPr>
          <p:cNvSpPr>
            <a:spLocks noGrp="1"/>
          </p:cNvSpPr>
          <p:nvPr>
            <p:ph type="sldNum" sz="quarter" idx="12"/>
          </p:nvPr>
        </p:nvSpPr>
        <p:spPr/>
        <p:txBody>
          <a:bodyPr/>
          <a:lstStyle/>
          <a:p>
            <a:fld id="{D4C40640-FB97-403C-ACEE-868BB27D48AD}" type="slidenum">
              <a:rPr lang="en-IN" smtClean="0"/>
              <a:t>34</a:t>
            </a:fld>
            <a:endParaRPr lang="en-IN"/>
          </a:p>
        </p:txBody>
      </p:sp>
    </p:spTree>
    <p:extLst>
      <p:ext uri="{BB962C8B-B14F-4D97-AF65-F5344CB8AC3E}">
        <p14:creationId xmlns:p14="http://schemas.microsoft.com/office/powerpoint/2010/main" val="141107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A314-B07B-B7C9-5E0C-FA7452ABF3D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46F36F11-BAC4-2FCD-66C3-8DAFEB6913FB}"/>
              </a:ext>
            </a:extLst>
          </p:cNvPr>
          <p:cNvSpPr>
            <a:spLocks noGrp="1"/>
          </p:cNvSpPr>
          <p:nvPr>
            <p:ph idx="1"/>
          </p:nvPr>
        </p:nvSpPr>
        <p:spPr>
          <a:xfrm>
            <a:off x="838200" y="1624342"/>
            <a:ext cx="10515600" cy="4912054"/>
          </a:xfrm>
        </p:spPr>
        <p:txBody>
          <a:bodyPr vert="horz" lIns="91440" tIns="45720" rIns="91440" bIns="45720" rtlCol="0" anchor="t">
            <a:normAutofit lnSpcReduction="10000"/>
          </a:bodyPr>
          <a:lstStyle/>
          <a:p>
            <a:pPr lvl="1"/>
            <a:r>
              <a:rPr lang="en-US" sz="2000">
                <a:ea typeface="+mn-lt"/>
                <a:cs typeface="+mn-lt"/>
              </a:rPr>
              <a:t>letter-spacing:</a:t>
            </a:r>
            <a:endParaRPr lang="en-US" sz="2000">
              <a:cs typeface="Calibri" panose="020F0502020204030204"/>
            </a:endParaRPr>
          </a:p>
          <a:p>
            <a:pPr lvl="2"/>
            <a:r>
              <a:rPr lang="en-US">
                <a:ea typeface="+mn-lt"/>
                <a:cs typeface="+mn-lt"/>
              </a:rPr>
              <a:t>Determines the spacing between characters in text.</a:t>
            </a:r>
            <a:endParaRPr lang="en-US">
              <a:cs typeface="Calibri"/>
            </a:endParaRPr>
          </a:p>
          <a:p>
            <a:pPr lvl="2"/>
            <a:r>
              <a:rPr lang="en-US">
                <a:ea typeface="+mn-lt"/>
                <a:cs typeface="+mn-lt"/>
              </a:rPr>
              <a:t>It can be set as a length value or normal.</a:t>
            </a:r>
            <a:endParaRPr lang="en-US">
              <a:cs typeface="Calibri"/>
            </a:endParaRPr>
          </a:p>
          <a:p>
            <a:pPr lvl="2"/>
            <a:r>
              <a:rPr lang="en-US">
                <a:ea typeface="+mn-lt"/>
                <a:cs typeface="+mn-lt"/>
              </a:rPr>
              <a:t>Example:</a:t>
            </a:r>
          </a:p>
          <a:p>
            <a:pPr lvl="3"/>
            <a:r>
              <a:rPr lang="en-US" sz="2000">
                <a:ea typeface="+mn-lt"/>
                <a:cs typeface="+mn-lt"/>
              </a:rPr>
              <a:t>letter-spacing: 1px;</a:t>
            </a:r>
            <a:endParaRPr lang="en-US" sz="2000">
              <a:cs typeface="Calibri"/>
            </a:endParaRPr>
          </a:p>
          <a:p>
            <a:pPr lvl="1"/>
            <a:r>
              <a:rPr lang="en-US" sz="2000">
                <a:ea typeface="+mn-lt"/>
                <a:cs typeface="+mn-lt"/>
              </a:rPr>
              <a:t>text-decoration:</a:t>
            </a:r>
            <a:endParaRPr lang="en-US" sz="2000">
              <a:cs typeface="Calibri"/>
            </a:endParaRPr>
          </a:p>
          <a:p>
            <a:pPr lvl="2"/>
            <a:r>
              <a:rPr lang="en-US">
                <a:ea typeface="+mn-lt"/>
                <a:cs typeface="+mn-lt"/>
              </a:rPr>
              <a:t>Adds decorative styles to text, such as underlining, overlining, and striking through.</a:t>
            </a:r>
            <a:endParaRPr lang="en-US">
              <a:cs typeface="Calibri"/>
            </a:endParaRPr>
          </a:p>
          <a:p>
            <a:pPr lvl="2"/>
            <a:r>
              <a:rPr lang="en-US">
                <a:ea typeface="+mn-lt"/>
                <a:cs typeface="+mn-lt"/>
              </a:rPr>
              <a:t>Values can be none, underline, overline, line-through, or a combination.</a:t>
            </a:r>
            <a:endParaRPr lang="en-US">
              <a:cs typeface="Calibri"/>
            </a:endParaRPr>
          </a:p>
          <a:p>
            <a:pPr lvl="2"/>
            <a:r>
              <a:rPr lang="en-US">
                <a:ea typeface="+mn-lt"/>
                <a:cs typeface="+mn-lt"/>
              </a:rPr>
              <a:t>Example: </a:t>
            </a:r>
          </a:p>
          <a:p>
            <a:pPr lvl="3"/>
            <a:r>
              <a:rPr lang="en-US" sz="2000">
                <a:ea typeface="+mn-lt"/>
                <a:cs typeface="+mn-lt"/>
              </a:rPr>
              <a:t>text-decoration: underline;</a:t>
            </a:r>
            <a:endParaRPr lang="en-US" sz="2000">
              <a:cs typeface="Calibri"/>
            </a:endParaRPr>
          </a:p>
          <a:p>
            <a:pPr lvl="1"/>
            <a:r>
              <a:rPr lang="en-US" sz="2000">
                <a:ea typeface="+mn-lt"/>
                <a:cs typeface="+mn-lt"/>
              </a:rPr>
              <a:t>text-transform:</a:t>
            </a:r>
            <a:endParaRPr lang="en-US" sz="2000">
              <a:cs typeface="Calibri"/>
            </a:endParaRPr>
          </a:p>
          <a:p>
            <a:pPr lvl="2"/>
            <a:r>
              <a:rPr lang="en-US">
                <a:ea typeface="+mn-lt"/>
                <a:cs typeface="+mn-lt"/>
              </a:rPr>
              <a:t>Specifies the capitalization of text.</a:t>
            </a:r>
            <a:endParaRPr lang="en-US">
              <a:cs typeface="Calibri"/>
            </a:endParaRPr>
          </a:p>
          <a:p>
            <a:pPr lvl="2"/>
            <a:r>
              <a:rPr lang="en-US">
                <a:ea typeface="+mn-lt"/>
                <a:cs typeface="+mn-lt"/>
              </a:rPr>
              <a:t>Values can be uppercase, lowercase, capitalize, or none.</a:t>
            </a:r>
            <a:endParaRPr lang="en-US">
              <a:cs typeface="Calibri"/>
            </a:endParaRPr>
          </a:p>
          <a:p>
            <a:pPr lvl="2"/>
            <a:r>
              <a:rPr lang="en-US">
                <a:ea typeface="+mn-lt"/>
                <a:cs typeface="+mn-lt"/>
              </a:rPr>
              <a:t>Example:</a:t>
            </a:r>
          </a:p>
          <a:p>
            <a:pPr lvl="3"/>
            <a:r>
              <a:rPr lang="en-US" sz="2000">
                <a:ea typeface="+mn-lt"/>
                <a:cs typeface="+mn-lt"/>
              </a:rPr>
              <a:t> text-transform: uppercase;</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3CB5E7C-049D-8C5F-6701-9AAC5DA3040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A0C2628-ADE9-947E-B70B-64D6D41CA4AA}"/>
              </a:ext>
            </a:extLst>
          </p:cNvPr>
          <p:cNvSpPr>
            <a:spLocks noGrp="1"/>
          </p:cNvSpPr>
          <p:nvPr>
            <p:ph type="sldNum" sz="quarter" idx="12"/>
          </p:nvPr>
        </p:nvSpPr>
        <p:spPr/>
        <p:txBody>
          <a:bodyPr/>
          <a:lstStyle/>
          <a:p>
            <a:fld id="{D4C40640-FB97-403C-ACEE-868BB27D48AD}" type="slidenum">
              <a:rPr lang="en-IN" smtClean="0"/>
              <a:t>35</a:t>
            </a:fld>
            <a:endParaRPr lang="en-IN"/>
          </a:p>
        </p:txBody>
      </p:sp>
    </p:spTree>
    <p:extLst>
      <p:ext uri="{BB962C8B-B14F-4D97-AF65-F5344CB8AC3E}">
        <p14:creationId xmlns:p14="http://schemas.microsoft.com/office/powerpoint/2010/main" val="324986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BDE9-0B7D-7279-1D10-34DCAFC78252}"/>
              </a:ext>
            </a:extLst>
          </p:cNvPr>
          <p:cNvSpPr>
            <a:spLocks noGrp="1"/>
          </p:cNvSpPr>
          <p:nvPr>
            <p:ph type="title"/>
          </p:nvPr>
        </p:nvSpPr>
        <p:spPr/>
        <p:txBody>
          <a:bodyPr/>
          <a:lstStyle/>
          <a:p>
            <a:r>
              <a:rPr lang="en-US">
                <a:cs typeface="Calibri Light"/>
              </a:rPr>
              <a:t>CSS ICONS</a:t>
            </a:r>
            <a:endParaRPr lang="en-US"/>
          </a:p>
        </p:txBody>
      </p:sp>
      <p:sp>
        <p:nvSpPr>
          <p:cNvPr id="3" name="Content Placeholder 2">
            <a:extLst>
              <a:ext uri="{FF2B5EF4-FFF2-40B4-BE49-F238E27FC236}">
                <a16:creationId xmlns:a16="http://schemas.microsoft.com/office/drawing/2014/main" id="{F02FF784-CD02-1B37-57FB-557341B5DCFC}"/>
              </a:ext>
            </a:extLst>
          </p:cNvPr>
          <p:cNvSpPr>
            <a:spLocks noGrp="1"/>
          </p:cNvSpPr>
          <p:nvPr>
            <p:ph idx="1"/>
          </p:nvPr>
        </p:nvSpPr>
        <p:spPr/>
        <p:txBody>
          <a:bodyPr vert="horz" lIns="91440" tIns="45720" rIns="91440" bIns="45720" rtlCol="0" anchor="t">
            <a:normAutofit/>
          </a:bodyPr>
          <a:lstStyle/>
          <a:p>
            <a:r>
              <a:rPr lang="en-US" sz="2000">
                <a:ea typeface="+mn-lt"/>
                <a:cs typeface="+mn-lt"/>
              </a:rPr>
              <a:t>CSS icons are visual representations of symbols, objects, or actions that can be styled and displayed using CSS.</a:t>
            </a:r>
          </a:p>
          <a:p>
            <a:r>
              <a:rPr lang="en-US" sz="2000">
                <a:ea typeface="+mn-lt"/>
                <a:cs typeface="+mn-lt"/>
              </a:rPr>
              <a:t> They are commonly used to enhance the user interface of websites or applications. There are several ways to implement CSS icons, including using icon fonts, SVG icons, or icon libraries</a:t>
            </a:r>
          </a:p>
          <a:p>
            <a:r>
              <a:rPr lang="en-US" sz="2000">
                <a:ea typeface="+mn-lt"/>
                <a:cs typeface="+mn-lt"/>
              </a:rPr>
              <a:t>. Here are a few examples:</a:t>
            </a:r>
            <a:endParaRPr lang="en-US" sz="2000">
              <a:cs typeface="Calibri" panose="020F0502020204030204"/>
            </a:endParaRPr>
          </a:p>
          <a:p>
            <a:pPr lvl="1"/>
            <a:r>
              <a:rPr lang="en-US" sz="2000">
                <a:ea typeface="+mn-lt"/>
                <a:cs typeface="+mn-lt"/>
              </a:rPr>
              <a:t>Icon Fonts:</a:t>
            </a:r>
          </a:p>
          <a:p>
            <a:pPr lvl="2"/>
            <a:r>
              <a:rPr lang="en-US" sz="1600">
                <a:ea typeface="+mn-lt"/>
                <a:cs typeface="+mn-lt"/>
              </a:rPr>
              <a:t> Icon fonts are font files that contain vector icons as glyphs. </a:t>
            </a:r>
          </a:p>
          <a:p>
            <a:pPr lvl="2"/>
            <a:r>
              <a:rPr lang="en-US" sz="1600">
                <a:ea typeface="+mn-lt"/>
                <a:cs typeface="+mn-lt"/>
              </a:rPr>
              <a:t>You can use CSS to style and display these icons by assigning the appropriate class or Unicode value to an HTML element.</a:t>
            </a:r>
          </a:p>
          <a:p>
            <a:pPr lvl="2"/>
            <a:r>
              <a:rPr lang="en-US" sz="1600">
                <a:ea typeface="+mn-lt"/>
                <a:cs typeface="+mn-lt"/>
              </a:rPr>
              <a:t> Popular icon font libraries include Font Awesome, Material Design Icons, and </a:t>
            </a:r>
            <a:r>
              <a:rPr lang="en-US" sz="1600" err="1">
                <a:ea typeface="+mn-lt"/>
                <a:cs typeface="+mn-lt"/>
              </a:rPr>
              <a:t>Ionicons</a:t>
            </a:r>
            <a:r>
              <a:rPr lang="en-US" sz="1600">
                <a:ea typeface="+mn-lt"/>
                <a:cs typeface="+mn-lt"/>
              </a:rPr>
              <a:t>.</a:t>
            </a:r>
            <a:endParaRPr lang="en-US" sz="1600">
              <a:cs typeface="Calibri"/>
            </a:endParaRPr>
          </a:p>
          <a:p>
            <a:r>
              <a:rPr lang="en-US" sz="2000">
                <a:ea typeface="+mn-lt"/>
                <a:cs typeface="+mn-lt"/>
              </a:rPr>
              <a:t>Example using Font Awesome:</a:t>
            </a:r>
          </a:p>
          <a:p>
            <a:pPr lvl="2"/>
            <a:r>
              <a:rPr lang="en-US" sz="1600">
                <a:ea typeface="+mn-lt"/>
                <a:cs typeface="+mn-lt"/>
              </a:rPr>
              <a:t>&lt;link </a:t>
            </a:r>
            <a:r>
              <a:rPr lang="en-US" sz="1600" err="1">
                <a:ea typeface="+mn-lt"/>
                <a:cs typeface="+mn-lt"/>
              </a:rPr>
              <a:t>rel</a:t>
            </a:r>
            <a:r>
              <a:rPr lang="en-US" sz="1600">
                <a:ea typeface="+mn-lt"/>
                <a:cs typeface="+mn-lt"/>
              </a:rPr>
              <a:t>="stylesheet" </a:t>
            </a:r>
            <a:r>
              <a:rPr lang="en-US" sz="1600" err="1">
                <a:ea typeface="+mn-lt"/>
                <a:cs typeface="+mn-lt"/>
              </a:rPr>
              <a:t>href</a:t>
            </a:r>
            <a:r>
              <a:rPr lang="en-US" sz="1600">
                <a:ea typeface="+mn-lt"/>
                <a:cs typeface="+mn-lt"/>
              </a:rPr>
              <a:t>="https://cdnjs.cloudflare.com/ajax/libs/font-awesome/5.15.3/</a:t>
            </a:r>
            <a:r>
              <a:rPr lang="en-US" sz="1600" err="1">
                <a:ea typeface="+mn-lt"/>
                <a:cs typeface="+mn-lt"/>
              </a:rPr>
              <a:t>css</a:t>
            </a:r>
            <a:r>
              <a:rPr lang="en-US" sz="1600">
                <a:ea typeface="+mn-lt"/>
                <a:cs typeface="+mn-lt"/>
              </a:rPr>
              <a:t>/all.min.css"&gt;</a:t>
            </a:r>
            <a:endParaRPr lang="en-US" sz="1600">
              <a:cs typeface="Calibri"/>
            </a:endParaRPr>
          </a:p>
          <a:p>
            <a:pPr lvl="2"/>
            <a:r>
              <a:rPr lang="en-US" sz="1600">
                <a:ea typeface="+mn-lt"/>
                <a:cs typeface="+mn-lt"/>
              </a:rPr>
              <a:t>&lt;</a:t>
            </a:r>
            <a:r>
              <a:rPr lang="en-US" sz="1600" err="1">
                <a:ea typeface="+mn-lt"/>
                <a:cs typeface="+mn-lt"/>
              </a:rPr>
              <a:t>i</a:t>
            </a:r>
            <a:r>
              <a:rPr lang="en-US" sz="1600">
                <a:ea typeface="+mn-lt"/>
                <a:cs typeface="+mn-lt"/>
              </a:rPr>
              <a:t> class="</a:t>
            </a:r>
            <a:r>
              <a:rPr lang="en-US" sz="1600" err="1">
                <a:ea typeface="+mn-lt"/>
                <a:cs typeface="+mn-lt"/>
              </a:rPr>
              <a:t>fas</a:t>
            </a:r>
            <a:r>
              <a:rPr lang="en-US" sz="1600">
                <a:ea typeface="+mn-lt"/>
                <a:cs typeface="+mn-lt"/>
              </a:rPr>
              <a:t> fa-envelope"&gt;&lt;/</a:t>
            </a:r>
            <a:r>
              <a:rPr lang="en-US" sz="1600" err="1">
                <a:ea typeface="+mn-lt"/>
                <a:cs typeface="+mn-lt"/>
              </a:rPr>
              <a:t>i</a:t>
            </a:r>
            <a:r>
              <a:rPr lang="en-US" sz="1600">
                <a:ea typeface="+mn-lt"/>
                <a:cs typeface="+mn-lt"/>
              </a:rPr>
              <a:t>&gt;</a:t>
            </a:r>
            <a:endParaRPr lang="en-US" sz="1600">
              <a:cs typeface="Calibri"/>
            </a:endParaRPr>
          </a:p>
          <a:p>
            <a:endParaRPr lang="en-US" sz="1200">
              <a:solidFill>
                <a:srgbClr val="374151"/>
              </a:solidFill>
              <a:cs typeface="Calibri"/>
            </a:endParaRPr>
          </a:p>
        </p:txBody>
      </p:sp>
      <p:sp>
        <p:nvSpPr>
          <p:cNvPr id="4" name="Footer Placeholder 3">
            <a:extLst>
              <a:ext uri="{FF2B5EF4-FFF2-40B4-BE49-F238E27FC236}">
                <a16:creationId xmlns:a16="http://schemas.microsoft.com/office/drawing/2014/main" id="{DF68170B-56D3-62D9-A9E9-AC819687EC3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A55C19-68EB-0923-5C5B-4FB3756B73E7}"/>
              </a:ext>
            </a:extLst>
          </p:cNvPr>
          <p:cNvSpPr>
            <a:spLocks noGrp="1"/>
          </p:cNvSpPr>
          <p:nvPr>
            <p:ph type="sldNum" sz="quarter" idx="12"/>
          </p:nvPr>
        </p:nvSpPr>
        <p:spPr/>
        <p:txBody>
          <a:bodyPr/>
          <a:lstStyle/>
          <a:p>
            <a:fld id="{D4C40640-FB97-403C-ACEE-868BB27D48AD}" type="slidenum">
              <a:rPr lang="en-IN" smtClean="0"/>
              <a:t>36</a:t>
            </a:fld>
            <a:endParaRPr lang="en-IN"/>
          </a:p>
        </p:txBody>
      </p:sp>
    </p:spTree>
    <p:extLst>
      <p:ext uri="{BB962C8B-B14F-4D97-AF65-F5344CB8AC3E}">
        <p14:creationId xmlns:p14="http://schemas.microsoft.com/office/powerpoint/2010/main" val="1025967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Autofit/>
          </a:bodyPr>
          <a:lstStyle/>
          <a:p>
            <a:pPr lvl="1"/>
            <a:r>
              <a:rPr lang="en-US" sz="2000">
                <a:ea typeface="+mn-lt"/>
                <a:cs typeface="+mn-lt"/>
              </a:rPr>
              <a:t>SVG Icons: </a:t>
            </a:r>
          </a:p>
          <a:p>
            <a:pPr lvl="2"/>
            <a:r>
              <a:rPr lang="en-US">
                <a:ea typeface="+mn-lt"/>
                <a:cs typeface="+mn-lt"/>
              </a:rPr>
              <a:t>Scalable Vector Graphics (SVG) icons are XML-based vector images that can be styled and animated using CSS. </a:t>
            </a:r>
          </a:p>
          <a:p>
            <a:pPr lvl="2"/>
            <a:r>
              <a:rPr lang="en-US">
                <a:ea typeface="+mn-lt"/>
                <a:cs typeface="+mn-lt"/>
              </a:rPr>
              <a:t>You can embed SVG icons directly in your HTML or use external SVG files.</a:t>
            </a:r>
            <a:endParaRPr lang="en-US">
              <a:cs typeface="Calibri" panose="020F0502020204030204"/>
            </a:endParaRPr>
          </a:p>
          <a:p>
            <a:r>
              <a:rPr lang="en-US" sz="2000">
                <a:ea typeface="+mn-lt"/>
                <a:cs typeface="+mn-lt"/>
              </a:rPr>
              <a:t>Example using inline SVG:</a:t>
            </a:r>
            <a:endParaRPr lang="en-US" sz="2000">
              <a:cs typeface="Calibri"/>
            </a:endParaRPr>
          </a:p>
          <a:p>
            <a:pPr lvl="2"/>
            <a:r>
              <a:rPr lang="en-US">
                <a:ea typeface="+mn-lt"/>
                <a:cs typeface="+mn-lt"/>
              </a:rPr>
              <a:t>&lt;</a:t>
            </a:r>
            <a:r>
              <a:rPr lang="en-US" err="1">
                <a:ea typeface="+mn-lt"/>
                <a:cs typeface="+mn-lt"/>
              </a:rPr>
              <a:t>svg</a:t>
            </a:r>
            <a:r>
              <a:rPr lang="en-US">
                <a:ea typeface="+mn-lt"/>
                <a:cs typeface="+mn-lt"/>
              </a:rPr>
              <a:t> </a:t>
            </a:r>
            <a:r>
              <a:rPr lang="en-US" err="1">
                <a:ea typeface="+mn-lt"/>
                <a:cs typeface="+mn-lt"/>
              </a:rPr>
              <a:t>xmlns</a:t>
            </a:r>
            <a:r>
              <a:rPr lang="en-US">
                <a:ea typeface="+mn-lt"/>
                <a:cs typeface="+mn-lt"/>
              </a:rPr>
              <a:t>="http://www.w3.org/2000/svg" </a:t>
            </a:r>
            <a:r>
              <a:rPr lang="en-US" err="1">
                <a:ea typeface="+mn-lt"/>
                <a:cs typeface="+mn-lt"/>
              </a:rPr>
              <a:t>viewBox</a:t>
            </a:r>
            <a:r>
              <a:rPr lang="en-US">
                <a:ea typeface="+mn-lt"/>
                <a:cs typeface="+mn-lt"/>
              </a:rPr>
              <a:t>="0 0 24 24" class="icon"&gt;</a:t>
            </a:r>
            <a:endParaRPr lang="en-US">
              <a:cs typeface="Calibri"/>
            </a:endParaRPr>
          </a:p>
          <a:p>
            <a:pPr lvl="2"/>
            <a:r>
              <a:rPr lang="en-US">
                <a:ea typeface="+mn-lt"/>
                <a:cs typeface="+mn-lt"/>
              </a:rPr>
              <a:t>&lt;path d="M12 2L1 21h22L12 2zm0 18l8.5-12H3.5L12 20z"/&gt;</a:t>
            </a:r>
          </a:p>
          <a:p>
            <a:pPr lvl="2"/>
            <a:r>
              <a:rPr lang="en-US">
                <a:ea typeface="+mn-lt"/>
                <a:cs typeface="+mn-lt"/>
              </a:rPr>
              <a:t>&lt;/</a:t>
            </a:r>
            <a:r>
              <a:rPr lang="en-US" err="1">
                <a:ea typeface="+mn-lt"/>
                <a:cs typeface="+mn-lt"/>
              </a:rPr>
              <a:t>svg</a:t>
            </a:r>
            <a:r>
              <a:rPr lang="en-US">
                <a:ea typeface="+mn-lt"/>
                <a:cs typeface="+mn-lt"/>
              </a:rPr>
              <a:t>&gt;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37</a:t>
            </a:fld>
            <a:endParaRPr lang="en-IN"/>
          </a:p>
        </p:txBody>
      </p:sp>
    </p:spTree>
    <p:extLst>
      <p:ext uri="{BB962C8B-B14F-4D97-AF65-F5344CB8AC3E}">
        <p14:creationId xmlns:p14="http://schemas.microsoft.com/office/powerpoint/2010/main" val="1386599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cs typeface="Calibri"/>
              </a:rPr>
              <a:t>Icon Libraries: </a:t>
            </a:r>
          </a:p>
          <a:p>
            <a:pPr lvl="2"/>
            <a:r>
              <a:rPr lang="en-US">
                <a:cs typeface="Calibri"/>
              </a:rPr>
              <a:t>There are various icon libraries available that provide a collection of ready-to-use CSS icons.</a:t>
            </a:r>
          </a:p>
          <a:p>
            <a:pPr lvl="2"/>
            <a:r>
              <a:rPr lang="en-US">
                <a:cs typeface="Calibri"/>
              </a:rPr>
              <a:t> Offer a range of customizable icons that can be easily implemented in your project. Some popular icon libraries include Bootstrap Icons, Feather Icons, and Material Icons.</a:t>
            </a:r>
          </a:p>
          <a:p>
            <a:r>
              <a:rPr lang="en-US" sz="2000">
                <a:cs typeface="Calibri"/>
              </a:rPr>
              <a:t>Example using Bootstrap Icons:</a:t>
            </a:r>
          </a:p>
          <a:p>
            <a:pPr lvl="2"/>
            <a:r>
              <a:rPr lang="en-US">
                <a:cs typeface="Calibri"/>
              </a:rPr>
              <a:t>&lt;link </a:t>
            </a:r>
            <a:r>
              <a:rPr lang="en-US" err="1">
                <a:cs typeface="Calibri"/>
              </a:rPr>
              <a:t>rel</a:t>
            </a:r>
            <a:r>
              <a:rPr lang="en-US">
                <a:cs typeface="Calibri"/>
              </a:rPr>
              <a:t>="stylesheet" , </a:t>
            </a:r>
            <a:r>
              <a:rPr lang="en-US">
                <a:cs typeface="Calibri"/>
                <a:hlinkClick r:id="rId2">
                  <a:extLst>
                    <a:ext uri="{A12FA001-AC4F-418D-AE19-62706E023703}">
                      <ahyp:hlinkClr xmlns:ahyp="http://schemas.microsoft.com/office/drawing/2018/hyperlinkcolor" val="tx"/>
                    </a:ext>
                  </a:extLst>
                </a:hlinkClick>
              </a:rPr>
              <a:t>href="https://cdn.jsdelivr.net/npm/bootstrap-icons@1.5.0/font/bootstrap-icons.css</a:t>
            </a:r>
            <a:r>
              <a:rPr lang="en-US">
                <a:cs typeface="Calibri"/>
              </a:rPr>
              <a:t>"&gt;</a:t>
            </a:r>
          </a:p>
          <a:p>
            <a:pPr lvl="2"/>
            <a:r>
              <a:rPr lang="en-US">
                <a:cs typeface="Calibri"/>
              </a:rPr>
              <a:t>&lt;</a:t>
            </a:r>
            <a:r>
              <a:rPr lang="en-US" err="1">
                <a:cs typeface="Calibri"/>
              </a:rPr>
              <a:t>i</a:t>
            </a:r>
            <a:r>
              <a:rPr lang="en-US">
                <a:cs typeface="Calibri"/>
              </a:rPr>
              <a:t> class="bi bi-heart"&gt;&lt;/</a:t>
            </a:r>
            <a:r>
              <a:rPr lang="en-US" err="1">
                <a:cs typeface="Calibri"/>
              </a:rPr>
              <a:t>i</a:t>
            </a:r>
            <a:r>
              <a:rPr lang="en-US">
                <a:cs typeface="Calibri"/>
              </a:rPr>
              <a:t>&gt;</a:t>
            </a: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38</a:t>
            </a:fld>
            <a:endParaRPr lang="en-IN"/>
          </a:p>
        </p:txBody>
      </p:sp>
    </p:spTree>
    <p:extLst>
      <p:ext uri="{BB962C8B-B14F-4D97-AF65-F5344CB8AC3E}">
        <p14:creationId xmlns:p14="http://schemas.microsoft.com/office/powerpoint/2010/main" val="3822048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ea typeface="+mn-lt"/>
                <a:cs typeface="+mn-lt"/>
              </a:rPr>
              <a:t>Custom CSS Icons:</a:t>
            </a:r>
          </a:p>
          <a:p>
            <a:pPr lvl="2"/>
            <a:r>
              <a:rPr lang="en-US">
                <a:ea typeface="+mn-lt"/>
                <a:cs typeface="+mn-lt"/>
              </a:rPr>
              <a:t> You can create your own custom CSS icons using CSS properties like </a:t>
            </a:r>
            <a:r>
              <a:rPr lang="en-US">
                <a:latin typeface="Consolas"/>
              </a:rPr>
              <a:t>border</a:t>
            </a:r>
            <a:r>
              <a:rPr lang="en-US">
                <a:ea typeface="+mn-lt"/>
                <a:cs typeface="+mn-lt"/>
              </a:rPr>
              <a:t>, </a:t>
            </a:r>
            <a:r>
              <a:rPr lang="en-US">
                <a:latin typeface="Consolas"/>
              </a:rPr>
              <a:t>border-radius</a:t>
            </a:r>
            <a:r>
              <a:rPr lang="en-US">
                <a:ea typeface="+mn-lt"/>
                <a:cs typeface="+mn-lt"/>
              </a:rPr>
              <a:t>, </a:t>
            </a:r>
            <a:r>
              <a:rPr lang="en-US">
                <a:latin typeface="Consolas"/>
              </a:rPr>
              <a:t>background</a:t>
            </a:r>
            <a:r>
              <a:rPr lang="en-US">
                <a:ea typeface="+mn-lt"/>
                <a:cs typeface="+mn-lt"/>
              </a:rPr>
              <a:t>, or </a:t>
            </a:r>
            <a:r>
              <a:rPr lang="en-US">
                <a:latin typeface="Consolas"/>
              </a:rPr>
              <a:t>::before</a:t>
            </a:r>
            <a:r>
              <a:rPr lang="en-US">
                <a:ea typeface="+mn-lt"/>
                <a:cs typeface="+mn-lt"/>
              </a:rPr>
              <a:t> and </a:t>
            </a:r>
            <a:r>
              <a:rPr lang="en-US">
                <a:latin typeface="Consolas"/>
              </a:rPr>
              <a:t>::after</a:t>
            </a:r>
            <a:r>
              <a:rPr lang="en-US">
                <a:ea typeface="+mn-lt"/>
                <a:cs typeface="+mn-lt"/>
              </a:rPr>
              <a:t> pseudo-elements.</a:t>
            </a:r>
          </a:p>
          <a:p>
            <a:pPr lvl="2"/>
            <a:r>
              <a:rPr lang="en-US">
                <a:ea typeface="+mn-lt"/>
                <a:cs typeface="+mn-lt"/>
              </a:rPr>
              <a:t> This allows you to design and style icons according to your specific needs.</a:t>
            </a:r>
          </a:p>
          <a:p>
            <a:r>
              <a:rPr lang="en-US" sz="2000">
                <a:ea typeface="+mn-lt"/>
                <a:cs typeface="+mn-lt"/>
              </a:rPr>
              <a:t>Example of a custom CSS icon:</a:t>
            </a:r>
            <a:endParaRPr lang="en-US" sz="2000">
              <a:cs typeface="Calibri"/>
            </a:endParaRPr>
          </a:p>
          <a:p>
            <a:pPr lvl="2"/>
            <a:r>
              <a:rPr lang="en-US">
                <a:ea typeface="+mn-lt"/>
                <a:cs typeface="+mn-lt"/>
              </a:rPr>
              <a:t>&lt;div class="custom-icon"&gt;&lt;/div&gt;</a:t>
            </a:r>
            <a:endParaRPr lang="en-US">
              <a:cs typeface="Calibri"/>
            </a:endParaRPr>
          </a:p>
          <a:p>
            <a:endParaRPr lang="en-US" sz="2000">
              <a:solidFill>
                <a:srgbClr val="374151"/>
              </a:solidFill>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39</a:t>
            </a:fld>
            <a:endParaRPr lang="en-IN"/>
          </a:p>
        </p:txBody>
      </p:sp>
    </p:spTree>
    <p:extLst>
      <p:ext uri="{BB962C8B-B14F-4D97-AF65-F5344CB8AC3E}">
        <p14:creationId xmlns:p14="http://schemas.microsoft.com/office/powerpoint/2010/main" val="404337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F9B1125-71EF-AF0E-F4F7-1240A470A96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400" b="1" kern="1200">
                <a:latin typeface="+mj-lt"/>
                <a:ea typeface="+mj-ea"/>
                <a:cs typeface="+mj-cs"/>
              </a:rPr>
              <a:t>Example</a:t>
            </a:r>
            <a:endParaRPr lang="en-US" sz="3400" kern="1200">
              <a:latin typeface="+mj-lt"/>
              <a:ea typeface="+mj-ea"/>
              <a:cs typeface="+mj-cs"/>
            </a:endParaRP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application, Word&#10;&#10;Description automatically generated">
            <a:extLst>
              <a:ext uri="{FF2B5EF4-FFF2-40B4-BE49-F238E27FC236}">
                <a16:creationId xmlns:a16="http://schemas.microsoft.com/office/drawing/2014/main" id="{4A1C9894-462B-7F7E-51E7-0F946C471466}"/>
              </a:ext>
            </a:extLst>
          </p:cNvPr>
          <p:cNvPicPr>
            <a:picLocks noGrp="1" noChangeAspect="1"/>
          </p:cNvPicPr>
          <p:nvPr>
            <p:ph idx="1"/>
          </p:nvPr>
        </p:nvPicPr>
        <p:blipFill>
          <a:blip r:embed="rId2"/>
          <a:stretch>
            <a:fillRect/>
          </a:stretch>
        </p:blipFill>
        <p:spPr>
          <a:xfrm>
            <a:off x="1234440" y="2228187"/>
            <a:ext cx="9920097" cy="3892097"/>
          </a:xfrm>
          <a:prstGeom prst="rect">
            <a:avLst/>
          </a:prstGeo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smtClean="0"/>
              <a:pPr>
                <a:spcAft>
                  <a:spcPts val="600"/>
                </a:spcAft>
              </a:pPr>
              <a:t>4</a:t>
            </a:fld>
            <a:endParaRPr lang="en-US"/>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14277754"/>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3CF3-8459-8F0E-2D19-AEE54F6D78B7}"/>
              </a:ext>
            </a:extLst>
          </p:cNvPr>
          <p:cNvSpPr>
            <a:spLocks noGrp="1"/>
          </p:cNvSpPr>
          <p:nvPr>
            <p:ph type="title"/>
          </p:nvPr>
        </p:nvSpPr>
        <p:spPr/>
        <p:txBody>
          <a:bodyPr/>
          <a:lstStyle/>
          <a:p>
            <a:r>
              <a:rPr lang="en-US">
                <a:cs typeface="Calibri Light"/>
              </a:rPr>
              <a:t>CSS LINKS</a:t>
            </a:r>
            <a:endParaRPr lang="en-US"/>
          </a:p>
        </p:txBody>
      </p:sp>
      <p:sp>
        <p:nvSpPr>
          <p:cNvPr id="3" name="Content Placeholder 2">
            <a:extLst>
              <a:ext uri="{FF2B5EF4-FFF2-40B4-BE49-F238E27FC236}">
                <a16:creationId xmlns:a16="http://schemas.microsoft.com/office/drawing/2014/main" id="{BFDD2E69-D4DE-35C7-E864-9191138562AD}"/>
              </a:ext>
            </a:extLst>
          </p:cNvPr>
          <p:cNvSpPr>
            <a:spLocks noGrp="1"/>
          </p:cNvSpPr>
          <p:nvPr>
            <p:ph idx="1"/>
          </p:nvPr>
        </p:nvSpPr>
        <p:spPr/>
        <p:txBody>
          <a:bodyPr vert="horz" lIns="91440" tIns="45720" rIns="91440" bIns="45720" rtlCol="0" anchor="t">
            <a:normAutofit/>
          </a:bodyPr>
          <a:lstStyle/>
          <a:p>
            <a:r>
              <a:rPr lang="en-US" sz="2000">
                <a:ea typeface="+mn-lt"/>
                <a:cs typeface="+mn-lt"/>
              </a:rPr>
              <a:t>CSS links in HTML are used to link external CSS files to an HTML document, allowing you to apply styles and formatting to the HTML elements.</a:t>
            </a:r>
          </a:p>
          <a:p>
            <a:r>
              <a:rPr lang="en-US" sz="2000">
                <a:ea typeface="+mn-lt"/>
                <a:cs typeface="+mn-lt"/>
              </a:rPr>
              <a:t> The CSS link is defined using the </a:t>
            </a:r>
            <a:r>
              <a:rPr lang="en-US" sz="2000">
                <a:latin typeface="Consolas"/>
              </a:rPr>
              <a:t>&lt;link&gt;</a:t>
            </a:r>
            <a:r>
              <a:rPr lang="en-US" sz="2000">
                <a:ea typeface="+mn-lt"/>
                <a:cs typeface="+mn-lt"/>
              </a:rPr>
              <a:t> tag within the </a:t>
            </a:r>
            <a:r>
              <a:rPr lang="en-US" sz="2000">
                <a:latin typeface="Consolas"/>
              </a:rPr>
              <a:t>&lt;head&gt;</a:t>
            </a:r>
            <a:r>
              <a:rPr lang="en-US" sz="2000">
                <a:ea typeface="+mn-lt"/>
                <a:cs typeface="+mn-lt"/>
              </a:rPr>
              <a:t> section of an HTML document. </a:t>
            </a:r>
          </a:p>
          <a:p>
            <a:r>
              <a:rPr lang="en-US" sz="2000">
                <a:ea typeface="+mn-lt"/>
                <a:cs typeface="+mn-lt"/>
              </a:rPr>
              <a:t>Here's a description of the various attributes used in the CSS link:</a:t>
            </a:r>
            <a:endParaRPr lang="en-US" sz="2000">
              <a:cs typeface="Calibri" panose="020F0502020204030204"/>
            </a:endParaRPr>
          </a:p>
          <a:p>
            <a:pPr lvl="1"/>
            <a:r>
              <a:rPr lang="en-US" sz="2000" err="1">
                <a:ea typeface="+mn-lt"/>
                <a:cs typeface="+mn-lt"/>
              </a:rPr>
              <a:t>href</a:t>
            </a:r>
            <a:r>
              <a:rPr lang="en-US" sz="2000">
                <a:ea typeface="+mn-lt"/>
                <a:cs typeface="+mn-lt"/>
              </a:rPr>
              <a:t>:</a:t>
            </a:r>
          </a:p>
          <a:p>
            <a:pPr lvl="2"/>
            <a:r>
              <a:rPr lang="en-US">
                <a:ea typeface="+mn-lt"/>
                <a:cs typeface="+mn-lt"/>
              </a:rPr>
              <a:t> The </a:t>
            </a:r>
            <a:r>
              <a:rPr lang="en-US" err="1">
                <a:latin typeface="Consolas"/>
              </a:rPr>
              <a:t>href</a:t>
            </a:r>
            <a:r>
              <a:rPr lang="en-US">
                <a:ea typeface="+mn-lt"/>
                <a:cs typeface="+mn-lt"/>
              </a:rPr>
              <a:t> attribute specifies the path or URL of the CSS file that you want to link.</a:t>
            </a:r>
          </a:p>
          <a:p>
            <a:pPr lvl="2"/>
            <a:r>
              <a:rPr lang="en-US">
                <a:ea typeface="+mn-lt"/>
                <a:cs typeface="+mn-lt"/>
              </a:rPr>
              <a:t> It can be a relative or absolute path to the CSS file.</a:t>
            </a:r>
          </a:p>
          <a:p>
            <a:r>
              <a:rPr lang="en-US" sz="2000">
                <a:ea typeface="+mn-lt"/>
                <a:cs typeface="+mn-lt"/>
              </a:rPr>
              <a:t> For example:</a:t>
            </a:r>
            <a:endParaRPr lang="en-US" sz="2000">
              <a:cs typeface="Calibri"/>
            </a:endParaRP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490906D-50B0-FCC2-5D1C-5C3AABAE5F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F44E29E-49B2-C66B-5DA3-20B9342822F0}"/>
              </a:ext>
            </a:extLst>
          </p:cNvPr>
          <p:cNvSpPr>
            <a:spLocks noGrp="1"/>
          </p:cNvSpPr>
          <p:nvPr>
            <p:ph type="sldNum" sz="quarter" idx="12"/>
          </p:nvPr>
        </p:nvSpPr>
        <p:spPr/>
        <p:txBody>
          <a:bodyPr/>
          <a:lstStyle/>
          <a:p>
            <a:fld id="{D4C40640-FB97-403C-ACEE-868BB27D48AD}" type="slidenum">
              <a:rPr lang="en-IN" smtClean="0"/>
              <a:t>40</a:t>
            </a:fld>
            <a:endParaRPr lang="en-IN"/>
          </a:p>
        </p:txBody>
      </p:sp>
    </p:spTree>
    <p:extLst>
      <p:ext uri="{BB962C8B-B14F-4D97-AF65-F5344CB8AC3E}">
        <p14:creationId xmlns:p14="http://schemas.microsoft.com/office/powerpoint/2010/main" val="14537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err="1">
                <a:ea typeface="+mn-lt"/>
                <a:cs typeface="+mn-lt"/>
              </a:rPr>
              <a:t>rel</a:t>
            </a:r>
            <a:r>
              <a:rPr lang="en-US" sz="2000">
                <a:ea typeface="+mn-lt"/>
                <a:cs typeface="+mn-lt"/>
              </a:rPr>
              <a:t>:</a:t>
            </a:r>
            <a:endParaRPr lang="en-US" sz="2000">
              <a:cs typeface="Calibri"/>
            </a:endParaRPr>
          </a:p>
          <a:p>
            <a:pPr lvl="2"/>
            <a:r>
              <a:rPr lang="en-US">
                <a:ea typeface="+mn-lt"/>
                <a:cs typeface="+mn-lt"/>
              </a:rPr>
              <a:t> The </a:t>
            </a:r>
            <a:r>
              <a:rPr lang="en-US" err="1">
                <a:latin typeface="Consolas"/>
              </a:rPr>
              <a:t>rel</a:t>
            </a:r>
            <a:r>
              <a:rPr lang="en-US">
                <a:ea typeface="+mn-lt"/>
                <a:cs typeface="+mn-lt"/>
              </a:rPr>
              <a:t> attribute defines the relationship between the HTML file and the linked CSS file.</a:t>
            </a:r>
          </a:p>
          <a:p>
            <a:pPr lvl="2"/>
            <a:r>
              <a:rPr lang="en-US">
                <a:ea typeface="+mn-lt"/>
                <a:cs typeface="+mn-lt"/>
              </a:rPr>
              <a:t> For CSS links, the value should be set to "stylesheet".</a:t>
            </a:r>
          </a:p>
          <a:p>
            <a:pPr lvl="2"/>
            <a:r>
              <a:rPr lang="en-US">
                <a:ea typeface="+mn-lt"/>
                <a:cs typeface="+mn-lt"/>
              </a:rPr>
              <a:t> It informs the browser that the linked file is a stylesheet.</a:t>
            </a:r>
          </a:p>
          <a:p>
            <a:r>
              <a:rPr lang="en-US" sz="2000">
                <a:ea typeface="+mn-lt"/>
                <a:cs typeface="+mn-lt"/>
              </a:rPr>
              <a:t> For example:</a:t>
            </a: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endParaRPr lang="en-US" sz="2000">
              <a:solidFill>
                <a:srgbClr val="374151"/>
              </a:solidFill>
              <a:cs typeface="Calibri"/>
            </a:endParaRP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41</a:t>
            </a:fld>
            <a:endParaRPr lang="en-IN"/>
          </a:p>
        </p:txBody>
      </p:sp>
    </p:spTree>
    <p:extLst>
      <p:ext uri="{BB962C8B-B14F-4D97-AF65-F5344CB8AC3E}">
        <p14:creationId xmlns:p14="http://schemas.microsoft.com/office/powerpoint/2010/main" val="1905774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a:cs typeface="Calibri" panose="020F0502020204030204"/>
              </a:rPr>
              <a:t>type:</a:t>
            </a:r>
          </a:p>
          <a:p>
            <a:pPr lvl="2"/>
            <a:r>
              <a:rPr lang="en-US">
                <a:cs typeface="Calibri" panose="020F0502020204030204"/>
              </a:rPr>
              <a:t> The </a:t>
            </a:r>
            <a:r>
              <a:rPr lang="en-US">
                <a:latin typeface="Consolas"/>
                <a:cs typeface="Calibri" panose="020F0502020204030204"/>
              </a:rPr>
              <a:t>type</a:t>
            </a:r>
            <a:r>
              <a:rPr lang="en-US">
                <a:cs typeface="Calibri" panose="020F0502020204030204"/>
              </a:rPr>
              <a:t> attribute specifies the MIME type of the linked file. </a:t>
            </a:r>
          </a:p>
          <a:p>
            <a:pPr lvl="2"/>
            <a:r>
              <a:rPr lang="en-US">
                <a:cs typeface="Calibri" panose="020F0502020204030204"/>
              </a:rPr>
              <a:t>For CSS files, the default value is "text/</a:t>
            </a:r>
            <a:r>
              <a:rPr lang="en-US" err="1">
                <a:cs typeface="Calibri" panose="020F0502020204030204"/>
              </a:rPr>
              <a:t>css</a:t>
            </a:r>
            <a:r>
              <a:rPr lang="en-US">
                <a:cs typeface="Calibri" panose="020F0502020204030204"/>
              </a:rPr>
              <a:t>", so you don't need to include this attribute in most cases. </a:t>
            </a:r>
          </a:p>
          <a:p>
            <a:pPr lvl="2"/>
            <a:r>
              <a:rPr lang="en-US">
                <a:cs typeface="Calibri" panose="020F0502020204030204"/>
              </a:rPr>
              <a:t>However, if you are using a different type, you can specify it using the</a:t>
            </a:r>
            <a:r>
              <a:rPr lang="en-US" b="1">
                <a:cs typeface="Calibri" panose="020F0502020204030204"/>
              </a:rPr>
              <a:t> </a:t>
            </a:r>
            <a:r>
              <a:rPr lang="en-US">
                <a:latin typeface="Consolas"/>
                <a:cs typeface="Calibri" panose="020F0502020204030204"/>
              </a:rPr>
              <a:t>type</a:t>
            </a:r>
            <a:r>
              <a:rPr lang="en-US">
                <a:cs typeface="Calibri" panose="020F0502020204030204"/>
              </a:rPr>
              <a:t> attribute.</a:t>
            </a:r>
          </a:p>
          <a:p>
            <a:r>
              <a:rPr lang="en-US" sz="2000">
                <a:ea typeface="+mn-lt"/>
                <a:cs typeface="+mn-lt"/>
              </a:rPr>
              <a:t>For example:</a:t>
            </a:r>
          </a:p>
          <a:p>
            <a:pPr lvl="2"/>
            <a:r>
              <a:rPr lang="en-US">
                <a:cs typeface="Calibri" panose="020F0502020204030204"/>
              </a:rPr>
              <a:t>&lt;link </a:t>
            </a:r>
            <a:r>
              <a:rPr lang="en-US" err="1">
                <a:cs typeface="Calibri" panose="020F0502020204030204"/>
              </a:rPr>
              <a:t>rel</a:t>
            </a:r>
            <a:r>
              <a:rPr lang="en-US">
                <a:cs typeface="Calibri" panose="020F0502020204030204"/>
              </a:rPr>
              <a:t>="stylesheet" </a:t>
            </a:r>
            <a:r>
              <a:rPr lang="en-US" err="1">
                <a:cs typeface="Calibri" panose="020F0502020204030204"/>
              </a:rPr>
              <a:t>href</a:t>
            </a:r>
            <a:r>
              <a:rPr lang="en-US">
                <a:cs typeface="Calibri" panose="020F0502020204030204"/>
              </a:rPr>
              <a:t>="styles.css" type="text/</a:t>
            </a:r>
            <a:r>
              <a:rPr lang="en-US" err="1">
                <a:cs typeface="Calibri" panose="020F0502020204030204"/>
              </a:rPr>
              <a:t>css</a:t>
            </a:r>
            <a:r>
              <a:rPr lang="en-US">
                <a:cs typeface="Calibri" panose="020F0502020204030204"/>
              </a:rPr>
              <a:t>"&gt;</a:t>
            </a: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42</a:t>
            </a:fld>
            <a:endParaRPr lang="en-IN"/>
          </a:p>
        </p:txBody>
      </p:sp>
    </p:spTree>
    <p:extLst>
      <p:ext uri="{BB962C8B-B14F-4D97-AF65-F5344CB8AC3E}">
        <p14:creationId xmlns:p14="http://schemas.microsoft.com/office/powerpoint/2010/main" val="312183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B2624CC-FB2F-8B1E-957F-5F84EBFD3B5C}"/>
              </a:ext>
            </a:extLst>
          </p:cNvPr>
          <p:cNvSpPr>
            <a:spLocks noGrp="1"/>
          </p:cNvSpPr>
          <p:nvPr>
            <p:ph type="title"/>
          </p:nvPr>
        </p:nvSpPr>
        <p:spPr>
          <a:xfrm>
            <a:off x="838200" y="365125"/>
            <a:ext cx="10515600" cy="1325563"/>
          </a:xfrm>
        </p:spPr>
        <p:txBody>
          <a:bodyPr>
            <a:normAutofit/>
          </a:bodyPr>
          <a:lstStyle/>
          <a:p>
            <a:r>
              <a:rPr lang="en-US" sz="5400" b="1">
                <a:cs typeface="Calibri Light"/>
              </a:rPr>
              <a:t>CSS List</a:t>
            </a:r>
            <a:endParaRPr lang="en-US" sz="5400" b="1"/>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E6022F0D-C6B1-5206-0835-5AE73CCCC63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latin typeface="Verdana"/>
                <a:ea typeface="Verdana"/>
              </a:rPr>
              <a:t>Two main types of lists:</a:t>
            </a:r>
            <a:endParaRPr lang="en-US" sz="2200">
              <a:cs typeface="Calibri" panose="020F0502020204030204"/>
            </a:endParaRPr>
          </a:p>
          <a:p>
            <a:r>
              <a:rPr lang="en-US" sz="2200">
                <a:latin typeface="Verdana"/>
                <a:ea typeface="Verdana"/>
              </a:rPr>
              <a:t>unordered lists (&lt;ul&gt;) </a:t>
            </a:r>
            <a:endParaRPr lang="en-US" sz="2200">
              <a:latin typeface="Calibri" panose="020F0502020204030204"/>
              <a:ea typeface="Verdana"/>
              <a:cs typeface="Calibri"/>
            </a:endParaRPr>
          </a:p>
          <a:p>
            <a:pPr marL="0" indent="0">
              <a:buNone/>
            </a:pPr>
            <a:r>
              <a:rPr lang="en-US" sz="2200">
                <a:latin typeface="Verdana"/>
                <a:ea typeface="Verdana"/>
              </a:rPr>
              <a:t>        Example:</a:t>
            </a:r>
          </a:p>
          <a:p>
            <a:pPr marL="0" indent="0">
              <a:buNone/>
            </a:pPr>
            <a:r>
              <a:rPr lang="en-US" sz="2200">
                <a:latin typeface="Verdana"/>
                <a:ea typeface="Verdana"/>
              </a:rPr>
              <a:t>            </a:t>
            </a:r>
            <a:r>
              <a:rPr lang="en-US" sz="2200">
                <a:latin typeface="Consolas"/>
                <a:ea typeface="Verdana"/>
              </a:rPr>
              <a:t>ul.a {</a:t>
            </a:r>
            <a:br>
              <a:rPr lang="en-US" sz="2200">
                <a:latin typeface="Consolas"/>
                <a:ea typeface="Verdana"/>
              </a:rPr>
            </a:br>
            <a:r>
              <a:rPr lang="en-US" sz="2200">
                <a:latin typeface="Consolas"/>
                <a:ea typeface="Verdana"/>
              </a:rPr>
              <a:t>           list-style-type: circle;</a:t>
            </a:r>
            <a:br>
              <a:rPr lang="en-US" sz="2200">
                <a:latin typeface="Consolas"/>
                <a:ea typeface="Verdana"/>
              </a:rPr>
            </a:br>
            <a:r>
              <a:rPr lang="en-US" sz="2200">
                <a:latin typeface="Consolas"/>
                <a:ea typeface="Verdana"/>
              </a:rPr>
              <a:t>         }</a:t>
            </a:r>
          </a:p>
          <a:p>
            <a:r>
              <a:rPr lang="en-US" sz="2200">
                <a:latin typeface="Verdana"/>
                <a:ea typeface="Verdana"/>
              </a:rPr>
              <a:t>ordered lists (&lt;ol&gt;) </a:t>
            </a:r>
          </a:p>
          <a:p>
            <a:pPr marL="0" indent="0">
              <a:buNone/>
            </a:pPr>
            <a:r>
              <a:rPr lang="en-US" sz="2200">
                <a:latin typeface="Verdana"/>
                <a:ea typeface="Verdana"/>
                <a:cs typeface="Calibri"/>
              </a:rPr>
              <a:t>        Example:</a:t>
            </a:r>
          </a:p>
          <a:p>
            <a:pPr marL="0" indent="0">
              <a:buNone/>
            </a:pPr>
            <a:r>
              <a:rPr lang="en-US" sz="2200">
                <a:latin typeface="Verdana"/>
                <a:ea typeface="Verdana"/>
                <a:cs typeface="Calibri"/>
              </a:rPr>
              <a:t>            </a:t>
            </a:r>
            <a:r>
              <a:rPr lang="en-US" sz="2200">
                <a:latin typeface="Consolas"/>
                <a:ea typeface="Verdana"/>
                <a:cs typeface="Calibri"/>
              </a:rPr>
              <a:t>ol.c {</a:t>
            </a:r>
            <a:br>
              <a:rPr lang="en-US" sz="2200">
                <a:latin typeface="Consolas"/>
                <a:ea typeface="Verdana"/>
                <a:cs typeface="Calibri"/>
              </a:rPr>
            </a:br>
            <a:r>
              <a:rPr lang="en-US" sz="2200">
                <a:latin typeface="Consolas"/>
                <a:ea typeface="Verdana"/>
                <a:cs typeface="Calibri"/>
              </a:rPr>
              <a:t>           list-style-type: upper-roman;</a:t>
            </a:r>
            <a:br>
              <a:rPr lang="en-US" sz="2200">
                <a:latin typeface="Consolas"/>
                <a:ea typeface="Verdana"/>
                <a:cs typeface="Calibri"/>
              </a:rPr>
            </a:br>
            <a:r>
              <a:rPr lang="en-US" sz="2200">
                <a:latin typeface="Consolas"/>
                <a:ea typeface="Verdana"/>
                <a:cs typeface="Calibri"/>
              </a:rPr>
              <a:t>        }</a:t>
            </a:r>
            <a:endParaRPr lang="en-US" sz="2200">
              <a:latin typeface="Verdana"/>
              <a:ea typeface="Verdana"/>
              <a:cs typeface="Calibri"/>
            </a:endParaRPr>
          </a:p>
          <a:p>
            <a:pPr marL="0" indent="0">
              <a:buNone/>
            </a:pPr>
            <a:endParaRPr lang="en-US" sz="2200">
              <a:latin typeface="Verdana"/>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633797142"/>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4C1208D-C5C4-2910-9944-6F280E94B961}"/>
              </a:ext>
            </a:extLst>
          </p:cNvPr>
          <p:cNvSpPr>
            <a:spLocks noGrp="1"/>
          </p:cNvSpPr>
          <p:nvPr>
            <p:ph type="title"/>
          </p:nvPr>
        </p:nvSpPr>
        <p:spPr>
          <a:xfrm>
            <a:off x="841248" y="548640"/>
            <a:ext cx="3600860" cy="5431536"/>
          </a:xfrm>
        </p:spPr>
        <p:txBody>
          <a:bodyPr>
            <a:normAutofit/>
          </a:bodyPr>
          <a:lstStyle/>
          <a:p>
            <a:r>
              <a:rPr lang="en-US" sz="5400" b="1">
                <a:cs typeface="Calibri Light"/>
              </a:rPr>
              <a:t>CSS LIST-Properties</a:t>
            </a:r>
            <a:endParaRPr lang="en-US" sz="5400" b="1"/>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5707DAA-9CDE-1DC1-0D47-8D4B75FD1F4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a:rPr>
              <a:t>1.</a:t>
            </a:r>
            <a:r>
              <a:rPr lang="en-US" sz="2200" b="1">
                <a:latin typeface="Consolas"/>
                <a:cs typeface="Calibri"/>
              </a:rPr>
              <a:t>list-style-type</a:t>
            </a:r>
            <a:r>
              <a:rPr lang="en-US" sz="2200">
                <a:ea typeface="+mn-lt"/>
                <a:cs typeface="+mn-lt"/>
              </a:rPr>
              <a:t>: Sets the type of bullet or numbering style for the list items. Common values include:</a:t>
            </a:r>
            <a:endParaRPr lang="en-US" sz="2200">
              <a:cs typeface="Calibri"/>
            </a:endParaRPr>
          </a:p>
          <a:p>
            <a:r>
              <a:rPr lang="en-US" sz="2200" b="1">
                <a:latin typeface="Consolas"/>
                <a:cs typeface="Calibri"/>
              </a:rPr>
              <a:t>none</a:t>
            </a:r>
            <a:r>
              <a:rPr lang="en-US" sz="2200">
                <a:ea typeface="+mn-lt"/>
                <a:cs typeface="+mn-lt"/>
              </a:rPr>
              <a:t>: No bullets or numbering.</a:t>
            </a:r>
            <a:endParaRPr lang="en-US" sz="2200">
              <a:cs typeface="Calibri"/>
            </a:endParaRPr>
          </a:p>
          <a:p>
            <a:r>
              <a:rPr lang="en-US" sz="2200" b="1">
                <a:latin typeface="Consolas"/>
                <a:cs typeface="Calibri"/>
              </a:rPr>
              <a:t>disc</a:t>
            </a:r>
            <a:r>
              <a:rPr lang="en-US" sz="2200">
                <a:ea typeface="+mn-lt"/>
                <a:cs typeface="+mn-lt"/>
              </a:rPr>
              <a:t>: Default filled circle bullets.</a:t>
            </a:r>
            <a:endParaRPr lang="en-US" sz="2200">
              <a:cs typeface="Calibri"/>
            </a:endParaRPr>
          </a:p>
          <a:p>
            <a:r>
              <a:rPr lang="en-US" sz="2200" b="1">
                <a:latin typeface="Consolas"/>
                <a:cs typeface="Calibri"/>
              </a:rPr>
              <a:t>circle</a:t>
            </a:r>
            <a:r>
              <a:rPr lang="en-US" sz="2200">
                <a:ea typeface="+mn-lt"/>
                <a:cs typeface="+mn-lt"/>
              </a:rPr>
              <a:t>: Hollow circle bullets.</a:t>
            </a:r>
            <a:endParaRPr lang="en-US" sz="2200">
              <a:cs typeface="Calibri"/>
            </a:endParaRPr>
          </a:p>
          <a:p>
            <a:r>
              <a:rPr lang="en-US" sz="2200" b="1">
                <a:latin typeface="Consolas"/>
                <a:cs typeface="Calibri"/>
              </a:rPr>
              <a:t>square</a:t>
            </a:r>
            <a:r>
              <a:rPr lang="en-US" sz="2200">
                <a:ea typeface="+mn-lt"/>
                <a:cs typeface="+mn-lt"/>
              </a:rPr>
              <a:t>: Square bullets.</a:t>
            </a:r>
            <a:endParaRPr lang="en-US" sz="2200">
              <a:cs typeface="Calibri"/>
            </a:endParaRPr>
          </a:p>
          <a:p>
            <a:r>
              <a:rPr lang="en-US" sz="2200" b="1">
                <a:latin typeface="Consolas"/>
                <a:cs typeface="Calibri"/>
              </a:rPr>
              <a:t>decimal</a:t>
            </a:r>
            <a:r>
              <a:rPr lang="en-US" sz="2200">
                <a:ea typeface="+mn-lt"/>
                <a:cs typeface="+mn-lt"/>
              </a:rPr>
              <a:t>: Numeric decimal numbering.</a:t>
            </a:r>
            <a:endParaRPr lang="en-US" sz="2200">
              <a:cs typeface="Calibri"/>
            </a:endParaRPr>
          </a:p>
          <a:p>
            <a:pPr marL="0" indent="0">
              <a:buNone/>
            </a:pP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endParaRPr lang="en-IN"/>
          </a:p>
          <a:p>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1732452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2. </a:t>
            </a:r>
            <a:r>
              <a:rPr lang="en-US" sz="2200" b="1">
                <a:latin typeface="Consolas"/>
                <a:cs typeface="Calibri" panose="020F0502020204030204"/>
              </a:rPr>
              <a:t>list-style-image</a:t>
            </a:r>
            <a:r>
              <a:rPr lang="en-US" sz="2200">
                <a:ea typeface="+mn-lt"/>
                <a:cs typeface="+mn-lt"/>
              </a:rPr>
              <a:t>: Specifies a custom image to be used as the bullet for list items. You can provide a URL to an image file. </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marL="0" indent="0">
              <a:buNone/>
            </a:pPr>
            <a:r>
              <a:rPr lang="en-US" sz="2200">
                <a:ea typeface="+mn-lt"/>
                <a:cs typeface="+mn-lt"/>
              </a:rPr>
              <a:t>                           list-style-image: </a:t>
            </a:r>
            <a:r>
              <a:rPr lang="en-US" sz="2200" err="1">
                <a:ea typeface="+mn-lt"/>
                <a:cs typeface="+mn-lt"/>
              </a:rPr>
              <a:t>url</a:t>
            </a:r>
            <a:r>
              <a:rPr lang="en-US" sz="2200">
                <a:ea typeface="+mn-lt"/>
                <a:cs typeface="+mn-lt"/>
              </a:rPr>
              <a:t>('bullet-image.png');</a:t>
            </a:r>
          </a:p>
          <a:p>
            <a:pPr marL="0" indent="0">
              <a:buNone/>
            </a:pPr>
            <a:r>
              <a:rPr lang="en-US" sz="2200">
                <a:ea typeface="+mn-lt"/>
                <a:cs typeface="+mn-lt"/>
              </a:rPr>
              <a:t>                      }</a:t>
            </a: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5070266"/>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   </a:t>
            </a: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770625"/>
            <a:ext cx="6238712" cy="6754252"/>
          </a:xfrm>
        </p:spPr>
        <p:txBody>
          <a:bodyPr vert="horz" lIns="91440" tIns="45720" rIns="91440" bIns="45720" rtlCol="0" anchor="ctr">
            <a:normAutofit/>
          </a:bodyPr>
          <a:lstStyle/>
          <a:p>
            <a:pPr marL="0" indent="0">
              <a:buNone/>
            </a:pPr>
            <a:r>
              <a:rPr lang="en-US" sz="2200">
                <a:cs typeface="Calibri" panose="020F0502020204030204"/>
              </a:rPr>
              <a:t>3.</a:t>
            </a:r>
            <a:r>
              <a:rPr lang="en-US" sz="2200" b="1">
                <a:ea typeface="+mn-lt"/>
                <a:cs typeface="+mn-lt"/>
              </a:rPr>
              <a:t>list-style-position</a:t>
            </a:r>
            <a:r>
              <a:rPr lang="en-US" sz="2200">
                <a:ea typeface="+mn-lt"/>
                <a:cs typeface="+mn-lt"/>
              </a:rPr>
              <a:t>: Defines the position of the list item marker (bullet or number) relative to the text content. Common values include:</a:t>
            </a:r>
            <a:endParaRPr lang="en-US" sz="2200">
              <a:cs typeface="Calibri"/>
            </a:endParaRPr>
          </a:p>
          <a:p>
            <a:pPr marL="0" indent="0">
              <a:buNone/>
            </a:pPr>
            <a:r>
              <a:rPr lang="en-US" sz="2200">
                <a:ea typeface="+mn-lt"/>
                <a:cs typeface="+mn-lt"/>
              </a:rPr>
              <a:t>           inside: The marker is inside the list item.</a:t>
            </a:r>
          </a:p>
          <a:p>
            <a:pPr>
              <a:buNone/>
            </a:pPr>
            <a:r>
              <a:rPr lang="en-US" sz="2200">
                <a:ea typeface="+mn-lt"/>
                <a:cs typeface="+mn-lt"/>
              </a:rPr>
              <a:t>           outside: The marker is outside the list item        (default).</a:t>
            </a:r>
            <a:endParaRPr lang="en-US"/>
          </a:p>
          <a:p>
            <a:pPr marL="0" indent="0">
              <a:buNone/>
            </a:pPr>
            <a:r>
              <a:rPr lang="en-US" sz="2200">
                <a:ea typeface="+mn-lt"/>
                <a:cs typeface="+mn-lt"/>
              </a:rPr>
              <a:t>Example:</a:t>
            </a:r>
          </a:p>
          <a:p>
            <a:pPr>
              <a:buNone/>
            </a:pPr>
            <a:r>
              <a:rPr lang="en-US" sz="2200">
                <a:ea typeface="+mn-lt"/>
                <a:cs typeface="+mn-lt"/>
              </a:rPr>
              <a:t>         </a:t>
            </a:r>
            <a:r>
              <a:rPr lang="en-US" sz="2200" err="1">
                <a:ea typeface="+mn-lt"/>
                <a:cs typeface="+mn-lt"/>
              </a:rPr>
              <a:t>ul</a:t>
            </a:r>
            <a:r>
              <a:rPr lang="en-US" sz="2200">
                <a:ea typeface="+mn-lt"/>
                <a:cs typeface="+mn-lt"/>
              </a:rPr>
              <a:t> {</a:t>
            </a:r>
            <a:endParaRPr lang="en-US"/>
          </a:p>
          <a:p>
            <a:pPr>
              <a:buNone/>
            </a:pPr>
            <a:r>
              <a:rPr lang="en-US" sz="2200">
                <a:ea typeface="+mn-lt"/>
                <a:cs typeface="+mn-lt"/>
              </a:rPr>
              <a:t>             list-style-position: inside;</a:t>
            </a:r>
            <a:endParaRPr lang="en-US"/>
          </a:p>
          <a:p>
            <a:pPr marL="0" indent="0">
              <a:buNone/>
            </a:pPr>
            <a:r>
              <a:rPr lang="en-US" sz="2200">
                <a:ea typeface="+mn-lt"/>
                <a:cs typeface="+mn-lt"/>
              </a:rPr>
              <a:t>         }</a:t>
            </a:r>
            <a:endParaRPr lang="en-US"/>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92046601"/>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4. </a:t>
            </a:r>
            <a:r>
              <a:rPr lang="en-US" sz="2200" b="1">
                <a:ea typeface="+mn-lt"/>
                <a:cs typeface="+mn-lt"/>
              </a:rPr>
              <a:t>list-style: &lt;type&gt; &lt;position&gt; &lt;image&gt;</a:t>
            </a:r>
            <a:r>
              <a:rPr lang="en-US" sz="2200">
                <a:ea typeface="+mn-lt"/>
                <a:cs typeface="+mn-lt"/>
              </a:rPr>
              <a:t>: A shorthand property to set all the list-style properties in one declaration. The values are specified in the order: type, position, and image.</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a:buNone/>
            </a:pPr>
            <a:r>
              <a:rPr lang="en-US" sz="2200">
                <a:ea typeface="+mn-lt"/>
                <a:cs typeface="+mn-lt"/>
              </a:rPr>
              <a:t>                        list-style: square inside </a:t>
            </a:r>
            <a:r>
              <a:rPr lang="en-US" sz="2200" err="1">
                <a:ea typeface="+mn-lt"/>
                <a:cs typeface="+mn-lt"/>
              </a:rPr>
              <a:t>url</a:t>
            </a:r>
            <a:r>
              <a:rPr lang="en-US" sz="2200">
                <a:ea typeface="+mn-lt"/>
                <a:cs typeface="+mn-lt"/>
              </a:rPr>
              <a:t>('bullet-image.png');</a:t>
            </a:r>
            <a:endParaRPr lang="en-US">
              <a:ea typeface="+mn-lt"/>
              <a:cs typeface="+mn-lt"/>
            </a:endParaRPr>
          </a:p>
          <a:p>
            <a:pPr marL="0" indent="0">
              <a:buNone/>
            </a:pPr>
            <a:r>
              <a:rPr lang="en-US" sz="2200">
                <a:ea typeface="+mn-lt"/>
                <a:cs typeface="+mn-lt"/>
              </a:rPr>
              <a:t>                   }</a:t>
            </a:r>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21539295"/>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CSS TABLE</a:t>
            </a:r>
            <a:endParaRPr lang="en-US" b="1">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u="sng">
                <a:cs typeface="Calibri"/>
              </a:rPr>
              <a:t>Properties:</a:t>
            </a:r>
          </a:p>
          <a:p>
            <a:pPr marL="0" indent="0">
              <a:buNone/>
            </a:pPr>
            <a:r>
              <a:rPr lang="en-US">
                <a:cs typeface="Calibri"/>
              </a:rPr>
              <a:t>1.</a:t>
            </a:r>
            <a:r>
              <a:rPr lang="en-US" b="1">
                <a:ea typeface="+mn-lt"/>
                <a:cs typeface="+mn-lt"/>
              </a:rPr>
              <a:t>Table-layout</a:t>
            </a:r>
            <a:r>
              <a:rPr lang="en-US">
                <a:ea typeface="+mn-lt"/>
                <a:cs typeface="+mn-lt"/>
              </a:rPr>
              <a:t>: Specifies the algorithm used to layout the table cells. Values can be auto (default), fixed, or inherit. The auto value allows the table to adjust its layout based on content, while fixed keeps the table width fixed regardless of content.</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48</a:t>
            </a:fld>
            <a:endParaRPr lang="en-IN"/>
          </a:p>
        </p:txBody>
      </p:sp>
    </p:spTree>
    <p:extLst>
      <p:ext uri="{BB962C8B-B14F-4D97-AF65-F5344CB8AC3E}">
        <p14:creationId xmlns:p14="http://schemas.microsoft.com/office/powerpoint/2010/main" val="210751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Properties</a:t>
            </a:r>
            <a:endParaRPr 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400">
                <a:cs typeface="Calibri" panose="020F0502020204030204"/>
              </a:rPr>
              <a:t>2.</a:t>
            </a:r>
            <a:r>
              <a:rPr lang="en-US" sz="2400" b="1">
                <a:cs typeface="Calibri" panose="020F0502020204030204"/>
              </a:rPr>
              <a:t> </a:t>
            </a:r>
            <a:r>
              <a:rPr lang="en-US" sz="2400" b="1">
                <a:ea typeface="+mn-lt"/>
                <a:cs typeface="+mn-lt"/>
              </a:rPr>
              <a:t>Borders and Cell Spacing:</a:t>
            </a:r>
            <a:endParaRPr lang="en-US" sz="2400" b="1"/>
          </a:p>
          <a:p>
            <a:pPr>
              <a:buNone/>
            </a:pPr>
            <a:endParaRPr lang="en-US" sz="2400"/>
          </a:p>
          <a:p>
            <a:pPr marL="457200" indent="-457200"/>
            <a:r>
              <a:rPr lang="en-US" sz="2400">
                <a:ea typeface="+mn-lt"/>
                <a:cs typeface="+mn-lt"/>
              </a:rPr>
              <a:t>border: Sets the border properties for the table. For example, border: 1px solid #000; will set a 1 pixel solid black border around the table.</a:t>
            </a:r>
            <a:endParaRPr lang="en-US" sz="2400">
              <a:cs typeface="Calibri" panose="020F0502020204030204"/>
            </a:endParaRPr>
          </a:p>
          <a:p>
            <a:pPr marL="457200" indent="-457200"/>
            <a:r>
              <a:rPr lang="en-US" sz="2400">
                <a:ea typeface="+mn-lt"/>
                <a:cs typeface="+mn-lt"/>
              </a:rPr>
              <a:t>border-collapse: Specifies whether table borders should be collapsed into a single border or separated. Values can be collapse or separate. The collapse value merges adjacent borders, while separate keeps them distinct.</a:t>
            </a:r>
            <a:endParaRPr lang="en-US" sz="2400">
              <a:cs typeface="Calibri" panose="020F0502020204030204"/>
            </a:endParaRPr>
          </a:p>
          <a:p>
            <a:pPr marL="457200" indent="-457200"/>
            <a:r>
              <a:rPr lang="en-US" sz="2400">
                <a:ea typeface="+mn-lt"/>
                <a:cs typeface="+mn-lt"/>
              </a:rPr>
              <a:t>border-spacing: Sets the spacing between cells when border-collapse is set to separate. For example, border-spacing: 5px; will create a 5-pixel gap between cells.</a:t>
            </a:r>
            <a:endParaRPr lang="en-US" sz="2400">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49</a:t>
            </a:fld>
            <a:endParaRPr lang="en-IN"/>
          </a:p>
        </p:txBody>
      </p:sp>
    </p:spTree>
    <p:extLst>
      <p:ext uri="{BB962C8B-B14F-4D97-AF65-F5344CB8AC3E}">
        <p14:creationId xmlns:p14="http://schemas.microsoft.com/office/powerpoint/2010/main" val="213177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D95B5-F4C2-22FA-22F3-1CF2928D7A4E}"/>
              </a:ext>
            </a:extLst>
          </p:cNvPr>
          <p:cNvSpPr>
            <a:spLocks noGrp="1"/>
          </p:cNvSpPr>
          <p:nvPr>
            <p:ph type="title"/>
          </p:nvPr>
        </p:nvSpPr>
        <p:spPr>
          <a:xfrm>
            <a:off x="1115568" y="548640"/>
            <a:ext cx="10168128" cy="1179576"/>
          </a:xfrm>
        </p:spPr>
        <p:txBody>
          <a:bodyPr>
            <a:normAutofit/>
          </a:bodyPr>
          <a:lstStyle/>
          <a:p>
            <a:r>
              <a:rPr lang="en-US" sz="3600" b="1">
                <a:cs typeface="Calibri Light"/>
              </a:rPr>
              <a:t>CSS SELECTORS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8025DE-50E4-D8D0-34C8-5718772994C6}"/>
              </a:ext>
            </a:extLst>
          </p:cNvPr>
          <p:cNvSpPr>
            <a:spLocks noGrp="1"/>
          </p:cNvSpPr>
          <p:nvPr>
            <p:ph idx="1"/>
          </p:nvPr>
        </p:nvSpPr>
        <p:spPr>
          <a:xfrm>
            <a:off x="1115568" y="2170216"/>
            <a:ext cx="10168128" cy="4006747"/>
          </a:xfrm>
        </p:spPr>
        <p:txBody>
          <a:bodyPr vert="horz" lIns="91440" tIns="45720" rIns="91440" bIns="45720" rtlCol="0">
            <a:normAutofit/>
          </a:bodyPr>
          <a:lstStyle/>
          <a:p>
            <a:pPr marL="342900" indent="-171450">
              <a:buFont typeface="Wingdings"/>
              <a:buChar char="Ø"/>
            </a:pPr>
            <a:r>
              <a:rPr lang="en-US" sz="2200">
                <a:ea typeface="+mn-lt"/>
                <a:cs typeface="+mn-lt"/>
              </a:rPr>
              <a:t> A CSS selector selects the HTML element(s) you want to style.</a:t>
            </a:r>
            <a:endParaRPr lang="en-US" sz="2200"/>
          </a:p>
          <a:p>
            <a:pPr marL="400050" indent="-285750">
              <a:buFont typeface="Wingdings"/>
              <a:buChar char="Ø"/>
            </a:pPr>
            <a:r>
              <a:rPr lang="en-US" sz="2200">
                <a:ea typeface="+mn-lt"/>
                <a:cs typeface="+mn-lt"/>
              </a:rPr>
              <a:t>We can divide CSS selectors into five categories:</a:t>
            </a:r>
          </a:p>
          <a:p>
            <a:pPr marL="0" indent="0">
              <a:buNone/>
            </a:pPr>
            <a:endParaRPr lang="en-US" sz="2200">
              <a:ea typeface="+mn-lt"/>
              <a:cs typeface="+mn-lt"/>
            </a:endParaRPr>
          </a:p>
          <a:p>
            <a:pPr marL="800100" lvl="1" indent="-342900">
              <a:buFont typeface="Arial"/>
              <a:buChar char="•"/>
            </a:pPr>
            <a:r>
              <a:rPr lang="en-US" sz="2200">
                <a:ea typeface="+mn-lt"/>
                <a:cs typeface="+mn-lt"/>
              </a:rPr>
              <a:t>Simple selectors           (select elements based on name, id, class)</a:t>
            </a:r>
          </a:p>
          <a:p>
            <a:pPr marL="800100" lvl="1" indent="-342900">
              <a:buFont typeface="Arial"/>
              <a:buChar char="•"/>
            </a:pPr>
            <a:r>
              <a:rPr lang="en-US" sz="2200">
                <a:ea typeface="+mn-lt"/>
                <a:cs typeface="+mn-lt"/>
              </a:rPr>
              <a:t>Combinator selectors   (select elements based on a specific relationship between them)</a:t>
            </a:r>
          </a:p>
          <a:p>
            <a:pPr marL="800100" lvl="1" indent="-342900">
              <a:buFont typeface="Arial"/>
              <a:buChar char="•"/>
            </a:pPr>
            <a:r>
              <a:rPr lang="en-US" sz="2200">
                <a:ea typeface="+mn-lt"/>
                <a:cs typeface="+mn-lt"/>
              </a:rPr>
              <a:t>Pseudo-class selectors (select elements based on a certain state)</a:t>
            </a:r>
          </a:p>
          <a:p>
            <a:pPr marL="800100" lvl="1" indent="-342900">
              <a:buFont typeface="Arial"/>
              <a:buChar char="•"/>
            </a:pPr>
            <a:r>
              <a:rPr lang="en-US" sz="2200">
                <a:ea typeface="+mn-lt"/>
                <a:cs typeface="+mn-lt"/>
              </a:rPr>
              <a:t>Pseudo-elements selectors (select and style a part of an element)</a:t>
            </a:r>
          </a:p>
          <a:p>
            <a:pPr marL="800100" lvl="1" indent="-342900">
              <a:buFont typeface="Arial"/>
              <a:buChar char="•"/>
            </a:pPr>
            <a:r>
              <a:rPr lang="en-US" sz="2200">
                <a:ea typeface="+mn-lt"/>
                <a:cs typeface="+mn-lt"/>
              </a:rPr>
              <a:t>Attribute selectors (select elements based on an attribute or attribute value)</a:t>
            </a:r>
            <a:endParaRPr lang="en-US" sz="2200"/>
          </a:p>
          <a:p>
            <a:pPr marL="0" indent="0">
              <a:buNone/>
            </a:pPr>
            <a:endParaRPr lang="en-US" sz="2200">
              <a:cs typeface="Calibri"/>
            </a:endParaRPr>
          </a:p>
        </p:txBody>
      </p:sp>
      <p:sp>
        <p:nvSpPr>
          <p:cNvPr id="4" name="Footer Placeholder 3">
            <a:extLst>
              <a:ext uri="{FF2B5EF4-FFF2-40B4-BE49-F238E27FC236}">
                <a16:creationId xmlns:a16="http://schemas.microsoft.com/office/drawing/2014/main" id="{82778FDB-0DBF-1643-89D6-FFA64E21FE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09FA4A36-CAD2-CF7F-FBC4-E36EE2E7EBA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5</a:t>
            </a:fld>
            <a:endParaRPr lang="en-IN">
              <a:solidFill>
                <a:schemeClr val="tx1">
                  <a:lumMod val="50000"/>
                  <a:lumOff val="50000"/>
                </a:schemeClr>
              </a:solidFill>
            </a:endParaRPr>
          </a:p>
        </p:txBody>
      </p:sp>
    </p:spTree>
    <p:extLst>
      <p:ext uri="{BB962C8B-B14F-4D97-AF65-F5344CB8AC3E}">
        <p14:creationId xmlns:p14="http://schemas.microsoft.com/office/powerpoint/2010/main" val="3415529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3.</a:t>
            </a:r>
            <a:r>
              <a:rPr lang="en-US" b="1">
                <a:cs typeface="Calibri" panose="020F0502020204030204"/>
              </a:rPr>
              <a:t> </a:t>
            </a:r>
            <a:r>
              <a:rPr lang="en-US" b="1">
                <a:ea typeface="+mn-lt"/>
                <a:cs typeface="+mn-lt"/>
              </a:rPr>
              <a:t>Cell Padding:</a:t>
            </a:r>
            <a:endParaRPr lang="en-US" b="1"/>
          </a:p>
          <a:p>
            <a:pPr>
              <a:buNone/>
            </a:pPr>
            <a:endParaRPr lang="en-US"/>
          </a:p>
          <a:p>
            <a:pPr marL="457200" indent="-457200"/>
            <a:r>
              <a:rPr lang="en-US">
                <a:ea typeface="+mn-lt"/>
                <a:cs typeface="+mn-lt"/>
              </a:rPr>
              <a:t>padding: Sets the padding within table cells. You can use shorthand notation like padding: 10px; or specify individual paddings for each side (e.g., padding-left, padding-right, padding-top, padding-bottom).</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50</a:t>
            </a:fld>
            <a:endParaRPr lang="en-IN"/>
          </a:p>
        </p:txBody>
      </p:sp>
    </p:spTree>
    <p:extLst>
      <p:ext uri="{BB962C8B-B14F-4D97-AF65-F5344CB8AC3E}">
        <p14:creationId xmlns:p14="http://schemas.microsoft.com/office/powerpoint/2010/main" val="3421412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4. </a:t>
            </a:r>
            <a:r>
              <a:rPr lang="en-US" b="1">
                <a:ea typeface="+mn-lt"/>
                <a:cs typeface="+mn-lt"/>
              </a:rPr>
              <a:t>Background and Text Colors:</a:t>
            </a:r>
            <a:endParaRPr lang="en-US" b="1"/>
          </a:p>
          <a:p>
            <a:pPr>
              <a:buNone/>
            </a:pPr>
            <a:endParaRPr lang="en-US"/>
          </a:p>
          <a:p>
            <a:pPr marL="457200" indent="-457200"/>
            <a:r>
              <a:rPr lang="en-US">
                <a:ea typeface="+mn-lt"/>
                <a:cs typeface="+mn-lt"/>
              </a:rPr>
              <a:t>background-color: Sets the background color of the table or individual cells. For example, background-color: #f1f1f1; will set a light gray background color.</a:t>
            </a:r>
            <a:endParaRPr lang="en-US">
              <a:cs typeface="Calibri" panose="020F0502020204030204"/>
            </a:endParaRPr>
          </a:p>
          <a:p>
            <a:pPr marL="457200" indent="-457200"/>
            <a:r>
              <a:rPr lang="en-US">
                <a:ea typeface="+mn-lt"/>
                <a:cs typeface="+mn-lt"/>
              </a:rPr>
              <a:t>color: Sets the text color of the table or cells. For example, color: #333; will set a dark gray text color.</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51</a:t>
            </a:fld>
            <a:endParaRPr lang="en-IN"/>
          </a:p>
        </p:txBody>
      </p:sp>
    </p:spTree>
    <p:extLst>
      <p:ext uri="{BB962C8B-B14F-4D97-AF65-F5344CB8AC3E}">
        <p14:creationId xmlns:p14="http://schemas.microsoft.com/office/powerpoint/2010/main" val="3850911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591344"/>
            <a:ext cx="3200400" cy="5585619"/>
          </a:xfrm>
        </p:spPr>
        <p:txBody>
          <a:bodyPr>
            <a:normAutofit/>
          </a:bodyPr>
          <a:lstStyle/>
          <a:p>
            <a:r>
              <a:rPr lang="en-US" b="1">
                <a:solidFill>
                  <a:srgbClr val="FFFFFF"/>
                </a:solidFill>
                <a:cs typeface="Calibri Light"/>
              </a:rPr>
              <a:t>Example</a:t>
            </a:r>
            <a:r>
              <a:rPr lang="en-US">
                <a:solidFill>
                  <a:srgbClr val="FFFFFF"/>
                </a:solidFill>
                <a:cs typeface="Calibri Light"/>
              </a:rPr>
              <a:t>:</a:t>
            </a:r>
            <a:endParaRPr lang="en-US">
              <a:solidFill>
                <a:srgbClr val="FFFFFF"/>
              </a:solidFill>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819860" y="6356350"/>
            <a:ext cx="1533939" cy="365125"/>
          </a:xfrm>
        </p:spPr>
        <p:txBody>
          <a:bodyPr>
            <a:normAutofit/>
          </a:bodyPr>
          <a:lstStyle/>
          <a:p>
            <a:pPr>
              <a:spcAft>
                <a:spcPts val="600"/>
              </a:spcAft>
            </a:pPr>
            <a:fld id="{D4C40640-FB97-403C-ACEE-868BB27D48AD}" type="slidenum">
              <a:rPr lang="en-IN" smtClean="0"/>
              <a:pPr>
                <a:spcAft>
                  <a:spcPts val="600"/>
                </a:spcAft>
              </a:pPr>
              <a:t>52</a:t>
            </a:fld>
            <a:endParaRPr lang="en-IN"/>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a:ea typeface="+mn-lt"/>
                <a:cs typeface="+mn-lt"/>
              </a:rPr>
              <a:t>table {</a:t>
            </a:r>
            <a:endParaRPr lang="en-US"/>
          </a:p>
          <a:p>
            <a:pPr>
              <a:buNone/>
            </a:pPr>
            <a:r>
              <a:rPr lang="en-US">
                <a:ea typeface="+mn-lt"/>
                <a:cs typeface="+mn-lt"/>
              </a:rPr>
              <a:t>  width: 100%;</a:t>
            </a:r>
            <a:endParaRPr lang="en-US"/>
          </a:p>
          <a:p>
            <a:pPr>
              <a:buNone/>
            </a:pPr>
            <a:r>
              <a:rPr lang="en-US">
                <a:ea typeface="+mn-lt"/>
                <a:cs typeface="+mn-lt"/>
              </a:rPr>
              <a:t>  border-collapse: collapse;</a:t>
            </a:r>
            <a:endParaRPr lang="en-US"/>
          </a:p>
          <a:p>
            <a:pPr>
              <a:buNone/>
            </a:pPr>
            <a:r>
              <a:rPr lang="en-US">
                <a:ea typeface="+mn-lt"/>
                <a:cs typeface="+mn-lt"/>
              </a:rPr>
              <a:t>}</a:t>
            </a:r>
            <a:endParaRPr lang="en-US"/>
          </a:p>
          <a:p>
            <a:pPr>
              <a:buNone/>
            </a:pPr>
            <a:r>
              <a:rPr lang="en-US" err="1">
                <a:ea typeface="+mn-lt"/>
                <a:cs typeface="+mn-lt"/>
              </a:rPr>
              <a:t>th</a:t>
            </a:r>
            <a:r>
              <a:rPr lang="en-US">
                <a:ea typeface="+mn-lt"/>
                <a:cs typeface="+mn-lt"/>
              </a:rPr>
              <a:t>, td {</a:t>
            </a:r>
            <a:endParaRPr lang="en-US"/>
          </a:p>
          <a:p>
            <a:pPr>
              <a:buNone/>
            </a:pPr>
            <a:r>
              <a:rPr lang="en-US">
                <a:ea typeface="+mn-lt"/>
                <a:cs typeface="+mn-lt"/>
              </a:rPr>
              <a:t>  border: 1px solid #000;</a:t>
            </a:r>
            <a:endParaRPr lang="en-US"/>
          </a:p>
          <a:p>
            <a:pPr>
              <a:buNone/>
            </a:pPr>
            <a:r>
              <a:rPr lang="en-US">
                <a:ea typeface="+mn-lt"/>
                <a:cs typeface="+mn-lt"/>
              </a:rPr>
              <a:t>  padding: 8px;</a:t>
            </a:r>
            <a:endParaRPr lang="en-US"/>
          </a:p>
          <a:p>
            <a:pPr>
              <a:buNone/>
            </a:pPr>
            <a:r>
              <a:rPr lang="en-US">
                <a:ea typeface="+mn-lt"/>
                <a:cs typeface="+mn-lt"/>
              </a:rPr>
              <a:t>  text-align: center;</a:t>
            </a:r>
            <a:endParaRPr lang="en-US"/>
          </a:p>
          <a:p>
            <a:pPr marL="0" indent="0">
              <a:buNone/>
            </a:pPr>
            <a:r>
              <a:rPr lang="en-US">
                <a:ea typeface="+mn-lt"/>
                <a:cs typeface="+mn-lt"/>
              </a:rPr>
              <a:t>}</a:t>
            </a:r>
            <a:endParaRPr lang="en-US"/>
          </a:p>
          <a:p>
            <a:pPr marL="0" indent="0">
              <a:buNone/>
            </a:pP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222549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b="1">
                <a:cs typeface="Calibri Light"/>
              </a:rPr>
              <a:t>CSS DISPLAY</a:t>
            </a:r>
            <a:endParaRPr lang="en-US" b="1"/>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a:ea typeface="+mn-lt"/>
                <a:cs typeface="+mn-lt"/>
              </a:rPr>
              <a:t>'Display' property is used to control how an element is rendered on a webpage. </a:t>
            </a:r>
          </a:p>
          <a:p>
            <a:r>
              <a:rPr lang="en-US">
                <a:ea typeface="+mn-lt"/>
                <a:cs typeface="+mn-lt"/>
              </a:rPr>
              <a:t>It specifies the type of box or layout model an element should use.</a:t>
            </a:r>
          </a:p>
          <a:p>
            <a:r>
              <a:rPr lang="en-US">
                <a:ea typeface="+mn-lt"/>
                <a:cs typeface="+mn-lt"/>
              </a:rPr>
              <a:t> The display property can take various values, each affecting the element's behavior and appearance.</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53</a:t>
            </a:fld>
            <a:endParaRPr lang="en-IN"/>
          </a:p>
        </p:txBody>
      </p:sp>
    </p:spTree>
    <p:extLst>
      <p:ext uri="{BB962C8B-B14F-4D97-AF65-F5344CB8AC3E}">
        <p14:creationId xmlns:p14="http://schemas.microsoft.com/office/powerpoint/2010/main" val="1346082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Block-level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Autofit/>
          </a:bodyPr>
          <a:lstStyle/>
          <a:p>
            <a:r>
              <a:rPr lang="en-US" sz="2400">
                <a:latin typeface="Verdana"/>
                <a:ea typeface="Verdana"/>
              </a:rPr>
              <a:t>A block-level element always starts on a new line and takes up the full width available</a:t>
            </a:r>
          </a:p>
          <a:p>
            <a:r>
              <a:rPr lang="en-US" sz="2400">
                <a:latin typeface="Verdana"/>
                <a:ea typeface="Verdana"/>
              </a:rPr>
              <a:t>The &lt;div&gt; element is a block-level element.</a:t>
            </a:r>
          </a:p>
          <a:p>
            <a:r>
              <a:rPr lang="en-US" sz="2400">
                <a:latin typeface="Verdana"/>
                <a:ea typeface="Verdana"/>
              </a:rPr>
              <a:t>Examples of block-level elements:</a:t>
            </a:r>
          </a:p>
          <a:p>
            <a:pPr marL="457200" indent="-457200">
              <a:buAutoNum type="arabicPeriod"/>
            </a:pPr>
            <a:r>
              <a:rPr lang="en-US" sz="2400">
                <a:latin typeface="Verdana"/>
                <a:ea typeface="Verdana"/>
              </a:rPr>
              <a:t>&lt;div&gt;</a:t>
            </a:r>
            <a:endParaRPr lang="en-US" sz="2400">
              <a:cs typeface="Calibri"/>
            </a:endParaRPr>
          </a:p>
          <a:p>
            <a:pPr marL="457200" indent="-457200">
              <a:buAutoNum type="arabicPeriod"/>
            </a:pPr>
            <a:r>
              <a:rPr lang="en-US" sz="2400">
                <a:latin typeface="Verdana"/>
                <a:ea typeface="Verdana"/>
              </a:rPr>
              <a:t>&lt;h1&gt; - &lt;h6&gt;</a:t>
            </a:r>
            <a:endParaRPr lang="en-US" sz="2400">
              <a:cs typeface="Calibri"/>
            </a:endParaRPr>
          </a:p>
          <a:p>
            <a:pPr marL="457200" indent="-457200">
              <a:buAutoNum type="arabicPeriod"/>
            </a:pPr>
            <a:r>
              <a:rPr lang="en-US" sz="2400">
                <a:latin typeface="Verdana"/>
                <a:ea typeface="Verdana"/>
              </a:rPr>
              <a:t>&lt;p&gt;</a:t>
            </a:r>
            <a:endParaRPr lang="en-US" sz="2400">
              <a:cs typeface="Calibri"/>
            </a:endParaRPr>
          </a:p>
          <a:p>
            <a:pPr marL="457200" indent="-457200">
              <a:buAutoNum type="arabicPeriod"/>
            </a:pPr>
            <a:r>
              <a:rPr lang="en-US" sz="2400">
                <a:latin typeface="Verdana"/>
                <a:ea typeface="Verdana"/>
              </a:rPr>
              <a:t>&lt;form&gt;</a:t>
            </a:r>
            <a:endParaRPr lang="en-US" sz="2400">
              <a:cs typeface="Calibri"/>
            </a:endParaRPr>
          </a:p>
          <a:p>
            <a:pPr marL="457200" indent="-457200">
              <a:buAutoNum type="arabicPeriod"/>
            </a:pPr>
            <a:r>
              <a:rPr lang="en-US" sz="2400">
                <a:latin typeface="Verdana"/>
                <a:ea typeface="Verdana"/>
              </a:rPr>
              <a:t>&lt;header&gt;</a:t>
            </a:r>
            <a:endParaRPr lang="en-US" sz="2400">
              <a:cs typeface="Calibri"/>
            </a:endParaRPr>
          </a:p>
          <a:p>
            <a:pPr marL="457200" indent="-457200">
              <a:buAutoNum type="arabicPeriod"/>
            </a:pPr>
            <a:r>
              <a:rPr lang="en-US" sz="2400">
                <a:latin typeface="Verdana"/>
                <a:ea typeface="Verdana"/>
              </a:rPr>
              <a:t>&lt;footer&gt;</a:t>
            </a:r>
            <a:endParaRPr lang="en-US" sz="2400">
              <a:cs typeface="Calibri"/>
            </a:endParaRPr>
          </a:p>
          <a:p>
            <a:pPr marL="457200" indent="-457200">
              <a:buAutoNum type="arabicPeriod"/>
            </a:pPr>
            <a:r>
              <a:rPr lang="en-US" sz="2400">
                <a:latin typeface="Verdana"/>
                <a:ea typeface="Verdana"/>
              </a:rPr>
              <a:t>&lt;section&gt;</a:t>
            </a:r>
            <a:endParaRPr lang="en-US" sz="2400">
              <a:cs typeface="Calibri" panose="020F0502020204030204"/>
            </a:endParaRPr>
          </a:p>
          <a:p>
            <a:pPr>
              <a:buAutoNum type="arabicPeriod"/>
            </a:pPr>
            <a:endParaRPr lang="en-US" sz="1100">
              <a:latin typeface="Verdana"/>
              <a:ea typeface="Verdana"/>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54</a:t>
            </a:fld>
            <a:endParaRPr lang="en-IN"/>
          </a:p>
        </p:txBody>
      </p:sp>
    </p:spTree>
    <p:extLst>
      <p:ext uri="{BB962C8B-B14F-4D97-AF65-F5344CB8AC3E}">
        <p14:creationId xmlns:p14="http://schemas.microsoft.com/office/powerpoint/2010/main" val="904795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Inline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sz="2400">
                <a:latin typeface="Verdana"/>
                <a:ea typeface="Verdana"/>
              </a:rPr>
              <a:t>An inline element does not start on a new line and only takes up as much width as necessary.</a:t>
            </a:r>
            <a:endParaRPr lang="en-US" sz="2400">
              <a:cs typeface="Calibri" panose="020F0502020204030204"/>
            </a:endParaRPr>
          </a:p>
          <a:p>
            <a:r>
              <a:rPr lang="en-US" sz="2400">
                <a:latin typeface="Verdana"/>
                <a:ea typeface="Verdana"/>
              </a:rPr>
              <a:t>This is an inline &lt;span&gt; element inside a paragraph.</a:t>
            </a:r>
            <a:endParaRPr lang="en-US" sz="2400">
              <a:cs typeface="Calibri"/>
            </a:endParaRPr>
          </a:p>
          <a:p>
            <a:r>
              <a:rPr lang="en-US" sz="2400">
                <a:latin typeface="Verdana"/>
                <a:ea typeface="Verdana"/>
              </a:rPr>
              <a:t>Examples of inline elements:</a:t>
            </a:r>
            <a:endParaRPr lang="en-US" sz="2400">
              <a:cs typeface="Calibri"/>
            </a:endParaRPr>
          </a:p>
          <a:p>
            <a:pPr marL="457200" indent="-457200">
              <a:buAutoNum type="arabicPeriod"/>
            </a:pPr>
            <a:r>
              <a:rPr lang="en-US" sz="2400">
                <a:latin typeface="Verdana"/>
                <a:ea typeface="Verdana"/>
              </a:rPr>
              <a:t>&lt;span&gt;</a:t>
            </a:r>
            <a:endParaRPr lang="en-US" sz="2400">
              <a:cs typeface="Calibri"/>
            </a:endParaRPr>
          </a:p>
          <a:p>
            <a:pPr marL="457200" indent="-457200">
              <a:buAutoNum type="arabicPeriod"/>
            </a:pPr>
            <a:r>
              <a:rPr lang="en-US" sz="2400">
                <a:latin typeface="Verdana"/>
                <a:ea typeface="Verdana"/>
              </a:rPr>
              <a:t>&lt;a&gt;</a:t>
            </a:r>
            <a:endParaRPr lang="en-US" sz="2400">
              <a:cs typeface="Calibri"/>
            </a:endParaRPr>
          </a:p>
          <a:p>
            <a:pPr marL="457200" indent="-457200">
              <a:buAutoNum type="arabicPeriod"/>
            </a:pPr>
            <a:r>
              <a:rPr lang="en-US" sz="2400">
                <a:latin typeface="Verdana"/>
                <a:ea typeface="Verdana"/>
              </a:rPr>
              <a:t>&lt;</a:t>
            </a:r>
            <a:r>
              <a:rPr lang="en-US" sz="2400" err="1">
                <a:latin typeface="Verdana"/>
                <a:ea typeface="Verdana"/>
              </a:rPr>
              <a:t>img</a:t>
            </a:r>
            <a:r>
              <a:rPr lang="en-US" sz="2400">
                <a:latin typeface="Verdana"/>
                <a:ea typeface="Verdana"/>
              </a:rPr>
              <a:t>&gt;</a:t>
            </a:r>
            <a:endParaRPr lang="en-US" sz="2400">
              <a:cs typeface="Calibri" panose="020F0502020204030204"/>
            </a:endParaRPr>
          </a:p>
          <a:p>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55</a:t>
            </a:fld>
            <a:endParaRPr lang="en-IN"/>
          </a:p>
        </p:txBody>
      </p:sp>
    </p:spTree>
    <p:extLst>
      <p:ext uri="{BB962C8B-B14F-4D97-AF65-F5344CB8AC3E}">
        <p14:creationId xmlns:p14="http://schemas.microsoft.com/office/powerpoint/2010/main" val="4031114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 block-level element always takes up the full width available (stretches out to the left and right as far as it can). </a:t>
            </a:r>
          </a:p>
          <a:p>
            <a:r>
              <a:rPr lang="en-US" sz="2400">
                <a:ea typeface="+mn-lt"/>
                <a:cs typeface="+mn-lt"/>
              </a:rPr>
              <a:t>Setting the width of a block-level element will prevent it from stretching out to the edges of its container. </a:t>
            </a:r>
          </a:p>
          <a:p>
            <a:r>
              <a:rPr lang="en-US" sz="2400">
                <a:ea typeface="+mn-lt"/>
                <a:cs typeface="+mn-lt"/>
              </a:rPr>
              <a:t>Then, you can set the margins to auto, to horizontally center the element within its container. </a:t>
            </a:r>
          </a:p>
          <a:p>
            <a:r>
              <a:rPr lang="en-US" sz="2400">
                <a:ea typeface="+mn-lt"/>
                <a:cs typeface="+mn-lt"/>
              </a:rPr>
              <a:t>The element will take up the specified width, and the remaining space will be split equally between the two margins.</a:t>
            </a:r>
            <a:endParaRPr lang="en-US">
              <a:ea typeface="+mn-lt"/>
              <a:cs typeface="+mn-lt"/>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812299905"/>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When using width </a:t>
            </a:r>
            <a:r>
              <a:rPr lang="en-US" sz="2400" err="1">
                <a:ea typeface="+mn-lt"/>
                <a:cs typeface="+mn-lt"/>
              </a:rPr>
              <a:t>css</a:t>
            </a:r>
            <a:r>
              <a:rPr lang="en-US" sz="2400">
                <a:ea typeface="+mn-lt"/>
                <a:cs typeface="+mn-lt"/>
              </a:rPr>
              <a:t> property, problem occurs when the browser window is smaller than the width of the element. The browser then adds a horizontal scrollbar to the page.</a:t>
            </a:r>
          </a:p>
          <a:p>
            <a:r>
              <a:rPr lang="en-US" sz="2400">
                <a:cs typeface="Calibri"/>
              </a:rPr>
              <a:t>But when using max-width </a:t>
            </a:r>
            <a:r>
              <a:rPr lang="en-US" sz="2400" err="1">
                <a:cs typeface="Calibri"/>
              </a:rPr>
              <a:t>css</a:t>
            </a:r>
            <a:r>
              <a:rPr lang="en-US" sz="2400">
                <a:cs typeface="Calibri"/>
              </a:rPr>
              <a:t> property, </a:t>
            </a:r>
            <a:r>
              <a:rPr lang="en-US" sz="2400">
                <a:ea typeface="+mn-lt"/>
                <a:cs typeface="+mn-lt"/>
              </a:rPr>
              <a:t>will improve the browser's handling of small windows. This is important when making a site usable on small devices.</a:t>
            </a:r>
            <a:endParaRPr lang="en-US" sz="2400">
              <a:cs typeface="Calibri"/>
            </a:endParaRPr>
          </a:p>
          <a:p>
            <a:endParaRPr lang="en-US" sz="2400">
              <a:cs typeface="Calibri"/>
            </a:endParaRPr>
          </a:p>
          <a:p>
            <a:r>
              <a:rPr lang="en-US" sz="2400">
                <a:cs typeface="Calibri"/>
              </a:rPr>
              <a:t>Example:</a:t>
            </a:r>
          </a:p>
          <a:p>
            <a:pPr lvl="1" indent="0"/>
            <a:r>
              <a:rPr lang="en-US">
                <a:latin typeface="Calibri"/>
                <a:cs typeface="Calibri"/>
              </a:rPr>
              <a:t>div.ex1 {</a:t>
            </a:r>
            <a:br>
              <a:rPr lang="en-US">
                <a:latin typeface="Calibri"/>
                <a:cs typeface="Calibri"/>
              </a:rPr>
            </a:br>
            <a:r>
              <a:rPr lang="en-US">
                <a:latin typeface="Calibri"/>
                <a:cs typeface="Calibri"/>
              </a:rPr>
              <a:t>  width: 500px;</a:t>
            </a:r>
            <a:br>
              <a:rPr lang="en-US">
                <a:latin typeface="Calibri"/>
                <a:cs typeface="Calibri"/>
              </a:rPr>
            </a:br>
            <a:r>
              <a:rPr lang="en-US">
                <a:latin typeface="Calibri"/>
                <a:cs typeface="Calibri"/>
              </a:rPr>
              <a:t>  margin: auto;</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04D0021F-9CA3-7D32-9A9A-A49BEEA1F5C0}"/>
              </a:ext>
            </a:extLst>
          </p:cNvPr>
          <p:cNvSpPr txBox="1"/>
          <p:nvPr/>
        </p:nvSpPr>
        <p:spPr>
          <a:xfrm>
            <a:off x="6628256" y="3705838"/>
            <a:ext cx="360783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Calibri"/>
              </a:rPr>
              <a:t>div.ex2 {</a:t>
            </a:r>
            <a:r>
              <a:rPr lang="en-US" sz="2000">
                <a:latin typeface="Calibri"/>
                <a:ea typeface="Calibri"/>
                <a:cs typeface="Calibri"/>
              </a:rPr>
              <a:t>​</a:t>
            </a:r>
            <a:br>
              <a:rPr lang="en-US" sz="2000">
                <a:latin typeface="Calibri"/>
                <a:ea typeface="Calibri"/>
                <a:cs typeface="Calibri"/>
              </a:rPr>
            </a:br>
            <a:r>
              <a:rPr lang="en-US" sz="2000">
                <a:latin typeface="Calibri"/>
              </a:rPr>
              <a:t>  max-width: 500px;</a:t>
            </a:r>
            <a:r>
              <a:rPr lang="en-US" sz="2000">
                <a:latin typeface="Calibri"/>
                <a:ea typeface="Calibri"/>
                <a:cs typeface="Calibri"/>
              </a:rPr>
              <a:t>​</a:t>
            </a:r>
            <a:br>
              <a:rPr lang="en-US" sz="2000">
                <a:latin typeface="Calibri"/>
                <a:ea typeface="Calibri"/>
                <a:cs typeface="Calibri"/>
              </a:rPr>
            </a:br>
            <a:r>
              <a:rPr lang="en-US" sz="2000">
                <a:latin typeface="Calibri"/>
              </a:rPr>
              <a:t>  margin: auto;</a:t>
            </a:r>
            <a:r>
              <a:rPr lang="en-US" sz="2000">
                <a:latin typeface="Calibri"/>
                <a:ea typeface="Calibri"/>
                <a:cs typeface="Calibri"/>
              </a:rPr>
              <a:t>​</a:t>
            </a:r>
            <a:br>
              <a:rPr lang="en-US" sz="2000">
                <a:latin typeface="Calibri"/>
                <a:ea typeface="Calibri"/>
                <a:cs typeface="Calibri"/>
              </a:rPr>
            </a:br>
            <a:r>
              <a:rPr lang="en-US" sz="2000">
                <a:latin typeface="Calibri"/>
              </a:rPr>
              <a:t>  border: 3px solid #73AD21;</a:t>
            </a:r>
            <a:r>
              <a:rPr lang="en-US" sz="2000">
                <a:latin typeface="Calibri"/>
                <a:ea typeface="Calibri"/>
                <a:cs typeface="Calibri"/>
              </a:rPr>
              <a:t>​</a:t>
            </a:r>
            <a:br>
              <a:rPr lang="en-US" sz="2000">
                <a:latin typeface="Calibri"/>
                <a:ea typeface="Calibri"/>
                <a:cs typeface="Calibri"/>
              </a:rPr>
            </a:br>
            <a:r>
              <a:rPr lang="en-US" sz="2000">
                <a:latin typeface="Calibri"/>
              </a:rPr>
              <a:t>}</a:t>
            </a:r>
            <a:endParaRPr lang="en-US" sz="2000"/>
          </a:p>
        </p:txBody>
      </p:sp>
    </p:spTree>
    <p:extLst>
      <p:ext uri="{BB962C8B-B14F-4D97-AF65-F5344CB8AC3E}">
        <p14:creationId xmlns:p14="http://schemas.microsoft.com/office/powerpoint/2010/main" val="3476704689"/>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Autofit/>
          </a:bodyPr>
          <a:lstStyle/>
          <a:p>
            <a:r>
              <a:rPr lang="en-US" sz="2400">
                <a:ea typeface="+mn-lt"/>
                <a:cs typeface="+mn-lt"/>
              </a:rPr>
              <a:t>The position property specifies the type of positioning method used for an element.</a:t>
            </a:r>
          </a:p>
          <a:p>
            <a:r>
              <a:rPr lang="en-US" sz="2400">
                <a:ea typeface="+mn-lt"/>
                <a:cs typeface="+mn-lt"/>
              </a:rPr>
              <a:t>There are five different position values:</a:t>
            </a:r>
          </a:p>
          <a:p>
            <a:pPr lvl="1"/>
            <a:r>
              <a:rPr lang="en-US">
                <a:ea typeface="+mn-lt"/>
                <a:cs typeface="+mn-lt"/>
              </a:rPr>
              <a:t>Static</a:t>
            </a:r>
          </a:p>
          <a:p>
            <a:pPr lvl="1"/>
            <a:r>
              <a:rPr lang="en-US">
                <a:ea typeface="+mn-lt"/>
                <a:cs typeface="+mn-lt"/>
              </a:rPr>
              <a:t>Relative</a:t>
            </a:r>
          </a:p>
          <a:p>
            <a:pPr lvl="1"/>
            <a:r>
              <a:rPr lang="en-US">
                <a:ea typeface="+mn-lt"/>
                <a:cs typeface="+mn-lt"/>
              </a:rPr>
              <a:t>Fixed</a:t>
            </a:r>
          </a:p>
          <a:p>
            <a:pPr lvl="1"/>
            <a:r>
              <a:rPr lang="en-US">
                <a:ea typeface="+mn-lt"/>
                <a:cs typeface="+mn-lt"/>
              </a:rPr>
              <a:t>Absolute</a:t>
            </a:r>
          </a:p>
          <a:p>
            <a:pPr lvl="1"/>
            <a:r>
              <a:rPr lang="en-US">
                <a:ea typeface="+mn-lt"/>
                <a:cs typeface="+mn-lt"/>
              </a:rPr>
              <a:t>Sticky</a:t>
            </a:r>
            <a:endParaRPr lang="en-US">
              <a:cs typeface="Calibri"/>
            </a:endParaRPr>
          </a:p>
          <a:p>
            <a:r>
              <a:rPr lang="en-US" sz="2400">
                <a:ea typeface="+mn-lt"/>
                <a:cs typeface="+mn-lt"/>
              </a:rPr>
              <a:t>Elements are then positioned using the top, bottom, left, and right properties. However, these properties will not work unless the position property is set first. They also work differently depending on the position value.</a:t>
            </a:r>
          </a:p>
          <a:p>
            <a:endParaRPr lang="en-US" sz="3200">
              <a:latin typeface="Calibri"/>
              <a:ea typeface="Verdana"/>
              <a:cs typeface="Calibri"/>
            </a:endParaRPr>
          </a:p>
          <a:p>
            <a:pPr lvl="1"/>
            <a:endParaRPr lang="en-US" sz="2800">
              <a:latin typeface="Calibri"/>
              <a:ea typeface="Verdana"/>
              <a:cs typeface="Calibri"/>
            </a:endParaRPr>
          </a:p>
          <a:p>
            <a:pPr marL="457200" lvl="1" indent="0">
              <a:buNone/>
            </a:pPr>
            <a:endParaRPr lang="en-US" sz="2800">
              <a:latin typeface="Calibri"/>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6901738"/>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static</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HTML elements are positioned static by default. </a:t>
            </a:r>
            <a:endParaRPr lang="en-US" sz="2400">
              <a:ea typeface="Verdana"/>
              <a:cs typeface="+mn-lt"/>
            </a:endParaRPr>
          </a:p>
          <a:p>
            <a:r>
              <a:rPr lang="en-US" sz="2400">
                <a:ea typeface="+mn-lt"/>
                <a:cs typeface="+mn-lt"/>
              </a:rPr>
              <a:t>Static positioned elements are not affected by the top, bottom, left, and right properties. </a:t>
            </a:r>
            <a:endParaRPr lang="en-US" sz="2400">
              <a:ea typeface="Verdana"/>
              <a:cs typeface="+mn-lt"/>
            </a:endParaRPr>
          </a:p>
          <a:p>
            <a:r>
              <a:rPr lang="en-US" sz="2400">
                <a:ea typeface="+mn-lt"/>
                <a:cs typeface="+mn-lt"/>
              </a:rPr>
              <a:t>An element with position: static; is not positioned in any special way; it is always positioned according to the normal flow of the page.</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div.static</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static;</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3906084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532D9B-E5C6-49AA-9E7A-0A7D01F8BD86}"/>
              </a:ext>
            </a:extLst>
          </p:cNvPr>
          <p:cNvSpPr>
            <a:spLocks noGrp="1"/>
          </p:cNvSpPr>
          <p:nvPr>
            <p:ph type="title"/>
          </p:nvPr>
        </p:nvSpPr>
        <p:spPr>
          <a:xfrm>
            <a:off x="621792" y="1161288"/>
            <a:ext cx="3602736" cy="4526280"/>
          </a:xfrm>
        </p:spPr>
        <p:txBody>
          <a:bodyPr>
            <a:normAutofit/>
          </a:bodyPr>
          <a:lstStyle/>
          <a:p>
            <a:r>
              <a:rPr lang="en-US" sz="3600" b="1">
                <a:cs typeface="Calibri Light"/>
              </a:rPr>
              <a:t>CSS ELEMENT SELECTOR</a:t>
            </a:r>
          </a:p>
        </p:txBody>
      </p:sp>
      <p:sp>
        <p:nvSpPr>
          <p:cNvPr id="47" name="Rectangle 4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20547EC-33A0-BDB3-DB8A-750798D42AC6}"/>
              </a:ext>
            </a:extLst>
          </p:cNvPr>
          <p:cNvSpPr>
            <a:spLocks noGrp="1"/>
          </p:cNvSpPr>
          <p:nvPr>
            <p:ph idx="1"/>
          </p:nvPr>
        </p:nvSpPr>
        <p:spPr>
          <a:xfrm>
            <a:off x="4672150" y="909597"/>
            <a:ext cx="7371329" cy="4448545"/>
          </a:xfrm>
        </p:spPr>
        <p:txBody>
          <a:bodyPr vert="horz" lIns="91440" tIns="45720" rIns="91440" bIns="45720" rtlCol="0" anchor="ctr">
            <a:normAutofit/>
          </a:bodyPr>
          <a:lstStyle/>
          <a:p>
            <a:r>
              <a:rPr lang="en-US" sz="2200">
                <a:ea typeface="+mn-lt"/>
                <a:cs typeface="+mn-lt"/>
              </a:rPr>
              <a:t>The element selector selects HTML elements based on the element name</a:t>
            </a: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4" name="Footer Placeholder 3">
            <a:extLst>
              <a:ext uri="{FF2B5EF4-FFF2-40B4-BE49-F238E27FC236}">
                <a16:creationId xmlns:a16="http://schemas.microsoft.com/office/drawing/2014/main" id="{A39E3BF1-D435-610D-0D39-F42409031DC3}"/>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EEFBBCD8-002F-BAF9-3C49-E31210848D54}"/>
              </a:ext>
            </a:extLst>
          </p:cNvPr>
          <p:cNvSpPr>
            <a:spLocks noGrp="1"/>
          </p:cNvSpPr>
          <p:nvPr>
            <p:ph type="sldNum" sz="quarter" idx="12"/>
          </p:nvPr>
        </p:nvSpPr>
        <p:spPr>
          <a:xfrm>
            <a:off x="10351362" y="6356350"/>
            <a:ext cx="1002437"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6</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55BEAB35-CD9D-7A72-51B8-93359AC3B95E}"/>
              </a:ext>
            </a:extLst>
          </p:cNvPr>
          <p:cNvPicPr>
            <a:picLocks noChangeAspect="1"/>
          </p:cNvPicPr>
          <p:nvPr/>
        </p:nvPicPr>
        <p:blipFill>
          <a:blip r:embed="rId2"/>
          <a:stretch>
            <a:fillRect/>
          </a:stretch>
        </p:blipFill>
        <p:spPr>
          <a:xfrm>
            <a:off x="4943764" y="1759975"/>
            <a:ext cx="7101031" cy="4423322"/>
          </a:xfrm>
          <a:prstGeom prst="rect">
            <a:avLst/>
          </a:prstGeom>
        </p:spPr>
      </p:pic>
    </p:spTree>
    <p:extLst>
      <p:ext uri="{BB962C8B-B14F-4D97-AF65-F5344CB8AC3E}">
        <p14:creationId xmlns:p14="http://schemas.microsoft.com/office/powerpoint/2010/main" val="1647069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relative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An element with position: relative; is positioned relative to its normal position. </a:t>
            </a:r>
            <a:endParaRPr lang="en-US" sz="2400">
              <a:ea typeface="Verdana"/>
              <a:cs typeface="+mn-lt"/>
            </a:endParaRPr>
          </a:p>
          <a:p>
            <a:r>
              <a:rPr lang="en-US" sz="2400">
                <a:ea typeface="+mn-lt"/>
                <a:cs typeface="+mn-lt"/>
              </a:rPr>
              <a:t>Setting the top, right, bottom, and left properties of a relatively-positioned element will cause it to be adjusted away from its normal position. </a:t>
            </a:r>
            <a:endParaRPr lang="en-US" sz="2400">
              <a:ea typeface="Verdana"/>
              <a:cs typeface="+mn-lt"/>
            </a:endParaRPr>
          </a:p>
          <a:p>
            <a:r>
              <a:rPr lang="en-US" sz="2400">
                <a:ea typeface="+mn-lt"/>
                <a:cs typeface="+mn-lt"/>
              </a:rPr>
              <a:t>Other content will not be adjusted to fit into any gap left by the element.</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div.relative</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relative;</a:t>
            </a:r>
            <a:br>
              <a:rPr lang="en-US">
                <a:latin typeface="Calibri"/>
                <a:ea typeface="Verdana"/>
                <a:cs typeface="Calibri"/>
              </a:rPr>
            </a:br>
            <a:r>
              <a:rPr lang="en-US">
                <a:latin typeface="Calibri"/>
                <a:ea typeface="Verdana"/>
                <a:cs typeface="Calibri"/>
              </a:rPr>
              <a:t>  left: 30px;</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059643829"/>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fixed</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fixed; is positioned relative to the viewport, which means it always stays in the same place even if the page is scrolled. </a:t>
            </a:r>
            <a:endParaRPr lang="en-US" sz="2400">
              <a:cs typeface="Calibri"/>
            </a:endParaRPr>
          </a:p>
          <a:p>
            <a:r>
              <a:rPr lang="en-US" sz="2400">
                <a:ea typeface="+mn-lt"/>
                <a:cs typeface="+mn-lt"/>
              </a:rPr>
              <a:t>The top, right, bottom, and left properties are used to position the element.</a:t>
            </a:r>
          </a:p>
          <a:p>
            <a:r>
              <a:rPr lang="en-US" sz="2400">
                <a:ea typeface="+mn-lt"/>
                <a:cs typeface="+mn-lt"/>
              </a:rPr>
              <a:t> A fixed element does not leave a gap in the page where it would normally have been located. </a:t>
            </a:r>
          </a:p>
          <a:p>
            <a:r>
              <a:rPr lang="en-US" sz="2400">
                <a:ea typeface="+mn-lt"/>
                <a:cs typeface="+mn-lt"/>
              </a:rPr>
              <a:t>Notice the fixed element in the lower-right corner of the page. Here is the CSS that is used:</a:t>
            </a:r>
          </a:p>
          <a:p>
            <a:endParaRPr lang="en-US" sz="2400">
              <a:cs typeface="Calibri"/>
            </a:endParaRPr>
          </a:p>
          <a:p>
            <a:r>
              <a:rPr lang="en-US" sz="2400">
                <a:cs typeface="Calibri"/>
              </a:rPr>
              <a:t>Example:</a:t>
            </a:r>
          </a:p>
          <a:p>
            <a:pPr lvl="1"/>
            <a:r>
              <a:rPr lang="en-US" err="1">
                <a:latin typeface="Calibri"/>
                <a:cs typeface="Calibri"/>
              </a:rPr>
              <a:t>div.fixed</a:t>
            </a:r>
            <a:r>
              <a:rPr lang="en-US">
                <a:latin typeface="Calibri"/>
                <a:cs typeface="Calibri"/>
              </a:rPr>
              <a:t> {</a:t>
            </a:r>
            <a:br>
              <a:rPr lang="en-US">
                <a:latin typeface="Calibri"/>
                <a:cs typeface="Calibri"/>
              </a:rPr>
            </a:br>
            <a:r>
              <a:rPr lang="en-US">
                <a:latin typeface="Calibri"/>
                <a:cs typeface="Calibri"/>
              </a:rPr>
              <a:t>  position: fixed;</a:t>
            </a:r>
            <a:br>
              <a:rPr lang="en-US">
                <a:latin typeface="Calibri"/>
                <a:cs typeface="Calibri"/>
              </a:rPr>
            </a:br>
            <a:r>
              <a:rPr lang="en-US">
                <a:latin typeface="Calibri"/>
                <a:cs typeface="Calibri"/>
              </a:rPr>
              <a:t>  bottom: 0;</a:t>
            </a:r>
            <a:br>
              <a:rPr lang="en-US">
                <a:latin typeface="Calibri"/>
                <a:cs typeface="Calibri"/>
              </a:rPr>
            </a:br>
            <a:r>
              <a:rPr lang="en-US">
                <a:latin typeface="Calibri"/>
                <a:cs typeface="Calibri"/>
              </a:rPr>
              <a:t>  right: 0;</a:t>
            </a:r>
            <a:br>
              <a:rPr lang="en-US">
                <a:latin typeface="Calibri"/>
                <a:cs typeface="Calibri"/>
              </a:rPr>
            </a:br>
            <a:r>
              <a:rPr lang="en-US">
                <a:latin typeface="Calibri"/>
                <a:cs typeface="Calibri"/>
              </a:rPr>
              <a:t>  width: 300px;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7234626"/>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absolute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absolute; is positioned relative to the nearest positioned ancestor (instead of positioned relative to the viewport, like fixed). </a:t>
            </a:r>
          </a:p>
          <a:p>
            <a:r>
              <a:rPr lang="en-US" sz="2400">
                <a:ea typeface="+mn-lt"/>
                <a:cs typeface="+mn-lt"/>
              </a:rPr>
              <a:t>However; if an absolute positioned element has no positioned ancestors, it uses the document body, and moves along with page scrolling.</a:t>
            </a:r>
          </a:p>
          <a:p>
            <a:r>
              <a:rPr lang="en-US" sz="2400">
                <a:ea typeface="+mn-lt"/>
                <a:cs typeface="+mn-lt"/>
              </a:rPr>
              <a:t>Absolute positioned elements are removed from the normal flow, and can overlap elements.</a:t>
            </a:r>
          </a:p>
          <a:p>
            <a:endParaRPr lang="en-US" sz="2400">
              <a:latin typeface="Calibri"/>
              <a:cs typeface="Calibri"/>
            </a:endParaRPr>
          </a:p>
          <a:p>
            <a:r>
              <a:rPr lang="en-US" sz="2400">
                <a:latin typeface="Calibri"/>
                <a:cs typeface="Calibri"/>
              </a:rPr>
              <a:t>Example:</a:t>
            </a:r>
          </a:p>
          <a:p>
            <a:pPr lvl="1"/>
            <a:r>
              <a:rPr lang="en-US" err="1">
                <a:latin typeface="Calibri"/>
                <a:cs typeface="Calibri"/>
              </a:rPr>
              <a:t>div.relative</a:t>
            </a:r>
            <a:r>
              <a:rPr lang="en-US">
                <a:latin typeface="Calibri"/>
                <a:cs typeface="Calibri"/>
              </a:rPr>
              <a:t> {</a:t>
            </a:r>
            <a:br>
              <a:rPr lang="en-US">
                <a:latin typeface="Calibri"/>
                <a:cs typeface="Calibri"/>
              </a:rPr>
            </a:br>
            <a:r>
              <a:rPr lang="en-US">
                <a:latin typeface="Calibri"/>
                <a:cs typeface="Calibri"/>
              </a:rPr>
              <a:t>  position: relative;</a:t>
            </a:r>
            <a:br>
              <a:rPr lang="en-US">
                <a:latin typeface="Calibri"/>
                <a:cs typeface="Calibri"/>
              </a:rPr>
            </a:br>
            <a:r>
              <a:rPr lang="en-US">
                <a:latin typeface="Calibri"/>
                <a:cs typeface="Calibri"/>
              </a:rPr>
              <a:t>  width: 400px;</a:t>
            </a:r>
            <a:br>
              <a:rPr lang="en-US">
                <a:latin typeface="Calibri"/>
                <a:cs typeface="Calibri"/>
              </a:rPr>
            </a:br>
            <a:r>
              <a:rPr lang="en-US">
                <a:latin typeface="Calibri"/>
                <a:cs typeface="Calibri"/>
              </a:rPr>
              <a:t>  height: 200px;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79401112-130E-2E59-5D1A-AFA398893521}"/>
              </a:ext>
            </a:extLst>
          </p:cNvPr>
          <p:cNvSpPr txBox="1"/>
          <p:nvPr/>
        </p:nvSpPr>
        <p:spPr>
          <a:xfrm>
            <a:off x="6724495" y="3751022"/>
            <a:ext cx="340332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div.absolute</a:t>
            </a:r>
            <a:r>
              <a:rPr lang="en-US">
                <a:cs typeface="Calibri"/>
              </a:rPr>
              <a:t> {</a:t>
            </a:r>
            <a:br>
              <a:rPr lang="en-US">
                <a:cs typeface="Calibri"/>
              </a:rPr>
            </a:br>
            <a:r>
              <a:rPr lang="en-US">
                <a:cs typeface="Calibri"/>
              </a:rPr>
              <a:t>  position: absolute;</a:t>
            </a:r>
            <a:br>
              <a:rPr lang="en-US">
                <a:cs typeface="Calibri"/>
              </a:rPr>
            </a:br>
            <a:r>
              <a:rPr lang="en-US">
                <a:cs typeface="Calibri"/>
              </a:rPr>
              <a:t>  top: 80px;</a:t>
            </a:r>
            <a:br>
              <a:rPr lang="en-US">
                <a:cs typeface="Calibri"/>
              </a:rPr>
            </a:br>
            <a:r>
              <a:rPr lang="en-US">
                <a:cs typeface="Calibri"/>
              </a:rPr>
              <a:t>  right: 0;</a:t>
            </a:r>
            <a:br>
              <a:rPr lang="en-US">
                <a:cs typeface="Calibri"/>
              </a:rPr>
            </a:br>
            <a:r>
              <a:rPr lang="en-US">
                <a:cs typeface="Calibri"/>
              </a:rPr>
              <a:t>  width: 200px;</a:t>
            </a:r>
            <a:br>
              <a:rPr lang="en-US">
                <a:cs typeface="Calibri"/>
              </a:rPr>
            </a:br>
            <a:r>
              <a:rPr lang="en-US">
                <a:cs typeface="Calibri"/>
              </a:rPr>
              <a:t>  height: 100px;</a:t>
            </a:r>
            <a:br>
              <a:rPr lang="en-US">
                <a:cs typeface="Calibri"/>
              </a:rPr>
            </a:br>
            <a:r>
              <a:rPr lang="en-US">
                <a:cs typeface="Calibri"/>
              </a:rPr>
              <a:t>  border: 3px solid #73AD21;</a:t>
            </a:r>
            <a:br>
              <a:rPr lang="en-US">
                <a:cs typeface="Calibri"/>
              </a:rPr>
            </a:br>
            <a:r>
              <a:rPr lang="en-US">
                <a:cs typeface="Calibri"/>
              </a:rPr>
              <a:t>}</a:t>
            </a:r>
            <a:endParaRPr lang="en-US"/>
          </a:p>
        </p:txBody>
      </p:sp>
    </p:spTree>
    <p:extLst>
      <p:ext uri="{BB962C8B-B14F-4D97-AF65-F5344CB8AC3E}">
        <p14:creationId xmlns:p14="http://schemas.microsoft.com/office/powerpoint/2010/main" val="2763269222"/>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sticky</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An element with position: sticky; is positioned based on the user's scroll position. </a:t>
            </a:r>
          </a:p>
          <a:p>
            <a:r>
              <a:rPr lang="en-US" sz="2400">
                <a:ea typeface="+mn-lt"/>
                <a:cs typeface="+mn-lt"/>
              </a:rPr>
              <a:t>A sticky element toggles between relative and fixed, depending on the scroll position. </a:t>
            </a:r>
          </a:p>
          <a:p>
            <a:r>
              <a:rPr lang="en-US" sz="2400">
                <a:ea typeface="+mn-lt"/>
                <a:cs typeface="+mn-lt"/>
              </a:rPr>
              <a:t>It is positioned relative until a given offset position is met in the viewport - then it "sticks" in place (like </a:t>
            </a:r>
            <a:r>
              <a:rPr lang="en-US" sz="2400" err="1">
                <a:ea typeface="+mn-lt"/>
                <a:cs typeface="+mn-lt"/>
              </a:rPr>
              <a:t>position:</a:t>
            </a:r>
            <a:r>
              <a:rPr lang="en-US" sz="2400" err="1">
                <a:solidFill>
                  <a:srgbClr val="000000"/>
                </a:solidFill>
                <a:latin typeface="Calibri"/>
                <a:ea typeface="+mn-lt"/>
                <a:cs typeface="+mn-lt"/>
              </a:rPr>
              <a:t>fixed</a:t>
            </a:r>
            <a:r>
              <a:rPr lang="en-US" sz="2400">
                <a:ea typeface="+mn-lt"/>
                <a:cs typeface="+mn-lt"/>
              </a:rPr>
              <a:t>).</a:t>
            </a:r>
          </a:p>
          <a:p>
            <a:endParaRPr lang="en-US" sz="2400">
              <a:cs typeface="Calibri"/>
            </a:endParaRPr>
          </a:p>
          <a:p>
            <a:r>
              <a:rPr lang="en-US" sz="2400">
                <a:cs typeface="Calibri"/>
              </a:rPr>
              <a:t>Example:</a:t>
            </a:r>
          </a:p>
          <a:p>
            <a:pPr lvl="1"/>
            <a:r>
              <a:rPr lang="en-US" err="1">
                <a:latin typeface="Calibri"/>
                <a:cs typeface="Calibri"/>
              </a:rPr>
              <a:t>div.sticky</a:t>
            </a:r>
            <a:r>
              <a:rPr lang="en-US">
                <a:latin typeface="Calibri"/>
                <a:cs typeface="Calibri"/>
              </a:rPr>
              <a:t> {</a:t>
            </a:r>
            <a:br>
              <a:rPr lang="en-US">
                <a:latin typeface="Calibri"/>
                <a:cs typeface="Calibri"/>
              </a:rPr>
            </a:br>
            <a:r>
              <a:rPr lang="en-US">
                <a:latin typeface="Calibri"/>
                <a:cs typeface="Calibri"/>
              </a:rPr>
              <a:t>  position: -</a:t>
            </a:r>
            <a:r>
              <a:rPr lang="en-US" err="1">
                <a:latin typeface="Calibri"/>
                <a:cs typeface="Calibri"/>
              </a:rPr>
              <a:t>webkit</a:t>
            </a:r>
            <a:r>
              <a:rPr lang="en-US">
                <a:latin typeface="Calibri"/>
                <a:cs typeface="Calibri"/>
              </a:rPr>
              <a:t>-sticky; /* Safari */</a:t>
            </a:r>
            <a:br>
              <a:rPr lang="en-US">
                <a:latin typeface="Calibri"/>
                <a:cs typeface="Calibri"/>
              </a:rPr>
            </a:br>
            <a:r>
              <a:rPr lang="en-US">
                <a:latin typeface="Calibri"/>
                <a:cs typeface="Calibri"/>
              </a:rPr>
              <a:t>  position: sticky;</a:t>
            </a:r>
            <a:br>
              <a:rPr lang="en-US">
                <a:latin typeface="Calibri"/>
                <a:cs typeface="Calibri"/>
              </a:rPr>
            </a:br>
            <a:r>
              <a:rPr lang="en-US">
                <a:latin typeface="Calibri"/>
                <a:cs typeface="Calibri"/>
              </a:rPr>
              <a:t>  top: 0;</a:t>
            </a:r>
            <a:br>
              <a:rPr lang="en-US">
                <a:latin typeface="Calibri"/>
                <a:cs typeface="Calibri"/>
              </a:rPr>
            </a:br>
            <a:r>
              <a:rPr lang="en-US">
                <a:latin typeface="Calibri"/>
                <a:cs typeface="Calibri"/>
              </a:rPr>
              <a:t>  background-color: green;</a:t>
            </a:r>
            <a:br>
              <a:rPr lang="en-US">
                <a:latin typeface="Calibri"/>
                <a:cs typeface="Calibri"/>
              </a:rPr>
            </a:br>
            <a:r>
              <a:rPr lang="en-US">
                <a:latin typeface="Calibri"/>
                <a:cs typeface="Calibri"/>
              </a:rPr>
              <a:t>  border: 2px solid #4CAF50;</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784923322"/>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Z-Index</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70000" lnSpcReduction="20000"/>
          </a:bodyPr>
          <a:lstStyle/>
          <a:p>
            <a:r>
              <a:rPr lang="en-US" sz="2400">
                <a:ea typeface="+mn-lt"/>
                <a:cs typeface="+mn-lt"/>
              </a:rPr>
              <a:t>The z-index property specifies the stack order of an element.</a:t>
            </a:r>
          </a:p>
          <a:p>
            <a:r>
              <a:rPr lang="en-US" sz="2400">
                <a:ea typeface="+mn-lt"/>
                <a:cs typeface="+mn-lt"/>
              </a:rPr>
              <a:t>When elements are positioned, they can overlap other elements. </a:t>
            </a:r>
          </a:p>
          <a:p>
            <a:r>
              <a:rPr lang="en-US" sz="2400">
                <a:ea typeface="+mn-lt"/>
                <a:cs typeface="+mn-lt"/>
              </a:rPr>
              <a:t>The z-index property specifies the stack order of an element (which element should be placed in front of, or behind, the others). </a:t>
            </a:r>
          </a:p>
          <a:p>
            <a:r>
              <a:rPr lang="en-US" sz="2400">
                <a:ea typeface="+mn-lt"/>
                <a:cs typeface="+mn-lt"/>
              </a:rPr>
              <a:t>An element can have a positive or negative stack order.</a:t>
            </a:r>
          </a:p>
          <a:p>
            <a:r>
              <a:rPr lang="en-US" sz="2400">
                <a:ea typeface="+mn-lt"/>
                <a:cs typeface="+mn-lt"/>
              </a:rPr>
              <a:t>Z-Index works only on positioned elements and flex items.</a:t>
            </a:r>
            <a:endParaRPr lang="en-US" sz="2400">
              <a:latin typeface="Calibri"/>
              <a:cs typeface="Calibri"/>
            </a:endParaRPr>
          </a:p>
          <a:p>
            <a:r>
              <a:rPr lang="en-US" sz="2400">
                <a:ea typeface="+mn-lt"/>
                <a:cs typeface="+mn-lt"/>
              </a:rPr>
              <a:t>If two positioned elements overlap each other without a z-index specified, the element defined last in the HTML code will be shown on top.</a:t>
            </a:r>
            <a:endParaRPr lang="en-US" sz="2400">
              <a:latin typeface="Calibri"/>
              <a:cs typeface="Calibri"/>
            </a:endParaRPr>
          </a:p>
          <a:p>
            <a:pPr marL="0" indent="0">
              <a:buNone/>
            </a:pPr>
            <a:endParaRPr lang="en-US" sz="2400">
              <a:latin typeface="Calibri"/>
              <a:cs typeface="Calibri"/>
            </a:endParaRPr>
          </a:p>
          <a:p>
            <a:r>
              <a:rPr lang="en-US" sz="2400">
                <a:latin typeface="Calibri"/>
                <a:cs typeface="Calibri"/>
              </a:rPr>
              <a:t>Example</a:t>
            </a:r>
          </a:p>
          <a:p>
            <a:pPr lvl="1"/>
            <a:r>
              <a:rPr lang="en-US" err="1">
                <a:latin typeface="Calibri"/>
                <a:cs typeface="Calibri"/>
              </a:rPr>
              <a:t>img</a:t>
            </a:r>
            <a:r>
              <a:rPr lang="en-US">
                <a:latin typeface="Calibri"/>
                <a:cs typeface="Calibri"/>
              </a:rPr>
              <a:t> {</a:t>
            </a:r>
          </a:p>
          <a:p>
            <a:pPr marL="457200" lvl="1" indent="0">
              <a:buNone/>
            </a:pPr>
            <a:r>
              <a:rPr lang="en-US">
                <a:latin typeface="Calibri"/>
                <a:cs typeface="Calibri"/>
              </a:rPr>
              <a:t>       position: absolute;</a:t>
            </a:r>
          </a:p>
          <a:p>
            <a:pPr marL="457200" lvl="1" indent="0">
              <a:buNone/>
            </a:pPr>
            <a:r>
              <a:rPr lang="en-US">
                <a:latin typeface="Calibri"/>
                <a:cs typeface="Calibri"/>
              </a:rPr>
              <a:t>       left: 0px;</a:t>
            </a:r>
          </a:p>
          <a:p>
            <a:pPr marL="457200" lvl="1" indent="0">
              <a:buNone/>
            </a:pPr>
            <a:r>
              <a:rPr lang="en-US">
                <a:latin typeface="Calibri"/>
                <a:cs typeface="Calibri"/>
              </a:rPr>
              <a:t>       top: 0px;</a:t>
            </a:r>
          </a:p>
          <a:p>
            <a:pPr marL="457200" lvl="1" indent="0">
              <a:buNone/>
            </a:pPr>
            <a:r>
              <a:rPr lang="en-US">
                <a:latin typeface="Calibri"/>
                <a:cs typeface="Calibri"/>
              </a:rPr>
              <a:t>       z-index: -1;</a:t>
            </a:r>
          </a:p>
          <a:p>
            <a:pPr marL="457200" lvl="1" indent="0">
              <a:buNone/>
            </a:pPr>
            <a:r>
              <a:rPr lang="en-US">
                <a:latin typeface="Calibri"/>
                <a:cs typeface="Calibri"/>
              </a:rPr>
              <a:t>    }</a:t>
            </a:r>
          </a:p>
          <a:p>
            <a:endParaRPr lang="en-US" sz="2400">
              <a:latin typeface="Calibri"/>
              <a:cs typeface="Calibri"/>
            </a:endParaRPr>
          </a:p>
          <a:p>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989965248"/>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75F46B-3FEA-8F41-54DB-FCE906E24449}"/>
              </a:ext>
            </a:extLst>
          </p:cNvPr>
          <p:cNvSpPr>
            <a:spLocks noGrp="1"/>
          </p:cNvSpPr>
          <p:nvPr>
            <p:ph type="title"/>
          </p:nvPr>
        </p:nvSpPr>
        <p:spPr/>
        <p:txBody>
          <a:bodyPr/>
          <a:lstStyle/>
          <a:p>
            <a:r>
              <a:rPr lang="en-US" b="1">
                <a:latin typeface="Calibri"/>
                <a:cs typeface="Calibri Light"/>
              </a:rPr>
              <a:t>CSS Overflow</a:t>
            </a:r>
            <a:endParaRPr lang="en-US" b="1">
              <a:latin typeface="Calibri"/>
              <a:cs typeface="Calibri"/>
            </a:endParaRPr>
          </a:p>
        </p:txBody>
      </p:sp>
      <p:sp>
        <p:nvSpPr>
          <p:cNvPr id="9" name="Content Placeholder 8">
            <a:extLst>
              <a:ext uri="{FF2B5EF4-FFF2-40B4-BE49-F238E27FC236}">
                <a16:creationId xmlns:a16="http://schemas.microsoft.com/office/drawing/2014/main" id="{9D21ADB1-6037-E4C4-5F0C-343487AF3A67}"/>
              </a:ext>
            </a:extLst>
          </p:cNvPr>
          <p:cNvSpPr>
            <a:spLocks noGrp="1"/>
          </p:cNvSpPr>
          <p:nvPr>
            <p:ph idx="1"/>
          </p:nvPr>
        </p:nvSpPr>
        <p:spPr>
          <a:xfrm>
            <a:off x="838200" y="1825625"/>
            <a:ext cx="10515600" cy="4523866"/>
          </a:xfrm>
        </p:spPr>
        <p:txBody>
          <a:bodyPr vert="horz" lIns="91440" tIns="45720" rIns="91440" bIns="45720" rtlCol="0" anchor="t">
            <a:normAutofit/>
          </a:bodyPr>
          <a:lstStyle/>
          <a:p>
            <a:pPr marL="0" indent="0">
              <a:buNone/>
            </a:pPr>
            <a:r>
              <a:rPr lang="en-US" sz="2000">
                <a:latin typeface="Calibri"/>
                <a:ea typeface="+mn-lt"/>
                <a:cs typeface="+mn-lt"/>
              </a:rPr>
              <a:t>The overflow property specifies whether to clip the content or to add scrollbars when the content of an element is too big to fit in the specified area. </a:t>
            </a:r>
            <a:endParaRPr lang="en-US" sz="2000">
              <a:latin typeface="Calibri"/>
              <a:ea typeface="+mn-lt"/>
              <a:cs typeface="Times New Roman"/>
            </a:endParaRPr>
          </a:p>
          <a:p>
            <a:pPr marL="0" indent="0">
              <a:buNone/>
            </a:pPr>
            <a:r>
              <a:rPr lang="en-US" sz="2000">
                <a:latin typeface="Calibri"/>
                <a:ea typeface="+mn-lt"/>
                <a:cs typeface="+mn-lt"/>
              </a:rPr>
              <a:t>The overflow property has the following values: </a:t>
            </a:r>
            <a:endParaRPr lang="en-US" sz="2000">
              <a:latin typeface="Calibri"/>
              <a:ea typeface="+mn-lt"/>
              <a:cs typeface="Times New Roman"/>
            </a:endParaRPr>
          </a:p>
          <a:p>
            <a:r>
              <a:rPr lang="en-US" sz="2000">
                <a:latin typeface="Calibri"/>
                <a:ea typeface="+mn-lt"/>
                <a:cs typeface="+mn-lt"/>
              </a:rPr>
              <a:t>visible - Default. The overflow is not clipped. The content renders outside the element's box </a:t>
            </a:r>
            <a:endParaRPr lang="en-US" sz="2000">
              <a:latin typeface="Calibri"/>
              <a:ea typeface="+mn-lt"/>
              <a:cs typeface="Times New Roman"/>
            </a:endParaRPr>
          </a:p>
          <a:p>
            <a:r>
              <a:rPr lang="en-US" sz="2000">
                <a:latin typeface="Calibri"/>
                <a:ea typeface="+mn-lt"/>
                <a:cs typeface="+mn-lt"/>
              </a:rPr>
              <a:t>hidden - The overflow is clipped, and the rest of the content will be invisible </a:t>
            </a:r>
            <a:endParaRPr lang="en-US" sz="2000">
              <a:latin typeface="Calibri"/>
              <a:ea typeface="+mn-lt"/>
              <a:cs typeface="Times New Roman"/>
            </a:endParaRPr>
          </a:p>
          <a:p>
            <a:r>
              <a:rPr lang="en-US" sz="2000">
                <a:latin typeface="Calibri"/>
                <a:ea typeface="+mn-lt"/>
                <a:cs typeface="+mn-lt"/>
              </a:rPr>
              <a:t>scroll - The overflow is clipped, and a scrollbar is added to see the rest of the content </a:t>
            </a:r>
            <a:endParaRPr lang="en-US" sz="2000">
              <a:latin typeface="Calibri"/>
              <a:ea typeface="+mn-lt"/>
              <a:cs typeface="Times New Roman"/>
            </a:endParaRPr>
          </a:p>
          <a:p>
            <a:r>
              <a:rPr lang="en-US" sz="2000">
                <a:latin typeface="Calibri"/>
                <a:ea typeface="+mn-lt"/>
                <a:cs typeface="+mn-lt"/>
              </a:rPr>
              <a:t>auto - Similar to scroll, but it adds scrollbars only when necessary</a:t>
            </a:r>
            <a:endParaRPr lang="en-US" sz="2000">
              <a:latin typeface="Calibri"/>
              <a:cs typeface="Times New Roman"/>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26099254"/>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39EE37C1-AD2A-879F-2FAD-A175F092FD13}"/>
              </a:ext>
            </a:extLst>
          </p:cNvPr>
          <p:cNvSpPr txBox="1"/>
          <p:nvPr/>
        </p:nvSpPr>
        <p:spPr>
          <a:xfrm>
            <a:off x="583722" y="986287"/>
            <a:ext cx="1103893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Calibri"/>
                <a:ea typeface="+mn-lt"/>
                <a:cs typeface="Segoe UI"/>
              </a:rPr>
              <a:t>overflow: visible </a:t>
            </a:r>
            <a:endParaRPr lang="en-US" sz="2600" b="1">
              <a:latin typeface="Calibri"/>
              <a:cs typeface="Segoe UI"/>
            </a:endParaRPr>
          </a:p>
          <a:p>
            <a:endParaRPr lang="en-US" sz="2600" b="1">
              <a:latin typeface="Calibri"/>
              <a:ea typeface="+mn-lt"/>
              <a:cs typeface="Segoe UI"/>
            </a:endParaRPr>
          </a:p>
          <a:p>
            <a:r>
              <a:rPr lang="en-US" sz="2000">
                <a:latin typeface="Calibri"/>
                <a:ea typeface="+mn-lt"/>
                <a:cs typeface="+mn-lt"/>
              </a:rPr>
              <a:t>By default, the overflow is visible, meaning that it is not clipped, and it renders outside the element's box: </a:t>
            </a:r>
            <a:endParaRPr lang="en-US" sz="2000">
              <a:latin typeface="Calibri"/>
              <a:cs typeface="Times New Roman"/>
            </a:endParaRPr>
          </a:p>
          <a:p>
            <a:r>
              <a:rPr lang="en-US" sz="2000">
                <a:latin typeface="Calibri"/>
                <a:ea typeface="+mn-lt"/>
                <a:cs typeface="+mn-lt"/>
              </a:rPr>
              <a:t>You can use the overflow property when you want to have better control of the layout. </a:t>
            </a:r>
          </a:p>
          <a:p>
            <a:r>
              <a:rPr lang="en-US" sz="2000">
                <a:latin typeface="Calibri"/>
                <a:ea typeface="+mn-lt"/>
                <a:cs typeface="+mn-lt"/>
              </a:rPr>
              <a:t>The overflow property specifies what happens if content overflows an element's box. </a:t>
            </a:r>
          </a:p>
          <a:p>
            <a:endParaRPr lang="en-US" sz="2000">
              <a:latin typeface="Calibri"/>
              <a:ea typeface="+mn-lt"/>
              <a:cs typeface="+mn-lt"/>
            </a:endParaRPr>
          </a:p>
          <a:p>
            <a:r>
              <a:rPr lang="en-US" sz="2000">
                <a:latin typeface="Calibri"/>
                <a:ea typeface="+mn-lt"/>
                <a:cs typeface="+mn-lt"/>
              </a:rPr>
              <a:t>Example:</a:t>
            </a:r>
          </a:p>
          <a:p>
            <a:endParaRPr lang="en-US" sz="2000">
              <a:cs typeface="Calibri"/>
            </a:endParaRPr>
          </a:p>
          <a:p>
            <a:r>
              <a:rPr lang="en-US" sz="2000">
                <a:latin typeface="Calibri"/>
                <a:ea typeface="+mn-lt"/>
                <a:cs typeface="+mn-lt"/>
              </a:rPr>
              <a:t>div { width: 200px; height: 65px; </a:t>
            </a:r>
          </a:p>
          <a:p>
            <a:r>
              <a:rPr lang="en-US" sz="2000">
                <a:latin typeface="Calibri"/>
                <a:ea typeface="+mn-lt"/>
                <a:cs typeface="+mn-lt"/>
              </a:rPr>
              <a:t>background-color: coral; </a:t>
            </a:r>
          </a:p>
          <a:p>
            <a:r>
              <a:rPr lang="en-US" sz="2000">
                <a:latin typeface="Calibri"/>
                <a:ea typeface="+mn-lt"/>
                <a:cs typeface="+mn-lt"/>
              </a:rPr>
              <a:t>overflow: visible; }</a:t>
            </a:r>
            <a:endParaRPr lang="en-US" sz="2000">
              <a:latin typeface="Calibri"/>
              <a:cs typeface="Calibri"/>
            </a:endParaRPr>
          </a:p>
        </p:txBody>
      </p:sp>
    </p:spTree>
    <p:extLst>
      <p:ext uri="{BB962C8B-B14F-4D97-AF65-F5344CB8AC3E}">
        <p14:creationId xmlns:p14="http://schemas.microsoft.com/office/powerpoint/2010/main" val="855278999"/>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hidden </a:t>
            </a:r>
            <a:endParaRPr lang="en-US" sz="2600"/>
          </a:p>
          <a:p>
            <a:endParaRPr lang="en-US">
              <a:ea typeface="+mn-lt"/>
              <a:cs typeface="+mn-lt"/>
            </a:endParaRPr>
          </a:p>
          <a:p>
            <a:endParaRPr lang="en-US">
              <a:ea typeface="+mn-lt"/>
              <a:cs typeface="+mn-lt"/>
            </a:endParaRPr>
          </a:p>
          <a:p>
            <a:endParaRPr lang="en-US">
              <a:ea typeface="+mn-lt"/>
              <a:cs typeface="+mn-lt"/>
            </a:endParaRPr>
          </a:p>
          <a:p>
            <a:r>
              <a:rPr lang="en-US" sz="2000">
                <a:ea typeface="+mn-lt"/>
                <a:cs typeface="+mn-lt"/>
              </a:rPr>
              <a:t>With the hidden value, the overflow is clipped, and the rest of the content is hidden: You can use the overflow property when you want to have better control of the layout. The overflow property specifies what happens if content overflows an element's box.</a:t>
            </a:r>
          </a:p>
          <a:p>
            <a:endParaRPr lang="en-US" sz="2000">
              <a:ea typeface="+mn-lt"/>
              <a:cs typeface="+mn-lt"/>
            </a:endParaRPr>
          </a:p>
          <a:p>
            <a:r>
              <a:rPr lang="en-US" sz="2000">
                <a:ea typeface="+mn-lt"/>
                <a:cs typeface="+mn-lt"/>
              </a:rPr>
              <a:t>Example:</a:t>
            </a:r>
            <a:endParaRPr lang="en-US"/>
          </a:p>
          <a:p>
            <a:endParaRPr lang="en-US" sz="2000">
              <a:ea typeface="+mn-lt"/>
              <a:cs typeface="+mn-lt"/>
            </a:endParaRPr>
          </a:p>
          <a:p>
            <a:r>
              <a:rPr lang="en-US" sz="2000">
                <a:ea typeface="+mn-lt"/>
                <a:cs typeface="+mn-lt"/>
              </a:rPr>
              <a:t> div { overflow: hidden; }</a:t>
            </a:r>
            <a:endParaRPr lang="en-US" sz="2000">
              <a:cs typeface="Calibri"/>
            </a:endParaRPr>
          </a:p>
        </p:txBody>
      </p:sp>
    </p:spTree>
    <p:extLst>
      <p:ext uri="{BB962C8B-B14F-4D97-AF65-F5344CB8AC3E}">
        <p14:creationId xmlns:p14="http://schemas.microsoft.com/office/powerpoint/2010/main" val="571329372"/>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scroll </a:t>
            </a:r>
            <a:endParaRPr lang="en-US" sz="2600">
              <a:ea typeface="+mn-lt"/>
              <a:cs typeface="+mn-lt"/>
            </a:endParaRPr>
          </a:p>
          <a:p>
            <a:endParaRPr lang="en-US" sz="2000">
              <a:ea typeface="+mn-lt"/>
              <a:cs typeface="+mn-lt"/>
            </a:endParaRPr>
          </a:p>
          <a:p>
            <a:endParaRPr lang="en-US" sz="2000">
              <a:ea typeface="+mn-lt"/>
              <a:cs typeface="+mn-lt"/>
            </a:endParaRPr>
          </a:p>
          <a:p>
            <a:r>
              <a:rPr lang="en-US" sz="2000">
                <a:ea typeface="+mn-lt"/>
                <a:cs typeface="+mn-lt"/>
              </a:rPr>
              <a:t>Setting the value to scroll, the overflow is clipped and a scrollbar is added to scroll inside the box. </a:t>
            </a:r>
          </a:p>
          <a:p>
            <a:r>
              <a:rPr lang="en-US" sz="2000">
                <a:ea typeface="+mn-lt"/>
                <a:cs typeface="+mn-lt"/>
              </a:rPr>
              <a:t>Note that this will add a scrollbar both horizontally and vertically (even if you do not need it): </a:t>
            </a:r>
          </a:p>
          <a:p>
            <a:r>
              <a:rPr lang="en-US" sz="2000">
                <a:ea typeface="+mn-lt"/>
                <a:cs typeface="+mn-lt"/>
              </a:rPr>
              <a:t>You can use the overflow property when you want to have better control of the layout. </a:t>
            </a:r>
          </a:p>
          <a:p>
            <a:r>
              <a:rPr lang="en-US" sz="2000">
                <a:ea typeface="+mn-lt"/>
                <a:cs typeface="+mn-lt"/>
              </a:rPr>
              <a:t>The overflow property specifies what happens if content overflows an element's box.</a:t>
            </a:r>
          </a:p>
          <a:p>
            <a:endParaRPr lang="en-US" sz="2000">
              <a:ea typeface="+mn-lt"/>
              <a:cs typeface="+mn-lt"/>
            </a:endParaRPr>
          </a:p>
          <a:p>
            <a:r>
              <a:rPr lang="en-US" sz="2000">
                <a:ea typeface="+mn-lt"/>
                <a:cs typeface="+mn-lt"/>
              </a:rPr>
              <a:t> Example :</a:t>
            </a:r>
          </a:p>
          <a:p>
            <a:endParaRPr lang="en-US" sz="2000">
              <a:ea typeface="+mn-lt"/>
              <a:cs typeface="+mn-lt"/>
            </a:endParaRPr>
          </a:p>
          <a:p>
            <a:r>
              <a:rPr lang="en-US" sz="2000">
                <a:ea typeface="+mn-lt"/>
                <a:cs typeface="+mn-lt"/>
              </a:rPr>
              <a:t>div { overflow: scroll; }</a:t>
            </a:r>
            <a:endParaRPr lang="en-US" sz="2000">
              <a:cs typeface="Calibri"/>
            </a:endParaRPr>
          </a:p>
        </p:txBody>
      </p:sp>
    </p:spTree>
    <p:extLst>
      <p:ext uri="{BB962C8B-B14F-4D97-AF65-F5344CB8AC3E}">
        <p14:creationId xmlns:p14="http://schemas.microsoft.com/office/powerpoint/2010/main" val="1264206580"/>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auto </a:t>
            </a:r>
            <a:endParaRPr lang="en-US"/>
          </a:p>
          <a:p>
            <a:endParaRPr lang="en-US" sz="2600">
              <a:ea typeface="+mn-lt"/>
              <a:cs typeface="+mn-lt"/>
            </a:endParaRPr>
          </a:p>
          <a:p>
            <a:endParaRPr lang="en-US" sz="2600">
              <a:ea typeface="+mn-lt"/>
              <a:cs typeface="+mn-lt"/>
            </a:endParaRPr>
          </a:p>
          <a:p>
            <a:r>
              <a:rPr lang="en-US" sz="2600">
                <a:ea typeface="+mn-lt"/>
                <a:cs typeface="+mn-lt"/>
              </a:rPr>
              <a:t>The auto value is similar to scroll, but it adds scrollbars only when necessary: </a:t>
            </a:r>
            <a:endParaRPr lang="en-US">
              <a:ea typeface="+mn-lt"/>
              <a:cs typeface="+mn-lt"/>
            </a:endParaRPr>
          </a:p>
          <a:p>
            <a:r>
              <a:rPr lang="en-US" sz="2600">
                <a:ea typeface="+mn-lt"/>
                <a:cs typeface="+mn-lt"/>
              </a:rPr>
              <a:t>You can use the overflow property when you want to have better control of the layout. </a:t>
            </a:r>
            <a:endParaRPr lang="en-US">
              <a:ea typeface="+mn-lt"/>
              <a:cs typeface="+mn-lt"/>
            </a:endParaRPr>
          </a:p>
          <a:p>
            <a:r>
              <a:rPr lang="en-US" sz="2600">
                <a:ea typeface="+mn-lt"/>
                <a:cs typeface="+mn-lt"/>
              </a:rPr>
              <a:t>The overflow property specifies what happens if content overflows an element's box. </a:t>
            </a:r>
            <a:endParaRPr lang="en-US">
              <a:ea typeface="+mn-lt"/>
              <a:cs typeface="+mn-lt"/>
            </a:endParaRPr>
          </a:p>
          <a:p>
            <a:endParaRPr lang="en-US" sz="2600">
              <a:ea typeface="+mn-lt"/>
              <a:cs typeface="+mn-lt"/>
            </a:endParaRPr>
          </a:p>
          <a:p>
            <a:r>
              <a:rPr lang="en-US" sz="2600">
                <a:ea typeface="+mn-lt"/>
                <a:cs typeface="+mn-lt"/>
              </a:rPr>
              <a:t>Example:</a:t>
            </a:r>
            <a:endParaRPr lang="en-US">
              <a:ea typeface="+mn-lt"/>
              <a:cs typeface="+mn-lt"/>
            </a:endParaRPr>
          </a:p>
          <a:p>
            <a:endParaRPr lang="en-US" sz="2600">
              <a:ea typeface="+mn-lt"/>
              <a:cs typeface="+mn-lt"/>
            </a:endParaRPr>
          </a:p>
          <a:p>
            <a:r>
              <a:rPr lang="en-US" sz="2600">
                <a:ea typeface="+mn-lt"/>
                <a:cs typeface="+mn-lt"/>
              </a:rPr>
              <a:t> div { overflow: auto; }</a:t>
            </a:r>
            <a:endParaRPr lang="en-US">
              <a:cs typeface="Calibri"/>
            </a:endParaRPr>
          </a:p>
        </p:txBody>
      </p:sp>
    </p:spTree>
    <p:extLst>
      <p:ext uri="{BB962C8B-B14F-4D97-AF65-F5344CB8AC3E}">
        <p14:creationId xmlns:p14="http://schemas.microsoft.com/office/powerpoint/2010/main" val="8457904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1D748-9DFF-A047-0548-4C497B0EED95}"/>
              </a:ext>
            </a:extLst>
          </p:cNvPr>
          <p:cNvSpPr>
            <a:spLocks noGrp="1"/>
          </p:cNvSpPr>
          <p:nvPr>
            <p:ph type="title"/>
          </p:nvPr>
        </p:nvSpPr>
        <p:spPr>
          <a:xfrm>
            <a:off x="1115568" y="548640"/>
            <a:ext cx="10168128" cy="1179576"/>
          </a:xfrm>
        </p:spPr>
        <p:txBody>
          <a:bodyPr>
            <a:normAutofit/>
          </a:bodyPr>
          <a:lstStyle/>
          <a:p>
            <a:r>
              <a:rPr lang="en-US" sz="3600" b="1">
                <a:cs typeface="Calibri Light"/>
              </a:rPr>
              <a:t>CSS ID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AA4C79-65AB-8C1B-8BEE-0C9C2E13781F}"/>
              </a:ext>
            </a:extLst>
          </p:cNvPr>
          <p:cNvSpPr>
            <a:spLocks noGrp="1"/>
          </p:cNvSpPr>
          <p:nvPr>
            <p:ph idx="1"/>
          </p:nvPr>
        </p:nvSpPr>
        <p:spPr>
          <a:xfrm>
            <a:off x="1115568" y="1872343"/>
            <a:ext cx="10168128" cy="4542745"/>
          </a:xfrm>
        </p:spPr>
        <p:txBody>
          <a:bodyPr vert="horz" lIns="91440" tIns="45720" rIns="91440" bIns="45720" rtlCol="0" anchor="t">
            <a:normAutofit/>
          </a:bodyPr>
          <a:lstStyle/>
          <a:p>
            <a:pPr marL="0" indent="0">
              <a:buNone/>
            </a:pPr>
            <a:endParaRPr lang="en-US" sz="1100">
              <a:cs typeface="Calibri"/>
            </a:endParaRPr>
          </a:p>
          <a:p>
            <a:r>
              <a:rPr lang="en-US" sz="2200">
                <a:ea typeface="+mn-lt"/>
                <a:cs typeface="+mn-lt"/>
              </a:rPr>
              <a:t>The id selector uses the id attribute of an HTML element to select a specific element.</a:t>
            </a:r>
            <a:endParaRPr lang="en-US" sz="2200">
              <a:cs typeface="Calibri"/>
            </a:endParaRPr>
          </a:p>
          <a:p>
            <a:r>
              <a:rPr lang="en-US" sz="2200">
                <a:ea typeface="+mn-lt"/>
                <a:cs typeface="+mn-lt"/>
              </a:rPr>
              <a:t>To select an element with a specific id, write a hash (#) character, followed by the id of the element.</a:t>
            </a:r>
            <a:endParaRPr lang="en-US" sz="2200"/>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5B6F5F47-F44A-1365-943C-D548375DD6E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3E97BD3-D579-7927-F69B-92E32F73C76E}"/>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7</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585B4ADC-3A7F-7449-07D5-E515D6947F51}"/>
              </a:ext>
            </a:extLst>
          </p:cNvPr>
          <p:cNvPicPr>
            <a:picLocks noChangeAspect="1"/>
          </p:cNvPicPr>
          <p:nvPr/>
        </p:nvPicPr>
        <p:blipFill>
          <a:blip r:embed="rId2"/>
          <a:stretch>
            <a:fillRect/>
          </a:stretch>
        </p:blipFill>
        <p:spPr>
          <a:xfrm>
            <a:off x="1968789" y="3427719"/>
            <a:ext cx="9254836" cy="2929047"/>
          </a:xfrm>
          <a:prstGeom prst="rect">
            <a:avLst/>
          </a:prstGeom>
        </p:spPr>
      </p:pic>
    </p:spTree>
    <p:extLst>
      <p:ext uri="{BB962C8B-B14F-4D97-AF65-F5344CB8AC3E}">
        <p14:creationId xmlns:p14="http://schemas.microsoft.com/office/powerpoint/2010/main" val="1831743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83AD-1976-3C2F-2517-748105C66510}"/>
              </a:ext>
            </a:extLst>
          </p:cNvPr>
          <p:cNvSpPr>
            <a:spLocks noGrp="1"/>
          </p:cNvSpPr>
          <p:nvPr>
            <p:ph type="title"/>
          </p:nvPr>
        </p:nvSpPr>
        <p:spPr/>
        <p:txBody>
          <a:bodyPr>
            <a:normAutofit/>
          </a:bodyPr>
          <a:lstStyle/>
          <a:p>
            <a:r>
              <a:rPr lang="en-US" sz="2600" b="1">
                <a:latin typeface="Calibri"/>
                <a:cs typeface="Calibri"/>
              </a:rPr>
              <a:t>overflow-x and overflow-y </a:t>
            </a:r>
          </a:p>
        </p:txBody>
      </p:sp>
      <p:sp>
        <p:nvSpPr>
          <p:cNvPr id="3" name="Content Placeholder 2">
            <a:extLst>
              <a:ext uri="{FF2B5EF4-FFF2-40B4-BE49-F238E27FC236}">
                <a16:creationId xmlns:a16="http://schemas.microsoft.com/office/drawing/2014/main" id="{1133EDE3-D951-694F-0F25-C17782DDCEFA}"/>
              </a:ext>
            </a:extLst>
          </p:cNvPr>
          <p:cNvSpPr>
            <a:spLocks noGrp="1"/>
          </p:cNvSpPr>
          <p:nvPr>
            <p:ph idx="1"/>
          </p:nvPr>
        </p:nvSpPr>
        <p:spPr/>
        <p:txBody>
          <a:bodyPr vert="horz" lIns="91440" tIns="45720" rIns="91440" bIns="45720" rtlCol="0" anchor="t">
            <a:normAutofit/>
          </a:bodyPr>
          <a:lstStyle/>
          <a:p>
            <a:r>
              <a:rPr lang="en-US">
                <a:ea typeface="+mn-lt"/>
                <a:cs typeface="+mn-lt"/>
              </a:rPr>
              <a:t>The overflow-x and overflow-y properties specifies whether to change the overflow of content just horizontally or vertically (or both): overflow-x specifies what to do with the left/right edges of the content. </a:t>
            </a:r>
          </a:p>
          <a:p>
            <a:r>
              <a:rPr lang="en-US">
                <a:ea typeface="+mn-lt"/>
                <a:cs typeface="+mn-lt"/>
              </a:rPr>
              <a:t>The overflow-y specifies what to do with the top/bottom edges of the content. You can use the overflow property when you want to have better control of the layout. </a:t>
            </a:r>
          </a:p>
          <a:p>
            <a:r>
              <a:rPr lang="en-US">
                <a:ea typeface="+mn-lt"/>
                <a:cs typeface="+mn-lt"/>
              </a:rPr>
              <a:t>The overflow property specifies what happens if content overflows an element's box. </a:t>
            </a:r>
            <a:endParaRPr lang="en-US">
              <a:cs typeface="Calibri"/>
            </a:endParaRPr>
          </a:p>
        </p:txBody>
      </p:sp>
      <p:sp>
        <p:nvSpPr>
          <p:cNvPr id="4" name="Footer Placeholder 3">
            <a:extLst>
              <a:ext uri="{FF2B5EF4-FFF2-40B4-BE49-F238E27FC236}">
                <a16:creationId xmlns:a16="http://schemas.microsoft.com/office/drawing/2014/main" id="{50D48A2A-7C9C-EA06-B021-F0666BC3802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CAF3A2E-FEBD-7128-F0B9-48A64843CF14}"/>
              </a:ext>
            </a:extLst>
          </p:cNvPr>
          <p:cNvSpPr>
            <a:spLocks noGrp="1"/>
          </p:cNvSpPr>
          <p:nvPr>
            <p:ph type="sldNum" sz="quarter" idx="12"/>
          </p:nvPr>
        </p:nvSpPr>
        <p:spPr/>
        <p:txBody>
          <a:bodyPr/>
          <a:lstStyle/>
          <a:p>
            <a:fld id="{D4C40640-FB97-403C-ACEE-868BB27D48AD}" type="slidenum">
              <a:rPr lang="en-IN" smtClean="0"/>
              <a:t>70</a:t>
            </a:fld>
            <a:endParaRPr lang="en-IN"/>
          </a:p>
        </p:txBody>
      </p:sp>
    </p:spTree>
    <p:extLst>
      <p:ext uri="{BB962C8B-B14F-4D97-AF65-F5344CB8AC3E}">
        <p14:creationId xmlns:p14="http://schemas.microsoft.com/office/powerpoint/2010/main" val="15451132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2A44-41ED-EB3A-95FF-93A512F8F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51506E-F7F8-7DEC-82FC-5C2789ECAFA4}"/>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Example :</a:t>
            </a:r>
            <a:endParaRPr lang="en-US"/>
          </a:p>
          <a:p>
            <a:endParaRPr lang="en-US" sz="2000">
              <a:cs typeface="Calibri"/>
            </a:endParaRPr>
          </a:p>
          <a:p>
            <a:pPr marL="0" indent="0">
              <a:buNone/>
            </a:pPr>
            <a:r>
              <a:rPr lang="en-US" sz="2000">
                <a:cs typeface="Calibri"/>
              </a:rPr>
              <a:t>div { overflow-x: hidden; </a:t>
            </a:r>
          </a:p>
          <a:p>
            <a:pPr marL="0" indent="0">
              <a:buNone/>
            </a:pPr>
            <a:r>
              <a:rPr lang="en-US" sz="2000">
                <a:cs typeface="Calibri"/>
              </a:rPr>
              <a:t>/* Hide horizontal scrollbar */ </a:t>
            </a:r>
          </a:p>
          <a:p>
            <a:pPr marL="0" indent="0">
              <a:buNone/>
            </a:pPr>
            <a:r>
              <a:rPr lang="en-US" sz="2000">
                <a:cs typeface="Calibri"/>
              </a:rPr>
              <a:t>overflow-y: scroll;</a:t>
            </a:r>
          </a:p>
          <a:p>
            <a:pPr marL="0" indent="0">
              <a:buNone/>
            </a:pPr>
            <a:r>
              <a:rPr lang="en-US" sz="2000">
                <a:cs typeface="Calibri"/>
              </a:rPr>
              <a:t> /* Add vertical scrollbar */ }</a:t>
            </a:r>
          </a:p>
          <a:p>
            <a:endParaRPr lang="en-US" sz="2000">
              <a:cs typeface="Calibri"/>
            </a:endParaRPr>
          </a:p>
        </p:txBody>
      </p:sp>
      <p:sp>
        <p:nvSpPr>
          <p:cNvPr id="4" name="Footer Placeholder 3">
            <a:extLst>
              <a:ext uri="{FF2B5EF4-FFF2-40B4-BE49-F238E27FC236}">
                <a16:creationId xmlns:a16="http://schemas.microsoft.com/office/drawing/2014/main" id="{BE88EB5C-3B14-88E1-5E44-DAFB276CC1A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B36B6B2-3867-E9DF-B02E-3954D7C4E8DB}"/>
              </a:ext>
            </a:extLst>
          </p:cNvPr>
          <p:cNvSpPr>
            <a:spLocks noGrp="1"/>
          </p:cNvSpPr>
          <p:nvPr>
            <p:ph type="sldNum" sz="quarter" idx="12"/>
          </p:nvPr>
        </p:nvSpPr>
        <p:spPr/>
        <p:txBody>
          <a:bodyPr/>
          <a:lstStyle/>
          <a:p>
            <a:fld id="{D4C40640-FB97-403C-ACEE-868BB27D48AD}" type="slidenum">
              <a:rPr lang="en-IN" smtClean="0"/>
              <a:t>71</a:t>
            </a:fld>
            <a:endParaRPr lang="en-IN"/>
          </a:p>
        </p:txBody>
      </p:sp>
    </p:spTree>
    <p:extLst>
      <p:ext uri="{BB962C8B-B14F-4D97-AF65-F5344CB8AC3E}">
        <p14:creationId xmlns:p14="http://schemas.microsoft.com/office/powerpoint/2010/main" val="2200164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EBDA-C9BC-4FAD-CA74-508D636C3383}"/>
              </a:ext>
            </a:extLst>
          </p:cNvPr>
          <p:cNvSpPr>
            <a:spLocks noGrp="1"/>
          </p:cNvSpPr>
          <p:nvPr>
            <p:ph type="title"/>
          </p:nvPr>
        </p:nvSpPr>
        <p:spPr/>
        <p:txBody>
          <a:bodyPr/>
          <a:lstStyle/>
          <a:p>
            <a:r>
              <a:rPr lang="en-US" b="1">
                <a:latin typeface="Calibri"/>
                <a:cs typeface="Segoe UI"/>
              </a:rPr>
              <a:t>CSS Layout - float and clear</a:t>
            </a:r>
            <a:endParaRPr lang="en-US"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91BCCB2E-62FD-545C-5054-2CDB73DFCE31}"/>
              </a:ext>
            </a:extLst>
          </p:cNvPr>
          <p:cNvSpPr>
            <a:spLocks noGrp="1"/>
          </p:cNvSpPr>
          <p:nvPr>
            <p:ph idx="1"/>
          </p:nvPr>
        </p:nvSpPr>
        <p:spPr/>
        <p:txBody>
          <a:bodyPr vert="horz" lIns="91440" tIns="45720" rIns="91440" bIns="45720" rtlCol="0" anchor="t">
            <a:normAutofit/>
          </a:bodyPr>
          <a:lstStyle/>
          <a:p>
            <a:r>
              <a:rPr lang="en-US">
                <a:ea typeface="+mn-lt"/>
                <a:cs typeface="+mn-lt"/>
              </a:rPr>
              <a:t>The CSS float property specifies how an element should float. </a:t>
            </a:r>
          </a:p>
          <a:p>
            <a:r>
              <a:rPr lang="en-US">
                <a:ea typeface="+mn-lt"/>
                <a:cs typeface="+mn-lt"/>
              </a:rPr>
              <a:t>The CSS clear property specifies what elements can float beside the cleared element and on which side.</a:t>
            </a:r>
            <a:endParaRPr lang="en-US">
              <a:cs typeface="Calibri"/>
            </a:endParaRPr>
          </a:p>
        </p:txBody>
      </p:sp>
      <p:sp>
        <p:nvSpPr>
          <p:cNvPr id="4" name="Footer Placeholder 3">
            <a:extLst>
              <a:ext uri="{FF2B5EF4-FFF2-40B4-BE49-F238E27FC236}">
                <a16:creationId xmlns:a16="http://schemas.microsoft.com/office/drawing/2014/main" id="{CD124F2C-6624-2D7C-4D2C-0F1252C1E2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446A77D-D593-65D0-81FA-8E39E54E2994}"/>
              </a:ext>
            </a:extLst>
          </p:cNvPr>
          <p:cNvSpPr>
            <a:spLocks noGrp="1"/>
          </p:cNvSpPr>
          <p:nvPr>
            <p:ph type="sldNum" sz="quarter" idx="12"/>
          </p:nvPr>
        </p:nvSpPr>
        <p:spPr/>
        <p:txBody>
          <a:bodyPr/>
          <a:lstStyle/>
          <a:p>
            <a:fld id="{D4C40640-FB97-403C-ACEE-868BB27D48AD}" type="slidenum">
              <a:rPr lang="en-IN" smtClean="0"/>
              <a:t>72</a:t>
            </a:fld>
            <a:endParaRPr lang="en-IN"/>
          </a:p>
        </p:txBody>
      </p:sp>
    </p:spTree>
    <p:extLst>
      <p:ext uri="{BB962C8B-B14F-4D97-AF65-F5344CB8AC3E}">
        <p14:creationId xmlns:p14="http://schemas.microsoft.com/office/powerpoint/2010/main" val="19959398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FBF-F673-174E-E0E5-B8999B098DEF}"/>
              </a:ext>
            </a:extLst>
          </p:cNvPr>
          <p:cNvSpPr>
            <a:spLocks noGrp="1"/>
          </p:cNvSpPr>
          <p:nvPr>
            <p:ph type="title"/>
          </p:nvPr>
        </p:nvSpPr>
        <p:spPr/>
        <p:txBody>
          <a:bodyPr/>
          <a:lstStyle/>
          <a:p>
            <a:r>
              <a:rPr lang="en-US" sz="2600" b="1">
                <a:latin typeface="Calibri"/>
                <a:cs typeface="Segoe UI"/>
              </a:rPr>
              <a:t>The float Property</a:t>
            </a:r>
            <a:endParaRPr lang="en-US" sz="2600"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39E4CF01-6308-F9C9-4756-91A4DC347BE0}"/>
              </a:ext>
            </a:extLst>
          </p:cNvPr>
          <p:cNvSpPr>
            <a:spLocks noGrp="1"/>
          </p:cNvSpPr>
          <p:nvPr>
            <p:ph idx="1"/>
          </p:nvPr>
        </p:nvSpPr>
        <p:spPr>
          <a:xfrm>
            <a:off x="766313" y="1494946"/>
            <a:ext cx="10515600" cy="4351338"/>
          </a:xfrm>
        </p:spPr>
        <p:txBody>
          <a:bodyPr vert="horz" lIns="91440" tIns="45720" rIns="91440" bIns="45720" rtlCol="0" anchor="t">
            <a:normAutofit/>
          </a:bodyPr>
          <a:lstStyle/>
          <a:p>
            <a:r>
              <a:rPr lang="en-US" sz="2000">
                <a:ea typeface="+mn-lt"/>
                <a:cs typeface="+mn-lt"/>
              </a:rPr>
              <a:t>The float property is used for positioning and formatting content </a:t>
            </a:r>
            <a:endParaRPr lang="en-US" sz="2000">
              <a:ea typeface="Verdana"/>
              <a:cs typeface="+mn-lt"/>
            </a:endParaRPr>
          </a:p>
          <a:p>
            <a:pPr marL="0" indent="0">
              <a:buNone/>
            </a:pPr>
            <a:r>
              <a:rPr lang="en-US" sz="2000">
                <a:ea typeface="+mn-lt"/>
                <a:cs typeface="+mn-lt"/>
              </a:rPr>
              <a:t>E.g. let an image float left to the text in a container. </a:t>
            </a:r>
            <a:endParaRPr lang="en-US" sz="2000">
              <a:ea typeface="Verdana"/>
              <a:cs typeface="+mn-lt"/>
            </a:endParaRPr>
          </a:p>
          <a:p>
            <a:r>
              <a:rPr lang="en-US" sz="2000">
                <a:ea typeface="+mn-lt"/>
                <a:cs typeface="+mn-lt"/>
              </a:rPr>
              <a:t>The float property can have one of the following values:</a:t>
            </a:r>
            <a:endParaRPr lang="en-US" sz="2000">
              <a:ea typeface="Verdana"/>
              <a:cs typeface="+mn-lt"/>
            </a:endParaRPr>
          </a:p>
          <a:p>
            <a:r>
              <a:rPr lang="en-US" sz="2000">
                <a:ea typeface="+mn-lt"/>
                <a:cs typeface="+mn-lt"/>
              </a:rPr>
              <a:t> left - The element floats to the left of its container </a:t>
            </a:r>
            <a:endParaRPr lang="en-US" sz="2000">
              <a:ea typeface="Verdana"/>
              <a:cs typeface="+mn-lt"/>
            </a:endParaRPr>
          </a:p>
          <a:p>
            <a:r>
              <a:rPr lang="en-US" sz="2000">
                <a:ea typeface="+mn-lt"/>
                <a:cs typeface="+mn-lt"/>
              </a:rPr>
              <a:t>right - The element floats to the right of its container </a:t>
            </a:r>
            <a:endParaRPr lang="en-US" sz="2000">
              <a:ea typeface="Verdana"/>
              <a:cs typeface="+mn-lt"/>
            </a:endParaRPr>
          </a:p>
          <a:p>
            <a:r>
              <a:rPr lang="en-US" sz="2000">
                <a:ea typeface="+mn-lt"/>
                <a:cs typeface="+mn-lt"/>
              </a:rPr>
              <a:t>none - The element does not float (will be displayed just where it occurs in the text). This is default</a:t>
            </a:r>
            <a:endParaRPr lang="en-US" sz="2000">
              <a:ea typeface="Verdana"/>
              <a:cs typeface="+mn-lt"/>
            </a:endParaRPr>
          </a:p>
          <a:p>
            <a:r>
              <a:rPr lang="en-US" sz="2000">
                <a:ea typeface="+mn-lt"/>
                <a:cs typeface="+mn-lt"/>
              </a:rPr>
              <a:t>inherit - The element inherits the float value of its parent In its simplest use, the float property can be used to wrap text around images. </a:t>
            </a:r>
          </a:p>
          <a:p>
            <a:r>
              <a:rPr lang="en-US" sz="2000">
                <a:ea typeface="+mn-lt"/>
                <a:cs typeface="+mn-lt"/>
              </a:rPr>
              <a:t>Example:</a:t>
            </a:r>
            <a:endParaRPr lang="en-US" sz="2000">
              <a:ea typeface="Verdana"/>
              <a:cs typeface="+mn-lt"/>
            </a:endParaRPr>
          </a:p>
          <a:p>
            <a:pPr marL="0" indent="0">
              <a:buNone/>
            </a:pPr>
            <a:r>
              <a:rPr lang="en-US" sz="2000">
                <a:ea typeface="+mn-lt"/>
                <a:cs typeface="+mn-lt"/>
              </a:rPr>
              <a:t> </a:t>
            </a:r>
            <a:r>
              <a:rPr lang="en-US" sz="2000" err="1">
                <a:ea typeface="+mn-lt"/>
                <a:cs typeface="+mn-lt"/>
              </a:rPr>
              <a:t>img</a:t>
            </a:r>
            <a:r>
              <a:rPr lang="en-US" sz="2000">
                <a:ea typeface="+mn-lt"/>
                <a:cs typeface="+mn-lt"/>
              </a:rPr>
              <a:t> { float: right; }</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6FB83C99-DE48-E650-02CA-46F376E5D17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937130-95F1-4459-0E6A-4AA229A6BC22}"/>
              </a:ext>
            </a:extLst>
          </p:cNvPr>
          <p:cNvSpPr>
            <a:spLocks noGrp="1"/>
          </p:cNvSpPr>
          <p:nvPr>
            <p:ph type="sldNum" sz="quarter" idx="12"/>
          </p:nvPr>
        </p:nvSpPr>
        <p:spPr/>
        <p:txBody>
          <a:bodyPr/>
          <a:lstStyle/>
          <a:p>
            <a:fld id="{D4C40640-FB97-403C-ACEE-868BB27D48AD}" type="slidenum">
              <a:rPr lang="en-IN" smtClean="0"/>
              <a:t>73</a:t>
            </a:fld>
            <a:endParaRPr lang="en-IN"/>
          </a:p>
        </p:txBody>
      </p:sp>
    </p:spTree>
    <p:extLst>
      <p:ext uri="{BB962C8B-B14F-4D97-AF65-F5344CB8AC3E}">
        <p14:creationId xmlns:p14="http://schemas.microsoft.com/office/powerpoint/2010/main" val="644794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04760-5A1D-286E-4268-83DCCF8211B8}"/>
              </a:ext>
            </a:extLst>
          </p:cNvPr>
          <p:cNvSpPr>
            <a:spLocks noGrp="1"/>
          </p:cNvSpPr>
          <p:nvPr>
            <p:ph idx="1"/>
          </p:nvPr>
        </p:nvSpPr>
        <p:spPr>
          <a:xfrm>
            <a:off x="895709" y="1121134"/>
            <a:ext cx="10515600" cy="4351338"/>
          </a:xfrm>
        </p:spPr>
        <p:txBody>
          <a:bodyPr vert="horz" lIns="91440" tIns="45720" rIns="91440" bIns="45720" rtlCol="0" anchor="t">
            <a:normAutofit/>
          </a:bodyPr>
          <a:lstStyle/>
          <a:p>
            <a:r>
              <a:rPr lang="en-US">
                <a:ea typeface="+mn-lt"/>
                <a:cs typeface="+mn-lt"/>
              </a:rPr>
              <a:t>Example :</a:t>
            </a:r>
          </a:p>
          <a:p>
            <a:r>
              <a:rPr lang="en-US">
                <a:ea typeface="+mn-lt"/>
                <a:cs typeface="+mn-lt"/>
              </a:rPr>
              <a:t>This example clears the float to the left. Here, it means that the &lt;div2&gt; element is pushed below the left floated &lt;div1&gt; element: </a:t>
            </a:r>
          </a:p>
          <a:p>
            <a:pPr marL="0" indent="0">
              <a:buNone/>
            </a:pPr>
            <a:endParaRPr lang="en-US">
              <a:ea typeface="+mn-lt"/>
              <a:cs typeface="+mn-lt"/>
            </a:endParaRPr>
          </a:p>
          <a:p>
            <a:pPr marL="0" indent="0">
              <a:buNone/>
            </a:pPr>
            <a:r>
              <a:rPr lang="en-US">
                <a:ea typeface="+mn-lt"/>
                <a:cs typeface="+mn-lt"/>
              </a:rPr>
              <a:t>div1 { float: left;</a:t>
            </a:r>
            <a:endParaRPr lang="en-US">
              <a:cs typeface="Calibri"/>
            </a:endParaRPr>
          </a:p>
          <a:p>
            <a:pPr marL="0" indent="0">
              <a:buNone/>
            </a:pPr>
            <a:r>
              <a:rPr lang="en-US">
                <a:ea typeface="+mn-lt"/>
                <a:cs typeface="+mn-lt"/>
              </a:rPr>
              <a:t> } </a:t>
            </a:r>
          </a:p>
          <a:p>
            <a:pPr marL="0" indent="0">
              <a:buNone/>
            </a:pPr>
            <a:r>
              <a:rPr lang="en-US">
                <a:ea typeface="+mn-lt"/>
                <a:cs typeface="+mn-lt"/>
              </a:rPr>
              <a:t>div2 { clear: left; </a:t>
            </a:r>
          </a:p>
          <a:p>
            <a:pPr marL="0" indent="0">
              <a:buNone/>
            </a:pPr>
            <a:r>
              <a:rPr lang="en-US">
                <a:ea typeface="+mn-lt"/>
                <a:cs typeface="+mn-lt"/>
              </a:rPr>
              <a:t>}</a:t>
            </a:r>
            <a:endParaRPr lang="en-US">
              <a:cs typeface="Calibri"/>
            </a:endParaRPr>
          </a:p>
        </p:txBody>
      </p:sp>
      <p:sp>
        <p:nvSpPr>
          <p:cNvPr id="4" name="Footer Placeholder 3">
            <a:extLst>
              <a:ext uri="{FF2B5EF4-FFF2-40B4-BE49-F238E27FC236}">
                <a16:creationId xmlns:a16="http://schemas.microsoft.com/office/drawing/2014/main" id="{0B28453E-7A1F-EDE7-0D0B-5A05A2F643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F4EEC0-49F0-12D8-6DC9-672EA23D1A0C}"/>
              </a:ext>
            </a:extLst>
          </p:cNvPr>
          <p:cNvSpPr>
            <a:spLocks noGrp="1"/>
          </p:cNvSpPr>
          <p:nvPr>
            <p:ph type="sldNum" sz="quarter" idx="12"/>
          </p:nvPr>
        </p:nvSpPr>
        <p:spPr/>
        <p:txBody>
          <a:bodyPr/>
          <a:lstStyle/>
          <a:p>
            <a:fld id="{D4C40640-FB97-403C-ACEE-868BB27D48AD}" type="slidenum">
              <a:rPr lang="en-IN" smtClean="0"/>
              <a:t>74</a:t>
            </a:fld>
            <a:endParaRPr lang="en-IN"/>
          </a:p>
        </p:txBody>
      </p:sp>
    </p:spTree>
    <p:extLst>
      <p:ext uri="{BB962C8B-B14F-4D97-AF65-F5344CB8AC3E}">
        <p14:creationId xmlns:p14="http://schemas.microsoft.com/office/powerpoint/2010/main" val="351323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B772-3DD7-93FB-2AC1-600790F2B287}"/>
              </a:ext>
            </a:extLst>
          </p:cNvPr>
          <p:cNvSpPr>
            <a:spLocks noGrp="1"/>
          </p:cNvSpPr>
          <p:nvPr>
            <p:ph type="title"/>
          </p:nvPr>
        </p:nvSpPr>
        <p:spPr/>
        <p:txBody>
          <a:bodyPr/>
          <a:lstStyle/>
          <a:p>
            <a:r>
              <a:rPr lang="en-US" sz="2600" b="1">
                <a:latin typeface="Calibri"/>
                <a:cs typeface="Segoe UI"/>
              </a:rPr>
              <a:t>The clear Property </a:t>
            </a: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2A92305A-B249-3F50-2724-DC4811019570}"/>
              </a:ext>
            </a:extLst>
          </p:cNvPr>
          <p:cNvSpPr>
            <a:spLocks noGrp="1"/>
          </p:cNvSpPr>
          <p:nvPr>
            <p:ph idx="1"/>
          </p:nvPr>
        </p:nvSpPr>
        <p:spPr/>
        <p:txBody>
          <a:bodyPr vert="horz" lIns="91440" tIns="45720" rIns="91440" bIns="45720" rtlCol="0" anchor="t">
            <a:normAutofit/>
          </a:bodyPr>
          <a:lstStyle/>
          <a:p>
            <a:r>
              <a:rPr lang="en-US" sz="2000">
                <a:ea typeface="+mn-lt"/>
                <a:cs typeface="+mn-lt"/>
              </a:rPr>
              <a:t>When we use the float property, and we want the next element below (not on right or left), we will have to use the clear property. </a:t>
            </a:r>
            <a:endParaRPr lang="en-US" sz="2000">
              <a:ea typeface="Verdana"/>
              <a:cs typeface="+mn-lt"/>
            </a:endParaRPr>
          </a:p>
          <a:p>
            <a:r>
              <a:rPr lang="en-US" sz="2000">
                <a:ea typeface="+mn-lt"/>
                <a:cs typeface="+mn-lt"/>
              </a:rPr>
              <a:t>The clear property specifies what should happen with the element that is next to a floating element. </a:t>
            </a:r>
            <a:endParaRPr lang="en-US" sz="2000">
              <a:ea typeface="Verdana"/>
              <a:cs typeface="+mn-lt"/>
            </a:endParaRPr>
          </a:p>
          <a:p>
            <a:r>
              <a:rPr lang="en-US" sz="2000">
                <a:ea typeface="+mn-lt"/>
                <a:cs typeface="+mn-lt"/>
              </a:rPr>
              <a:t>The clear property can have one of the following values: </a:t>
            </a:r>
            <a:endParaRPr lang="en-US" sz="2000">
              <a:ea typeface="Verdana"/>
              <a:cs typeface="+mn-lt"/>
            </a:endParaRPr>
          </a:p>
          <a:p>
            <a:r>
              <a:rPr lang="en-US" sz="2000">
                <a:ea typeface="+mn-lt"/>
                <a:cs typeface="+mn-lt"/>
              </a:rPr>
              <a:t>none - The element is not pushed below left or right floated elements. This is default</a:t>
            </a:r>
            <a:endParaRPr lang="en-US" sz="2000">
              <a:ea typeface="Verdana"/>
              <a:cs typeface="+mn-lt"/>
            </a:endParaRPr>
          </a:p>
          <a:p>
            <a:r>
              <a:rPr lang="en-US" sz="2000">
                <a:ea typeface="+mn-lt"/>
                <a:cs typeface="+mn-lt"/>
              </a:rPr>
              <a:t>left - The element is pushed below left floated elements</a:t>
            </a:r>
            <a:endParaRPr lang="en-US" sz="2000">
              <a:ea typeface="Verdana"/>
              <a:cs typeface="+mn-lt"/>
            </a:endParaRPr>
          </a:p>
          <a:p>
            <a:r>
              <a:rPr lang="en-US" sz="2000">
                <a:ea typeface="+mn-lt"/>
                <a:cs typeface="+mn-lt"/>
              </a:rPr>
              <a:t>right - The element is pushed below right floated elements </a:t>
            </a:r>
            <a:endParaRPr lang="en-US" sz="2000">
              <a:ea typeface="Verdana"/>
              <a:cs typeface="+mn-lt"/>
            </a:endParaRPr>
          </a:p>
          <a:p>
            <a:r>
              <a:rPr lang="en-US" sz="2000">
                <a:ea typeface="+mn-lt"/>
                <a:cs typeface="+mn-lt"/>
              </a:rPr>
              <a:t>both - The element is pushed below both left and right floated elements </a:t>
            </a:r>
            <a:endParaRPr lang="en-US" sz="2000">
              <a:ea typeface="Verdana"/>
              <a:cs typeface="+mn-lt"/>
            </a:endParaRPr>
          </a:p>
          <a:p>
            <a:r>
              <a:rPr lang="en-US" sz="2000">
                <a:ea typeface="+mn-lt"/>
                <a:cs typeface="+mn-lt"/>
              </a:rPr>
              <a:t>inherit - The element inherits the clear value from its parent</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40FFC5DB-B049-3174-3AD0-6891CC321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FF4717-5FB0-2BA0-DC3B-B54FC4EB76F7}"/>
              </a:ext>
            </a:extLst>
          </p:cNvPr>
          <p:cNvSpPr>
            <a:spLocks noGrp="1"/>
          </p:cNvSpPr>
          <p:nvPr>
            <p:ph type="sldNum" sz="quarter" idx="12"/>
          </p:nvPr>
        </p:nvSpPr>
        <p:spPr/>
        <p:txBody>
          <a:bodyPr/>
          <a:lstStyle/>
          <a:p>
            <a:fld id="{D4C40640-FB97-403C-ACEE-868BB27D48AD}" type="slidenum">
              <a:rPr lang="en-IN" smtClean="0"/>
              <a:t>75</a:t>
            </a:fld>
            <a:endParaRPr lang="en-IN"/>
          </a:p>
        </p:txBody>
      </p:sp>
    </p:spTree>
    <p:extLst>
      <p:ext uri="{BB962C8B-B14F-4D97-AF65-F5344CB8AC3E}">
        <p14:creationId xmlns:p14="http://schemas.microsoft.com/office/powerpoint/2010/main" val="776403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3D52-D1F4-E4F6-3677-7DCE1F78FBBE}"/>
              </a:ext>
            </a:extLst>
          </p:cNvPr>
          <p:cNvSpPr>
            <a:spLocks noGrp="1"/>
          </p:cNvSpPr>
          <p:nvPr>
            <p:ph type="title"/>
          </p:nvPr>
        </p:nvSpPr>
        <p:spPr/>
        <p:txBody>
          <a:bodyPr/>
          <a:lstStyle/>
          <a:p>
            <a:r>
              <a:rPr lang="en-US" b="1">
                <a:latin typeface="Calibri"/>
                <a:cs typeface="Segoe UI"/>
              </a:rPr>
              <a:t>CSS Layout - display: inline-block</a:t>
            </a:r>
            <a:endParaRPr lang="en-US"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64C8E293-995A-CA39-3510-B0C58756E19F}"/>
              </a:ext>
            </a:extLst>
          </p:cNvPr>
          <p:cNvSpPr>
            <a:spLocks noGrp="1"/>
          </p:cNvSpPr>
          <p:nvPr>
            <p:ph idx="1"/>
          </p:nvPr>
        </p:nvSpPr>
        <p:spPr/>
        <p:txBody>
          <a:bodyPr vert="horz" lIns="91440" tIns="45720" rIns="91440" bIns="45720" rtlCol="0" anchor="t">
            <a:normAutofit/>
          </a:bodyPr>
          <a:lstStyle/>
          <a:p>
            <a:endParaRPr lang="en-US" sz="2000">
              <a:ea typeface="+mn-lt"/>
              <a:cs typeface="+mn-lt"/>
            </a:endParaRPr>
          </a:p>
          <a:p>
            <a:r>
              <a:rPr lang="en-US" sz="2000">
                <a:ea typeface="+mn-lt"/>
                <a:cs typeface="+mn-lt"/>
              </a:rPr>
              <a:t>Compared to display: inline, the major difference is that display: inline-block allows to set a width and height on the element. </a:t>
            </a:r>
            <a:endParaRPr lang="en-US" sz="2000">
              <a:cs typeface="Calibri"/>
            </a:endParaRPr>
          </a:p>
          <a:p>
            <a:r>
              <a:rPr lang="en-US" sz="2000">
                <a:ea typeface="+mn-lt"/>
                <a:cs typeface="+mn-lt"/>
              </a:rPr>
              <a:t>Also, with display: inline-block, the top and bottom margins/paddings are respected, but with display: inline they are not. </a:t>
            </a:r>
          </a:p>
          <a:p>
            <a:r>
              <a:rPr lang="en-US" sz="2000">
                <a:ea typeface="+mn-lt"/>
                <a:cs typeface="+mn-lt"/>
              </a:rPr>
              <a:t>Compared to display: block, the major difference is that display: inline-block does not add a line-break after the element, so the element can sit next to other elements. </a:t>
            </a:r>
            <a:endParaRPr lang="en-US" sz="2000">
              <a:cs typeface="Calibri"/>
            </a:endParaRPr>
          </a:p>
        </p:txBody>
      </p:sp>
      <p:sp>
        <p:nvSpPr>
          <p:cNvPr id="4" name="Footer Placeholder 3">
            <a:extLst>
              <a:ext uri="{FF2B5EF4-FFF2-40B4-BE49-F238E27FC236}">
                <a16:creationId xmlns:a16="http://schemas.microsoft.com/office/drawing/2014/main" id="{ADB4904C-6E95-6940-1C88-18AAA48B6EB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EC6A554-F181-8C75-B98B-8E362A269900}"/>
              </a:ext>
            </a:extLst>
          </p:cNvPr>
          <p:cNvSpPr>
            <a:spLocks noGrp="1"/>
          </p:cNvSpPr>
          <p:nvPr>
            <p:ph type="sldNum" sz="quarter" idx="12"/>
          </p:nvPr>
        </p:nvSpPr>
        <p:spPr/>
        <p:txBody>
          <a:bodyPr/>
          <a:lstStyle/>
          <a:p>
            <a:fld id="{D4C40640-FB97-403C-ACEE-868BB27D48AD}" type="slidenum">
              <a:rPr lang="en-IN" smtClean="0"/>
              <a:t>76</a:t>
            </a:fld>
            <a:endParaRPr lang="en-IN"/>
          </a:p>
        </p:txBody>
      </p:sp>
    </p:spTree>
    <p:extLst>
      <p:ext uri="{BB962C8B-B14F-4D97-AF65-F5344CB8AC3E}">
        <p14:creationId xmlns:p14="http://schemas.microsoft.com/office/powerpoint/2010/main" val="3714510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EE34E-530A-4806-C7CE-84910444A268}"/>
              </a:ext>
            </a:extLst>
          </p:cNvPr>
          <p:cNvSpPr>
            <a:spLocks noGrp="1"/>
          </p:cNvSpPr>
          <p:nvPr>
            <p:ph idx="1"/>
          </p:nvPr>
        </p:nvSpPr>
        <p:spPr>
          <a:xfrm>
            <a:off x="838200" y="517285"/>
            <a:ext cx="10515600" cy="4351338"/>
          </a:xfrm>
        </p:spPr>
        <p:txBody>
          <a:bodyPr vert="horz" lIns="91440" tIns="45720" rIns="91440" bIns="45720" rtlCol="0" anchor="t">
            <a:normAutofit fontScale="92500" lnSpcReduction="10000"/>
          </a:bodyPr>
          <a:lstStyle/>
          <a:p>
            <a:pPr>
              <a:buNone/>
            </a:pPr>
            <a:r>
              <a:rPr lang="en-US" sz="2000">
                <a:ea typeface="+mn-lt"/>
                <a:cs typeface="+mn-lt"/>
              </a:rPr>
              <a:t>Example:</a:t>
            </a:r>
          </a:p>
          <a:p>
            <a:pPr>
              <a:buNone/>
            </a:pPr>
            <a:endParaRPr lang="en-US" sz="2000">
              <a:ea typeface="+mn-lt"/>
              <a:cs typeface="+mn-lt"/>
            </a:endParaRPr>
          </a:p>
          <a:p>
            <a:pPr>
              <a:buNone/>
            </a:pPr>
            <a:r>
              <a:rPr lang="en-US" sz="2000">
                <a:ea typeface="+mn-lt"/>
                <a:cs typeface="+mn-lt"/>
              </a:rPr>
              <a:t>.container {</a:t>
            </a:r>
            <a:endParaRPr lang="en-US" sz="2000">
              <a:cs typeface="Calibri" panose="020F0502020204030204"/>
            </a:endParaRPr>
          </a:p>
          <a:p>
            <a:pPr>
              <a:buNone/>
            </a:pPr>
            <a:r>
              <a:rPr lang="en-US" sz="2000">
                <a:ea typeface="+mn-lt"/>
                <a:cs typeface="+mn-lt"/>
              </a:rPr>
              <a:t>  text-align: center; /* Align the boxes in the center */</a:t>
            </a:r>
            <a:endParaRPr lang="en-US" sz="2000">
              <a:cs typeface="Calibri" panose="020F0502020204030204"/>
            </a:endParaRPr>
          </a:p>
          <a:p>
            <a:pPr>
              <a:buNone/>
            </a:pPr>
            <a:r>
              <a:rPr lang="en-US" sz="2000">
                <a:ea typeface="+mn-lt"/>
                <a:cs typeface="+mn-lt"/>
              </a:rPr>
              <a:t>}</a:t>
            </a:r>
            <a:endParaRPr lang="en-US" sz="2000">
              <a:cs typeface="Calibri" panose="020F0502020204030204"/>
            </a:endParaRPr>
          </a:p>
          <a:p>
            <a:pPr>
              <a:buNone/>
            </a:pPr>
            <a:r>
              <a:rPr lang="en-US" sz="2000">
                <a:ea typeface="+mn-lt"/>
                <a:cs typeface="+mn-lt"/>
              </a:rPr>
              <a:t>.box {</a:t>
            </a:r>
          </a:p>
          <a:p>
            <a:pPr>
              <a:buNone/>
            </a:pPr>
            <a:r>
              <a:rPr lang="en-US" sz="2000">
                <a:ea typeface="+mn-lt"/>
                <a:cs typeface="+mn-lt"/>
              </a:rPr>
              <a:t>  display: inline-block;</a:t>
            </a:r>
          </a:p>
          <a:p>
            <a:pPr>
              <a:buNone/>
            </a:pPr>
            <a:r>
              <a:rPr lang="en-US" sz="2000">
                <a:ea typeface="+mn-lt"/>
                <a:cs typeface="+mn-lt"/>
              </a:rPr>
              <a:t>  width: 100px;</a:t>
            </a:r>
          </a:p>
          <a:p>
            <a:pPr>
              <a:buNone/>
            </a:pPr>
            <a:r>
              <a:rPr lang="en-US" sz="2000">
                <a:ea typeface="+mn-lt"/>
                <a:cs typeface="+mn-lt"/>
              </a:rPr>
              <a:t>  height: 100px;</a:t>
            </a:r>
          </a:p>
          <a:p>
            <a:pPr>
              <a:buNone/>
            </a:pPr>
            <a:r>
              <a:rPr lang="en-US" sz="2000">
                <a:ea typeface="+mn-lt"/>
                <a:cs typeface="+mn-lt"/>
              </a:rPr>
              <a:t>  background-color: #f1f1f1;</a:t>
            </a:r>
          </a:p>
          <a:p>
            <a:pPr>
              <a:buNone/>
            </a:pPr>
            <a:r>
              <a:rPr lang="en-US" sz="2000">
                <a:ea typeface="+mn-lt"/>
                <a:cs typeface="+mn-lt"/>
              </a:rPr>
              <a:t>  margin: 10px;</a:t>
            </a:r>
          </a:p>
          <a:p>
            <a:pPr>
              <a:buNone/>
            </a:pPr>
            <a:r>
              <a:rPr lang="en-US" sz="2000">
                <a:ea typeface="+mn-lt"/>
                <a:cs typeface="+mn-lt"/>
              </a:rPr>
              <a:t>}</a:t>
            </a:r>
          </a:p>
          <a:p>
            <a:pPr marL="0" indent="0">
              <a:buNone/>
            </a:pPr>
            <a:endParaRPr lang="en-US" sz="2000">
              <a:latin typeface="Calibri"/>
              <a:cs typeface="Calibri"/>
            </a:endParaRPr>
          </a:p>
        </p:txBody>
      </p:sp>
      <p:sp>
        <p:nvSpPr>
          <p:cNvPr id="4" name="Footer Placeholder 3">
            <a:extLst>
              <a:ext uri="{FF2B5EF4-FFF2-40B4-BE49-F238E27FC236}">
                <a16:creationId xmlns:a16="http://schemas.microsoft.com/office/drawing/2014/main" id="{5DEFCA05-134E-E0B5-BBED-AA5C33E6E0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8A8683F-376B-952F-BF1C-5B87A0FE0B06}"/>
              </a:ext>
            </a:extLst>
          </p:cNvPr>
          <p:cNvSpPr>
            <a:spLocks noGrp="1"/>
          </p:cNvSpPr>
          <p:nvPr>
            <p:ph type="sldNum" sz="quarter" idx="12"/>
          </p:nvPr>
        </p:nvSpPr>
        <p:spPr/>
        <p:txBody>
          <a:bodyPr/>
          <a:lstStyle/>
          <a:p>
            <a:fld id="{D4C40640-FB97-403C-ACEE-868BB27D48AD}" type="slidenum">
              <a:rPr lang="en-IN" smtClean="0"/>
              <a:t>77</a:t>
            </a:fld>
            <a:endParaRPr lang="en-IN"/>
          </a:p>
        </p:txBody>
      </p:sp>
    </p:spTree>
    <p:extLst>
      <p:ext uri="{BB962C8B-B14F-4D97-AF65-F5344CB8AC3E}">
        <p14:creationId xmlns:p14="http://schemas.microsoft.com/office/powerpoint/2010/main" val="1054691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47696-11A3-C737-C699-CA2AD06D17E4}"/>
              </a:ext>
            </a:extLst>
          </p:cNvPr>
          <p:cNvSpPr>
            <a:spLocks noGrp="1"/>
          </p:cNvSpPr>
          <p:nvPr>
            <p:ph type="title"/>
          </p:nvPr>
        </p:nvSpPr>
        <p:spPr>
          <a:xfrm>
            <a:off x="363747" y="48824"/>
            <a:ext cx="10990053" cy="1282429"/>
          </a:xfrm>
        </p:spPr>
        <p:txBody>
          <a:bodyPr/>
          <a:lstStyle/>
          <a:p>
            <a:r>
              <a:rPr lang="en-US">
                <a:latin typeface="Calibri"/>
                <a:cs typeface="Calibri Light"/>
              </a:rPr>
              <a:t>CSS ALIGN</a:t>
            </a:r>
            <a:endParaRPr lang="en-US">
              <a:latin typeface="Calibri"/>
            </a:endParaRPr>
          </a:p>
        </p:txBody>
      </p:sp>
      <p:sp>
        <p:nvSpPr>
          <p:cNvPr id="6" name="Content Placeholder 5">
            <a:extLst>
              <a:ext uri="{FF2B5EF4-FFF2-40B4-BE49-F238E27FC236}">
                <a16:creationId xmlns:a16="http://schemas.microsoft.com/office/drawing/2014/main" id="{0B06EF7A-E6E3-3B62-DD84-BF098B7EB438}"/>
              </a:ext>
            </a:extLst>
          </p:cNvPr>
          <p:cNvSpPr>
            <a:spLocks noGrp="1"/>
          </p:cNvSpPr>
          <p:nvPr>
            <p:ph idx="1"/>
          </p:nvPr>
        </p:nvSpPr>
        <p:spPr>
          <a:xfrm>
            <a:off x="363748" y="1581211"/>
            <a:ext cx="11464504" cy="4595752"/>
          </a:xfrm>
        </p:spPr>
        <p:txBody>
          <a:bodyPr vert="horz" lIns="91440" tIns="45720" rIns="91440" bIns="45720" rtlCol="0" anchor="t">
            <a:normAutofit fontScale="92500" lnSpcReduction="20000"/>
          </a:bodyPr>
          <a:lstStyle/>
          <a:p>
            <a:pPr>
              <a:lnSpc>
                <a:spcPct val="160000"/>
              </a:lnSpc>
            </a:pPr>
            <a:r>
              <a:rPr lang="en-US" sz="2000">
                <a:latin typeface="Calibri"/>
                <a:ea typeface="+mn-lt"/>
                <a:cs typeface="+mn-lt"/>
              </a:rPr>
              <a:t>The </a:t>
            </a:r>
            <a:r>
              <a:rPr lang="en-US" sz="2000" b="1">
                <a:latin typeface="Calibri"/>
                <a:ea typeface="+mn-lt"/>
                <a:cs typeface="+mn-lt"/>
              </a:rPr>
              <a:t>align </a:t>
            </a:r>
            <a:r>
              <a:rPr lang="en-US" sz="2000">
                <a:latin typeface="Calibri"/>
                <a:ea typeface="+mn-lt"/>
                <a:cs typeface="+mn-lt"/>
              </a:rPr>
              <a:t>in CSS is used for</a:t>
            </a:r>
            <a:r>
              <a:rPr lang="en-US" sz="2000" i="1">
                <a:latin typeface="Calibri"/>
                <a:ea typeface="+mn-lt"/>
                <a:cs typeface="+mn-lt"/>
              </a:rPr>
              <a:t> </a:t>
            </a:r>
            <a:r>
              <a:rPr lang="en-US" sz="2000">
                <a:latin typeface="Calibri"/>
                <a:ea typeface="+mn-lt"/>
                <a:cs typeface="+mn-lt"/>
              </a:rPr>
              <a:t>positioning the items along with setting the distribution of space between and around content items. We can align the items either horizontally or vertically.</a:t>
            </a:r>
            <a:endParaRPr lang="en-US" sz="2000">
              <a:cs typeface="Calibri"/>
            </a:endParaRPr>
          </a:p>
          <a:p>
            <a:pPr marL="457200" indent="-457200">
              <a:buAutoNum type="arabicPeriod"/>
            </a:pPr>
            <a:r>
              <a:rPr lang="en-US" sz="2000" b="1">
                <a:latin typeface="Calibri"/>
                <a:cs typeface="Calibri"/>
              </a:rPr>
              <a:t>text-align</a:t>
            </a:r>
            <a:r>
              <a:rPr lang="en-US" sz="2000">
                <a:ea typeface="+mn-lt"/>
                <a:cs typeface="+mn-lt"/>
              </a:rPr>
              <a:t>: Use this property to align the text within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text-align: left; /* or center, right, justify */</a:t>
            </a:r>
            <a:endParaRPr lang="en-US" sz="2000">
              <a:cs typeface="Calibri"/>
            </a:endParaRPr>
          </a:p>
          <a:p>
            <a:pPr>
              <a:buNone/>
            </a:pPr>
            <a:r>
              <a:rPr lang="en-US" sz="2000">
                <a:ea typeface="+mn-lt"/>
                <a:cs typeface="+mn-lt"/>
              </a:rPr>
              <a:t>                     }</a:t>
            </a:r>
            <a:endParaRPr lang="en-US" sz="2000">
              <a:cs typeface="Calibri"/>
            </a:endParaRPr>
          </a:p>
          <a:p>
            <a:pPr marL="0" indent="0">
              <a:buNone/>
            </a:pPr>
            <a:r>
              <a:rPr lang="en-US" sz="2000">
                <a:latin typeface="Calibri"/>
                <a:cs typeface="Calibri"/>
              </a:rPr>
              <a:t>2.</a:t>
            </a:r>
            <a:r>
              <a:rPr lang="en-US" sz="2000" b="1">
                <a:latin typeface="Calibri"/>
                <a:cs typeface="Calibri"/>
              </a:rPr>
              <a:t>margin</a:t>
            </a:r>
            <a:r>
              <a:rPr lang="en-US" sz="2000">
                <a:ea typeface="+mn-lt"/>
                <a:cs typeface="+mn-lt"/>
              </a:rPr>
              <a:t> or </a:t>
            </a:r>
            <a:r>
              <a:rPr lang="en-US" sz="2000" b="1">
                <a:latin typeface="Calibri"/>
                <a:cs typeface="Calibri"/>
              </a:rPr>
              <a:t>padding</a:t>
            </a:r>
            <a:r>
              <a:rPr lang="en-US" sz="2000">
                <a:ea typeface="+mn-lt"/>
                <a:cs typeface="+mn-lt"/>
              </a:rPr>
              <a:t>: Adjust the spacing around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   </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margin: 0;</a:t>
            </a:r>
            <a:endParaRPr lang="en-US" sz="2000">
              <a:cs typeface="Calibri"/>
            </a:endParaRPr>
          </a:p>
          <a:p>
            <a:pPr>
              <a:buNone/>
            </a:pPr>
            <a:r>
              <a:rPr lang="en-US" sz="2000">
                <a:ea typeface="+mn-lt"/>
                <a:cs typeface="+mn-lt"/>
              </a:rPr>
              <a:t>                        padding-left: 20px; /* or any other value */</a:t>
            </a:r>
            <a:endParaRPr lang="en-US" sz="2000">
              <a:cs typeface="Calibri"/>
            </a:endParaRPr>
          </a:p>
          <a:p>
            <a:pPr>
              <a:buNone/>
            </a:pPr>
            <a:r>
              <a:rPr lang="en-US" sz="2000">
                <a:ea typeface="+mn-lt"/>
                <a:cs typeface="+mn-lt"/>
              </a:rPr>
              <a:t>                     }</a:t>
            </a:r>
            <a:endParaRPr lang="en-US">
              <a:cs typeface="Calibri"/>
            </a:endParaRPr>
          </a:p>
          <a:p>
            <a:pPr marL="0" indent="0">
              <a:buNone/>
            </a:pPr>
            <a:endParaRPr lang="en-US" sz="2000">
              <a:latin typeface="Calibri"/>
              <a:cs typeface="Calibri"/>
            </a:endParaRPr>
          </a:p>
          <a:p>
            <a:pPr marL="0" indent="0">
              <a:buNone/>
            </a:pPr>
            <a:r>
              <a:rPr lang="en-US" sz="2000">
                <a:latin typeface="Calibri"/>
                <a:cs typeface="Calibri"/>
              </a:rPr>
              <a:t>        </a:t>
            </a:r>
          </a:p>
          <a:p>
            <a:pPr marL="0" indent="0">
              <a:buNone/>
            </a:pPr>
            <a:endParaRPr lang="en-US" sz="2000">
              <a:solidFill>
                <a:srgbClr val="374151"/>
              </a:solidFill>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182257356"/>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BB0F7-DC3C-14C6-4408-81E1413C3AA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489FC1B-E8AE-5A58-18E5-4BA3C6C095C4}"/>
              </a:ext>
            </a:extLst>
          </p:cNvPr>
          <p:cNvSpPr>
            <a:spLocks noGrp="1"/>
          </p:cNvSpPr>
          <p:nvPr>
            <p:ph type="sldNum" sz="quarter" idx="12"/>
          </p:nvPr>
        </p:nvSpPr>
        <p:spPr/>
        <p:txBody>
          <a:bodyPr/>
          <a:lstStyle/>
          <a:p>
            <a:fld id="{D4C40640-FB97-403C-ACEE-868BB27D48AD}" type="slidenum">
              <a:rPr lang="en-IN" smtClean="0"/>
              <a:t>79</a:t>
            </a:fld>
            <a:endParaRPr lang="en-IN"/>
          </a:p>
        </p:txBody>
      </p:sp>
      <p:sp>
        <p:nvSpPr>
          <p:cNvPr id="6" name="TextBox 5">
            <a:extLst>
              <a:ext uri="{FF2B5EF4-FFF2-40B4-BE49-F238E27FC236}">
                <a16:creationId xmlns:a16="http://schemas.microsoft.com/office/drawing/2014/main" id="{56E806CD-80C4-636D-8088-37666E746774}"/>
              </a:ext>
            </a:extLst>
          </p:cNvPr>
          <p:cNvSpPr txBox="1"/>
          <p:nvPr/>
        </p:nvSpPr>
        <p:spPr>
          <a:xfrm>
            <a:off x="482081" y="388775"/>
            <a:ext cx="11025673"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3.</a:t>
            </a:r>
            <a:r>
              <a:rPr lang="en-US" sz="2000">
                <a:latin typeface="Calibri"/>
                <a:cs typeface="Calibri"/>
              </a:rPr>
              <a:t> </a:t>
            </a:r>
            <a:r>
              <a:rPr lang="en-US" sz="2000" b="1">
                <a:latin typeface="Calibri"/>
                <a:cs typeface="Calibri"/>
              </a:rPr>
              <a:t>list-style-position</a:t>
            </a:r>
            <a:r>
              <a:rPr lang="en-US" sz="2000">
                <a:ea typeface="+mn-lt"/>
                <a:cs typeface="+mn-lt"/>
              </a:rPr>
              <a:t>: This property controls the position of the bullet points. </a:t>
            </a:r>
          </a:p>
          <a:p>
            <a:r>
              <a:rPr lang="en-US" sz="2000">
                <a:solidFill>
                  <a:srgbClr val="000000"/>
                </a:solidFill>
                <a:cs typeface="Calibri"/>
              </a:rPr>
              <a:t>   </a:t>
            </a:r>
          </a:p>
          <a:p>
            <a:r>
              <a:rPr lang="en-US" sz="2000" err="1">
                <a:solidFill>
                  <a:srgbClr val="000000"/>
                </a:solidFill>
                <a:cs typeface="Calibri"/>
              </a:rPr>
              <a:t>Eg</a:t>
            </a:r>
            <a:r>
              <a:rPr lang="en-US" sz="2000">
                <a:solidFill>
                  <a:srgbClr val="000000"/>
                </a:solidFill>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list-style-position: inside; /* or outside */</a:t>
            </a:r>
            <a:endParaRPr lang="en-US"/>
          </a:p>
          <a:p>
            <a:r>
              <a:rPr lang="en-US" sz="2000">
                <a:ea typeface="+mn-lt"/>
                <a:cs typeface="+mn-lt"/>
              </a:rPr>
              <a:t>                   }</a:t>
            </a:r>
            <a:endParaRPr lang="en-US"/>
          </a:p>
          <a:p>
            <a:r>
              <a:rPr lang="en-US" sz="2000">
                <a:cs typeface="Calibri"/>
              </a:rPr>
              <a:t>4.</a:t>
            </a:r>
            <a:r>
              <a:rPr lang="en-US" sz="2000" b="1">
                <a:latin typeface="Calibri"/>
                <a:cs typeface="Calibri"/>
              </a:rPr>
              <a:t>display: flex</a:t>
            </a:r>
            <a:r>
              <a:rPr lang="en-US" sz="2000">
                <a:ea typeface="+mn-lt"/>
                <a:cs typeface="+mn-lt"/>
              </a:rPr>
              <a:t>: Use flexbox to align presentation points horizontally or  vertically.</a:t>
            </a:r>
            <a:endParaRPr lang="en-US" sz="2000">
              <a:cs typeface="Calibri"/>
            </a:endParaRPr>
          </a:p>
          <a:p>
            <a:endParaRPr lang="en-US" sz="2000">
              <a:solidFill>
                <a:srgbClr val="000000"/>
              </a:solidFill>
              <a:cs typeface="Calibri"/>
            </a:endParaRPr>
          </a:p>
          <a:p>
            <a:r>
              <a:rPr lang="en-US" sz="2000" err="1">
                <a:solidFill>
                  <a:srgbClr val="000000"/>
                </a:solidFill>
                <a:cs typeface="Calibri"/>
              </a:rPr>
              <a:t>Eg</a:t>
            </a:r>
            <a:r>
              <a:rPr lang="en-US" sz="2000">
                <a:solidFill>
                  <a:srgbClr val="000000"/>
                </a:solidFill>
                <a:cs typeface="Calibri"/>
              </a:rPr>
              <a:t>:        </a:t>
            </a:r>
            <a:r>
              <a:rPr lang="en-US" sz="2000">
                <a:ea typeface="+mn-lt"/>
                <a:cs typeface="+mn-lt"/>
              </a:rPr>
              <a:t>.container {</a:t>
            </a:r>
            <a:endParaRPr lang="en-US" sz="2000">
              <a:solidFill>
                <a:srgbClr val="000000"/>
              </a:solidFill>
              <a:cs typeface="Calibri"/>
            </a:endParaRPr>
          </a:p>
          <a:p>
            <a:r>
              <a:rPr lang="en-US" sz="2000">
                <a:ea typeface="+mn-lt"/>
                <a:cs typeface="+mn-lt"/>
              </a:rPr>
              <a:t>                         display: flex;</a:t>
            </a:r>
            <a:endParaRPr lang="en-US"/>
          </a:p>
          <a:p>
            <a:r>
              <a:rPr lang="en-US" sz="2000">
                <a:ea typeface="+mn-lt"/>
                <a:cs typeface="+mn-lt"/>
              </a:rPr>
              <a:t>                          flex-direction: column; /* or row for horizontal alignment */</a:t>
            </a:r>
            <a:endParaRPr lang="en-US"/>
          </a:p>
          <a:p>
            <a:r>
              <a:rPr lang="en-US" sz="2000">
                <a:ea typeface="+mn-lt"/>
                <a:cs typeface="+mn-lt"/>
              </a:rPr>
              <a:t>                          justify-content: center; /* for vertical alignment */</a:t>
            </a:r>
            <a:endParaRPr lang="en-US"/>
          </a:p>
          <a:p>
            <a:r>
              <a:rPr lang="en-US" sz="2000">
                <a:ea typeface="+mn-lt"/>
                <a:cs typeface="+mn-lt"/>
              </a:rPr>
              <a:t>                          align-items: center; /* for horizontal alignment */</a:t>
            </a:r>
            <a:endParaRPr lang="en-US"/>
          </a:p>
          <a:p>
            <a:r>
              <a:rPr lang="en-US" sz="2000">
                <a:ea typeface="+mn-lt"/>
                <a:cs typeface="+mn-lt"/>
              </a:rPr>
              <a:t>}</a:t>
            </a:r>
            <a:endParaRPr lang="en-US"/>
          </a:p>
          <a:p>
            <a:r>
              <a:rPr lang="en-US" sz="2000">
                <a:cs typeface="Calibri"/>
              </a:rPr>
              <a:t>5.</a:t>
            </a:r>
            <a:r>
              <a:rPr lang="en-US" sz="2000" b="1">
                <a:latin typeface="Calibri"/>
                <a:cs typeface="Calibri"/>
              </a:rPr>
              <a:t>text-indent</a:t>
            </a:r>
            <a:r>
              <a:rPr lang="en-US" sz="2000">
                <a:ea typeface="+mn-lt"/>
                <a:cs typeface="+mn-lt"/>
              </a:rPr>
              <a:t>: This property allows to control the indentation of the text within the points. </a:t>
            </a:r>
            <a:endParaRPr lang="en-US" sz="2000">
              <a:cs typeface="Calibri"/>
            </a:endParaRPr>
          </a:p>
          <a:p>
            <a:r>
              <a:rPr lang="en-US" sz="2000" err="1">
                <a:solidFill>
                  <a:srgbClr val="000000"/>
                </a:solidFill>
                <a:cs typeface="Calibri"/>
              </a:rPr>
              <a:t>Eg</a:t>
            </a:r>
            <a:r>
              <a:rPr lang="en-US" sz="2000">
                <a:solidFill>
                  <a:srgbClr val="000000"/>
                </a:solidFill>
                <a:cs typeface="Calibri"/>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text-indent: 20px; /* or any other value */</a:t>
            </a:r>
            <a:endParaRPr lang="en-US"/>
          </a:p>
          <a:p>
            <a:r>
              <a:rPr lang="en-US" sz="2000">
                <a:ea typeface="+mn-lt"/>
                <a:cs typeface="+mn-lt"/>
              </a:rPr>
              <a:t>                 }</a:t>
            </a:r>
            <a:endParaRPr lang="en-US"/>
          </a:p>
          <a:p>
            <a:endParaRPr lang="en-US" sz="20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a:p>
            <a:endParaRPr lang="en-US" sz="1200">
              <a:solidFill>
                <a:srgbClr val="374151"/>
              </a:solidFill>
              <a:cs typeface="Calibri"/>
            </a:endParaRPr>
          </a:p>
        </p:txBody>
      </p:sp>
    </p:spTree>
    <p:extLst>
      <p:ext uri="{BB962C8B-B14F-4D97-AF65-F5344CB8AC3E}">
        <p14:creationId xmlns:p14="http://schemas.microsoft.com/office/powerpoint/2010/main" val="220140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B4929-451B-BE5C-7E2A-95CC35010FE1}"/>
              </a:ext>
            </a:extLst>
          </p:cNvPr>
          <p:cNvSpPr>
            <a:spLocks noGrp="1"/>
          </p:cNvSpPr>
          <p:nvPr>
            <p:ph type="title"/>
          </p:nvPr>
        </p:nvSpPr>
        <p:spPr>
          <a:xfrm>
            <a:off x="1115568" y="548640"/>
            <a:ext cx="10168128" cy="1179576"/>
          </a:xfrm>
        </p:spPr>
        <p:txBody>
          <a:bodyPr>
            <a:normAutofit/>
          </a:bodyPr>
          <a:lstStyle/>
          <a:p>
            <a:r>
              <a:rPr lang="en-US" sz="3600" b="1">
                <a:cs typeface="Calibri Light"/>
              </a:rPr>
              <a:t>CSS CLASS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B4EA28-5FEC-E828-904D-07AEEDE165FB}"/>
              </a:ext>
            </a:extLst>
          </p:cNvPr>
          <p:cNvSpPr>
            <a:spLocks noGrp="1"/>
          </p:cNvSpPr>
          <p:nvPr>
            <p:ph idx="1"/>
          </p:nvPr>
        </p:nvSpPr>
        <p:spPr>
          <a:xfrm>
            <a:off x="1115568" y="2100943"/>
            <a:ext cx="10168128" cy="4076020"/>
          </a:xfrm>
        </p:spPr>
        <p:txBody>
          <a:bodyPr vert="horz" lIns="91440" tIns="45720" rIns="91440" bIns="45720" rtlCol="0" anchor="t">
            <a:normAutofit/>
          </a:bodyPr>
          <a:lstStyle/>
          <a:p>
            <a:r>
              <a:rPr lang="en-US" sz="2200">
                <a:ea typeface="+mn-lt"/>
                <a:cs typeface="+mn-lt"/>
              </a:rPr>
              <a:t>The class selector selects HTML elements with a specific class attribute.</a:t>
            </a:r>
            <a:endParaRPr lang="en-US" sz="2200">
              <a:cs typeface="Calibri" panose="020F0502020204030204"/>
            </a:endParaRPr>
          </a:p>
          <a:p>
            <a:r>
              <a:rPr lang="en-US" sz="2200">
                <a:ea typeface="+mn-lt"/>
                <a:cs typeface="+mn-lt"/>
              </a:rPr>
              <a:t>To select elements with a specific class, write a period (.) character, followed by the class name.</a:t>
            </a:r>
            <a:endParaRPr lang="en-US"/>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16273478-2DD6-B69B-DA5E-CCE4F3749F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BFF5C8DC-4316-032D-602E-C3C9224FC46A}"/>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8</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E3C2051F-1F9B-7F43-7F48-0B63D9B77D04}"/>
              </a:ext>
            </a:extLst>
          </p:cNvPr>
          <p:cNvPicPr>
            <a:picLocks noChangeAspect="1"/>
          </p:cNvPicPr>
          <p:nvPr/>
        </p:nvPicPr>
        <p:blipFill>
          <a:blip r:embed="rId2"/>
          <a:stretch>
            <a:fillRect/>
          </a:stretch>
        </p:blipFill>
        <p:spPr>
          <a:xfrm>
            <a:off x="1530639" y="3257181"/>
            <a:ext cx="9497290" cy="2988702"/>
          </a:xfrm>
          <a:prstGeom prst="rect">
            <a:avLst/>
          </a:prstGeom>
        </p:spPr>
      </p:pic>
    </p:spTree>
    <p:extLst>
      <p:ext uri="{BB962C8B-B14F-4D97-AF65-F5344CB8AC3E}">
        <p14:creationId xmlns:p14="http://schemas.microsoft.com/office/powerpoint/2010/main" val="694901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B670B-26BC-844D-7E2A-7E799EC2198C}"/>
              </a:ext>
            </a:extLst>
          </p:cNvPr>
          <p:cNvSpPr>
            <a:spLocks noGrp="1"/>
          </p:cNvSpPr>
          <p:nvPr>
            <p:ph type="title"/>
          </p:nvPr>
        </p:nvSpPr>
        <p:spPr/>
        <p:txBody>
          <a:bodyPr/>
          <a:lstStyle/>
          <a:p>
            <a:r>
              <a:rPr lang="en-US">
                <a:latin typeface="Calibri"/>
                <a:cs typeface="Segoe UI"/>
              </a:rPr>
              <a:t>CSS Combinators</a:t>
            </a:r>
            <a:endParaRPr lang="en-US">
              <a:latin typeface="Calibri"/>
            </a:endParaRPr>
          </a:p>
          <a:p>
            <a:endParaRPr lang="en-US">
              <a:cs typeface="Calibri Light"/>
            </a:endParaRPr>
          </a:p>
        </p:txBody>
      </p:sp>
      <p:sp>
        <p:nvSpPr>
          <p:cNvPr id="5" name="Subtitle 4">
            <a:extLst>
              <a:ext uri="{FF2B5EF4-FFF2-40B4-BE49-F238E27FC236}">
                <a16:creationId xmlns:a16="http://schemas.microsoft.com/office/drawing/2014/main" id="{DAB91763-B302-03D3-5964-26C7467DF953}"/>
              </a:ext>
            </a:extLst>
          </p:cNvPr>
          <p:cNvSpPr>
            <a:spLocks noGrp="1"/>
          </p:cNvSpPr>
          <p:nvPr>
            <p:ph idx="1"/>
          </p:nvPr>
        </p:nvSpPr>
        <p:spPr/>
        <p:txBody>
          <a:bodyPr vert="horz" lIns="91440" tIns="45720" rIns="91440" bIns="45720" rtlCol="0" anchor="t">
            <a:normAutofit/>
          </a:bodyPr>
          <a:lstStyle/>
          <a:p>
            <a:pPr marL="0" indent="0">
              <a:buNone/>
            </a:pPr>
            <a:r>
              <a:rPr lang="en-US" sz="2000">
                <a:latin typeface="Calibri"/>
                <a:ea typeface="Verdana"/>
                <a:cs typeface="Calibri"/>
              </a:rPr>
              <a:t>A combinator is something that explains the relationship between the selectors.</a:t>
            </a:r>
            <a:endParaRPr lang="en-US"/>
          </a:p>
          <a:p>
            <a:pPr marL="0" indent="0">
              <a:buNone/>
            </a:pPr>
            <a:r>
              <a:rPr lang="en-US" sz="2400">
                <a:latin typeface="Calibri"/>
                <a:ea typeface="Verdana"/>
                <a:cs typeface="Segoe UI"/>
              </a:rPr>
              <a:t>Descendant Selector</a:t>
            </a:r>
            <a:endParaRPr lang="en-US" sz="1100">
              <a:latin typeface="Calibri"/>
              <a:ea typeface="Verdana"/>
              <a:cs typeface="Calibri"/>
            </a:endParaRPr>
          </a:p>
          <a:p>
            <a:r>
              <a:rPr lang="en-US" sz="2000">
                <a:latin typeface="Calibri"/>
                <a:ea typeface="Verdana"/>
                <a:cs typeface="Segoe UI"/>
              </a:rPr>
              <a:t>The descendant selector matches all elements that are descendants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a:t>
            </a:r>
            <a:r>
              <a:rPr lang="en-US" sz="2000">
                <a:solidFill>
                  <a:srgbClr val="000000"/>
                </a:solidFill>
                <a:latin typeface="Calibri"/>
                <a:ea typeface="Verdana"/>
                <a:cs typeface="Segoe UI"/>
              </a:rPr>
              <a:t>    </a:t>
            </a:r>
            <a:r>
              <a:rPr lang="en-US" sz="2000">
                <a:latin typeface="Calibri"/>
                <a:ea typeface="Verdana"/>
                <a:cs typeface="Segoe UI"/>
              </a:rPr>
              <a:t>div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a:buNone/>
            </a:pPr>
            <a:r>
              <a:rPr lang="en-US" sz="2400">
                <a:latin typeface="Calibri"/>
                <a:ea typeface="Verdana"/>
                <a:cs typeface="Segoe UI"/>
              </a:rPr>
              <a:t>Child Selector (&gt;)</a:t>
            </a:r>
            <a:endParaRPr lang="en-US">
              <a:latin typeface="Calibri"/>
            </a:endParaRPr>
          </a:p>
          <a:p>
            <a:pPr marL="171450" indent="-171450"/>
            <a:r>
              <a:rPr lang="en-US" sz="2000">
                <a:latin typeface="Calibri"/>
                <a:ea typeface="Verdana"/>
                <a:cs typeface="Segoe UI"/>
              </a:rPr>
              <a:t>The child selector selects all elements that are the children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div &gt;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marL="0" indent="0">
              <a:buNone/>
            </a:pPr>
            <a:endParaRPr lang="en-US">
              <a:cs typeface="Calibri" panose="020F0502020204030204"/>
            </a:endParaRPr>
          </a:p>
        </p:txBody>
      </p:sp>
      <p:sp>
        <p:nvSpPr>
          <p:cNvPr id="2" name="Footer Placeholder 1">
            <a:extLst>
              <a:ext uri="{FF2B5EF4-FFF2-40B4-BE49-F238E27FC236}">
                <a16:creationId xmlns:a16="http://schemas.microsoft.com/office/drawing/2014/main" id="{F9C4B828-2FFA-7A9D-6016-998D3F5E8660}"/>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91DEA8FD-8981-1A3E-F00E-DEC5E3826592}"/>
              </a:ext>
            </a:extLst>
          </p:cNvPr>
          <p:cNvSpPr>
            <a:spLocks noGrp="1"/>
          </p:cNvSpPr>
          <p:nvPr>
            <p:ph type="sldNum" sz="quarter" idx="12"/>
          </p:nvPr>
        </p:nvSpPr>
        <p:spPr/>
        <p:txBody>
          <a:bodyPr/>
          <a:lstStyle/>
          <a:p>
            <a:fld id="{D4C40640-FB97-403C-ACEE-868BB27D48AD}" type="slidenum">
              <a:rPr lang="en-IN" smtClean="0"/>
              <a:t>80</a:t>
            </a:fld>
            <a:endParaRPr lang="en-IN"/>
          </a:p>
        </p:txBody>
      </p:sp>
    </p:spTree>
    <p:extLst>
      <p:ext uri="{BB962C8B-B14F-4D97-AF65-F5344CB8AC3E}">
        <p14:creationId xmlns:p14="http://schemas.microsoft.com/office/powerpoint/2010/main" val="11271596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C47F56-BEF9-3217-5A3A-F6BFAE4C501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3BF444-F6FA-5B0F-E2A0-620A75BE4A6E}"/>
              </a:ext>
            </a:extLst>
          </p:cNvPr>
          <p:cNvSpPr>
            <a:spLocks noGrp="1"/>
          </p:cNvSpPr>
          <p:nvPr>
            <p:ph type="sldNum" sz="quarter" idx="12"/>
          </p:nvPr>
        </p:nvSpPr>
        <p:spPr/>
        <p:txBody>
          <a:bodyPr/>
          <a:lstStyle/>
          <a:p>
            <a:fld id="{D4C40640-FB97-403C-ACEE-868BB27D48AD}" type="slidenum">
              <a:rPr lang="en-IN" smtClean="0"/>
              <a:t>81</a:t>
            </a:fld>
            <a:endParaRPr lang="en-IN"/>
          </a:p>
        </p:txBody>
      </p:sp>
      <p:sp>
        <p:nvSpPr>
          <p:cNvPr id="6" name="TextBox 5">
            <a:extLst>
              <a:ext uri="{FF2B5EF4-FFF2-40B4-BE49-F238E27FC236}">
                <a16:creationId xmlns:a16="http://schemas.microsoft.com/office/drawing/2014/main" id="{ABFE03A5-A754-050A-4EB2-55B87720B606}"/>
              </a:ext>
            </a:extLst>
          </p:cNvPr>
          <p:cNvSpPr txBox="1"/>
          <p:nvPr/>
        </p:nvSpPr>
        <p:spPr>
          <a:xfrm>
            <a:off x="741755" y="620866"/>
            <a:ext cx="1097432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Segoe UI"/>
              </a:rPr>
              <a:t>Adjacent Sibling Selector (+)</a:t>
            </a:r>
            <a:endParaRPr lang="en-US">
              <a:latin typeface="Calibri"/>
            </a:endParaRPr>
          </a:p>
          <a:p>
            <a:pPr algn="l"/>
            <a:endParaRPr lang="en-US" sz="2000">
              <a:cs typeface="Calibri"/>
            </a:endParaRPr>
          </a:p>
          <a:p>
            <a:pPr>
              <a:buFont typeface="Arial"/>
              <a:buChar char="•"/>
            </a:pPr>
            <a:r>
              <a:rPr lang="en-US" sz="2000">
                <a:latin typeface="Calibri"/>
                <a:ea typeface="Verdana"/>
                <a:cs typeface="Calibri"/>
              </a:rPr>
              <a:t>The adjacent sibling selector is used to select an element that is directly after another specific element.</a:t>
            </a:r>
            <a:endParaRPr lang="en-US" sz="2000">
              <a:latin typeface="Calibri"/>
              <a:cs typeface="Calibri"/>
            </a:endParaRPr>
          </a:p>
          <a:p>
            <a:pPr>
              <a:buFont typeface="Arial"/>
              <a:buChar char="•"/>
            </a:pPr>
            <a:r>
              <a:rPr lang="en-US" sz="2000">
                <a:latin typeface="Calibri"/>
                <a:ea typeface="Verdana"/>
                <a:cs typeface="Calibri"/>
              </a:rPr>
              <a:t>Sibling elements must have the same parent element, and "adjacent" means "immediately following".</a:t>
            </a:r>
          </a:p>
          <a:p>
            <a:pPr>
              <a:buFont typeface="Arial"/>
              <a:buChar char="•"/>
            </a:pPr>
            <a:endParaRPr lang="en-US" sz="2000">
              <a:latin typeface="Calibri"/>
              <a:ea typeface="Verdana"/>
              <a:cs typeface="Calibri"/>
            </a:endParaRPr>
          </a:p>
          <a:p>
            <a:r>
              <a:rPr lang="en-US" sz="2000" err="1">
                <a:latin typeface="Calibri"/>
                <a:ea typeface="Verdana"/>
                <a:cs typeface="Calibri"/>
              </a:rPr>
              <a:t>Eg</a:t>
            </a:r>
            <a:r>
              <a:rPr lang="en-US" sz="2000">
                <a:latin typeface="Calibri"/>
                <a:ea typeface="Verdana"/>
                <a:cs typeface="Calibri"/>
              </a:rPr>
              <a:t>:    div + p {</a:t>
            </a:r>
            <a:br>
              <a:rPr lang="en-US" sz="2000">
                <a:latin typeface="Calibri"/>
                <a:ea typeface="Verdana"/>
                <a:cs typeface="Calibri"/>
              </a:rPr>
            </a:br>
            <a:r>
              <a:rPr lang="en-US" sz="2000">
                <a:latin typeface="Calibri"/>
                <a:ea typeface="Verdana"/>
                <a:cs typeface="Calibri"/>
              </a:rPr>
              <a:t>          background-color: yellow;</a:t>
            </a:r>
            <a:br>
              <a:rPr lang="en-US" sz="2000">
                <a:latin typeface="Calibri"/>
                <a:ea typeface="Verdana"/>
                <a:cs typeface="Calibri"/>
              </a:rPr>
            </a:br>
            <a:r>
              <a:rPr lang="en-US" sz="2000">
                <a:latin typeface="Calibri"/>
                <a:ea typeface="Verdana"/>
                <a:cs typeface="Calibri"/>
              </a:rPr>
              <a:t>            }</a:t>
            </a:r>
          </a:p>
          <a:p>
            <a:r>
              <a:rPr lang="en-US" sz="2400">
                <a:latin typeface="Segoe UI"/>
                <a:ea typeface="Verdana"/>
                <a:cs typeface="Segoe UI"/>
              </a:rPr>
              <a:t>General Sibling Selector (~)</a:t>
            </a:r>
            <a:endParaRPr lang="en-US"/>
          </a:p>
          <a:p>
            <a:endParaRPr lang="en-US" sz="2000">
              <a:ea typeface="Verdana"/>
              <a:cs typeface="Calibri"/>
            </a:endParaRPr>
          </a:p>
          <a:p>
            <a:pPr marL="342900" indent="-342900">
              <a:buFont typeface="Arial"/>
              <a:buChar char="•"/>
            </a:pPr>
            <a:r>
              <a:rPr lang="en-US" sz="2000">
                <a:latin typeface="Calibri"/>
                <a:ea typeface="Verdana"/>
                <a:cs typeface="Calibri"/>
              </a:rPr>
              <a:t>The general sibling selector selects all elements that are next siblings of a specified element.</a:t>
            </a:r>
          </a:p>
          <a:p>
            <a:pPr marL="342900" indent="-342900">
              <a:buFont typeface="Arial"/>
              <a:buChar char="•"/>
            </a:pPr>
            <a:endParaRPr lang="en-US" sz="2000">
              <a:latin typeface="Calibri"/>
              <a:ea typeface="Verdana"/>
              <a:cs typeface="Calibri"/>
            </a:endParaRPr>
          </a:p>
          <a:p>
            <a:r>
              <a:rPr lang="en-US" sz="2000" err="1">
                <a:latin typeface="Calibri" panose="020F0502020204030204"/>
                <a:ea typeface="Verdana"/>
                <a:cs typeface="Calibri"/>
              </a:rPr>
              <a:t>Eg</a:t>
            </a:r>
            <a:r>
              <a:rPr lang="en-US" sz="2000">
                <a:latin typeface="Calibri" panose="020F0502020204030204"/>
                <a:ea typeface="Verdana"/>
                <a:cs typeface="Calibri"/>
              </a:rPr>
              <a:t>: div ~ p {</a:t>
            </a:r>
            <a:br>
              <a:rPr lang="en-US" sz="2000">
                <a:latin typeface="Calibri" panose="020F0502020204030204"/>
                <a:ea typeface="Verdana"/>
                <a:cs typeface="Calibri"/>
              </a:rPr>
            </a:br>
            <a:r>
              <a:rPr lang="en-US" sz="2000">
                <a:latin typeface="Calibri" panose="020F0502020204030204"/>
                <a:ea typeface="Verdana"/>
                <a:cs typeface="Calibri"/>
              </a:rPr>
              <a:t>                 background-color: yellow;</a:t>
            </a:r>
            <a:br>
              <a:rPr lang="en-US" sz="2000">
                <a:latin typeface="Calibri" panose="020F0502020204030204"/>
                <a:ea typeface="Verdana"/>
                <a:cs typeface="Calibri"/>
              </a:rPr>
            </a:br>
            <a:endParaRPr lang="en-US" sz="2000">
              <a:latin typeface="Calibri" panose="020F0502020204030204"/>
              <a:ea typeface="Verdana"/>
              <a:cs typeface="Calibri"/>
            </a:endParaRPr>
          </a:p>
          <a:p>
            <a:r>
              <a:rPr lang="en-US" sz="2000">
                <a:latin typeface="Calibri" panose="020F0502020204030204"/>
                <a:ea typeface="Verdana"/>
                <a:cs typeface="Calibri"/>
              </a:rPr>
              <a:t>                   }</a:t>
            </a:r>
            <a:endParaRPr lang="en-US">
              <a:cs typeface="Calibri"/>
            </a:endParaRPr>
          </a:p>
        </p:txBody>
      </p:sp>
    </p:spTree>
    <p:extLst>
      <p:ext uri="{BB962C8B-B14F-4D97-AF65-F5344CB8AC3E}">
        <p14:creationId xmlns:p14="http://schemas.microsoft.com/office/powerpoint/2010/main" val="4245356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6D0A-9AE9-421E-722E-E3EC8617E187}"/>
              </a:ext>
            </a:extLst>
          </p:cNvPr>
          <p:cNvSpPr>
            <a:spLocks noGrp="1"/>
          </p:cNvSpPr>
          <p:nvPr>
            <p:ph type="title"/>
          </p:nvPr>
        </p:nvSpPr>
        <p:spPr/>
        <p:txBody>
          <a:bodyPr/>
          <a:lstStyle/>
          <a:p>
            <a:r>
              <a:rPr lang="en-US">
                <a:latin typeface="Calibri"/>
                <a:ea typeface="Cambria"/>
                <a:cs typeface="Segoe UI"/>
              </a:rPr>
              <a:t>CSS Pseudo-classes</a:t>
            </a:r>
            <a:endParaRPr lang="en-US">
              <a:latin typeface="Calibri"/>
              <a:ea typeface="Cambria"/>
            </a:endParaRPr>
          </a:p>
          <a:p>
            <a:endParaRPr lang="en-US">
              <a:cs typeface="Calibri Light"/>
            </a:endParaRPr>
          </a:p>
        </p:txBody>
      </p:sp>
      <p:sp>
        <p:nvSpPr>
          <p:cNvPr id="3" name="Content Placeholder 2">
            <a:extLst>
              <a:ext uri="{FF2B5EF4-FFF2-40B4-BE49-F238E27FC236}">
                <a16:creationId xmlns:a16="http://schemas.microsoft.com/office/drawing/2014/main" id="{1EE855D1-0945-2EAF-5331-0D1556862823}"/>
              </a:ext>
            </a:extLst>
          </p:cNvPr>
          <p:cNvSpPr>
            <a:spLocks noGrp="1"/>
          </p:cNvSpPr>
          <p:nvPr>
            <p:ph idx="1"/>
          </p:nvPr>
        </p:nvSpPr>
        <p:spPr>
          <a:xfrm>
            <a:off x="593785" y="1825625"/>
            <a:ext cx="10760015" cy="4351338"/>
          </a:xfrm>
        </p:spPr>
        <p:txBody>
          <a:bodyPr vert="horz" lIns="91440" tIns="45720" rIns="91440" bIns="45720" rtlCol="0" anchor="t">
            <a:normAutofit/>
          </a:bodyPr>
          <a:lstStyle/>
          <a:p>
            <a:r>
              <a:rPr lang="en-US" sz="2000">
                <a:latin typeface="Calibri"/>
                <a:ea typeface="Verdana"/>
                <a:cs typeface="Calibri"/>
              </a:rPr>
              <a:t>A pseudo-class is used to </a:t>
            </a:r>
            <a:r>
              <a:rPr lang="en-US" sz="2000">
                <a:ea typeface="+mn-lt"/>
                <a:cs typeface="+mn-lt"/>
              </a:rPr>
              <a:t>select and style elements based on specific states or conditions.</a:t>
            </a:r>
          </a:p>
          <a:p>
            <a:pPr marL="0" indent="0">
              <a:buNone/>
            </a:pPr>
            <a:r>
              <a:rPr lang="en-US" sz="2000">
                <a:latin typeface="Calibri"/>
                <a:ea typeface="Verdana"/>
                <a:cs typeface="Calibri"/>
              </a:rPr>
              <a:t>   Syntax:</a:t>
            </a:r>
          </a:p>
          <a:p>
            <a:pPr marL="0" indent="0">
              <a:buNone/>
            </a:pPr>
            <a:r>
              <a:rPr lang="en-US" sz="2000">
                <a:latin typeface="Calibri"/>
                <a:ea typeface="Verdana"/>
                <a:cs typeface="Calibri"/>
              </a:rPr>
              <a:t>       </a:t>
            </a:r>
            <a:r>
              <a:rPr lang="en-US" sz="2000" err="1">
                <a:latin typeface="Calibri"/>
                <a:ea typeface="Verdana"/>
                <a:cs typeface="Calibri"/>
              </a:rPr>
              <a:t>selector:pseudo-class</a:t>
            </a:r>
            <a:r>
              <a:rPr lang="en-US" sz="2000">
                <a:latin typeface="Calibri"/>
                <a:ea typeface="Verdana"/>
                <a:cs typeface="Calibri"/>
              </a:rPr>
              <a:t> {</a:t>
            </a:r>
            <a:br>
              <a:rPr lang="en-US" sz="2000">
                <a:latin typeface="Calibri"/>
                <a:ea typeface="Verdana"/>
              </a:rPr>
            </a:br>
            <a:r>
              <a:rPr lang="en-US" sz="2000">
                <a:latin typeface="Calibri"/>
                <a:ea typeface="Verdana"/>
                <a:cs typeface="Calibri"/>
              </a:rPr>
              <a:t>       property: value;</a:t>
            </a:r>
            <a:br>
              <a:rPr lang="en-US" sz="2000">
                <a:latin typeface="Calibri"/>
                <a:ea typeface="Verdana"/>
              </a:rPr>
            </a:br>
            <a:r>
              <a:rPr lang="en-US" sz="2000">
                <a:latin typeface="Calibri"/>
                <a:ea typeface="Verdana"/>
                <a:cs typeface="Calibri"/>
              </a:rPr>
              <a:t>         }</a:t>
            </a:r>
          </a:p>
          <a:p>
            <a:pPr marL="0" indent="0">
              <a:buNone/>
            </a:pPr>
            <a:r>
              <a:rPr lang="en-US" sz="2000" b="1">
                <a:latin typeface="Calibri"/>
                <a:ea typeface="Verdana"/>
                <a:cs typeface="Calibri"/>
              </a:rPr>
              <a:t>1.:first-child</a:t>
            </a:r>
            <a:r>
              <a:rPr lang="en-US" sz="2000">
                <a:ea typeface="+mn-lt"/>
                <a:cs typeface="+mn-lt"/>
              </a:rPr>
              <a:t>: This pseudo-class selects the first child element of its parent. It can be used to target        the first presentation point within a container element.</a:t>
            </a:r>
          </a:p>
          <a:p>
            <a:pPr marL="0" indent="0">
              <a:buNone/>
            </a:pPr>
            <a:r>
              <a:rPr lang="en-US" sz="2000" err="1">
                <a:solidFill>
                  <a:srgbClr val="000000"/>
                </a:solidFill>
                <a:latin typeface="Calibri"/>
                <a:ea typeface="Verdana"/>
                <a:cs typeface="Calibri"/>
              </a:rPr>
              <a:t>Eg</a:t>
            </a:r>
            <a:r>
              <a:rPr lang="en-US" sz="2000">
                <a:solidFill>
                  <a:srgbClr val="000000"/>
                </a:solidFill>
                <a:latin typeface="Calibri"/>
                <a:ea typeface="Verdana"/>
                <a:cs typeface="Calibri"/>
              </a:rPr>
              <a:t>: </a:t>
            </a:r>
            <a:r>
              <a:rPr lang="en-US" sz="2000">
                <a:ea typeface="Verdana"/>
                <a:cs typeface="+mn-lt"/>
              </a:rPr>
              <a:t> </a:t>
            </a:r>
            <a:r>
              <a:rPr lang="en-US" sz="2000">
                <a:ea typeface="+mn-lt"/>
                <a:cs typeface="+mn-lt"/>
              </a:rPr>
              <a:t>.container </a:t>
            </a:r>
            <a:r>
              <a:rPr lang="en-US" sz="2000" err="1">
                <a:ea typeface="+mn-lt"/>
                <a:cs typeface="+mn-lt"/>
              </a:rPr>
              <a:t>li:first-child</a:t>
            </a:r>
            <a:r>
              <a:rPr lang="en-US" sz="2000">
                <a:ea typeface="+mn-lt"/>
                <a:cs typeface="+mn-lt"/>
              </a:rPr>
              <a:t> {</a:t>
            </a:r>
            <a:endParaRPr lang="en-US" sz="2000">
              <a:solidFill>
                <a:srgbClr val="000000"/>
              </a:solidFill>
              <a:latin typeface="Calibri"/>
              <a:ea typeface="Verdana"/>
              <a:cs typeface="Calibri"/>
            </a:endParaRPr>
          </a:p>
          <a:p>
            <a:pPr>
              <a:buNone/>
            </a:pPr>
            <a:r>
              <a:rPr lang="en-US" sz="2000">
                <a:ea typeface="+mn-lt"/>
                <a:cs typeface="+mn-lt"/>
              </a:rPr>
              <a:t>           /* CSS styles for the first presentation point */</a:t>
            </a:r>
            <a:endParaRPr lang="en-US"/>
          </a:p>
          <a:p>
            <a:pPr>
              <a:buNone/>
            </a:pPr>
            <a:r>
              <a:rPr lang="en-US" sz="2000">
                <a:ea typeface="+mn-lt"/>
                <a:cs typeface="+mn-lt"/>
              </a:rPr>
              <a:t>          }</a:t>
            </a:r>
            <a:endParaRPr lang="en-US"/>
          </a:p>
          <a:p>
            <a:pPr marL="0" indent="0">
              <a:buNone/>
            </a:pPr>
            <a:endParaRPr lang="en-US" sz="2000">
              <a:solidFill>
                <a:srgbClr val="000000"/>
              </a:solidFill>
              <a:latin typeface="Calibri"/>
              <a:ea typeface="Verdana"/>
              <a:cs typeface="Calibri"/>
            </a:endParaRPr>
          </a:p>
          <a:p>
            <a:pPr marL="0" indent="0">
              <a:buNone/>
            </a:pPr>
            <a:endParaRPr lang="en-US" sz="1200">
              <a:solidFill>
                <a:srgbClr val="374151"/>
              </a:solidFill>
              <a:latin typeface="Calibri"/>
              <a:ea typeface="Verdana"/>
              <a:cs typeface="Calibri"/>
            </a:endParaRPr>
          </a:p>
          <a:p>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5628F702-93B6-BBED-5852-0B6DA13732D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8E4736D-B3F1-F93C-5ABF-0D290435B86E}"/>
              </a:ext>
            </a:extLst>
          </p:cNvPr>
          <p:cNvSpPr>
            <a:spLocks noGrp="1"/>
          </p:cNvSpPr>
          <p:nvPr>
            <p:ph type="sldNum" sz="quarter" idx="12"/>
          </p:nvPr>
        </p:nvSpPr>
        <p:spPr/>
        <p:txBody>
          <a:bodyPr/>
          <a:lstStyle/>
          <a:p>
            <a:fld id="{D4C40640-FB97-403C-ACEE-868BB27D48AD}" type="slidenum">
              <a:rPr lang="en-IN" smtClean="0"/>
              <a:t>82</a:t>
            </a:fld>
            <a:endParaRPr lang="en-IN"/>
          </a:p>
        </p:txBody>
      </p:sp>
    </p:spTree>
    <p:extLst>
      <p:ext uri="{BB962C8B-B14F-4D97-AF65-F5344CB8AC3E}">
        <p14:creationId xmlns:p14="http://schemas.microsoft.com/office/powerpoint/2010/main" val="2853278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311913D5-B2B9-4072-24A7-9CD6EE5BBAAF}"/>
              </a:ext>
            </a:extLst>
          </p:cNvPr>
          <p:cNvSpPr txBox="1"/>
          <p:nvPr/>
        </p:nvSpPr>
        <p:spPr>
          <a:xfrm>
            <a:off x="544285" y="622041"/>
            <a:ext cx="1111223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2. </a:t>
            </a:r>
            <a:r>
              <a:rPr lang="en-US" sz="2000" b="1">
                <a:latin typeface="Calibri"/>
                <a:cs typeface="Calibri"/>
              </a:rPr>
              <a:t>:last-child</a:t>
            </a:r>
            <a:r>
              <a:rPr lang="en-US" sz="2000" b="1">
                <a:ea typeface="+mn-lt"/>
                <a:cs typeface="+mn-lt"/>
              </a:rPr>
              <a:t>:</a:t>
            </a:r>
            <a:r>
              <a:rPr lang="en-US" sz="2000">
                <a:ea typeface="+mn-lt"/>
                <a:cs typeface="+mn-lt"/>
              </a:rPr>
              <a:t> This pseudo-class selects the last child element of its parent. It can be used to target the last presentation point within a container element. </a:t>
            </a:r>
          </a:p>
          <a:p>
            <a:endParaRPr lang="en-US" sz="2000">
              <a:cs typeface="Calibri"/>
            </a:endParaRPr>
          </a:p>
          <a:p>
            <a:r>
              <a:rPr lang="en-US" sz="2000" err="1">
                <a:cs typeface="Calibri"/>
              </a:rPr>
              <a:t>Eg</a:t>
            </a:r>
            <a:r>
              <a:rPr lang="en-US" sz="2000">
                <a:cs typeface="Calibri"/>
              </a:rPr>
              <a:t>: </a:t>
            </a:r>
            <a:r>
              <a:rPr lang="en-US" sz="2000">
                <a:ea typeface="+mn-lt"/>
                <a:cs typeface="+mn-lt"/>
              </a:rPr>
              <a:t>.container </a:t>
            </a:r>
            <a:r>
              <a:rPr lang="en-US" sz="2000" err="1">
                <a:ea typeface="+mn-lt"/>
                <a:cs typeface="+mn-lt"/>
              </a:rPr>
              <a:t>li:last-child</a:t>
            </a:r>
            <a:r>
              <a:rPr lang="en-US" sz="2000">
                <a:ea typeface="+mn-lt"/>
                <a:cs typeface="+mn-lt"/>
              </a:rPr>
              <a:t> {</a:t>
            </a:r>
            <a:endParaRPr lang="en-US" sz="2000">
              <a:cs typeface="Calibri"/>
            </a:endParaRPr>
          </a:p>
          <a:p>
            <a:r>
              <a:rPr lang="en-US" sz="2000">
                <a:ea typeface="+mn-lt"/>
                <a:cs typeface="+mn-lt"/>
              </a:rPr>
              <a:t>  /* CSS styles for the last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b="1">
                <a:cs typeface="Calibri"/>
              </a:rPr>
              <a:t>3. </a:t>
            </a:r>
            <a:r>
              <a:rPr lang="en-US" sz="2000" b="1">
                <a:latin typeface="Calibri"/>
                <a:cs typeface="Calibri"/>
              </a:rPr>
              <a:t>:nth-child()</a:t>
            </a:r>
            <a:r>
              <a:rPr lang="en-US" sz="2000" b="1">
                <a:ea typeface="+mn-lt"/>
                <a:cs typeface="+mn-lt"/>
              </a:rPr>
              <a:t>:</a:t>
            </a:r>
            <a:r>
              <a:rPr lang="en-US" sz="2000">
                <a:ea typeface="+mn-lt"/>
                <a:cs typeface="+mn-lt"/>
              </a:rPr>
              <a:t> This pseudo-class allows  to target specific presentation points based on their position within a container element. </a:t>
            </a:r>
          </a:p>
          <a:p>
            <a:endParaRPr lang="en-US" sz="2000">
              <a:ea typeface="+mn-lt"/>
              <a:cs typeface="+mn-lt"/>
            </a:endParaRPr>
          </a:p>
          <a:p>
            <a:r>
              <a:rPr lang="en-US" sz="2000" err="1">
                <a:ea typeface="+mn-lt"/>
                <a:cs typeface="+mn-lt"/>
              </a:rPr>
              <a:t>Eg</a:t>
            </a:r>
            <a:r>
              <a:rPr lang="en-US" sz="2000">
                <a:ea typeface="+mn-lt"/>
                <a:cs typeface="+mn-lt"/>
              </a:rPr>
              <a:t>:  .container </a:t>
            </a:r>
            <a:r>
              <a:rPr lang="en-US" sz="2000" err="1">
                <a:ea typeface="+mn-lt"/>
                <a:cs typeface="+mn-lt"/>
              </a:rPr>
              <a:t>li:nth-child</a:t>
            </a:r>
            <a:r>
              <a:rPr lang="en-US" sz="2000">
                <a:ea typeface="+mn-lt"/>
                <a:cs typeface="+mn-lt"/>
              </a:rPr>
              <a:t>(2) {</a:t>
            </a:r>
          </a:p>
          <a:p>
            <a:r>
              <a:rPr lang="en-US" sz="2000">
                <a:ea typeface="+mn-lt"/>
                <a:cs typeface="+mn-lt"/>
              </a:rPr>
              <a:t>  /* CSS styles for the second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a:ea typeface="+mn-lt"/>
                <a:cs typeface="+mn-lt"/>
              </a:rPr>
              <a:t>.container </a:t>
            </a:r>
            <a:r>
              <a:rPr lang="en-US" sz="2000" err="1">
                <a:ea typeface="+mn-lt"/>
                <a:cs typeface="+mn-lt"/>
              </a:rPr>
              <a:t>li:nth-child</a:t>
            </a:r>
            <a:r>
              <a:rPr lang="en-US" sz="2000">
                <a:ea typeface="+mn-lt"/>
                <a:cs typeface="+mn-lt"/>
              </a:rPr>
              <a:t>(odd) {</a:t>
            </a:r>
            <a:endParaRPr lang="en-US" sz="2000">
              <a:cs typeface="Calibri"/>
            </a:endParaRPr>
          </a:p>
          <a:p>
            <a:r>
              <a:rPr lang="en-US" sz="2000">
                <a:ea typeface="+mn-lt"/>
                <a:cs typeface="+mn-lt"/>
              </a:rPr>
              <a:t>  /* CSS styles for odd-numbered presentation points */</a:t>
            </a:r>
            <a:endParaRPr lang="en-US" sz="2000">
              <a:cs typeface="Calibri"/>
            </a:endParaRPr>
          </a:p>
          <a:p>
            <a:r>
              <a:rPr lang="en-US" sz="2000">
                <a:ea typeface="+mn-lt"/>
                <a:cs typeface="+mn-lt"/>
              </a:rPr>
              <a:t>}</a:t>
            </a:r>
            <a:endParaRPr lang="en-US" sz="2000">
              <a:cs typeface="Calibri"/>
            </a:endParaRPr>
          </a:p>
          <a:p>
            <a:endParaRPr lang="en-US" sz="1200">
              <a:solidFill>
                <a:srgbClr val="374151"/>
              </a:solidFill>
              <a:cs typeface="Calibri"/>
            </a:endParaRPr>
          </a:p>
          <a:p>
            <a:endParaRPr lang="en-US" sz="1200">
              <a:cs typeface="Calibri"/>
            </a:endParaRPr>
          </a:p>
        </p:txBody>
      </p:sp>
    </p:spTree>
    <p:extLst>
      <p:ext uri="{BB962C8B-B14F-4D97-AF65-F5344CB8AC3E}">
        <p14:creationId xmlns:p14="http://schemas.microsoft.com/office/powerpoint/2010/main" val="2140363146"/>
      </p:ext>
    </p:extLst>
  </p:cSld>
  <p:clrMapOvr>
    <a:masterClrMapping/>
  </p:clrMapOvr>
  <p:transition spd="slow">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430C69-1BE8-D2B8-050F-9CD942AC8AAF}"/>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119B62A1-C6EE-D98A-29CD-2587CD87CDCE}"/>
              </a:ext>
            </a:extLst>
          </p:cNvPr>
          <p:cNvSpPr>
            <a:spLocks noGrp="1"/>
          </p:cNvSpPr>
          <p:nvPr>
            <p:ph type="sldNum" sz="quarter" idx="12"/>
          </p:nvPr>
        </p:nvSpPr>
        <p:spPr/>
        <p:txBody>
          <a:bodyPr/>
          <a:lstStyle/>
          <a:p>
            <a:fld id="{D4C40640-FB97-403C-ACEE-868BB27D48AD}" type="slidenum">
              <a:rPr lang="en-IN" smtClean="0"/>
              <a:t>84</a:t>
            </a:fld>
            <a:endParaRPr lang="en-IN"/>
          </a:p>
        </p:txBody>
      </p:sp>
      <p:sp>
        <p:nvSpPr>
          <p:cNvPr id="4" name="TextBox 3">
            <a:extLst>
              <a:ext uri="{FF2B5EF4-FFF2-40B4-BE49-F238E27FC236}">
                <a16:creationId xmlns:a16="http://schemas.microsoft.com/office/drawing/2014/main" id="{A2E01AF9-F627-B04A-4D42-5A00CF3AB023}"/>
              </a:ext>
            </a:extLst>
          </p:cNvPr>
          <p:cNvSpPr txBox="1"/>
          <p:nvPr/>
        </p:nvSpPr>
        <p:spPr>
          <a:xfrm>
            <a:off x="419877" y="590939"/>
            <a:ext cx="1119673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200">
              <a:cs typeface="Calibri"/>
            </a:endParaRPr>
          </a:p>
          <a:p>
            <a:r>
              <a:rPr lang="en-US" sz="2000">
                <a:cs typeface="Calibri"/>
              </a:rPr>
              <a:t>.container </a:t>
            </a:r>
            <a:r>
              <a:rPr lang="en-US" sz="2000" err="1">
                <a:cs typeface="Calibri"/>
              </a:rPr>
              <a:t>li:nth-child</a:t>
            </a:r>
            <a:r>
              <a:rPr lang="en-US" sz="2000">
                <a:cs typeface="Calibri"/>
              </a:rPr>
              <a:t>(even) {</a:t>
            </a:r>
          </a:p>
          <a:p>
            <a:r>
              <a:rPr lang="en-US" sz="2000">
                <a:cs typeface="Calibri"/>
              </a:rPr>
              <a:t>  /* CSS styles for even-numbered presentation points */</a:t>
            </a:r>
          </a:p>
          <a:p>
            <a:r>
              <a:rPr lang="en-US" sz="2000">
                <a:cs typeface="Calibri"/>
              </a:rPr>
              <a:t>}</a:t>
            </a:r>
          </a:p>
          <a:p>
            <a:endParaRPr lang="en-US" sz="2000">
              <a:cs typeface="Calibri"/>
            </a:endParaRPr>
          </a:p>
          <a:p>
            <a:r>
              <a:rPr lang="en-US" sz="2000" b="1">
                <a:cs typeface="Calibri"/>
              </a:rPr>
              <a:t>4. :hover: </a:t>
            </a:r>
            <a:r>
              <a:rPr lang="en-US" sz="2000">
                <a:cs typeface="Calibri"/>
              </a:rPr>
              <a:t>This pseudo-class selects an element when it is being hovered over by the mouse pointer. It can be used to apply styles to a presentation point when it is being hovered.</a:t>
            </a:r>
          </a:p>
          <a:p>
            <a:endParaRPr lang="en-US" sz="2000">
              <a:cs typeface="Calibri"/>
            </a:endParaRPr>
          </a:p>
          <a:p>
            <a:r>
              <a:rPr lang="en-US" sz="2000" err="1">
                <a:cs typeface="Calibri"/>
              </a:rPr>
              <a:t>Eg</a:t>
            </a:r>
            <a:r>
              <a:rPr lang="en-US" sz="2000">
                <a:cs typeface="Calibri"/>
              </a:rPr>
              <a:t>:   .container </a:t>
            </a:r>
            <a:r>
              <a:rPr lang="en-US" sz="2000" err="1">
                <a:cs typeface="Calibri"/>
              </a:rPr>
              <a:t>li:hover</a:t>
            </a:r>
            <a:r>
              <a:rPr lang="en-US" sz="2000">
                <a:cs typeface="Calibri"/>
              </a:rPr>
              <a:t> {</a:t>
            </a:r>
          </a:p>
          <a:p>
            <a:r>
              <a:rPr lang="en-US" sz="2000">
                <a:cs typeface="Calibri"/>
              </a:rPr>
              <a:t>  /* CSS styles for the presentation point when hovered */</a:t>
            </a:r>
          </a:p>
          <a:p>
            <a:r>
              <a:rPr lang="en-US" sz="2000">
                <a:cs typeface="Calibri"/>
              </a:rPr>
              <a:t>}</a:t>
            </a:r>
          </a:p>
          <a:p>
            <a:endParaRPr lang="en-US" sz="1200">
              <a:solidFill>
                <a:srgbClr val="374151"/>
              </a:solidFill>
              <a:cs typeface="Calibri"/>
            </a:endParaRPr>
          </a:p>
          <a:p>
            <a:endParaRPr lang="en-US">
              <a:cs typeface="Calibri"/>
            </a:endParaRPr>
          </a:p>
        </p:txBody>
      </p:sp>
    </p:spTree>
    <p:extLst>
      <p:ext uri="{BB962C8B-B14F-4D97-AF65-F5344CB8AC3E}">
        <p14:creationId xmlns:p14="http://schemas.microsoft.com/office/powerpoint/2010/main" val="39305826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30EF1D-940A-EB23-F285-375A77208413}"/>
              </a:ext>
            </a:extLst>
          </p:cNvPr>
          <p:cNvSpPr>
            <a:spLocks noGrp="1"/>
          </p:cNvSpPr>
          <p:nvPr>
            <p:ph type="title"/>
          </p:nvPr>
        </p:nvSpPr>
        <p:spPr/>
        <p:txBody>
          <a:bodyPr/>
          <a:lstStyle/>
          <a:p>
            <a:r>
              <a:rPr lang="en-US" b="1">
                <a:cs typeface="Calibri Light"/>
              </a:rPr>
              <a:t>CSS Pseudo-elements</a:t>
            </a:r>
          </a:p>
        </p:txBody>
      </p:sp>
      <p:sp>
        <p:nvSpPr>
          <p:cNvPr id="7" name="Content Placeholder 6">
            <a:extLst>
              <a:ext uri="{FF2B5EF4-FFF2-40B4-BE49-F238E27FC236}">
                <a16:creationId xmlns:a16="http://schemas.microsoft.com/office/drawing/2014/main" id="{6201152D-98D3-CEAF-A558-8682546C6357}"/>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a:rPr>
              <a:t>A CSS pseudo-element is used to style specified parts of an element.</a:t>
            </a:r>
            <a:endParaRPr lang="en-US" sz="2400">
              <a:latin typeface="Calibri"/>
              <a:cs typeface="Calibri"/>
            </a:endParaRPr>
          </a:p>
          <a:p>
            <a:r>
              <a:rPr lang="en-US" sz="2400">
                <a:latin typeface="Calibri"/>
                <a:ea typeface="Verdana"/>
                <a:cs typeface="Calibri"/>
              </a:rPr>
              <a:t>For example, it can be used to:</a:t>
            </a:r>
            <a:endParaRPr lang="en-US" sz="2400">
              <a:latin typeface="Calibri"/>
              <a:cs typeface="Calibri"/>
            </a:endParaRPr>
          </a:p>
          <a:p>
            <a:r>
              <a:rPr lang="en-US" sz="2400">
                <a:latin typeface="Calibri"/>
                <a:ea typeface="Verdana"/>
                <a:cs typeface="Calibri"/>
              </a:rPr>
              <a:t>Style the first letter, or line, of an element</a:t>
            </a:r>
            <a:endParaRPr lang="en-US" sz="2400">
              <a:latin typeface="Calibri"/>
              <a:cs typeface="Calibri"/>
            </a:endParaRPr>
          </a:p>
          <a:p>
            <a:r>
              <a:rPr lang="en-US" sz="2400">
                <a:latin typeface="Calibri"/>
                <a:ea typeface="Verdana"/>
                <a:cs typeface="Calibri"/>
              </a:rPr>
              <a:t>Insert content before, or after, the content of an element</a:t>
            </a:r>
            <a:endParaRPr lang="en-US" sz="2400">
              <a:latin typeface="Calibri"/>
              <a:cs typeface="Calibri"/>
            </a:endParaRPr>
          </a:p>
          <a:p>
            <a:pPr>
              <a:buNone/>
            </a:pPr>
            <a:r>
              <a:rPr lang="en-US" sz="2400">
                <a:latin typeface="Calibri"/>
                <a:ea typeface="Verdana"/>
                <a:cs typeface="Calibri"/>
              </a:rPr>
              <a:t>The syntax of pseudo-elements:</a:t>
            </a:r>
            <a:endParaRPr lang="en-US" sz="2400">
              <a:latin typeface="Calibri"/>
              <a:cs typeface="Calibri"/>
            </a:endParaRPr>
          </a:p>
          <a:p>
            <a:pPr>
              <a:buNone/>
            </a:pPr>
            <a:r>
              <a:rPr lang="en-US" sz="2400">
                <a:solidFill>
                  <a:srgbClr val="A52A2A"/>
                </a:solidFill>
                <a:latin typeface="Calibri"/>
                <a:cs typeface="Calibri"/>
              </a:rPr>
              <a:t>selector::pseudo-element </a:t>
            </a:r>
            <a:r>
              <a:rPr lang="en-US" sz="2400">
                <a:latin typeface="Calibri"/>
                <a:cs typeface="Calibri"/>
              </a:rPr>
              <a:t>{</a:t>
            </a:r>
            <a:br>
              <a:rPr lang="en-US" sz="2400">
                <a:latin typeface="Calibri"/>
                <a:cs typeface="Calibri"/>
              </a:rPr>
            </a:br>
            <a:r>
              <a:rPr lang="en-US" sz="2400">
                <a:latin typeface="Calibri"/>
                <a:cs typeface="Calibri"/>
              </a:rPr>
              <a:t>  property:</a:t>
            </a:r>
            <a:r>
              <a:rPr lang="en-US" sz="2400">
                <a:solidFill>
                  <a:srgbClr val="0000CD"/>
                </a:solidFill>
                <a:latin typeface="Calibri"/>
                <a:cs typeface="Calibri"/>
              </a:rPr>
              <a:t> value</a:t>
            </a:r>
            <a:r>
              <a:rPr lang="en-US" sz="2400">
                <a:latin typeface="Calibri"/>
                <a:cs typeface="Calibri"/>
              </a:rPr>
              <a:t>;</a:t>
            </a:r>
            <a:br>
              <a:rPr lang="en-US" sz="2400">
                <a:latin typeface="Calibri"/>
                <a:cs typeface="Calibri"/>
              </a:rPr>
            </a:br>
            <a:r>
              <a:rPr lang="en-US" sz="2400">
                <a:latin typeface="Calibri"/>
                <a:cs typeface="Calibri"/>
              </a:rPr>
              <a:t>}</a:t>
            </a:r>
          </a:p>
          <a:p>
            <a:pPr marL="0" indent="0">
              <a:buNone/>
            </a:pPr>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3C35372-CD22-784D-D6D0-3D3919AF4F8A}"/>
              </a:ext>
            </a:extLst>
          </p:cNvPr>
          <p:cNvSpPr txBox="1"/>
          <p:nvPr/>
        </p:nvSpPr>
        <p:spPr>
          <a:xfrm>
            <a:off x="3099758" y="195533"/>
            <a:ext cx="4310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p:txBody>
      </p:sp>
    </p:spTree>
    <p:extLst>
      <p:ext uri="{BB962C8B-B14F-4D97-AF65-F5344CB8AC3E}">
        <p14:creationId xmlns:p14="http://schemas.microsoft.com/office/powerpoint/2010/main" val="2588493259"/>
      </p:ext>
    </p:extLst>
  </p:cSld>
  <p:clrMapOvr>
    <a:masterClrMapping/>
  </p:clrMapOvr>
  <p:transition spd="slow">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            </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overflow:</a:t>
            </a:r>
            <a:r>
              <a:rPr lang="en-US" sz="2000">
                <a:solidFill>
                  <a:srgbClr val="0000CD"/>
                </a:solidFill>
                <a:latin typeface="Consolas"/>
              </a:rPr>
              <a:t> hidden</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#333</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t>
            </a:r>
            <a:br>
              <a:rPr lang="en-US" sz="2000">
                <a:latin typeface="Consolas"/>
              </a:rPr>
            </a:br>
            <a:r>
              <a:rPr lang="en-US" sz="2000">
                <a:latin typeface="Consolas"/>
              </a:rPr>
              <a:t>  float:</a:t>
            </a:r>
            <a:r>
              <a:rPr lang="en-US" sz="2000">
                <a:solidFill>
                  <a:srgbClr val="0000CD"/>
                </a:solidFill>
                <a:latin typeface="Consolas"/>
              </a:rPr>
              <a:t> left</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endParaRPr lang="en-US" sz="2000">
              <a:latin typeface="Consolas"/>
            </a:endParaRPr>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white</a:t>
            </a:r>
            <a:r>
              <a:rPr lang="en-US" sz="2000">
                <a:latin typeface="Consolas"/>
              </a:rPr>
              <a:t>;</a:t>
            </a:r>
            <a:br>
              <a:rPr lang="en-US" sz="2000">
                <a:latin typeface="Consolas"/>
              </a:rPr>
            </a:br>
            <a:r>
              <a:rPr lang="en-US" sz="2000">
                <a:latin typeface="Consolas"/>
              </a:rPr>
              <a:t>  text-align:</a:t>
            </a:r>
            <a:r>
              <a:rPr lang="en-US" sz="2000">
                <a:solidFill>
                  <a:srgbClr val="0000CD"/>
                </a:solidFill>
                <a:latin typeface="Consolas"/>
              </a:rPr>
              <a:t> center</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14px 16px</a:t>
            </a:r>
            <a:r>
              <a:rPr lang="en-US" sz="2000">
                <a:latin typeface="Consolas"/>
              </a:rPr>
              <a:t>;</a:t>
            </a:r>
            <a:br>
              <a:rPr lang="en-US" sz="2000">
                <a:latin typeface="Consolas"/>
              </a:rPr>
            </a:br>
            <a:r>
              <a:rPr lang="en-US" sz="2000">
                <a:latin typeface="Consolas"/>
              </a:rPr>
              <a:t>  text-decoration:</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86</a:t>
            </a:fld>
            <a:endParaRPr lang="en-IN"/>
          </a:p>
        </p:txBody>
      </p:sp>
    </p:spTree>
    <p:extLst>
      <p:ext uri="{BB962C8B-B14F-4D97-AF65-F5344CB8AC3E}">
        <p14:creationId xmlns:p14="http://schemas.microsoft.com/office/powerpoint/2010/main" val="2024277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8A5DA-7DEE-55B1-C6C2-0441956FEE42}"/>
              </a:ext>
            </a:extLst>
          </p:cNvPr>
          <p:cNvSpPr>
            <a:spLocks noGrp="1"/>
          </p:cNvSpPr>
          <p:nvPr>
            <p:ph type="title"/>
          </p:nvPr>
        </p:nvSpPr>
        <p:spPr/>
        <p:txBody>
          <a:bodyPr/>
          <a:lstStyle/>
          <a:p>
            <a:r>
              <a:rPr lang="en-US" b="1">
                <a:cs typeface="Calibri Light"/>
              </a:rPr>
              <a:t>CSS Opacity</a:t>
            </a:r>
          </a:p>
        </p:txBody>
      </p:sp>
      <p:sp>
        <p:nvSpPr>
          <p:cNvPr id="6" name="Content Placeholder 5">
            <a:extLst>
              <a:ext uri="{FF2B5EF4-FFF2-40B4-BE49-F238E27FC236}">
                <a16:creationId xmlns:a16="http://schemas.microsoft.com/office/drawing/2014/main" id="{404B868C-034F-AEE9-2239-EA58F80AAB1B}"/>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panose="020F0502020204030204"/>
              </a:rPr>
              <a:t>The </a:t>
            </a:r>
            <a:r>
              <a:rPr lang="en-US" sz="2400">
                <a:solidFill>
                  <a:srgbClr val="DC143C"/>
                </a:solidFill>
                <a:latin typeface="Calibri"/>
                <a:cs typeface="Calibri" panose="020F0502020204030204"/>
              </a:rPr>
              <a:t>opacity</a:t>
            </a:r>
            <a:r>
              <a:rPr lang="en-US" sz="2400">
                <a:latin typeface="Calibri"/>
                <a:ea typeface="Verdana"/>
                <a:cs typeface="Calibri" panose="020F0502020204030204"/>
              </a:rPr>
              <a:t> property specifies the opacity/transparency of an element.</a:t>
            </a:r>
            <a:endParaRPr lang="en-US" sz="2400">
              <a:latin typeface="Calibri"/>
              <a:cs typeface="Calibri"/>
            </a:endParaRPr>
          </a:p>
          <a:p>
            <a:r>
              <a:rPr lang="en-US" sz="2400">
                <a:latin typeface="Calibri"/>
                <a:ea typeface="Verdana"/>
                <a:cs typeface="Calibri" panose="020F0502020204030204"/>
              </a:rPr>
              <a:t>The </a:t>
            </a:r>
            <a:r>
              <a:rPr lang="en-US" sz="2400">
                <a:solidFill>
                  <a:srgbClr val="DC143C"/>
                </a:solidFill>
                <a:latin typeface="Calibri"/>
                <a:ea typeface="Verdana"/>
                <a:cs typeface="Calibri"/>
              </a:rPr>
              <a:t>opacity</a:t>
            </a:r>
            <a:r>
              <a:rPr lang="en-US" sz="2400">
                <a:latin typeface="Calibri"/>
                <a:ea typeface="Verdana"/>
                <a:cs typeface="Calibri"/>
              </a:rPr>
              <a:t> property can take a value from 0.0 - 1.0. The lower the value, the more transparent</a:t>
            </a:r>
          </a:p>
          <a:p>
            <a:endParaRPr lang="en-US" sz="2400">
              <a:latin typeface="Calibri"/>
              <a:ea typeface="Verdana"/>
              <a:cs typeface="Calibri"/>
            </a:endParaRPr>
          </a:p>
          <a:p>
            <a:r>
              <a:rPr lang="en-US" sz="2400">
                <a:latin typeface="Calibri"/>
                <a:ea typeface="Verdana"/>
                <a:cs typeface="Calibri"/>
              </a:rPr>
              <a:t>Ex.</a:t>
            </a:r>
          </a:p>
          <a:p>
            <a:r>
              <a:rPr lang="en-US" sz="2000" err="1">
                <a:solidFill>
                  <a:srgbClr val="A52A2A"/>
                </a:solidFill>
                <a:latin typeface="Consolas"/>
                <a:ea typeface="Verdana"/>
                <a:cs typeface="Calibri" panose="020F0502020204030204"/>
              </a:rPr>
              <a:t>img</a:t>
            </a:r>
            <a:r>
              <a:rPr lang="en-US" sz="2000">
                <a:solidFill>
                  <a:srgbClr val="A52A2A"/>
                </a:solidFill>
                <a:latin typeface="Consolas"/>
                <a:ea typeface="Verdana"/>
                <a:cs typeface="Calibri" panose="020F0502020204030204"/>
              </a:rPr>
              <a:t> </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  opacity:</a:t>
            </a:r>
            <a:r>
              <a:rPr lang="en-US" sz="2000">
                <a:solidFill>
                  <a:srgbClr val="0000CD"/>
                </a:solidFill>
                <a:latin typeface="Consolas"/>
                <a:ea typeface="Verdana"/>
                <a:cs typeface="Calibri" panose="020F0502020204030204"/>
              </a:rPr>
              <a:t> 0.5</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a:t>
            </a:r>
            <a:endParaRPr lang="en-US" sz="2000">
              <a:latin typeface="Calibri"/>
              <a:ea typeface="Verdana"/>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17081188"/>
      </p:ext>
    </p:extLst>
  </p:cSld>
  <p:clrMapOvr>
    <a:masterClrMapping/>
  </p:clrMapOvr>
  <p:transition spd="slow">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6905C-76A8-3CFC-208C-07EF532BAF53}"/>
              </a:ext>
            </a:extLst>
          </p:cNvPr>
          <p:cNvSpPr>
            <a:spLocks noGrp="1"/>
          </p:cNvSpPr>
          <p:nvPr>
            <p:ph type="title"/>
          </p:nvPr>
        </p:nvSpPr>
        <p:spPr/>
        <p:txBody>
          <a:bodyPr/>
          <a:lstStyle/>
          <a:p>
            <a:r>
              <a:rPr lang="en-US" b="1">
                <a:cs typeface="Calibri Light"/>
              </a:rPr>
              <a:t>CSS Navigation Bar</a:t>
            </a:r>
          </a:p>
        </p:txBody>
      </p:sp>
      <p:sp>
        <p:nvSpPr>
          <p:cNvPr id="6" name="Content Placeholder 5">
            <a:extLst>
              <a:ext uri="{FF2B5EF4-FFF2-40B4-BE49-F238E27FC236}">
                <a16:creationId xmlns:a16="http://schemas.microsoft.com/office/drawing/2014/main" id="{1AF701A6-D514-4656-5D71-8EBF100BE375}"/>
              </a:ext>
            </a:extLst>
          </p:cNvPr>
          <p:cNvSpPr>
            <a:spLocks noGrp="1"/>
          </p:cNvSpPr>
          <p:nvPr>
            <p:ph idx="1"/>
          </p:nvPr>
        </p:nvSpPr>
        <p:spPr/>
        <p:txBody>
          <a:bodyPr vert="horz" lIns="91440" tIns="45720" rIns="91440" bIns="45720" rtlCol="0" anchor="t">
            <a:normAutofit/>
          </a:bodyPr>
          <a:lstStyle/>
          <a:p>
            <a:r>
              <a:rPr lang="en-US" sz="2400">
                <a:ea typeface="+mn-lt"/>
                <a:cs typeface="+mn-lt"/>
              </a:rPr>
              <a:t>Navigation bars play a crucial role in web design by providing a means for users to navigate through a website or application.</a:t>
            </a:r>
            <a:endParaRPr lang="en-US" sz="2400">
              <a:cs typeface="Calibri" panose="020F0502020204030204"/>
            </a:endParaRPr>
          </a:p>
          <a:p>
            <a:r>
              <a:rPr lang="en-US" sz="2400">
                <a:ea typeface="+mn-lt"/>
                <a:cs typeface="+mn-lt"/>
              </a:rPr>
              <a:t>They serve as a visual roadmap, guiding users to different sections, pages, or features.</a:t>
            </a:r>
            <a:endParaRPr lang="en-US" sz="2400">
              <a:cs typeface="Calibri"/>
            </a:endParaRPr>
          </a:p>
          <a:p>
            <a:r>
              <a:rPr lang="en-US" sz="2400">
                <a:cs typeface="Calibri"/>
              </a:rPr>
              <a:t>Two types: vertical and horizontal</a:t>
            </a: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97395816"/>
      </p:ext>
    </p:extLst>
  </p:cSld>
  <p:clrMapOvr>
    <a:masterClrMapping/>
  </p:clrMapOvr>
  <p:transition spd="slow">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59E46C-47E3-C656-61B0-2C8BE2607D18}"/>
              </a:ext>
            </a:extLst>
          </p:cNvPr>
          <p:cNvSpPr>
            <a:spLocks noGrp="1"/>
          </p:cNvSpPr>
          <p:nvPr>
            <p:ph type="title"/>
          </p:nvPr>
        </p:nvSpPr>
        <p:spPr/>
        <p:txBody>
          <a:bodyPr/>
          <a:lstStyle/>
          <a:p>
            <a:pPr marL="571500" indent="-571500">
              <a:buFont typeface="Wingdings"/>
              <a:buChar char="Ø"/>
            </a:pPr>
            <a:r>
              <a:rPr lang="en-US" b="1">
                <a:cs typeface="Calibri Light"/>
              </a:rPr>
              <a:t>Vertical Navigation Bar</a:t>
            </a:r>
          </a:p>
        </p:txBody>
      </p:sp>
      <p:sp>
        <p:nvSpPr>
          <p:cNvPr id="6" name="Content Placeholder 5">
            <a:extLst>
              <a:ext uri="{FF2B5EF4-FFF2-40B4-BE49-F238E27FC236}">
                <a16:creationId xmlns:a16="http://schemas.microsoft.com/office/drawing/2014/main" id="{629BE520-F242-3AB3-D0AE-7BE2EB316CF3}"/>
              </a:ext>
            </a:extLst>
          </p:cNvPr>
          <p:cNvSpPr>
            <a:spLocks noGrp="1"/>
          </p:cNvSpPr>
          <p:nvPr>
            <p:ph idx="1"/>
          </p:nvPr>
        </p:nvSpPr>
        <p:spPr>
          <a:xfrm>
            <a:off x="823823" y="1581210"/>
            <a:ext cx="10515600" cy="4351338"/>
          </a:xfrm>
        </p:spPr>
        <p:txBody>
          <a:bodyPr vert="horz" lIns="91440" tIns="45720" rIns="91440" bIns="45720" rtlCol="0" anchor="t">
            <a:noAutofit/>
          </a:bodyPr>
          <a:lstStyle/>
          <a:p>
            <a:r>
              <a:rPr lang="en-US" sz="2400">
                <a:ea typeface="+mn-lt"/>
                <a:cs typeface="+mn-lt"/>
              </a:rPr>
              <a:t>Use the following CSS styles to create a vertical navigation bar:</a:t>
            </a:r>
            <a:endParaRPr lang="en-US" sz="2400">
              <a:cs typeface="Calibri"/>
            </a:endParaRPr>
          </a:p>
          <a:p>
            <a:pPr lvl="1"/>
            <a:r>
              <a:rPr lang="en-US">
                <a:ea typeface="+mn-lt"/>
                <a:cs typeface="+mn-lt"/>
              </a:rPr>
              <a:t>Set &lt;a&gt; elements inside the &lt;li&gt; elements to display as block elements.</a:t>
            </a:r>
            <a:endParaRPr lang="en-US">
              <a:cs typeface="Calibri"/>
            </a:endParaRPr>
          </a:p>
          <a:p>
            <a:pPr lvl="1"/>
            <a:r>
              <a:rPr lang="en-US">
                <a:ea typeface="+mn-lt"/>
                <a:cs typeface="+mn-lt"/>
              </a:rPr>
              <a:t>Specify the width for the &lt;a&gt; elements to control their size.</a:t>
            </a:r>
            <a:endParaRPr lang="en-US">
              <a:cs typeface="Calibri"/>
            </a:endParaRPr>
          </a:p>
          <a:p>
            <a:r>
              <a:rPr lang="en-US" sz="2400">
                <a:ea typeface="+mn-lt"/>
                <a:cs typeface="+mn-lt"/>
              </a:rPr>
              <a:t>Use the "display: block;" property to make the entire link area clickable.</a:t>
            </a:r>
            <a:endParaRPr lang="en-US" sz="2400">
              <a:cs typeface="Calibri"/>
            </a:endParaRPr>
          </a:p>
          <a:p>
            <a:r>
              <a:rPr lang="en-US" sz="2400">
                <a:ea typeface="+mn-lt"/>
                <a:cs typeface="+mn-lt"/>
              </a:rPr>
              <a:t>Customize the width of the &lt;</a:t>
            </a:r>
            <a:r>
              <a:rPr lang="en-US" sz="2400" err="1">
                <a:ea typeface="+mn-lt"/>
                <a:cs typeface="+mn-lt"/>
              </a:rPr>
              <a:t>ul</a:t>
            </a:r>
            <a:r>
              <a:rPr lang="en-US" sz="2400">
                <a:ea typeface="+mn-lt"/>
                <a:cs typeface="+mn-lt"/>
              </a:rPr>
              <a:t>&gt; element to determine the overall width of the navigation bar.</a:t>
            </a:r>
            <a:endParaRPr lang="en-US" sz="2400">
              <a:cs typeface="Calibri"/>
            </a:endParaRPr>
          </a:p>
          <a:p>
            <a:r>
              <a:rPr lang="en-US" sz="2400">
                <a:ea typeface="+mn-lt"/>
                <a:cs typeface="+mn-lt"/>
              </a:rPr>
              <a:t>Apply appropriate styles to the &lt;li&gt; and &lt;a&gt; elements for consistent appearance and spacing.</a:t>
            </a:r>
            <a:endParaRPr lang="en-US" sz="2400">
              <a:cs typeface="Calibri"/>
            </a:endParaRPr>
          </a:p>
          <a:p>
            <a:r>
              <a:rPr lang="en-US" sz="2400">
                <a:ea typeface="+mn-lt"/>
                <a:cs typeface="+mn-lt"/>
              </a:rPr>
              <a:t>To create a hover effect, modify the background color and text color of the &lt;a&gt; elements on hover.</a:t>
            </a:r>
            <a:endParaRPr lang="en-US" sz="2400">
              <a:cs typeface="Calibri"/>
            </a:endParaRPr>
          </a:p>
          <a:p>
            <a:r>
              <a:rPr lang="en-US" sz="2400">
                <a:ea typeface="+mn-lt"/>
                <a:cs typeface="+mn-lt"/>
              </a:rPr>
              <a:t>To highlight the active/current page, add an "active" class to the corresponding &lt;li&gt; element.</a:t>
            </a:r>
            <a:endParaRPr lang="en-US" sz="2400">
              <a:cs typeface="Calibri"/>
            </a:endParaRPr>
          </a:p>
          <a:p>
            <a:r>
              <a:rPr lang="en-US" sz="2400">
                <a:ea typeface="+mn-lt"/>
                <a:cs typeface="+mn-lt"/>
              </a:rPr>
              <a:t>Optionally, center the links by adding "text-align: center;" to &lt;li&gt; or &lt;a&gt;.</a:t>
            </a:r>
            <a:endParaRPr lang="en-US" sz="2400">
              <a:cs typeface="Calibri"/>
            </a:endParaRPr>
          </a:p>
          <a:p>
            <a:pPr marL="0" indent="0">
              <a:buNone/>
            </a:pPr>
            <a:endParaRPr lang="en-US" sz="2400">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6250111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D8A2A-C835-D569-26E2-6CF889988292}"/>
              </a:ext>
            </a:extLst>
          </p:cNvPr>
          <p:cNvSpPr>
            <a:spLocks noGrp="1"/>
          </p:cNvSpPr>
          <p:nvPr>
            <p:ph type="title"/>
          </p:nvPr>
        </p:nvSpPr>
        <p:spPr>
          <a:xfrm>
            <a:off x="1115568" y="548640"/>
            <a:ext cx="10168128" cy="1179576"/>
          </a:xfrm>
        </p:spPr>
        <p:txBody>
          <a:bodyPr>
            <a:normAutofit/>
          </a:bodyPr>
          <a:lstStyle/>
          <a:p>
            <a:r>
              <a:rPr lang="en-US" sz="3600" b="1">
                <a:cs typeface="Calibri Light"/>
              </a:rPr>
              <a:t>CSS UNIVERSAL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9588E7-D026-B4FE-26EC-2410A2714DE7}"/>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sz="2200">
                <a:ea typeface="+mn-lt"/>
                <a:cs typeface="+mn-lt"/>
              </a:rPr>
              <a:t>The universal selector (*) selects all HTML elements on the page</a:t>
            </a:r>
          </a:p>
          <a:p>
            <a:endParaRPr lang="en-US" sz="2200">
              <a:cs typeface="Calibri" panose="020F0502020204030204"/>
            </a:endParaRPr>
          </a:p>
        </p:txBody>
      </p:sp>
      <p:sp>
        <p:nvSpPr>
          <p:cNvPr id="4" name="Footer Placeholder 3">
            <a:extLst>
              <a:ext uri="{FF2B5EF4-FFF2-40B4-BE49-F238E27FC236}">
                <a16:creationId xmlns:a16="http://schemas.microsoft.com/office/drawing/2014/main" id="{3D17CADB-BFFA-A3C9-6950-40F9BBCB4A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D4B3E528-0172-C9A8-9B81-B2E3EB859F9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9</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76BE0C5D-335F-60A9-10FD-F6982A9369A6}"/>
              </a:ext>
            </a:extLst>
          </p:cNvPr>
          <p:cNvPicPr>
            <a:picLocks noChangeAspect="1"/>
          </p:cNvPicPr>
          <p:nvPr/>
        </p:nvPicPr>
        <p:blipFill>
          <a:blip r:embed="rId2"/>
          <a:stretch>
            <a:fillRect/>
          </a:stretch>
        </p:blipFill>
        <p:spPr>
          <a:xfrm>
            <a:off x="1439430" y="2909598"/>
            <a:ext cx="9838169" cy="3070803"/>
          </a:xfrm>
          <a:prstGeom prst="rect">
            <a:avLst/>
          </a:prstGeom>
        </p:spPr>
      </p:pic>
    </p:spTree>
    <p:extLst>
      <p:ext uri="{BB962C8B-B14F-4D97-AF65-F5344CB8AC3E}">
        <p14:creationId xmlns:p14="http://schemas.microsoft.com/office/powerpoint/2010/main" val="82410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width:</a:t>
            </a:r>
            <a:r>
              <a:rPr lang="en-US" sz="2000">
                <a:solidFill>
                  <a:srgbClr val="0000CD"/>
                </a:solidFill>
                <a:latin typeface="Consolas"/>
              </a:rPr>
              <a:t> 200px</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#f1f1f1</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#000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8px 16px</a:t>
            </a:r>
            <a:r>
              <a:rPr lang="en-US" sz="2000">
                <a:latin typeface="Consolas"/>
              </a:rPr>
              <a:t>;</a:t>
            </a:r>
            <a:br>
              <a:rPr lang="en-US" sz="2000">
                <a:latin typeface="Consolas"/>
              </a:rPr>
            </a:br>
            <a:r>
              <a:rPr lang="en-US" sz="2000">
                <a:latin typeface="Consolas"/>
              </a:rPr>
              <a:t>  </a:t>
            </a:r>
            <a:r>
              <a:rPr lang="en-US" sz="2000">
                <a:solidFill>
                  <a:srgbClr val="000000"/>
                </a:solidFill>
                <a:latin typeface="Consolas"/>
              </a:rPr>
              <a:t>text-decoration</a:t>
            </a:r>
            <a:r>
              <a:rPr lang="en-US" sz="2000">
                <a:latin typeface="Consolas"/>
              </a:rPr>
              <a:t>:</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sz="2000"/>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endParaRPr lang="en-US" sz="2000">
              <a:latin typeface="Consolas"/>
            </a:endParaRPr>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90</a:t>
            </a:fld>
            <a:endParaRPr lang="en-IN"/>
          </a:p>
        </p:txBody>
      </p:sp>
    </p:spTree>
    <p:extLst>
      <p:ext uri="{BB962C8B-B14F-4D97-AF65-F5344CB8AC3E}">
        <p14:creationId xmlns:p14="http://schemas.microsoft.com/office/powerpoint/2010/main" val="20190228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976EED-F58E-0816-3DC1-4798B2143273}"/>
              </a:ext>
            </a:extLst>
          </p:cNvPr>
          <p:cNvSpPr>
            <a:spLocks noGrp="1"/>
          </p:cNvSpPr>
          <p:nvPr>
            <p:ph type="title"/>
          </p:nvPr>
        </p:nvSpPr>
        <p:spPr/>
        <p:txBody>
          <a:bodyPr/>
          <a:lstStyle/>
          <a:p>
            <a:r>
              <a:rPr lang="en-US" b="1">
                <a:cs typeface="Calibri Light"/>
              </a:rPr>
              <a:t>Horizontal Navigation Bar</a:t>
            </a:r>
          </a:p>
        </p:txBody>
      </p:sp>
      <p:sp>
        <p:nvSpPr>
          <p:cNvPr id="6" name="Content Placeholder 5">
            <a:extLst>
              <a:ext uri="{FF2B5EF4-FFF2-40B4-BE49-F238E27FC236}">
                <a16:creationId xmlns:a16="http://schemas.microsoft.com/office/drawing/2014/main" id="{DEAA804B-022E-8254-79A0-7005F75F9FD9}"/>
              </a:ext>
            </a:extLst>
          </p:cNvPr>
          <p:cNvSpPr>
            <a:spLocks noGrp="1"/>
          </p:cNvSpPr>
          <p:nvPr>
            <p:ph idx="1"/>
          </p:nvPr>
        </p:nvSpPr>
        <p:spPr/>
        <p:txBody>
          <a:bodyPr vert="horz" lIns="91440" tIns="45720" rIns="91440" bIns="45720" rtlCol="0" anchor="t">
            <a:noAutofit/>
          </a:bodyPr>
          <a:lstStyle/>
          <a:p>
            <a:r>
              <a:rPr lang="en-US" sz="2400">
                <a:ea typeface="+mn-lt"/>
                <a:cs typeface="+mn-lt"/>
              </a:rPr>
              <a:t>There are two ways to create a horizontal navigation bar: using inline or floating list items.</a:t>
            </a:r>
            <a:endParaRPr lang="en-US" sz="2400">
              <a:cs typeface="Calibri" panose="020F0502020204030204"/>
            </a:endParaRPr>
          </a:p>
          <a:p>
            <a:r>
              <a:rPr lang="en-US" sz="2400">
                <a:ea typeface="+mn-lt"/>
                <a:cs typeface="+mn-lt"/>
              </a:rPr>
              <a:t>Inline List Items:</a:t>
            </a:r>
            <a:endParaRPr lang="en-US" sz="2400">
              <a:cs typeface="Calibri"/>
            </a:endParaRPr>
          </a:p>
          <a:p>
            <a:pPr lvl="1"/>
            <a:r>
              <a:rPr lang="en-US">
                <a:ea typeface="+mn-lt"/>
                <a:cs typeface="+mn-lt"/>
              </a:rPr>
              <a:t>Set the &lt;li&gt; elements to display as inline to have them appear on one line.</a:t>
            </a:r>
            <a:endParaRPr lang="en-US">
              <a:cs typeface="Calibri"/>
            </a:endParaRPr>
          </a:p>
          <a:p>
            <a:r>
              <a:rPr lang="en-US" sz="2400">
                <a:ea typeface="+mn-lt"/>
                <a:cs typeface="+mn-lt"/>
              </a:rPr>
              <a:t>Floating List Items:</a:t>
            </a:r>
            <a:endParaRPr lang="en-US" sz="2400">
              <a:cs typeface="Calibri"/>
            </a:endParaRPr>
          </a:p>
          <a:p>
            <a:pPr lvl="1"/>
            <a:r>
              <a:rPr lang="en-US">
                <a:ea typeface="+mn-lt"/>
                <a:cs typeface="+mn-lt"/>
              </a:rPr>
              <a:t>Float the &lt;li&gt; elements to the left to position them next to each other.</a:t>
            </a:r>
            <a:endParaRPr lang="en-US">
              <a:cs typeface="Calibri"/>
            </a:endParaRPr>
          </a:p>
          <a:p>
            <a:pPr lvl="1"/>
            <a:r>
              <a:rPr lang="en-US">
                <a:ea typeface="+mn-lt"/>
                <a:cs typeface="+mn-lt"/>
              </a:rPr>
              <a:t>Apply styles to the &lt;a&gt; elements within the &lt;li&gt; elements to customize their appearance.</a:t>
            </a:r>
            <a:endParaRPr lang="en-US">
              <a:cs typeface="Calibri"/>
            </a:endParaRPr>
          </a:p>
          <a:p>
            <a:r>
              <a:rPr lang="en-US" sz="2400">
                <a:ea typeface="+mn-lt"/>
                <a:cs typeface="+mn-lt"/>
              </a:rPr>
              <a:t>For a fixed navigation bar, use the "position: fixed;" property to keep it at the top or bottom of the page.</a:t>
            </a:r>
            <a:endParaRPr lang="en-US" sz="2400">
              <a:cs typeface="Calibri"/>
            </a:endParaRPr>
          </a:p>
          <a:p>
            <a:r>
              <a:rPr lang="en-US" sz="2400">
                <a:ea typeface="+mn-lt"/>
                <a:cs typeface="+mn-lt"/>
              </a:rPr>
              <a:t>Consider using sticky positioning with "position: sticky;" for a sticky navbar that toggles between relative and fixed positions based on scroll position.</a:t>
            </a:r>
            <a:endParaRPr lang="en-US" sz="2400">
              <a:cs typeface="Calibri"/>
            </a:endParaRPr>
          </a:p>
          <a:p>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57101495"/>
      </p:ext>
    </p:extLst>
  </p:cSld>
  <p:clrMapOvr>
    <a:masterClrMapping/>
  </p:clrMapOvr>
  <p:transition spd="slow">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            </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overflow:</a:t>
            </a:r>
            <a:r>
              <a:rPr lang="en-US" sz="2000">
                <a:solidFill>
                  <a:srgbClr val="0000CD"/>
                </a:solidFill>
                <a:latin typeface="Consolas"/>
              </a:rPr>
              <a:t> hidden</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#333</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t>
            </a:r>
            <a:br>
              <a:rPr lang="en-US" sz="2000">
                <a:latin typeface="Consolas"/>
              </a:rPr>
            </a:br>
            <a:r>
              <a:rPr lang="en-US" sz="2000">
                <a:latin typeface="Consolas"/>
              </a:rPr>
              <a:t>  float:</a:t>
            </a:r>
            <a:r>
              <a:rPr lang="en-US" sz="2000">
                <a:solidFill>
                  <a:srgbClr val="0000CD"/>
                </a:solidFill>
                <a:latin typeface="Consolas"/>
              </a:rPr>
              <a:t> left</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endParaRPr lang="en-US" sz="2000">
              <a:latin typeface="Consolas"/>
            </a:endParaRPr>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white</a:t>
            </a:r>
            <a:r>
              <a:rPr lang="en-US" sz="2000">
                <a:latin typeface="Consolas"/>
              </a:rPr>
              <a:t>;</a:t>
            </a:r>
            <a:br>
              <a:rPr lang="en-US" sz="2000">
                <a:latin typeface="Consolas"/>
              </a:rPr>
            </a:br>
            <a:r>
              <a:rPr lang="en-US" sz="2000">
                <a:latin typeface="Consolas"/>
              </a:rPr>
              <a:t>  text-align:</a:t>
            </a:r>
            <a:r>
              <a:rPr lang="en-US" sz="2000">
                <a:solidFill>
                  <a:srgbClr val="0000CD"/>
                </a:solidFill>
                <a:latin typeface="Consolas"/>
              </a:rPr>
              <a:t> center</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14px 16px</a:t>
            </a:r>
            <a:r>
              <a:rPr lang="en-US" sz="2000">
                <a:latin typeface="Consolas"/>
              </a:rPr>
              <a:t>;</a:t>
            </a:r>
            <a:br>
              <a:rPr lang="en-US" sz="2000">
                <a:latin typeface="Consolas"/>
              </a:rPr>
            </a:br>
            <a:r>
              <a:rPr lang="en-US" sz="2000">
                <a:latin typeface="Consolas"/>
              </a:rPr>
              <a:t>  text-decoration:</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92</a:t>
            </a:fld>
            <a:endParaRPr lang="en-IN"/>
          </a:p>
        </p:txBody>
      </p:sp>
    </p:spTree>
    <p:extLst>
      <p:ext uri="{BB962C8B-B14F-4D97-AF65-F5344CB8AC3E}">
        <p14:creationId xmlns:p14="http://schemas.microsoft.com/office/powerpoint/2010/main" val="30543914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FF36F-C5DA-A444-3439-4EE0C3FE1E62}"/>
              </a:ext>
            </a:extLst>
          </p:cNvPr>
          <p:cNvSpPr>
            <a:spLocks noGrp="1"/>
          </p:cNvSpPr>
          <p:nvPr>
            <p:ph type="title"/>
          </p:nvPr>
        </p:nvSpPr>
        <p:spPr/>
        <p:txBody>
          <a:bodyPr/>
          <a:lstStyle/>
          <a:p>
            <a:r>
              <a:rPr lang="en-US">
                <a:cs typeface="Calibri Light"/>
              </a:rPr>
              <a:t>CSS Dropdowns</a:t>
            </a:r>
            <a:endParaRPr lang="en-US"/>
          </a:p>
        </p:txBody>
      </p:sp>
      <p:sp>
        <p:nvSpPr>
          <p:cNvPr id="6" name="Content Placeholder 5">
            <a:extLst>
              <a:ext uri="{FF2B5EF4-FFF2-40B4-BE49-F238E27FC236}">
                <a16:creationId xmlns:a16="http://schemas.microsoft.com/office/drawing/2014/main" id="{44F210F2-549A-C632-D70F-5090BDB19338}"/>
              </a:ext>
            </a:extLst>
          </p:cNvPr>
          <p:cNvSpPr>
            <a:spLocks noGrp="1"/>
          </p:cNvSpPr>
          <p:nvPr>
            <p:ph idx="1"/>
          </p:nvPr>
        </p:nvSpPr>
        <p:spPr/>
        <p:txBody>
          <a:bodyPr vert="horz" lIns="91440" tIns="45720" rIns="91440" bIns="45720" rtlCol="0" anchor="t">
            <a:noAutofit/>
          </a:bodyPr>
          <a:lstStyle/>
          <a:p>
            <a:r>
              <a:rPr lang="en-US" sz="2000">
                <a:ea typeface="+mn-lt"/>
                <a:cs typeface="+mn-lt"/>
              </a:rPr>
              <a:t>CSS dropdown menus are a common navigation technique used in web design to create hierarchical menus that expand and collapse when the user interacts with them.</a:t>
            </a:r>
            <a:endParaRPr lang="en-US" sz="2000">
              <a:cs typeface="Calibri" panose="020F0502020204030204"/>
            </a:endParaRPr>
          </a:p>
          <a:p>
            <a:r>
              <a:rPr lang="en-US" sz="2000">
                <a:ea typeface="+mn-lt"/>
                <a:cs typeface="+mn-lt"/>
              </a:rPr>
              <a:t>Dropdown menus are typically implemented using HTML unordered lists (</a:t>
            </a:r>
            <a:r>
              <a:rPr lang="en-US" sz="2000" b="1">
                <a:latin typeface="Calibri"/>
                <a:cs typeface="Calibri"/>
              </a:rPr>
              <a:t>&lt;</a:t>
            </a:r>
            <a:r>
              <a:rPr lang="en-US" sz="2000" b="1" err="1">
                <a:latin typeface="Calibri"/>
                <a:cs typeface="Calibri"/>
              </a:rPr>
              <a:t>ul</a:t>
            </a:r>
            <a:r>
              <a:rPr lang="en-US" sz="2000" b="1">
                <a:latin typeface="Calibri"/>
                <a:cs typeface="Calibri"/>
              </a:rPr>
              <a:t>&gt;</a:t>
            </a:r>
            <a:r>
              <a:rPr lang="en-US" sz="2000">
                <a:ea typeface="+mn-lt"/>
                <a:cs typeface="+mn-lt"/>
              </a:rPr>
              <a:t>) and list items (</a:t>
            </a:r>
            <a:r>
              <a:rPr lang="en-US" sz="2000" b="1">
                <a:latin typeface="Calibri"/>
                <a:cs typeface="Calibri"/>
              </a:rPr>
              <a:t>&lt;li&gt;</a:t>
            </a:r>
            <a:r>
              <a:rPr lang="en-US" sz="2000">
                <a:ea typeface="+mn-lt"/>
                <a:cs typeface="+mn-lt"/>
              </a:rPr>
              <a:t>), combined with CSS for styling and JavaScript for interactivity.</a:t>
            </a:r>
            <a:endParaRPr lang="en-US" sz="2000">
              <a:cs typeface="Calibri"/>
            </a:endParaRPr>
          </a:p>
          <a:p>
            <a:r>
              <a:rPr lang="en-US" sz="2000">
                <a:ea typeface="+mn-lt"/>
                <a:cs typeface="+mn-lt"/>
              </a:rPr>
              <a:t>The CSS </a:t>
            </a:r>
            <a:r>
              <a:rPr lang="en-US" sz="2000" b="1">
                <a:latin typeface="Calibri"/>
                <a:cs typeface="Calibri"/>
              </a:rPr>
              <a:t>display</a:t>
            </a:r>
            <a:r>
              <a:rPr lang="en-US" sz="2000">
                <a:ea typeface="+mn-lt"/>
                <a:cs typeface="+mn-lt"/>
              </a:rPr>
              <a:t> property is commonly used to control the visibility and positioning of dropdown menus. By default, dropdown menus are hidden (</a:t>
            </a:r>
            <a:r>
              <a:rPr lang="en-US" sz="2000" b="1">
                <a:latin typeface="Calibri"/>
                <a:cs typeface="Calibri"/>
              </a:rPr>
              <a:t>display: none</a:t>
            </a:r>
            <a:r>
              <a:rPr lang="en-US" sz="2000">
                <a:ea typeface="+mn-lt"/>
                <a:cs typeface="+mn-lt"/>
              </a:rPr>
              <a:t>) and are shown (</a:t>
            </a:r>
            <a:r>
              <a:rPr lang="en-US" sz="2000" b="1">
                <a:latin typeface="Calibri"/>
                <a:cs typeface="Calibri"/>
              </a:rPr>
              <a:t>display: block</a:t>
            </a:r>
            <a:r>
              <a:rPr lang="en-US" sz="2000">
                <a:ea typeface="+mn-lt"/>
                <a:cs typeface="+mn-lt"/>
              </a:rPr>
              <a:t> or </a:t>
            </a:r>
            <a:r>
              <a:rPr lang="en-US" sz="2000" b="1">
                <a:latin typeface="Calibri"/>
                <a:cs typeface="Calibri"/>
              </a:rPr>
              <a:t>display: flex</a:t>
            </a:r>
            <a:r>
              <a:rPr lang="en-US" sz="2000">
                <a:ea typeface="+mn-lt"/>
                <a:cs typeface="+mn-lt"/>
              </a:rPr>
              <a:t>) when a trigger element is hovered over or clicked.</a:t>
            </a:r>
            <a:endParaRPr lang="en-US" sz="2000">
              <a:cs typeface="Calibri"/>
            </a:endParaRPr>
          </a:p>
          <a:p>
            <a:r>
              <a:rPr lang="en-US" sz="2000">
                <a:ea typeface="+mn-lt"/>
                <a:cs typeface="+mn-lt"/>
              </a:rPr>
              <a:t>CSS pseudo-classes, such as </a:t>
            </a:r>
            <a:r>
              <a:rPr lang="en-US" sz="2000" b="1">
                <a:latin typeface="Calibri"/>
                <a:cs typeface="Calibri"/>
              </a:rPr>
              <a:t>:hover</a:t>
            </a:r>
            <a:r>
              <a:rPr lang="en-US" sz="2000">
                <a:ea typeface="+mn-lt"/>
                <a:cs typeface="+mn-lt"/>
              </a:rPr>
              <a:t> and </a:t>
            </a:r>
            <a:r>
              <a:rPr lang="en-US" sz="2000" b="1">
                <a:latin typeface="Calibri"/>
                <a:cs typeface="Calibri"/>
              </a:rPr>
              <a:t>:focus</a:t>
            </a:r>
            <a:r>
              <a:rPr lang="en-US" sz="2000">
                <a:ea typeface="+mn-lt"/>
                <a:cs typeface="+mn-lt"/>
              </a:rPr>
              <a:t>, can be used to apply specific styles to the dropdown menu when the user interacts with it. This allows for visual feedback and enhances the user experience.</a:t>
            </a:r>
            <a:endParaRPr lang="en-US" sz="2000">
              <a:cs typeface="Calibri"/>
            </a:endParaRPr>
          </a:p>
          <a:p>
            <a:pPr marL="0" indent="0">
              <a:buNone/>
            </a:pPr>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94291467"/>
      </p:ext>
    </p:extLst>
  </p:cSld>
  <p:clrMapOvr>
    <a:masterClrMapping/>
  </p:clrMapOvr>
  <p:transition spd="slow">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812F-B784-D586-A122-A7E6143FF843}"/>
              </a:ext>
            </a:extLst>
          </p:cNvPr>
          <p:cNvSpPr>
            <a:spLocks noGrp="1"/>
          </p:cNvSpPr>
          <p:nvPr>
            <p:ph type="title"/>
          </p:nvPr>
        </p:nvSpPr>
        <p:spPr/>
        <p:txBody>
          <a:bodyPr/>
          <a:lstStyle/>
          <a:p>
            <a:r>
              <a:rPr lang="en-US">
                <a:cs typeface="Calibri Light"/>
              </a:rPr>
              <a:t>CSS Dropdowns Cont...</a:t>
            </a:r>
          </a:p>
        </p:txBody>
      </p:sp>
      <p:sp>
        <p:nvSpPr>
          <p:cNvPr id="3" name="Content Placeholder 2">
            <a:extLst>
              <a:ext uri="{FF2B5EF4-FFF2-40B4-BE49-F238E27FC236}">
                <a16:creationId xmlns:a16="http://schemas.microsoft.com/office/drawing/2014/main" id="{6F73D7E6-2841-ADE1-B479-D85FB423C8CC}"/>
              </a:ext>
            </a:extLst>
          </p:cNvPr>
          <p:cNvSpPr>
            <a:spLocks noGrp="1"/>
          </p:cNvSpPr>
          <p:nvPr>
            <p:ph idx="1"/>
          </p:nvPr>
        </p:nvSpPr>
        <p:spPr/>
        <p:txBody>
          <a:bodyPr vert="horz" lIns="91440" tIns="45720" rIns="91440" bIns="45720" rtlCol="0" anchor="t">
            <a:normAutofit/>
          </a:bodyPr>
          <a:lstStyle/>
          <a:p>
            <a:r>
              <a:rPr lang="en-US" sz="2000">
                <a:cs typeface="Calibri"/>
              </a:rPr>
              <a:t>CSS properties like </a:t>
            </a:r>
            <a:r>
              <a:rPr lang="en-US" sz="2000" b="1">
                <a:cs typeface="Calibri"/>
              </a:rPr>
              <a:t>position</a:t>
            </a:r>
            <a:r>
              <a:rPr lang="en-US" sz="2000">
                <a:cs typeface="Calibri"/>
              </a:rPr>
              <a:t>, </a:t>
            </a:r>
            <a:r>
              <a:rPr lang="en-US" sz="2000" b="1">
                <a:cs typeface="Calibri"/>
              </a:rPr>
              <a:t>top</a:t>
            </a:r>
            <a:r>
              <a:rPr lang="en-US" sz="2000">
                <a:cs typeface="Calibri"/>
              </a:rPr>
              <a:t>, </a:t>
            </a:r>
            <a:r>
              <a:rPr lang="en-US" sz="2000" b="1">
                <a:cs typeface="Calibri"/>
              </a:rPr>
              <a:t>left</a:t>
            </a:r>
            <a:r>
              <a:rPr lang="en-US" sz="2000">
                <a:cs typeface="Calibri"/>
              </a:rPr>
              <a:t>, and </a:t>
            </a:r>
            <a:r>
              <a:rPr lang="en-US" sz="2000" b="1">
                <a:cs typeface="Calibri"/>
              </a:rPr>
              <a:t>z-index</a:t>
            </a:r>
            <a:r>
              <a:rPr lang="en-US" sz="2000">
                <a:cs typeface="Calibri"/>
              </a:rPr>
              <a:t> are often utilized to control the positioning and stacking order of dropdown menus, ensuring they appear in the correct location relative to their parent or trigger element.</a:t>
            </a:r>
          </a:p>
          <a:p>
            <a:r>
              <a:rPr lang="en-US" sz="2000">
                <a:cs typeface="Calibri"/>
              </a:rPr>
              <a:t>CSS transitions and animations can be applied to dropdown menus to create smooth and visually appealing effects when they are shown or hidden. This adds a level of interactivity and engagement to the user interface.</a:t>
            </a:r>
          </a:p>
          <a:p>
            <a:r>
              <a:rPr lang="en-US" sz="2000">
                <a:cs typeface="Calibri"/>
              </a:rPr>
              <a:t>Dropdown menus can be customized extensively using CSS, including the background color, text color, font styles, borders, padding, and spacing. This allows for seamless integration with the overall design and branding of a website or application.</a:t>
            </a:r>
          </a:p>
          <a:p>
            <a:r>
              <a:rPr lang="en-US" sz="2000">
                <a:cs typeface="Calibri"/>
              </a:rPr>
              <a:t>CSS frameworks, such as Bootstrap and Foundation, provide pre-built styles and components, including dropdown menus, that can be easily incorporated into projects. These frameworks often include additional JavaScript functionality for enhanced dropdown menu behavior</a:t>
            </a:r>
          </a:p>
          <a:p>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64A2E3E6-4DBF-F966-C176-CC7783F17EE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72ABE9C-7C1B-3013-8ED6-C45680B4E9CE}"/>
              </a:ext>
            </a:extLst>
          </p:cNvPr>
          <p:cNvSpPr>
            <a:spLocks noGrp="1"/>
          </p:cNvSpPr>
          <p:nvPr>
            <p:ph type="sldNum" sz="quarter" idx="12"/>
          </p:nvPr>
        </p:nvSpPr>
        <p:spPr/>
        <p:txBody>
          <a:bodyPr/>
          <a:lstStyle/>
          <a:p>
            <a:fld id="{D4C40640-FB97-403C-ACEE-868BB27D48AD}" type="slidenum">
              <a:rPr lang="en-IN" smtClean="0"/>
              <a:t>94</a:t>
            </a:fld>
            <a:endParaRPr lang="en-IN"/>
          </a:p>
        </p:txBody>
      </p:sp>
    </p:spTree>
    <p:extLst>
      <p:ext uri="{BB962C8B-B14F-4D97-AF65-F5344CB8AC3E}">
        <p14:creationId xmlns:p14="http://schemas.microsoft.com/office/powerpoint/2010/main" val="12016469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674E-73CE-8D26-4D8D-04A5229C6104}"/>
              </a:ext>
            </a:extLst>
          </p:cNvPr>
          <p:cNvSpPr>
            <a:spLocks noGrp="1"/>
          </p:cNvSpPr>
          <p:nvPr>
            <p:ph type="title"/>
          </p:nvPr>
        </p:nvSpPr>
        <p:spPr/>
        <p:txBody>
          <a:bodyPr/>
          <a:lstStyle/>
          <a:p>
            <a:r>
              <a:rPr lang="en-US">
                <a:cs typeface="Calibri Light"/>
              </a:rPr>
              <a:t>CSS Dropdowns Example</a:t>
            </a:r>
          </a:p>
          <a:p>
            <a:endParaRPr lang="en-US">
              <a:cs typeface="Calibri Light"/>
            </a:endParaRPr>
          </a:p>
        </p:txBody>
      </p:sp>
      <p:sp>
        <p:nvSpPr>
          <p:cNvPr id="6" name="Content Placeholder 5">
            <a:extLst>
              <a:ext uri="{FF2B5EF4-FFF2-40B4-BE49-F238E27FC236}">
                <a16:creationId xmlns:a16="http://schemas.microsoft.com/office/drawing/2014/main" id="{F9317B0F-9128-5FFF-779D-16D815351C9C}"/>
              </a:ext>
            </a:extLst>
          </p:cNvPr>
          <p:cNvSpPr>
            <a:spLocks noGrp="1"/>
          </p:cNvSpPr>
          <p:nvPr>
            <p:ph sz="half" idx="1"/>
          </p:nvPr>
        </p:nvSpPr>
        <p:spPr/>
        <p:txBody>
          <a:bodyPr vert="horz" lIns="91440" tIns="45720" rIns="91440" bIns="45720" rtlCol="0" anchor="t">
            <a:noAutofit/>
          </a:bodyPr>
          <a:lstStyle/>
          <a:p>
            <a:pPr marL="0" indent="0">
              <a:buNone/>
            </a:pP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.dropdown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inline-block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.dropdown-content {</a:t>
            </a:r>
            <a:br>
              <a:rPr lang="en-US" sz="2000">
                <a:latin typeface="Calibri"/>
              </a:rPr>
            </a:br>
            <a:r>
              <a:rPr lang="en-US" sz="2000">
                <a:latin typeface="Calibri"/>
                <a:cs typeface="Calibri"/>
              </a:rPr>
              <a:t>  display:</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background-color:</a:t>
            </a:r>
            <a:r>
              <a:rPr lang="en-US" sz="2000">
                <a:solidFill>
                  <a:srgbClr val="0000CD"/>
                </a:solidFill>
                <a:latin typeface="Calibri"/>
                <a:cs typeface="Calibri"/>
              </a:rPr>
              <a:t> #f9f9f9</a:t>
            </a:r>
            <a:r>
              <a:rPr lang="en-US" sz="2000">
                <a:latin typeface="Calibri"/>
                <a:cs typeface="Calibri"/>
              </a:rPr>
              <a:t>;</a:t>
            </a:r>
            <a:br>
              <a:rPr lang="en-US" sz="2000">
                <a:latin typeface="Calibri"/>
              </a:rPr>
            </a:br>
            <a:r>
              <a:rPr lang="en-US" sz="2000">
                <a:latin typeface="Calibri"/>
                <a:cs typeface="Calibri"/>
              </a:rPr>
              <a:t>  min-width:</a:t>
            </a:r>
            <a:r>
              <a:rPr lang="en-US" sz="2000">
                <a:solidFill>
                  <a:srgbClr val="0000CD"/>
                </a:solidFill>
                <a:latin typeface="Calibri"/>
                <a:cs typeface="Calibri"/>
              </a:rPr>
              <a:t> 160px</a:t>
            </a:r>
            <a:r>
              <a:rPr lang="en-US" sz="2000">
                <a:latin typeface="Calibri"/>
                <a:cs typeface="Calibri"/>
              </a:rPr>
              <a:t>;</a:t>
            </a:r>
            <a:br>
              <a:rPr lang="en-US" sz="2000">
                <a:latin typeface="Calibri"/>
              </a:rPr>
            </a:br>
            <a:r>
              <a:rPr lang="en-US" sz="2000">
                <a:latin typeface="Calibri"/>
                <a:cs typeface="Calibri"/>
              </a:rPr>
              <a:t>  box-shadow:</a:t>
            </a:r>
            <a:r>
              <a:rPr lang="en-US" sz="2000">
                <a:solidFill>
                  <a:srgbClr val="0000CD"/>
                </a:solidFill>
                <a:latin typeface="Calibri"/>
                <a:cs typeface="Calibri"/>
              </a:rPr>
              <a:t> 0px 8px 16px 0px </a:t>
            </a:r>
            <a:r>
              <a:rPr lang="en-US" sz="2000" err="1">
                <a:solidFill>
                  <a:srgbClr val="0000CD"/>
                </a:solidFill>
                <a:latin typeface="Calibri"/>
                <a:cs typeface="Calibri"/>
              </a:rPr>
              <a:t>rgba</a:t>
            </a:r>
            <a:r>
              <a:rPr lang="en-US" sz="2000">
                <a:solidFill>
                  <a:srgbClr val="0000CD"/>
                </a:solidFill>
                <a:latin typeface="Calibri"/>
                <a:cs typeface="Calibri"/>
              </a:rPr>
              <a:t>(0,0,0,0.2)</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12px 16px</a:t>
            </a:r>
            <a:r>
              <a:rPr lang="en-US" sz="2000">
                <a:latin typeface="Calibri"/>
                <a:cs typeface="Calibri"/>
              </a:rPr>
              <a:t>;</a:t>
            </a:r>
            <a:br>
              <a:rPr lang="en-US" sz="2000">
                <a:latin typeface="Calibri"/>
              </a:rPr>
            </a:br>
            <a:r>
              <a:rPr lang="en-US" sz="2000">
                <a:latin typeface="Calibri"/>
                <a:cs typeface="Calibri"/>
              </a:rPr>
              <a:t>  z-index:</a:t>
            </a:r>
            <a:r>
              <a:rPr lang="en-US" sz="2000">
                <a:solidFill>
                  <a:srgbClr val="0000CD"/>
                </a:solidFill>
                <a:latin typeface="Calibri"/>
                <a:cs typeface="Calibri"/>
              </a:rPr>
              <a:t> 1</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solidFill>
                <a:srgbClr val="0000CD"/>
              </a:solidFill>
              <a:latin typeface="Calibri"/>
              <a:cs typeface="Calibri"/>
            </a:endParaRPr>
          </a:p>
        </p:txBody>
      </p:sp>
      <p:sp>
        <p:nvSpPr>
          <p:cNvPr id="11" name="Content Placeholder 10">
            <a:extLst>
              <a:ext uri="{FF2B5EF4-FFF2-40B4-BE49-F238E27FC236}">
                <a16:creationId xmlns:a16="http://schemas.microsoft.com/office/drawing/2014/main" id="{A7E2AE04-32B3-B1B0-A258-F79CC6FB5CA4}"/>
              </a:ext>
            </a:extLst>
          </p:cNvPr>
          <p:cNvSpPr>
            <a:spLocks noGrp="1"/>
          </p:cNvSpPr>
          <p:nvPr>
            <p:ph sz="half" idx="2"/>
          </p:nvPr>
        </p:nvSpPr>
        <p:spPr/>
        <p:txBody>
          <a:bodyPr vert="horz" lIns="91440" tIns="45720" rIns="91440" bIns="45720" rtlCol="0" anchor="t">
            <a:normAutofit/>
          </a:bodyPr>
          <a:lstStyle/>
          <a:p>
            <a:pPr marL="0" indent="0">
              <a:buNone/>
            </a:pPr>
            <a:r>
              <a:rPr lang="en-US" sz="2000">
                <a:cs typeface="Calibri"/>
              </a:rPr>
              <a:t>dropdown:hover .dropdown-content {</a:t>
            </a:r>
            <a:br>
              <a:rPr lang="en-US" sz="2000">
                <a:cs typeface="Calibri"/>
              </a:rPr>
            </a:br>
            <a:r>
              <a:rPr lang="en-US" sz="2000">
                <a:cs typeface="Calibri"/>
              </a:rPr>
              <a:t>  display:</a:t>
            </a:r>
            <a:r>
              <a:rPr lang="en-US" sz="2000">
                <a:solidFill>
                  <a:srgbClr val="0000CD"/>
                </a:solidFill>
                <a:cs typeface="Calibri"/>
              </a:rPr>
              <a:t> block</a:t>
            </a:r>
            <a:r>
              <a:rPr lang="en-US" sz="2000">
                <a:cs typeface="Calibri"/>
              </a:rPr>
              <a:t>;</a:t>
            </a:r>
            <a:br>
              <a:rPr lang="en-US" sz="2000">
                <a:cs typeface="Calibri"/>
              </a:rPr>
            </a:br>
            <a:r>
              <a:rPr lang="en-US" sz="2000">
                <a:cs typeface="Calibri"/>
              </a:rPr>
              <a:t>}</a:t>
            </a:r>
            <a:br>
              <a:rPr lang="en-US" sz="2000">
                <a:cs typeface="Calibri"/>
              </a:rPr>
            </a:br>
            <a:r>
              <a:rPr lang="en-US" sz="2000">
                <a:cs typeface="Calibri"/>
              </a:rPr>
              <a:t>&lt;</a:t>
            </a:r>
            <a:r>
              <a:rPr lang="en-US" sz="2000">
                <a:solidFill>
                  <a:srgbClr val="A52A2A"/>
                </a:solidFill>
                <a:cs typeface="Calibri"/>
              </a:rPr>
              <a:t>/style</a:t>
            </a:r>
            <a:r>
              <a:rPr lang="en-US" sz="2000">
                <a:solidFill>
                  <a:srgbClr val="0000CD"/>
                </a:solidFill>
                <a:cs typeface="Calibri"/>
              </a:rPr>
              <a:t>&gt;</a:t>
            </a:r>
            <a:br>
              <a:rPr lang="en-US" sz="2000">
                <a:cs typeface="Calibri"/>
              </a:rPr>
            </a:b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="dropdown"&gt;</a:t>
            </a:r>
            <a:br>
              <a:rPr lang="en-US" sz="2000">
                <a:cs typeface="Calibri"/>
              </a:rPr>
            </a:br>
            <a:r>
              <a:rPr lang="en-US" sz="2000">
                <a:solidFill>
                  <a:srgbClr val="0000CD"/>
                </a:solidFill>
                <a:cs typeface="Calibri"/>
              </a:rPr>
              <a:t>  &lt;</a:t>
            </a:r>
            <a:r>
              <a:rPr lang="en-US" sz="2000">
                <a:solidFill>
                  <a:srgbClr val="A52A2A"/>
                </a:solidFill>
                <a:cs typeface="Calibri"/>
              </a:rPr>
              <a:t>span</a:t>
            </a:r>
            <a:r>
              <a:rPr lang="en-US" sz="2000">
                <a:solidFill>
                  <a:srgbClr val="0000CD"/>
                </a:solidFill>
                <a:cs typeface="Calibri"/>
              </a:rPr>
              <a:t>&gt;</a:t>
            </a:r>
            <a:r>
              <a:rPr lang="en-US" sz="2000">
                <a:solidFill>
                  <a:srgbClr val="FFFFFF"/>
                </a:solidFill>
                <a:cs typeface="Calibri"/>
              </a:rPr>
              <a:t>Mouse over me</a:t>
            </a:r>
            <a:r>
              <a:rPr lang="en-US" sz="2000">
                <a:solidFill>
                  <a:srgbClr val="0000CD"/>
                </a:solidFill>
                <a:cs typeface="Calibri"/>
              </a:rPr>
              <a:t>&lt;</a:t>
            </a:r>
            <a:r>
              <a:rPr lang="en-US" sz="2000">
                <a:solidFill>
                  <a:srgbClr val="A52A2A"/>
                </a:solidFill>
                <a:cs typeface="Calibri"/>
              </a:rPr>
              <a:t>/span</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="dropdown-content"&gt;</a:t>
            </a:r>
            <a:br>
              <a:rPr lang="en-US" sz="2000">
                <a:cs typeface="Calibri"/>
              </a:rPr>
            </a:br>
            <a:r>
              <a:rPr lang="en-US" sz="2000">
                <a:solidFill>
                  <a:srgbClr val="0000CD"/>
                </a:solidFill>
                <a:cs typeface="Calibri"/>
              </a:rPr>
              <a:t>    &lt;</a:t>
            </a:r>
            <a:r>
              <a:rPr lang="en-US" sz="2000">
                <a:solidFill>
                  <a:srgbClr val="A52A2A"/>
                </a:solidFill>
                <a:cs typeface="Calibri"/>
              </a:rPr>
              <a:t>p</a:t>
            </a:r>
            <a:r>
              <a:rPr lang="en-US" sz="2000">
                <a:solidFill>
                  <a:srgbClr val="0000CD"/>
                </a:solidFill>
                <a:cs typeface="Calibri"/>
              </a:rPr>
              <a:t>&gt;</a:t>
            </a:r>
            <a:r>
              <a:rPr lang="en-US" sz="2000">
                <a:solidFill>
                  <a:srgbClr val="FFFFFF"/>
                </a:solidFill>
                <a:cs typeface="Calibri"/>
              </a:rPr>
              <a:t>Hello World!</a:t>
            </a:r>
            <a:r>
              <a:rPr lang="en-US" sz="2000">
                <a:solidFill>
                  <a:srgbClr val="0000CD"/>
                </a:solidFill>
                <a:cs typeface="Calibri"/>
              </a:rPr>
              <a:t>&lt;</a:t>
            </a:r>
            <a:r>
              <a:rPr lang="en-US" sz="2000">
                <a:solidFill>
                  <a:srgbClr val="A52A2A"/>
                </a:solidFill>
                <a:cs typeface="Calibri"/>
              </a:rPr>
              <a:t>/p</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0000CD"/>
                </a:solidFill>
                <a:cs typeface="Calibri"/>
              </a:rPr>
              <a:t>&gt;</a:t>
            </a: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0000CD"/>
                </a:solidFill>
                <a:cs typeface="Calibri"/>
              </a:rPr>
              <a:t>&gt;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E0A47B4-FB23-F25C-A36E-E13F8182B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4F9432A-AA63-CE8A-782E-2C307E4DA250}"/>
              </a:ext>
            </a:extLst>
          </p:cNvPr>
          <p:cNvSpPr>
            <a:spLocks noGrp="1"/>
          </p:cNvSpPr>
          <p:nvPr>
            <p:ph type="sldNum" sz="quarter" idx="12"/>
          </p:nvPr>
        </p:nvSpPr>
        <p:spPr/>
        <p:txBody>
          <a:bodyPr/>
          <a:lstStyle/>
          <a:p>
            <a:fld id="{D4C40640-FB97-403C-ACEE-868BB27D48AD}" type="slidenum">
              <a:rPr lang="en-IN" smtClean="0"/>
              <a:t>95</a:t>
            </a:fld>
            <a:endParaRPr lang="en-IN"/>
          </a:p>
        </p:txBody>
      </p:sp>
    </p:spTree>
    <p:extLst>
      <p:ext uri="{BB962C8B-B14F-4D97-AF65-F5344CB8AC3E}">
        <p14:creationId xmlns:p14="http://schemas.microsoft.com/office/powerpoint/2010/main" val="3044936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5663-BAD2-2CCB-0F17-CC6AE82721D0}"/>
              </a:ext>
            </a:extLst>
          </p:cNvPr>
          <p:cNvSpPr>
            <a:spLocks noGrp="1"/>
          </p:cNvSpPr>
          <p:nvPr>
            <p:ph type="title"/>
          </p:nvPr>
        </p:nvSpPr>
        <p:spPr/>
        <p:txBody>
          <a:bodyPr/>
          <a:lstStyle/>
          <a:p>
            <a:r>
              <a:rPr lang="en-US">
                <a:cs typeface="Calibri Light"/>
              </a:rPr>
              <a:t>CSS Image Gallery</a:t>
            </a:r>
            <a:endParaRPr lang="en-US"/>
          </a:p>
        </p:txBody>
      </p:sp>
      <p:sp>
        <p:nvSpPr>
          <p:cNvPr id="3" name="Content Placeholder 2">
            <a:extLst>
              <a:ext uri="{FF2B5EF4-FFF2-40B4-BE49-F238E27FC236}">
                <a16:creationId xmlns:a16="http://schemas.microsoft.com/office/drawing/2014/main" id="{CD70B8AA-0CDE-FA0E-4418-D082A5AF710F}"/>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galleries are a popular way to showcase multiple images in an interactive and visually appealing manner on a web page.</a:t>
            </a:r>
            <a:endParaRPr lang="en-US" sz="2000">
              <a:cs typeface="Calibri" panose="020F0502020204030204"/>
            </a:endParaRPr>
          </a:p>
          <a:p>
            <a:r>
              <a:rPr lang="en-US" sz="2000">
                <a:ea typeface="+mn-lt"/>
                <a:cs typeface="+mn-lt"/>
              </a:rPr>
              <a:t>Image galleries can be created using HTML and CSS, with optional JavaScript for additional functionality.</a:t>
            </a:r>
            <a:endParaRPr lang="en-US" sz="2000">
              <a:cs typeface="Calibri"/>
            </a:endParaRPr>
          </a:p>
          <a:p>
            <a:r>
              <a:rPr lang="en-US" sz="2000">
                <a:ea typeface="+mn-lt"/>
                <a:cs typeface="+mn-lt"/>
              </a:rPr>
              <a:t>CSS grid or CSS flexbox layouts are often used to arrange the images in a grid or a row/column structure within the gallery.</a:t>
            </a:r>
            <a:endParaRPr lang="en-US" sz="2000">
              <a:cs typeface="Calibri"/>
            </a:endParaRPr>
          </a:p>
          <a:p>
            <a:r>
              <a:rPr lang="en-US" sz="2000">
                <a:ea typeface="+mn-lt"/>
                <a:cs typeface="+mn-lt"/>
              </a:rPr>
              <a:t>CSS properties like </a:t>
            </a:r>
            <a:r>
              <a:rPr lang="en-US" sz="2000" b="1">
                <a:latin typeface="Calibri"/>
                <a:cs typeface="Calibri"/>
              </a:rPr>
              <a:t>display</a:t>
            </a:r>
            <a:r>
              <a:rPr lang="en-US" sz="2000">
                <a:ea typeface="+mn-lt"/>
                <a:cs typeface="+mn-lt"/>
              </a:rPr>
              <a:t>, </a:t>
            </a:r>
            <a:r>
              <a:rPr lang="en-US" sz="2000" b="1">
                <a:latin typeface="Calibri"/>
                <a:cs typeface="Calibri"/>
              </a:rPr>
              <a:t>float</a:t>
            </a:r>
            <a:r>
              <a:rPr lang="en-US" sz="2000">
                <a:ea typeface="+mn-lt"/>
                <a:cs typeface="+mn-lt"/>
              </a:rPr>
              <a:t>, </a:t>
            </a:r>
            <a:r>
              <a:rPr lang="en-US" sz="2000" b="1">
                <a:latin typeface="Calibri"/>
                <a:cs typeface="Calibri"/>
              </a:rPr>
              <a:t>grid-template-columns</a:t>
            </a:r>
            <a:r>
              <a:rPr lang="en-US" sz="2000">
                <a:ea typeface="+mn-lt"/>
                <a:cs typeface="+mn-lt"/>
              </a:rPr>
              <a:t>, and </a:t>
            </a:r>
            <a:r>
              <a:rPr lang="en-US" sz="2000" b="1">
                <a:latin typeface="Calibri"/>
                <a:cs typeface="Calibri"/>
              </a:rPr>
              <a:t>flex</a:t>
            </a:r>
            <a:r>
              <a:rPr lang="en-US" sz="2000">
                <a:ea typeface="+mn-lt"/>
                <a:cs typeface="+mn-lt"/>
              </a:rPr>
              <a:t> are commonly used to control the layout and positioning of the gallery images.</a:t>
            </a:r>
            <a:endParaRPr lang="en-US" sz="2000">
              <a:cs typeface="Calibri"/>
            </a:endParaRPr>
          </a:p>
          <a:p>
            <a:r>
              <a:rPr lang="en-US" sz="2000">
                <a:ea typeface="+mn-lt"/>
                <a:cs typeface="+mn-lt"/>
              </a:rPr>
              <a:t>CSS transitions and animations can be applied to create smooth image transitions, such as sliding, fading, or zooming effects, when the user interacts with the gallery.</a:t>
            </a:r>
            <a:endParaRPr lang="en-US" sz="2000">
              <a:cs typeface="Calibri"/>
            </a:endParaRPr>
          </a:p>
          <a:p>
            <a:endParaRPr lang="en-US" sz="2000">
              <a:cs typeface="Calibri"/>
            </a:endParaRPr>
          </a:p>
        </p:txBody>
      </p:sp>
      <p:sp>
        <p:nvSpPr>
          <p:cNvPr id="5" name="Footer Placeholder 4">
            <a:extLst>
              <a:ext uri="{FF2B5EF4-FFF2-40B4-BE49-F238E27FC236}">
                <a16:creationId xmlns:a16="http://schemas.microsoft.com/office/drawing/2014/main" id="{0B27E0F9-BF5A-612E-001F-E905CF9909FB}"/>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D60AD1D3-9B12-72F7-E933-795A75C14819}"/>
              </a:ext>
            </a:extLst>
          </p:cNvPr>
          <p:cNvSpPr>
            <a:spLocks noGrp="1"/>
          </p:cNvSpPr>
          <p:nvPr>
            <p:ph type="sldNum" sz="quarter" idx="12"/>
          </p:nvPr>
        </p:nvSpPr>
        <p:spPr/>
        <p:txBody>
          <a:bodyPr/>
          <a:lstStyle/>
          <a:p>
            <a:fld id="{D4C40640-FB97-403C-ACEE-868BB27D48AD}" type="slidenum">
              <a:rPr lang="en-IN" smtClean="0"/>
              <a:t>96</a:t>
            </a:fld>
            <a:endParaRPr lang="en-IN"/>
          </a:p>
        </p:txBody>
      </p:sp>
    </p:spTree>
    <p:extLst>
      <p:ext uri="{BB962C8B-B14F-4D97-AF65-F5344CB8AC3E}">
        <p14:creationId xmlns:p14="http://schemas.microsoft.com/office/powerpoint/2010/main" val="35626987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6792-2021-E57F-0499-4DB66B0740B7}"/>
              </a:ext>
            </a:extLst>
          </p:cNvPr>
          <p:cNvSpPr>
            <a:spLocks noGrp="1"/>
          </p:cNvSpPr>
          <p:nvPr>
            <p:ph type="title"/>
          </p:nvPr>
        </p:nvSpPr>
        <p:spPr/>
        <p:txBody>
          <a:bodyPr/>
          <a:lstStyle/>
          <a:p>
            <a:r>
              <a:rPr lang="en-US">
                <a:cs typeface="Calibri Light"/>
              </a:rPr>
              <a:t>CSS Image Gallery Cont...</a:t>
            </a:r>
          </a:p>
        </p:txBody>
      </p:sp>
      <p:sp>
        <p:nvSpPr>
          <p:cNvPr id="3" name="Content Placeholder 2">
            <a:extLst>
              <a:ext uri="{FF2B5EF4-FFF2-40B4-BE49-F238E27FC236}">
                <a16:creationId xmlns:a16="http://schemas.microsoft.com/office/drawing/2014/main" id="{C08FA66F-63EC-6AE7-BFC9-2F9D5F3EC832}"/>
              </a:ext>
            </a:extLst>
          </p:cNvPr>
          <p:cNvSpPr>
            <a:spLocks noGrp="1"/>
          </p:cNvSpPr>
          <p:nvPr>
            <p:ph idx="1"/>
          </p:nvPr>
        </p:nvSpPr>
        <p:spPr/>
        <p:txBody>
          <a:bodyPr vert="horz" lIns="91440" tIns="45720" rIns="91440" bIns="45720" rtlCol="0" anchor="t">
            <a:noAutofit/>
          </a:bodyPr>
          <a:lstStyle/>
          <a:p>
            <a:r>
              <a:rPr lang="en-US" sz="2000">
                <a:ea typeface="+mn-lt"/>
                <a:cs typeface="+mn-lt"/>
              </a:rPr>
              <a:t>CSS pseudo-classes, like</a:t>
            </a:r>
            <a:r>
              <a:rPr lang="en-US" sz="2000">
                <a:latin typeface="Calibri"/>
                <a:cs typeface="Calibri"/>
              </a:rPr>
              <a:t> </a:t>
            </a:r>
            <a:r>
              <a:rPr lang="en-US" sz="2000" b="1">
                <a:latin typeface="Calibri"/>
                <a:cs typeface="Calibri"/>
              </a:rPr>
              <a:t>:hover</a:t>
            </a:r>
            <a:r>
              <a:rPr lang="en-US" sz="2000">
                <a:ea typeface="+mn-lt"/>
                <a:cs typeface="+mn-lt"/>
              </a:rPr>
              <a:t> or </a:t>
            </a:r>
            <a:r>
              <a:rPr lang="en-US" sz="2000" b="1">
                <a:latin typeface="Calibri"/>
                <a:cs typeface="Calibri"/>
              </a:rPr>
              <a:t>:focus</a:t>
            </a:r>
            <a:r>
              <a:rPr lang="en-US" sz="2000">
                <a:ea typeface="+mn-lt"/>
                <a:cs typeface="+mn-lt"/>
              </a:rPr>
              <a:t>, can be utilized to change the appearance of the images when the user hovers over or clicks on them, providing visual feedback and enhancing the user experience.</a:t>
            </a:r>
            <a:endParaRPr lang="en-US" sz="2000">
              <a:cs typeface="Calibri" panose="020F0502020204030204"/>
            </a:endParaRPr>
          </a:p>
          <a:p>
            <a:r>
              <a:rPr lang="en-US" sz="2000">
                <a:ea typeface="+mn-lt"/>
                <a:cs typeface="+mn-lt"/>
              </a:rPr>
              <a:t>CSS properties such as </a:t>
            </a:r>
            <a:r>
              <a:rPr lang="en-US" sz="2000" b="1">
                <a:latin typeface="Calibri"/>
                <a:cs typeface="Calibri"/>
              </a:rPr>
              <a:t>border</a:t>
            </a:r>
            <a:r>
              <a:rPr lang="en-US" sz="2000">
                <a:ea typeface="+mn-lt"/>
                <a:cs typeface="+mn-lt"/>
              </a:rPr>
              <a:t>, </a:t>
            </a:r>
            <a:r>
              <a:rPr lang="en-US" sz="2000" b="1">
                <a:latin typeface="Calibri"/>
                <a:cs typeface="Calibri"/>
              </a:rPr>
              <a:t>box-shadow</a:t>
            </a:r>
            <a:r>
              <a:rPr lang="en-US" sz="2000">
                <a:ea typeface="+mn-lt"/>
                <a:cs typeface="+mn-lt"/>
              </a:rPr>
              <a:t>, and </a:t>
            </a:r>
            <a:r>
              <a:rPr lang="en-US" sz="2000" b="1">
                <a:latin typeface="Calibri"/>
                <a:cs typeface="Calibri"/>
              </a:rPr>
              <a:t>border-radius</a:t>
            </a:r>
            <a:r>
              <a:rPr lang="en-US" sz="2000">
                <a:ea typeface="+mn-lt"/>
                <a:cs typeface="+mn-lt"/>
              </a:rPr>
              <a:t> can be used to add borders, drop shadows, and rounded corners to the images, enhancing their visual presentation.</a:t>
            </a:r>
            <a:endParaRPr lang="en-US" sz="2000">
              <a:cs typeface="Calibri"/>
            </a:endParaRPr>
          </a:p>
          <a:p>
            <a:r>
              <a:rPr lang="en-US" sz="2000">
                <a:ea typeface="+mn-lt"/>
                <a:cs typeface="+mn-lt"/>
              </a:rPr>
              <a:t>CSS media queries can be applied to make the image gallery responsive, adjusting its layout and appearance based on the screen size or device orientation.</a:t>
            </a:r>
            <a:endParaRPr lang="en-US" sz="2000">
              <a:cs typeface="Calibri"/>
            </a:endParaRPr>
          </a:p>
          <a:p>
            <a:r>
              <a:rPr lang="en-US" sz="2000">
                <a:ea typeface="+mn-lt"/>
                <a:cs typeface="+mn-lt"/>
              </a:rPr>
              <a:t>CSS techniques like CSS sprites or lazy loading can be employed to optimize the performance of the image gallery, ensuring faster loading times and better user experience.</a:t>
            </a:r>
            <a:endParaRPr lang="en-US" sz="2000">
              <a:cs typeface="Calibri"/>
            </a:endParaRPr>
          </a:p>
          <a:p>
            <a:r>
              <a:rPr lang="en-US" sz="2000">
                <a:ea typeface="+mn-lt"/>
                <a:cs typeface="+mn-lt"/>
              </a:rPr>
              <a:t>CSS frameworks, such as Bootstrap or Foundation, provide pre-built styles and components for image galleries that can be easily integrated into web projects, saving development time and effort.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F8174364-133B-B2D0-31D2-4CE5C99806A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E19C794-1AEC-9968-D031-B3CA8ECB87CB}"/>
              </a:ext>
            </a:extLst>
          </p:cNvPr>
          <p:cNvSpPr>
            <a:spLocks noGrp="1"/>
          </p:cNvSpPr>
          <p:nvPr>
            <p:ph type="sldNum" sz="quarter" idx="12"/>
          </p:nvPr>
        </p:nvSpPr>
        <p:spPr/>
        <p:txBody>
          <a:bodyPr/>
          <a:lstStyle/>
          <a:p>
            <a:fld id="{D4C40640-FB97-403C-ACEE-868BB27D48AD}" type="slidenum">
              <a:rPr lang="en-IN" smtClean="0"/>
              <a:t>97</a:t>
            </a:fld>
            <a:endParaRPr lang="en-IN"/>
          </a:p>
        </p:txBody>
      </p:sp>
    </p:spTree>
    <p:extLst>
      <p:ext uri="{BB962C8B-B14F-4D97-AF65-F5344CB8AC3E}">
        <p14:creationId xmlns:p14="http://schemas.microsoft.com/office/powerpoint/2010/main" val="21957345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0CF8-A381-5653-0817-D56FC30A1D00}"/>
              </a:ext>
            </a:extLst>
          </p:cNvPr>
          <p:cNvSpPr>
            <a:spLocks noGrp="1"/>
          </p:cNvSpPr>
          <p:nvPr>
            <p:ph type="title"/>
          </p:nvPr>
        </p:nvSpPr>
        <p:spPr/>
        <p:txBody>
          <a:bodyPr/>
          <a:lstStyle/>
          <a:p>
            <a:r>
              <a:rPr lang="en-US">
                <a:cs typeface="Calibri Light"/>
              </a:rPr>
              <a:t>CSS Image Gallery Example</a:t>
            </a:r>
            <a:endParaRPr lang="en-US"/>
          </a:p>
        </p:txBody>
      </p:sp>
      <p:sp>
        <p:nvSpPr>
          <p:cNvPr id="3" name="Content Placeholder 2">
            <a:extLst>
              <a:ext uri="{FF2B5EF4-FFF2-40B4-BE49-F238E27FC236}">
                <a16:creationId xmlns:a16="http://schemas.microsoft.com/office/drawing/2014/main" id="{4FAEAF9D-DD3F-8FFB-9BD7-BC4839E14CE9}"/>
              </a:ext>
            </a:extLst>
          </p:cNvPr>
          <p:cNvSpPr>
            <a:spLocks noGrp="1"/>
          </p:cNvSpPr>
          <p:nvPr>
            <p:ph sz="half" idx="1"/>
          </p:nvPr>
        </p:nvSpPr>
        <p:spPr/>
        <p:txBody>
          <a:bodyPr vert="horz" lIns="91440" tIns="45720" rIns="91440" bIns="45720" rtlCol="0" anchor="t">
            <a:noAutofit/>
          </a:bodyPr>
          <a:lstStyle/>
          <a:p>
            <a:pPr marL="0" indent="0">
              <a:buNone/>
            </a:pP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div.gallery </a:t>
            </a:r>
            <a:r>
              <a:rPr lang="en-US" sz="2000">
                <a:latin typeface="Calibri"/>
                <a:cs typeface="Calibri"/>
              </a:rPr>
              <a:t>{</a:t>
            </a:r>
            <a:br>
              <a:rPr lang="en-US" sz="2000">
                <a:latin typeface="Calibri"/>
              </a:rPr>
            </a:br>
            <a:r>
              <a:rPr lang="en-US" sz="2000">
                <a:latin typeface="Calibri"/>
                <a:cs typeface="Calibri"/>
              </a:rPr>
              <a:t>  margin:</a:t>
            </a:r>
            <a:r>
              <a:rPr lang="en-US" sz="2000">
                <a:solidFill>
                  <a:srgbClr val="0000CD"/>
                </a:solidFill>
                <a:latin typeface="Calibri"/>
                <a:cs typeface="Calibri"/>
              </a:rPr>
              <a:t> 5px</a:t>
            </a:r>
            <a:r>
              <a:rPr lang="en-US" sz="2000">
                <a:latin typeface="Calibri"/>
                <a:cs typeface="Calibri"/>
              </a:rPr>
              <a:t>;</a:t>
            </a:r>
            <a:br>
              <a:rPr lang="en-US" sz="2000">
                <a:latin typeface="Calibri"/>
              </a:rPr>
            </a:br>
            <a:r>
              <a:rPr lang="en-US" sz="2000">
                <a:latin typeface="Calibri"/>
                <a:cs typeface="Calibri"/>
              </a:rPr>
              <a:t>  border:</a:t>
            </a:r>
            <a:r>
              <a:rPr lang="en-US" sz="2000">
                <a:solidFill>
                  <a:srgbClr val="0000CD"/>
                </a:solidFill>
                <a:latin typeface="Calibri"/>
                <a:cs typeface="Calibri"/>
              </a:rPr>
              <a:t> 1px solid #ccc</a:t>
            </a:r>
            <a:r>
              <a:rPr lang="en-US" sz="2000">
                <a:latin typeface="Calibri"/>
                <a:cs typeface="Calibri"/>
              </a:rPr>
              <a:t>;</a:t>
            </a:r>
            <a:br>
              <a:rPr lang="en-US" sz="2000">
                <a:latin typeface="Calibri"/>
              </a:rPr>
            </a:br>
            <a:r>
              <a:rPr lang="en-US" sz="2000">
                <a:latin typeface="Calibri"/>
                <a:cs typeface="Calibri"/>
              </a:rPr>
              <a:t>  float:</a:t>
            </a:r>
            <a:r>
              <a:rPr lang="en-US" sz="2000">
                <a:solidFill>
                  <a:srgbClr val="0000CD"/>
                </a:solidFill>
                <a:latin typeface="Calibri"/>
                <a:cs typeface="Calibri"/>
              </a:rPr>
              <a:t> left</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180px</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err="1">
                <a:latin typeface="Calibri"/>
                <a:cs typeface="Calibri"/>
              </a:rPr>
              <a:t>div.gallery:hover</a:t>
            </a:r>
            <a:r>
              <a:rPr lang="en-US" sz="2000">
                <a:latin typeface="Calibri"/>
                <a:cs typeface="Calibri"/>
              </a:rPr>
              <a:t> {</a:t>
            </a:r>
            <a:br>
              <a:rPr lang="en-US" sz="2000">
                <a:latin typeface="Calibri"/>
              </a:rPr>
            </a:br>
            <a:r>
              <a:rPr lang="en-US" sz="2000">
                <a:latin typeface="Calibri"/>
                <a:cs typeface="Calibri"/>
              </a:rPr>
              <a:t>  border:</a:t>
            </a:r>
            <a:r>
              <a:rPr lang="en-US" sz="2000">
                <a:solidFill>
                  <a:srgbClr val="0000CD"/>
                </a:solidFill>
                <a:latin typeface="Calibri"/>
                <a:cs typeface="Calibri"/>
              </a:rPr>
              <a:t> 1px solid #777</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1200">
                <a:latin typeface="Calibri"/>
              </a:rPr>
            </a:br>
            <a:endParaRPr lang="en-US" sz="1200">
              <a:solidFill>
                <a:srgbClr val="0000CD"/>
              </a:solidFill>
              <a:latin typeface="Calibri"/>
              <a:cs typeface="Calibri"/>
            </a:endParaRPr>
          </a:p>
        </p:txBody>
      </p:sp>
      <p:sp>
        <p:nvSpPr>
          <p:cNvPr id="6" name="Content Placeholder 5">
            <a:extLst>
              <a:ext uri="{FF2B5EF4-FFF2-40B4-BE49-F238E27FC236}">
                <a16:creationId xmlns:a16="http://schemas.microsoft.com/office/drawing/2014/main" id="{B1530351-44AD-F274-9FA6-0B18E75E9C27}"/>
              </a:ext>
            </a:extLst>
          </p:cNvPr>
          <p:cNvSpPr>
            <a:spLocks noGrp="1"/>
          </p:cNvSpPr>
          <p:nvPr>
            <p:ph sz="half" idx="2"/>
          </p:nvPr>
        </p:nvSpPr>
        <p:spPr/>
        <p:txBody>
          <a:bodyPr vert="horz" lIns="91440" tIns="45720" rIns="91440" bIns="45720" rtlCol="0" anchor="t">
            <a:noAutofit/>
          </a:bodyPr>
          <a:lstStyle/>
          <a:p>
            <a:pPr marL="0" indent="0">
              <a:buNone/>
            </a:pPr>
            <a:r>
              <a:rPr lang="en-US" sz="2000" err="1">
                <a:solidFill>
                  <a:srgbClr val="000000"/>
                </a:solidFill>
                <a:latin typeface="Calibri"/>
                <a:cs typeface="Calibri"/>
              </a:rPr>
              <a:t>div.gallery</a:t>
            </a:r>
            <a:r>
              <a:rPr lang="en-US" sz="2000">
                <a:solidFill>
                  <a:srgbClr val="000000"/>
                </a:solidFill>
                <a:latin typeface="Calibri"/>
                <a:cs typeface="Calibri"/>
              </a:rPr>
              <a:t> </a:t>
            </a:r>
            <a:r>
              <a:rPr lang="en-US" sz="2000" err="1">
                <a:solidFill>
                  <a:srgbClr val="000000"/>
                </a:solidFill>
                <a:latin typeface="Calibri"/>
                <a:cs typeface="Calibri"/>
              </a:rPr>
              <a:t>img</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width:</a:t>
            </a:r>
            <a:r>
              <a:rPr lang="en-US" sz="2000">
                <a:solidFill>
                  <a:srgbClr val="0000CD"/>
                </a:solidFill>
                <a:latin typeface="Calibri"/>
                <a:cs typeface="Calibri"/>
              </a:rPr>
              <a:t> 100%</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height:</a:t>
            </a:r>
            <a:r>
              <a:rPr lang="en-US" sz="2000">
                <a:solidFill>
                  <a:srgbClr val="0000CD"/>
                </a:solidFill>
                <a:latin typeface="Calibri"/>
                <a:cs typeface="Calibri"/>
              </a:rPr>
              <a:t> auto</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br>
              <a:rPr lang="en-US" sz="2000">
                <a:latin typeface="Calibri"/>
                <a:cs typeface="Calibri"/>
              </a:rPr>
            </a:br>
            <a:r>
              <a:rPr lang="en-US" sz="2000" err="1">
                <a:solidFill>
                  <a:srgbClr val="000000"/>
                </a:solidFill>
                <a:latin typeface="Calibri"/>
                <a:cs typeface="Calibri"/>
              </a:rPr>
              <a:t>div.desc</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padding:</a:t>
            </a:r>
            <a:r>
              <a:rPr lang="en-US" sz="2000">
                <a:solidFill>
                  <a:srgbClr val="0000CD"/>
                </a:solidFill>
                <a:latin typeface="Calibri"/>
                <a:cs typeface="Calibri"/>
              </a:rPr>
              <a:t> 15px</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text-align:</a:t>
            </a:r>
            <a:r>
              <a:rPr lang="en-US" sz="2000">
                <a:solidFill>
                  <a:srgbClr val="0000CD"/>
                </a:solidFill>
                <a:latin typeface="Calibri"/>
                <a:cs typeface="Calibri"/>
              </a:rPr>
              <a:t> center</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cs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endParaRPr lang="en-US"/>
          </a:p>
          <a:p>
            <a:endParaRPr lang="en-US" sz="2000">
              <a:solidFill>
                <a:srgbClr val="0000CD"/>
              </a:solidFill>
              <a:latin typeface="Calibri"/>
              <a:cs typeface="Calibri"/>
            </a:endParaRPr>
          </a:p>
        </p:txBody>
      </p:sp>
      <p:sp>
        <p:nvSpPr>
          <p:cNvPr id="4" name="Footer Placeholder 3">
            <a:extLst>
              <a:ext uri="{FF2B5EF4-FFF2-40B4-BE49-F238E27FC236}">
                <a16:creationId xmlns:a16="http://schemas.microsoft.com/office/drawing/2014/main" id="{FC962934-E9F1-2AA0-9BEE-6D3A0F0B371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9048C34-5E4D-092B-D1FB-5F74423DA2D6}"/>
              </a:ext>
            </a:extLst>
          </p:cNvPr>
          <p:cNvSpPr>
            <a:spLocks noGrp="1"/>
          </p:cNvSpPr>
          <p:nvPr>
            <p:ph type="sldNum" sz="quarter" idx="12"/>
          </p:nvPr>
        </p:nvSpPr>
        <p:spPr/>
        <p:txBody>
          <a:bodyPr/>
          <a:lstStyle/>
          <a:p>
            <a:fld id="{D4C40640-FB97-403C-ACEE-868BB27D48AD}" type="slidenum">
              <a:rPr lang="en-IN" smtClean="0"/>
              <a:t>98</a:t>
            </a:fld>
            <a:endParaRPr lang="en-IN"/>
          </a:p>
        </p:txBody>
      </p:sp>
    </p:spTree>
    <p:extLst>
      <p:ext uri="{BB962C8B-B14F-4D97-AF65-F5344CB8AC3E}">
        <p14:creationId xmlns:p14="http://schemas.microsoft.com/office/powerpoint/2010/main" val="32231005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D05-FAEB-02ED-D662-92F978DF0B75}"/>
              </a:ext>
            </a:extLst>
          </p:cNvPr>
          <p:cNvSpPr>
            <a:spLocks noGrp="1"/>
          </p:cNvSpPr>
          <p:nvPr>
            <p:ph type="title"/>
          </p:nvPr>
        </p:nvSpPr>
        <p:spPr/>
        <p:txBody>
          <a:bodyPr/>
          <a:lstStyle/>
          <a:p>
            <a:r>
              <a:rPr lang="en-US">
                <a:cs typeface="Calibri Light"/>
              </a:rPr>
              <a:t>CSS Image Sprites</a:t>
            </a:r>
            <a:endParaRPr lang="en-US"/>
          </a:p>
        </p:txBody>
      </p:sp>
      <p:sp>
        <p:nvSpPr>
          <p:cNvPr id="3" name="Content Placeholder 2">
            <a:extLst>
              <a:ext uri="{FF2B5EF4-FFF2-40B4-BE49-F238E27FC236}">
                <a16:creationId xmlns:a16="http://schemas.microsoft.com/office/drawing/2014/main" id="{1E487498-4819-6B05-DED1-53244946FCC8}"/>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sprites are a technique used to optimize web page performance by combining multiple images into a single sprite sheet.</a:t>
            </a:r>
            <a:endParaRPr lang="en-US" sz="2000">
              <a:cs typeface="Calibri" panose="020F0502020204030204"/>
            </a:endParaRPr>
          </a:p>
          <a:p>
            <a:r>
              <a:rPr lang="en-US" sz="2000">
                <a:ea typeface="+mn-lt"/>
                <a:cs typeface="+mn-lt"/>
              </a:rPr>
              <a:t>By reducing the number of individual image requests, CSS sprites help minimize server round trips and improve page load times.</a:t>
            </a:r>
            <a:endParaRPr lang="en-US" sz="2000">
              <a:cs typeface="Calibri"/>
            </a:endParaRPr>
          </a:p>
          <a:p>
            <a:r>
              <a:rPr lang="en-US" sz="2000">
                <a:ea typeface="+mn-lt"/>
                <a:cs typeface="+mn-lt"/>
              </a:rPr>
              <a:t>Sprite sheets are created by merging multiple images into a single image file, usually in a grid-like arrangement.</a:t>
            </a:r>
            <a:endParaRPr lang="en-US" sz="2000">
              <a:cs typeface="Calibri"/>
            </a:endParaRPr>
          </a:p>
          <a:p>
            <a:r>
              <a:rPr lang="en-US" sz="2000">
                <a:ea typeface="+mn-lt"/>
                <a:cs typeface="+mn-lt"/>
              </a:rPr>
              <a:t>To display a specific image from the sprite sheet, CSS properties like </a:t>
            </a:r>
            <a:r>
              <a:rPr lang="en-US" sz="2000" b="1">
                <a:latin typeface="Calibri"/>
                <a:cs typeface="Calibri"/>
              </a:rPr>
              <a:t>background-image</a:t>
            </a:r>
            <a:r>
              <a:rPr lang="en-US" sz="2000">
                <a:ea typeface="+mn-lt"/>
                <a:cs typeface="+mn-lt"/>
              </a:rPr>
              <a:t> and </a:t>
            </a:r>
            <a:r>
              <a:rPr lang="en-US" sz="2000" b="1">
                <a:latin typeface="Calibri"/>
                <a:cs typeface="Calibri"/>
              </a:rPr>
              <a:t>background-position</a:t>
            </a:r>
            <a:r>
              <a:rPr lang="en-US" sz="2000">
                <a:ea typeface="+mn-lt"/>
                <a:cs typeface="+mn-lt"/>
              </a:rPr>
              <a:t> are used.</a:t>
            </a:r>
            <a:endParaRPr lang="en-US" sz="2000">
              <a:cs typeface="Calibri"/>
            </a:endParaRPr>
          </a:p>
          <a:p>
            <a:r>
              <a:rPr lang="en-US" sz="2000">
                <a:ea typeface="+mn-lt"/>
                <a:cs typeface="+mn-lt"/>
              </a:rPr>
              <a:t>The </a:t>
            </a:r>
            <a:r>
              <a:rPr lang="en-US" sz="2000" b="1">
                <a:latin typeface="Calibri"/>
                <a:cs typeface="Calibri"/>
              </a:rPr>
              <a:t>background-position</a:t>
            </a:r>
            <a:r>
              <a:rPr lang="en-US" sz="2000">
                <a:ea typeface="+mn-lt"/>
                <a:cs typeface="+mn-lt"/>
              </a:rPr>
              <a:t> property allows you to specify the coordinates within the sprite sheet where the desired image is located.</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E0D7D25-3BF4-2DF0-B3A0-0E46E91DF41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72C5645-DEC0-862D-7032-9A9DC470EF4B}"/>
              </a:ext>
            </a:extLst>
          </p:cNvPr>
          <p:cNvSpPr>
            <a:spLocks noGrp="1"/>
          </p:cNvSpPr>
          <p:nvPr>
            <p:ph type="sldNum" sz="quarter" idx="12"/>
          </p:nvPr>
        </p:nvSpPr>
        <p:spPr/>
        <p:txBody>
          <a:bodyPr/>
          <a:lstStyle/>
          <a:p>
            <a:fld id="{D4C40640-FB97-403C-ACEE-868BB27D48AD}" type="slidenum">
              <a:rPr lang="en-IN" smtClean="0"/>
              <a:t>99</a:t>
            </a:fld>
            <a:endParaRPr lang="en-IN"/>
          </a:p>
        </p:txBody>
      </p:sp>
    </p:spTree>
    <p:extLst>
      <p:ext uri="{BB962C8B-B14F-4D97-AF65-F5344CB8AC3E}">
        <p14:creationId xmlns:p14="http://schemas.microsoft.com/office/powerpoint/2010/main" val="2299994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50EBC7-EB7A-4A20-B779-CF3338592176}">
  <ds:schemaRefs>
    <ds:schemaRef ds:uri="http://schemas.microsoft.com/sharepoint/v3/contenttype/forms"/>
  </ds:schemaRefs>
</ds:datastoreItem>
</file>

<file path=customXml/itemProps2.xml><?xml version="1.0" encoding="utf-8"?>
<ds:datastoreItem xmlns:ds="http://schemas.openxmlformats.org/officeDocument/2006/customXml" ds:itemID="{CDD9EC5E-9D1B-48AA-A01D-1758C5E2B983}">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1F9DD2A-219A-4C4E-B28A-EAB2E2BD1512}">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139</Slides>
  <Notes>0</Notes>
  <HiddenSlides>0</HiddenSlide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Office Theme</vt:lpstr>
      <vt:lpstr>CSS (Cascading Style Sheets)</vt:lpstr>
      <vt:lpstr>Introduction to CSS</vt:lpstr>
      <vt:lpstr>SYNTAX OF CSS</vt:lpstr>
      <vt:lpstr>Example</vt:lpstr>
      <vt:lpstr>CSS SELECTORS </vt:lpstr>
      <vt:lpstr>CSS ELEMENT SELECTOR</vt:lpstr>
      <vt:lpstr>CSS ID SELECTOR</vt:lpstr>
      <vt:lpstr>CSS CLASS SELECTOR</vt:lpstr>
      <vt:lpstr>CSS UNIVERSAL SELECTOR</vt:lpstr>
      <vt:lpstr>CSS GROUP SLECTOR</vt:lpstr>
      <vt:lpstr>HOW TO ADD CSS</vt:lpstr>
      <vt:lpstr>External CSS</vt:lpstr>
      <vt:lpstr>Internal CSS</vt:lpstr>
      <vt:lpstr>Inline CSS</vt:lpstr>
      <vt:lpstr>CSS COMMENTS</vt:lpstr>
      <vt:lpstr>CSS COLORS </vt:lpstr>
      <vt:lpstr>PowerPoint Presentation</vt:lpstr>
      <vt:lpstr>PowerPoint Presentation</vt:lpstr>
      <vt:lpstr>PowerPoint Presentation</vt:lpstr>
      <vt:lpstr>CSS BORDERS </vt:lpstr>
      <vt:lpstr>PowerPoint Presentation</vt:lpstr>
      <vt:lpstr>PowerPoint Presentation</vt:lpstr>
      <vt:lpstr>PowerPoint Presentation</vt:lpstr>
      <vt:lpstr>Margin - Individual Sides</vt:lpstr>
      <vt:lpstr>PowerPoint Presentation</vt:lpstr>
      <vt:lpstr>PowerPoint Presentation</vt:lpstr>
      <vt:lpstr>PowerPoint Presentation</vt:lpstr>
      <vt:lpstr>PowerPoint Presentation</vt:lpstr>
      <vt:lpstr>CSS Height, Width and Max-width </vt:lpstr>
      <vt:lpstr>PowerPoint Presentation</vt:lpstr>
      <vt:lpstr>PowerPoint Presentation</vt:lpstr>
      <vt:lpstr>CSS FONTS</vt:lpstr>
      <vt:lpstr>CSS FONTS(cont)</vt:lpstr>
      <vt:lpstr>CSS FONTS(cont)</vt:lpstr>
      <vt:lpstr>CSS FONTS(cont)</vt:lpstr>
      <vt:lpstr>CSS ICONS</vt:lpstr>
      <vt:lpstr>CSS ICONS(cont)</vt:lpstr>
      <vt:lpstr>CSS ICONS(cont)</vt:lpstr>
      <vt:lpstr>CSS ICONS(cont)</vt:lpstr>
      <vt:lpstr>CSS LINKS</vt:lpstr>
      <vt:lpstr>CSS LINKS(cont)</vt:lpstr>
      <vt:lpstr>CSS LINKS(cont)</vt:lpstr>
      <vt:lpstr>CSS List</vt:lpstr>
      <vt:lpstr>CSS LIST-Properties</vt:lpstr>
      <vt:lpstr>Properties</vt:lpstr>
      <vt:lpstr>Properties</vt:lpstr>
      <vt:lpstr>Properties</vt:lpstr>
      <vt:lpstr>CSS TABLE</vt:lpstr>
      <vt:lpstr>Properties</vt:lpstr>
      <vt:lpstr>Properties</vt:lpstr>
      <vt:lpstr>Properties</vt:lpstr>
      <vt:lpstr>Example:</vt:lpstr>
      <vt:lpstr>CSS DISPLAY</vt:lpstr>
      <vt:lpstr>Block-level Elements </vt:lpstr>
      <vt:lpstr>Inline Elements </vt:lpstr>
      <vt:lpstr>CSS Max-Width</vt:lpstr>
      <vt:lpstr>CSS Max-Width</vt:lpstr>
      <vt:lpstr>CSS Position</vt:lpstr>
      <vt:lpstr>CSS Position: static</vt:lpstr>
      <vt:lpstr>CSS Position: relative</vt:lpstr>
      <vt:lpstr>CSS Position: fixed</vt:lpstr>
      <vt:lpstr>CSS Position: absolute</vt:lpstr>
      <vt:lpstr>CSS Position: sticky</vt:lpstr>
      <vt:lpstr>CSS Z-Index</vt:lpstr>
      <vt:lpstr>CSS Overflow</vt:lpstr>
      <vt:lpstr>PowerPoint Presentation</vt:lpstr>
      <vt:lpstr>PowerPoint Presentation</vt:lpstr>
      <vt:lpstr>PowerPoint Presentation</vt:lpstr>
      <vt:lpstr>PowerPoint Presentation</vt:lpstr>
      <vt:lpstr>overflow-x and overflow-y </vt:lpstr>
      <vt:lpstr>PowerPoint Presentation</vt:lpstr>
      <vt:lpstr>CSS Layout - float and clear </vt:lpstr>
      <vt:lpstr>The float Property </vt:lpstr>
      <vt:lpstr>PowerPoint Presentation</vt:lpstr>
      <vt:lpstr>The clear Property  </vt:lpstr>
      <vt:lpstr>CSS Layout - display: inline-block </vt:lpstr>
      <vt:lpstr>PowerPoint Presentation</vt:lpstr>
      <vt:lpstr>CSS ALIGN</vt:lpstr>
      <vt:lpstr>PowerPoint Presentation</vt:lpstr>
      <vt:lpstr>CSS Combinators </vt:lpstr>
      <vt:lpstr>PowerPoint Presentation</vt:lpstr>
      <vt:lpstr>CSS Pseudo-classes </vt:lpstr>
      <vt:lpstr>PowerPoint Presentation</vt:lpstr>
      <vt:lpstr>PowerPoint Presentation</vt:lpstr>
      <vt:lpstr>CSS Pseudo-elements</vt:lpstr>
      <vt:lpstr>Ex.</vt:lpstr>
      <vt:lpstr>CSS Opacity</vt:lpstr>
      <vt:lpstr>CSS Navigation Bar</vt:lpstr>
      <vt:lpstr>Vertical Navigation Bar</vt:lpstr>
      <vt:lpstr>Ex.</vt:lpstr>
      <vt:lpstr>Horizontal Navigation Bar</vt:lpstr>
      <vt:lpstr>Ex.</vt:lpstr>
      <vt:lpstr>CSS Dropdowns</vt:lpstr>
      <vt:lpstr>CSS Dropdowns Cont...</vt:lpstr>
      <vt:lpstr>CSS Dropdowns Example </vt:lpstr>
      <vt:lpstr>CSS Image Gallery</vt:lpstr>
      <vt:lpstr>CSS Image Gallery Cont...</vt:lpstr>
      <vt:lpstr>CSS Image Gallery Example</vt:lpstr>
      <vt:lpstr>CSS Image Sprites</vt:lpstr>
      <vt:lpstr>CSS Image Sprites Cont...</vt:lpstr>
      <vt:lpstr>CSS Image Sprites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Attribute Selectors </vt:lpstr>
      <vt:lpstr>Attribute Selectors </vt:lpstr>
      <vt:lpstr>CSS Forms </vt:lpstr>
      <vt:lpstr>CSS Forms</vt:lpstr>
      <vt:lpstr>CSS Forms</vt:lpstr>
      <vt:lpstr>CSS Forms</vt:lpstr>
      <vt:lpstr>CSS Forms</vt:lpstr>
      <vt:lpstr>CSS Forms</vt:lpstr>
      <vt:lpstr> Counters </vt:lpstr>
      <vt:lpstr>PowerPoint Presentation</vt:lpstr>
      <vt:lpstr>Nesting Counters</vt:lpstr>
      <vt:lpstr> </vt:lpstr>
      <vt:lpstr> CSS Website Layout </vt:lpstr>
      <vt:lpstr>PowerPoint Presentation</vt:lpstr>
      <vt:lpstr>CSS Units </vt:lpstr>
      <vt:lpstr>Example</vt:lpstr>
      <vt:lpstr>Absolute Lengths  </vt:lpstr>
      <vt:lpstr>Relative Lengths </vt:lpstr>
      <vt:lpstr>CSS Specificity </vt:lpstr>
      <vt:lpstr>Example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HashSet LinkedSet TreeSet</dc:title>
  <dc:creator>Akhil Murali(UST,IN)</dc:creator>
  <cp:revision>1</cp:revision>
  <dcterms:created xsi:type="dcterms:W3CDTF">2023-02-28T02:39:35Z</dcterms:created>
  <dcterms:modified xsi:type="dcterms:W3CDTF">2023-05-19T10:28:11Z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