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0" r:id="rId1"/>
  </p:sldMasterIdLst>
  <p:notesMasterIdLst>
    <p:notesMasterId r:id="rId24"/>
  </p:notesMasterIdLst>
  <p:sldIdLst>
    <p:sldId id="256" r:id="rId2"/>
    <p:sldId id="259" r:id="rId3"/>
    <p:sldId id="311" r:id="rId4"/>
    <p:sldId id="312" r:id="rId5"/>
    <p:sldId id="313" r:id="rId6"/>
    <p:sldId id="314" r:id="rId7"/>
    <p:sldId id="315" r:id="rId8"/>
    <p:sldId id="316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26" r:id="rId17"/>
    <p:sldId id="327" r:id="rId18"/>
    <p:sldId id="328" r:id="rId19"/>
    <p:sldId id="329" r:id="rId20"/>
    <p:sldId id="330" r:id="rId21"/>
    <p:sldId id="331" r:id="rId22"/>
    <p:sldId id="340" r:id="rId23"/>
  </p:sldIdLst>
  <p:sldSz cx="9144000" cy="5143500" type="screen16x9"/>
  <p:notesSz cx="6858000" cy="9144000"/>
  <p:embeddedFontLst>
    <p:embeddedFont>
      <p:font typeface="Bookman Old Style" panose="02050604050505020204" pitchFamily="18" charset="0"/>
      <p:regular r:id="rId25"/>
      <p:bold r:id="rId26"/>
      <p:italic r:id="rId27"/>
      <p:boldItalic r:id="rId28"/>
    </p:embeddedFont>
    <p:embeddedFont>
      <p:font typeface="Cambria" panose="02040503050406030204" pitchFamily="18" charset="0"/>
      <p:regular r:id="rId29"/>
      <p:bold r:id="rId30"/>
      <p:italic r:id="rId31"/>
      <p:boldItalic r:id="rId32"/>
    </p:embeddedFont>
    <p:embeddedFont>
      <p:font typeface="Century Gothic" panose="020B0502020202020204" pitchFamily="34" charset="0"/>
      <p:regular r:id="rId33"/>
      <p:bold r:id="rId34"/>
      <p:italic r:id="rId35"/>
      <p:boldItalic r:id="rId36"/>
    </p:embeddedFont>
    <p:embeddedFont>
      <p:font typeface="Lato" panose="020F0502020204030203" pitchFamily="34" charset="0"/>
      <p:regular r:id="rId37"/>
      <p:bold r:id="rId38"/>
      <p:italic r:id="rId39"/>
      <p:boldItalic r:id="rId40"/>
    </p:embeddedFont>
    <p:embeddedFont>
      <p:font typeface="Microsoft Himalaya" panose="01010100010101010101" pitchFamily="2" charset="0"/>
      <p:regular r:id="rId41"/>
    </p:embeddedFont>
    <p:embeddedFont>
      <p:font typeface="Poppins" panose="00000500000000000000" pitchFamily="2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A519BE7-7DB4-4C82-94F6-0A433C03BE7F}">
  <a:tblStyle styleId="{AA519BE7-7DB4-4C82-94F6-0A433C03BE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1530" autoAdjust="0"/>
  </p:normalViewPr>
  <p:slideViewPr>
    <p:cSldViewPr snapToGrid="0">
      <p:cViewPr varScale="1">
        <p:scale>
          <a:sx n="103" d="100"/>
          <a:sy n="103" d="100"/>
        </p:scale>
        <p:origin x="83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1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font" Target="fonts/font2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eliy\Desktop\mRNA%20transcrip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eliy\Desktop\mRNA%20transcrip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eliy\Desktop\mRNA%20transcrip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eliy\Desktop\mRNA%20transcrip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400" dirty="0"/>
              <a:t>Hanes-Wolfe plot(Data Set 1)</a:t>
            </a:r>
          </a:p>
        </c:rich>
      </c:tx>
      <c:layout>
        <c:manualLayout>
          <c:xMode val="edge"/>
          <c:yMode val="edge"/>
          <c:x val="0.17197248414323216"/>
          <c:y val="3.24074873493690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trendline>
            <c:spPr>
              <a:ln w="19050" cap="rnd">
                <a:solidFill>
                  <a:schemeClr val="accent1"/>
                </a:solidFill>
                <a:prstDash val="sysDash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19684018909813558"/>
                  <c:y val="-0.21246507212708146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lt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'MM models'!$B$4:$B$9</c:f>
              <c:numCache>
                <c:formatCode>General</c:formatCode>
                <c:ptCount val="6"/>
                <c:pt idx="0">
                  <c:v>0.02</c:v>
                </c:pt>
                <c:pt idx="1">
                  <c:v>0.04</c:v>
                </c:pt>
                <c:pt idx="2">
                  <c:v>0.06</c:v>
                </c:pt>
                <c:pt idx="3">
                  <c:v>0.08</c:v>
                </c:pt>
                <c:pt idx="4">
                  <c:v>0.12</c:v>
                </c:pt>
                <c:pt idx="5">
                  <c:v>0.16</c:v>
                </c:pt>
              </c:numCache>
            </c:numRef>
          </c:xVal>
          <c:yVal>
            <c:numRef>
              <c:f>'MM models'!$E$4:$E$9</c:f>
              <c:numCache>
                <c:formatCode>General</c:formatCode>
                <c:ptCount val="6"/>
                <c:pt idx="0">
                  <c:v>3.2786885245901641E-2</c:v>
                </c:pt>
                <c:pt idx="1">
                  <c:v>3.8834951456310676E-2</c:v>
                </c:pt>
                <c:pt idx="2">
                  <c:v>5.2173913043478265E-2</c:v>
                </c:pt>
                <c:pt idx="3">
                  <c:v>6.4000000000000001E-2</c:v>
                </c:pt>
                <c:pt idx="4">
                  <c:v>9.7560975609756101E-2</c:v>
                </c:pt>
                <c:pt idx="5">
                  <c:v>0.11940298507462686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00C-4938-B4D6-5E62C06694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41442911"/>
        <c:axId val="1141449567"/>
      </c:scatterChart>
      <c:valAx>
        <c:axId val="11414429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1449567"/>
        <c:crosses val="autoZero"/>
        <c:crossBetween val="midCat"/>
      </c:valAx>
      <c:valAx>
        <c:axId val="11414495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14429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400" dirty="0"/>
              <a:t>Hanes-Wolfe plot(Data set-2</a:t>
            </a:r>
            <a:r>
              <a:rPr lang="en-IN" dirty="0"/>
              <a:t>)</a:t>
            </a:r>
          </a:p>
        </c:rich>
      </c:tx>
      <c:layout>
        <c:manualLayout>
          <c:xMode val="edge"/>
          <c:yMode val="edge"/>
          <c:x val="0.15947900262467191"/>
          <c:y val="3.7037037037037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trendline>
            <c:spPr>
              <a:ln w="19050" cap="rnd">
                <a:solidFill>
                  <a:schemeClr val="accent1"/>
                </a:solidFill>
                <a:prstDash val="sysDash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19982249148458595"/>
                  <c:y val="-0.2453444226013778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lt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'MM models'!$B$13:$B$18</c:f>
              <c:numCache>
                <c:formatCode>General</c:formatCode>
                <c:ptCount val="6"/>
                <c:pt idx="0">
                  <c:v>0.02</c:v>
                </c:pt>
                <c:pt idx="1">
                  <c:v>0.04</c:v>
                </c:pt>
                <c:pt idx="2">
                  <c:v>0.06</c:v>
                </c:pt>
                <c:pt idx="3">
                  <c:v>0.08</c:v>
                </c:pt>
                <c:pt idx="4">
                  <c:v>0.12</c:v>
                </c:pt>
                <c:pt idx="5">
                  <c:v>0.16</c:v>
                </c:pt>
              </c:numCache>
            </c:numRef>
          </c:xVal>
          <c:yVal>
            <c:numRef>
              <c:f>'MM models'!$E$13:$E$18</c:f>
              <c:numCache>
                <c:formatCode>General</c:formatCode>
                <c:ptCount val="6"/>
                <c:pt idx="0">
                  <c:v>2.9850746268656716E-2</c:v>
                </c:pt>
                <c:pt idx="1">
                  <c:v>3.0534351145038167E-2</c:v>
                </c:pt>
                <c:pt idx="2">
                  <c:v>3.1578947368421054E-2</c:v>
                </c:pt>
                <c:pt idx="3">
                  <c:v>3.5555555555555556E-2</c:v>
                </c:pt>
                <c:pt idx="4">
                  <c:v>4.8192771084337345E-2</c:v>
                </c:pt>
                <c:pt idx="5">
                  <c:v>5.6537102473498232E-2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166-4561-B684-8A880040E7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41459551"/>
        <c:axId val="1141465375"/>
      </c:scatterChart>
      <c:valAx>
        <c:axId val="11414595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1465375"/>
        <c:crosses val="autoZero"/>
        <c:crossBetween val="midCat"/>
      </c:valAx>
      <c:valAx>
        <c:axId val="11414653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145955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dirty="0"/>
              <a:t>Activity(</a:t>
            </a:r>
            <a:r>
              <a:rPr lang="en-US" sz="1000" dirty="0" err="1"/>
              <a:t>Kcat</a:t>
            </a:r>
            <a:r>
              <a:rPr lang="en-US" sz="1000" dirty="0"/>
              <a:t>) vs Temp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Activity(Kcat) vs Temp</c:v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'Effect of Temp, pH and Mg2+ con'!$J$3:$J$7</c:f>
              <c:numCache>
                <c:formatCode>General</c:formatCode>
                <c:ptCount val="5"/>
                <c:pt idx="0">
                  <c:v>22</c:v>
                </c:pt>
                <c:pt idx="1">
                  <c:v>27</c:v>
                </c:pt>
                <c:pt idx="2">
                  <c:v>32</c:v>
                </c:pt>
                <c:pt idx="3">
                  <c:v>37</c:v>
                </c:pt>
                <c:pt idx="4">
                  <c:v>42</c:v>
                </c:pt>
              </c:numCache>
            </c:numRef>
          </c:xVal>
          <c:yVal>
            <c:numRef>
              <c:f>'Effect of Temp, pH and Mg2+ con'!$K$3:$K$7</c:f>
              <c:numCache>
                <c:formatCode>General</c:formatCode>
                <c:ptCount val="5"/>
                <c:pt idx="0">
                  <c:v>3.3</c:v>
                </c:pt>
                <c:pt idx="1">
                  <c:v>7.7</c:v>
                </c:pt>
                <c:pt idx="2">
                  <c:v>16.5</c:v>
                </c:pt>
                <c:pt idx="3">
                  <c:v>28.3</c:v>
                </c:pt>
                <c:pt idx="4">
                  <c:v>55.2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763-4F93-A20E-8ADB365F17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38229936"/>
        <c:axId val="1138230352"/>
      </c:scatterChart>
      <c:valAx>
        <c:axId val="11382299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00" dirty="0"/>
                  <a:t>T(°C)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8230352"/>
        <c:crosses val="autoZero"/>
        <c:crossBetween val="midCat"/>
      </c:valAx>
      <c:valAx>
        <c:axId val="1138230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00" dirty="0" err="1"/>
                  <a:t>Kcat</a:t>
                </a:r>
                <a:r>
                  <a:rPr lang="en-IN" sz="1000" dirty="0"/>
                  <a:t>(min-1)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82299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000" dirty="0"/>
              <a:t>Incorporation of CMP32 vs pH</a:t>
            </a:r>
          </a:p>
        </c:rich>
      </c:tx>
      <c:layout>
        <c:manualLayout>
          <c:xMode val="edge"/>
          <c:yMode val="edge"/>
          <c:x val="0.32100197551861692"/>
          <c:y val="4.96668669853515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'Effect of Temp, pH and Mg2+ con'!$S$6:$S$11</c:f>
              <c:numCache>
                <c:formatCode>General</c:formatCode>
                <c:ptCount val="6"/>
                <c:pt idx="0">
                  <c:v>6.1</c:v>
                </c:pt>
                <c:pt idx="1">
                  <c:v>7</c:v>
                </c:pt>
                <c:pt idx="2">
                  <c:v>7.8</c:v>
                </c:pt>
                <c:pt idx="3">
                  <c:v>8</c:v>
                </c:pt>
                <c:pt idx="4">
                  <c:v>8.1999999999999993</c:v>
                </c:pt>
                <c:pt idx="5">
                  <c:v>8.9</c:v>
                </c:pt>
              </c:numCache>
            </c:numRef>
          </c:xVal>
          <c:yVal>
            <c:numRef>
              <c:f>'Effect of Temp, pH and Mg2+ con'!$T$6:$T$11</c:f>
              <c:numCache>
                <c:formatCode>General</c:formatCode>
                <c:ptCount val="6"/>
                <c:pt idx="0">
                  <c:v>5.33</c:v>
                </c:pt>
                <c:pt idx="1">
                  <c:v>25.42</c:v>
                </c:pt>
                <c:pt idx="2">
                  <c:v>38.229999999999997</c:v>
                </c:pt>
                <c:pt idx="3">
                  <c:v>41.33</c:v>
                </c:pt>
                <c:pt idx="4">
                  <c:v>38.61</c:v>
                </c:pt>
                <c:pt idx="5">
                  <c:v>34.44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7F6-437E-87FE-D5B5F33527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41581184"/>
        <c:axId val="1941573280"/>
      </c:scatterChart>
      <c:valAx>
        <c:axId val="19415811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00" dirty="0"/>
                  <a:t>pH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1573280"/>
        <c:crosses val="autoZero"/>
        <c:crossBetween val="midCat"/>
      </c:valAx>
      <c:valAx>
        <c:axId val="1941573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00" dirty="0"/>
                  <a:t>Incorporation of CMP32 x 10^-4 </a:t>
                </a:r>
              </a:p>
            </c:rich>
          </c:tx>
          <c:layout>
            <c:manualLayout>
              <c:xMode val="edge"/>
              <c:yMode val="edge"/>
              <c:x val="2.1915832314059441E-2"/>
              <c:y val="0.156392838411477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15811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000" dirty="0"/>
              <a:t>Incorporation of CMP32 vs Molarity of 'metal' ion </a:t>
            </a:r>
          </a:p>
        </c:rich>
      </c:tx>
      <c:layout>
        <c:manualLayout>
          <c:xMode val="edge"/>
          <c:yMode val="edge"/>
          <c:x val="0.12679107170523737"/>
          <c:y val="2.33468542871350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658814523184601"/>
          <c:y val="0.18237891576841023"/>
          <c:w val="0.79361329833770777"/>
          <c:h val="0.59305605726781141"/>
        </c:manualLayout>
      </c:layout>
      <c:scatterChart>
        <c:scatterStyle val="lineMarker"/>
        <c:varyColors val="0"/>
        <c:ser>
          <c:idx val="0"/>
          <c:order val="0"/>
          <c:tx>
            <c:v>Mg2+</c:v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'Effect of Temp, pH and Mg2+ con'!$H$15:$H$18</c:f>
              <c:numCache>
                <c:formatCode>General</c:formatCode>
                <c:ptCount val="4"/>
                <c:pt idx="0">
                  <c:v>0.2</c:v>
                </c:pt>
                <c:pt idx="1">
                  <c:v>0.45</c:v>
                </c:pt>
                <c:pt idx="2">
                  <c:v>0.7</c:v>
                </c:pt>
                <c:pt idx="3">
                  <c:v>1.6</c:v>
                </c:pt>
              </c:numCache>
            </c:numRef>
          </c:xVal>
          <c:yVal>
            <c:numRef>
              <c:f>'Effect of Temp, pH and Mg2+ con'!$I$15:$I$18</c:f>
              <c:numCache>
                <c:formatCode>General</c:formatCode>
                <c:ptCount val="4"/>
                <c:pt idx="0">
                  <c:v>3.3</c:v>
                </c:pt>
                <c:pt idx="1">
                  <c:v>4.2</c:v>
                </c:pt>
                <c:pt idx="2">
                  <c:v>5.9</c:v>
                </c:pt>
                <c:pt idx="3">
                  <c:v>5.0999999999999996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FD9-45BB-8C9F-317FB9486B88}"/>
            </c:ext>
          </c:extLst>
        </c:ser>
        <c:ser>
          <c:idx val="1"/>
          <c:order val="1"/>
          <c:tx>
            <c:v>Mn2+</c:v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'Effect of Temp, pH and Mg2+ con'!$K$15:$K$19</c:f>
              <c:numCache>
                <c:formatCode>General</c:formatCode>
                <c:ptCount val="5"/>
                <c:pt idx="0">
                  <c:v>0.1</c:v>
                </c:pt>
                <c:pt idx="1">
                  <c:v>0.13</c:v>
                </c:pt>
                <c:pt idx="2">
                  <c:v>0.15</c:v>
                </c:pt>
                <c:pt idx="3">
                  <c:v>0.3</c:v>
                </c:pt>
                <c:pt idx="4">
                  <c:v>0.4</c:v>
                </c:pt>
              </c:numCache>
            </c:numRef>
          </c:xVal>
          <c:yVal>
            <c:numRef>
              <c:f>'Effect of Temp, pH and Mg2+ con'!$J$15:$J$19</c:f>
              <c:numCache>
                <c:formatCode>General</c:formatCode>
                <c:ptCount val="5"/>
                <c:pt idx="0">
                  <c:v>5.8</c:v>
                </c:pt>
                <c:pt idx="1">
                  <c:v>7</c:v>
                </c:pt>
                <c:pt idx="2">
                  <c:v>7.2</c:v>
                </c:pt>
                <c:pt idx="3">
                  <c:v>6.85</c:v>
                </c:pt>
                <c:pt idx="4">
                  <c:v>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FD9-45BB-8C9F-317FB9486B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52998480"/>
        <c:axId val="1753019280"/>
      </c:scatterChart>
      <c:valAx>
        <c:axId val="1752998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00" dirty="0"/>
                  <a:t>Molarity of 'metal' ion x 10^2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3019280"/>
        <c:crosses val="autoZero"/>
        <c:crossBetween val="midCat"/>
      </c:valAx>
      <c:valAx>
        <c:axId val="1753019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00" dirty="0"/>
                  <a:t>Incorporation of CMP32 (mu/moles</a:t>
                </a:r>
                <a:r>
                  <a:rPr lang="en-IN" dirty="0"/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29984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8021084864391947"/>
          <c:y val="0.27396396396396394"/>
          <c:w val="0.36180052493438319"/>
          <c:h val="8.6650351138540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7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7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7" kern="1200"/>
    <cs:bodyPr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e635160474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e635160474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e5e5a65a2c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e5e5a65a2c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5802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3962" cy="5143514"/>
            <a:chOff x="0" y="0"/>
            <a:chExt cx="9143962" cy="5143514"/>
          </a:xfrm>
        </p:grpSpPr>
        <p:sp>
          <p:nvSpPr>
            <p:cNvPr id="10" name="Google Shape;10;p2"/>
            <p:cNvSpPr/>
            <p:nvPr/>
          </p:nvSpPr>
          <p:spPr>
            <a:xfrm rot="-5400000" flipH="1">
              <a:off x="-470261" y="470261"/>
              <a:ext cx="5143514" cy="4202993"/>
            </a:xfrm>
            <a:custGeom>
              <a:avLst/>
              <a:gdLst/>
              <a:ahLst/>
              <a:cxnLst/>
              <a:rect l="l" t="t" r="r" b="b"/>
              <a:pathLst>
                <a:path w="56902" h="46483" extrusionOk="0">
                  <a:moveTo>
                    <a:pt x="1" y="1"/>
                  </a:moveTo>
                  <a:lnTo>
                    <a:pt x="1" y="44986"/>
                  </a:lnTo>
                  <a:cubicBezTo>
                    <a:pt x="2385" y="45969"/>
                    <a:pt x="4965" y="46483"/>
                    <a:pt x="7546" y="46483"/>
                  </a:cubicBezTo>
                  <a:cubicBezTo>
                    <a:pt x="9275" y="46483"/>
                    <a:pt x="11005" y="46252"/>
                    <a:pt x="12676" y="45776"/>
                  </a:cubicBezTo>
                  <a:cubicBezTo>
                    <a:pt x="18117" y="44226"/>
                    <a:pt x="22767" y="40153"/>
                    <a:pt x="25016" y="34986"/>
                  </a:cubicBezTo>
                  <a:cubicBezTo>
                    <a:pt x="27387" y="29484"/>
                    <a:pt x="27296" y="22797"/>
                    <a:pt x="31278" y="18329"/>
                  </a:cubicBezTo>
                  <a:cubicBezTo>
                    <a:pt x="35260" y="13891"/>
                    <a:pt x="41886" y="13283"/>
                    <a:pt x="47813" y="12767"/>
                  </a:cubicBezTo>
                  <a:cubicBezTo>
                    <a:pt x="50853" y="12524"/>
                    <a:pt x="54044" y="12098"/>
                    <a:pt x="56902" y="11125"/>
                  </a:cubicBezTo>
                  <a:lnTo>
                    <a:pt x="569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5400000" flipH="1">
              <a:off x="4698712" y="698236"/>
              <a:ext cx="3714770" cy="5175731"/>
            </a:xfrm>
            <a:custGeom>
              <a:avLst/>
              <a:gdLst/>
              <a:ahLst/>
              <a:cxnLst/>
              <a:rect l="l" t="t" r="r" b="b"/>
              <a:pathLst>
                <a:path w="41096" h="57241" extrusionOk="0">
                  <a:moveTo>
                    <a:pt x="39068" y="1"/>
                  </a:moveTo>
                  <a:cubicBezTo>
                    <a:pt x="35544" y="1"/>
                    <a:pt x="31995" y="1156"/>
                    <a:pt x="29728" y="3805"/>
                  </a:cubicBezTo>
                  <a:cubicBezTo>
                    <a:pt x="27448" y="6450"/>
                    <a:pt x="26749" y="10128"/>
                    <a:pt x="26627" y="13623"/>
                  </a:cubicBezTo>
                  <a:cubicBezTo>
                    <a:pt x="26475" y="17118"/>
                    <a:pt x="26749" y="20675"/>
                    <a:pt x="25989" y="24109"/>
                  </a:cubicBezTo>
                  <a:cubicBezTo>
                    <a:pt x="25259" y="27514"/>
                    <a:pt x="23223" y="30918"/>
                    <a:pt x="19910" y="32104"/>
                  </a:cubicBezTo>
                  <a:cubicBezTo>
                    <a:pt x="18675" y="32549"/>
                    <a:pt x="17381" y="32647"/>
                    <a:pt x="16068" y="32647"/>
                  </a:cubicBezTo>
                  <a:cubicBezTo>
                    <a:pt x="15045" y="32647"/>
                    <a:pt x="14011" y="32588"/>
                    <a:pt x="12985" y="32588"/>
                  </a:cubicBezTo>
                  <a:cubicBezTo>
                    <a:pt x="11828" y="32588"/>
                    <a:pt x="10682" y="32663"/>
                    <a:pt x="9575" y="32985"/>
                  </a:cubicBezTo>
                  <a:cubicBezTo>
                    <a:pt x="5745" y="34079"/>
                    <a:pt x="3314" y="37818"/>
                    <a:pt x="1976" y="41557"/>
                  </a:cubicBezTo>
                  <a:cubicBezTo>
                    <a:pt x="244" y="46572"/>
                    <a:pt x="1" y="52073"/>
                    <a:pt x="1216" y="57241"/>
                  </a:cubicBezTo>
                  <a:lnTo>
                    <a:pt x="41096" y="57241"/>
                  </a:lnTo>
                  <a:lnTo>
                    <a:pt x="41096" y="127"/>
                  </a:lnTo>
                  <a:cubicBezTo>
                    <a:pt x="40427" y="44"/>
                    <a:pt x="39748" y="1"/>
                    <a:pt x="390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13100" y="885175"/>
            <a:ext cx="5486400" cy="2560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4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13100" y="3984125"/>
            <a:ext cx="5397900" cy="365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 flipH="1">
            <a:off x="211734" y="148088"/>
            <a:ext cx="8629626" cy="4861088"/>
            <a:chOff x="211734" y="148088"/>
            <a:chExt cx="8629626" cy="4861088"/>
          </a:xfrm>
        </p:grpSpPr>
        <p:grpSp>
          <p:nvGrpSpPr>
            <p:cNvPr id="15" name="Google Shape;15;p2"/>
            <p:cNvGrpSpPr/>
            <p:nvPr/>
          </p:nvGrpSpPr>
          <p:grpSpPr>
            <a:xfrm flipH="1">
              <a:off x="211734" y="148088"/>
              <a:ext cx="8629626" cy="4824883"/>
              <a:chOff x="364134" y="148088"/>
              <a:chExt cx="8629626" cy="4824883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6885309" y="4867919"/>
                <a:ext cx="107748" cy="105052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825" extrusionOk="0">
                    <a:moveTo>
                      <a:pt x="912" y="1"/>
                    </a:moveTo>
                    <a:cubicBezTo>
                      <a:pt x="912" y="517"/>
                      <a:pt x="517" y="913"/>
                      <a:pt x="0" y="913"/>
                    </a:cubicBezTo>
                    <a:cubicBezTo>
                      <a:pt x="517" y="913"/>
                      <a:pt x="912" y="1338"/>
                      <a:pt x="912" y="1824"/>
                    </a:cubicBezTo>
                    <a:cubicBezTo>
                      <a:pt x="912" y="1338"/>
                      <a:pt x="1338" y="913"/>
                      <a:pt x="1824" y="913"/>
                    </a:cubicBezTo>
                    <a:cubicBezTo>
                      <a:pt x="1338" y="913"/>
                      <a:pt x="912" y="517"/>
                      <a:pt x="9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" name="Google Shape;17;p2"/>
              <p:cNvGrpSpPr/>
              <p:nvPr/>
            </p:nvGrpSpPr>
            <p:grpSpPr>
              <a:xfrm>
                <a:off x="364134" y="148088"/>
                <a:ext cx="8629626" cy="4306408"/>
                <a:chOff x="364134" y="148088"/>
                <a:chExt cx="8629626" cy="4306408"/>
              </a:xfrm>
            </p:grpSpPr>
            <p:sp>
              <p:nvSpPr>
                <p:cNvPr id="18" name="Google Shape;18;p2"/>
                <p:cNvSpPr/>
                <p:nvPr/>
              </p:nvSpPr>
              <p:spPr>
                <a:xfrm>
                  <a:off x="599259" y="6173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414400" y="3566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8624800" y="885163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8829759" y="7311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8816050" y="31685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364134" y="43494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2942450" y="228588"/>
                  <a:ext cx="91436" cy="91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6024525" y="14808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6" name="Google Shape;26;p2"/>
            <p:cNvSpPr/>
            <p:nvPr/>
          </p:nvSpPr>
          <p:spPr>
            <a:xfrm flipH="1">
              <a:off x="6055159" y="4835913"/>
              <a:ext cx="177710" cy="173263"/>
            </a:xfrm>
            <a:custGeom>
              <a:avLst/>
              <a:gdLst/>
              <a:ahLst/>
              <a:cxnLst/>
              <a:rect l="l" t="t" r="r" b="b"/>
              <a:pathLst>
                <a:path w="3010" h="3010" extrusionOk="0">
                  <a:moveTo>
                    <a:pt x="1520" y="1"/>
                  </a:moveTo>
                  <a:cubicBezTo>
                    <a:pt x="1520" y="821"/>
                    <a:pt x="852" y="1490"/>
                    <a:pt x="1" y="1490"/>
                  </a:cubicBezTo>
                  <a:cubicBezTo>
                    <a:pt x="852" y="1490"/>
                    <a:pt x="1520" y="2189"/>
                    <a:pt x="1520" y="3010"/>
                  </a:cubicBezTo>
                  <a:cubicBezTo>
                    <a:pt x="1520" y="2189"/>
                    <a:pt x="2189" y="1490"/>
                    <a:pt x="3010" y="1490"/>
                  </a:cubicBezTo>
                  <a:cubicBezTo>
                    <a:pt x="2189" y="1490"/>
                    <a:pt x="1520" y="82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2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4"/>
          <p:cNvGrpSpPr/>
          <p:nvPr/>
        </p:nvGrpSpPr>
        <p:grpSpPr>
          <a:xfrm flipH="1">
            <a:off x="0" y="0"/>
            <a:ext cx="9143962" cy="5143514"/>
            <a:chOff x="0" y="0"/>
            <a:chExt cx="9143962" cy="5143514"/>
          </a:xfrm>
        </p:grpSpPr>
        <p:sp>
          <p:nvSpPr>
            <p:cNvPr id="49" name="Google Shape;49;p4"/>
            <p:cNvSpPr/>
            <p:nvPr/>
          </p:nvSpPr>
          <p:spPr>
            <a:xfrm rot="-5400000" flipH="1">
              <a:off x="-470261" y="470261"/>
              <a:ext cx="5143514" cy="4202993"/>
            </a:xfrm>
            <a:custGeom>
              <a:avLst/>
              <a:gdLst/>
              <a:ahLst/>
              <a:cxnLst/>
              <a:rect l="l" t="t" r="r" b="b"/>
              <a:pathLst>
                <a:path w="56902" h="46483" extrusionOk="0">
                  <a:moveTo>
                    <a:pt x="1" y="1"/>
                  </a:moveTo>
                  <a:lnTo>
                    <a:pt x="1" y="44986"/>
                  </a:lnTo>
                  <a:cubicBezTo>
                    <a:pt x="2385" y="45969"/>
                    <a:pt x="4965" y="46483"/>
                    <a:pt x="7546" y="46483"/>
                  </a:cubicBezTo>
                  <a:cubicBezTo>
                    <a:pt x="9275" y="46483"/>
                    <a:pt x="11005" y="46252"/>
                    <a:pt x="12676" y="45776"/>
                  </a:cubicBezTo>
                  <a:cubicBezTo>
                    <a:pt x="18117" y="44226"/>
                    <a:pt x="22767" y="40153"/>
                    <a:pt x="25016" y="34986"/>
                  </a:cubicBezTo>
                  <a:cubicBezTo>
                    <a:pt x="27387" y="29484"/>
                    <a:pt x="27296" y="22797"/>
                    <a:pt x="31278" y="18329"/>
                  </a:cubicBezTo>
                  <a:cubicBezTo>
                    <a:pt x="35260" y="13891"/>
                    <a:pt x="41886" y="13283"/>
                    <a:pt x="47813" y="12767"/>
                  </a:cubicBezTo>
                  <a:cubicBezTo>
                    <a:pt x="50853" y="12524"/>
                    <a:pt x="54044" y="12098"/>
                    <a:pt x="56902" y="11125"/>
                  </a:cubicBezTo>
                  <a:lnTo>
                    <a:pt x="569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-5400000" flipH="1">
              <a:off x="4698712" y="698236"/>
              <a:ext cx="3714770" cy="5175731"/>
            </a:xfrm>
            <a:custGeom>
              <a:avLst/>
              <a:gdLst/>
              <a:ahLst/>
              <a:cxnLst/>
              <a:rect l="l" t="t" r="r" b="b"/>
              <a:pathLst>
                <a:path w="41096" h="57241" extrusionOk="0">
                  <a:moveTo>
                    <a:pt x="39068" y="1"/>
                  </a:moveTo>
                  <a:cubicBezTo>
                    <a:pt x="35544" y="1"/>
                    <a:pt x="31995" y="1156"/>
                    <a:pt x="29728" y="3805"/>
                  </a:cubicBezTo>
                  <a:cubicBezTo>
                    <a:pt x="27448" y="6450"/>
                    <a:pt x="26749" y="10128"/>
                    <a:pt x="26627" y="13623"/>
                  </a:cubicBezTo>
                  <a:cubicBezTo>
                    <a:pt x="26475" y="17118"/>
                    <a:pt x="26749" y="20675"/>
                    <a:pt x="25989" y="24109"/>
                  </a:cubicBezTo>
                  <a:cubicBezTo>
                    <a:pt x="25259" y="27514"/>
                    <a:pt x="23223" y="30918"/>
                    <a:pt x="19910" y="32104"/>
                  </a:cubicBezTo>
                  <a:cubicBezTo>
                    <a:pt x="18675" y="32549"/>
                    <a:pt x="17381" y="32647"/>
                    <a:pt x="16068" y="32647"/>
                  </a:cubicBezTo>
                  <a:cubicBezTo>
                    <a:pt x="15045" y="32647"/>
                    <a:pt x="14011" y="32588"/>
                    <a:pt x="12985" y="32588"/>
                  </a:cubicBezTo>
                  <a:cubicBezTo>
                    <a:pt x="11828" y="32588"/>
                    <a:pt x="10682" y="32663"/>
                    <a:pt x="9575" y="32985"/>
                  </a:cubicBezTo>
                  <a:cubicBezTo>
                    <a:pt x="5745" y="34079"/>
                    <a:pt x="3314" y="37818"/>
                    <a:pt x="1976" y="41557"/>
                  </a:cubicBezTo>
                  <a:cubicBezTo>
                    <a:pt x="244" y="46572"/>
                    <a:pt x="1" y="52073"/>
                    <a:pt x="1216" y="57241"/>
                  </a:cubicBezTo>
                  <a:lnTo>
                    <a:pt x="41096" y="57241"/>
                  </a:lnTo>
                  <a:lnTo>
                    <a:pt x="41096" y="127"/>
                  </a:lnTo>
                  <a:cubicBezTo>
                    <a:pt x="40427" y="44"/>
                    <a:pt x="39748" y="1"/>
                    <a:pt x="390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713100" y="463325"/>
            <a:ext cx="77178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53" name="Google Shape;53;p4"/>
          <p:cNvGrpSpPr/>
          <p:nvPr/>
        </p:nvGrpSpPr>
        <p:grpSpPr>
          <a:xfrm>
            <a:off x="211734" y="148088"/>
            <a:ext cx="8629626" cy="4861088"/>
            <a:chOff x="211734" y="148088"/>
            <a:chExt cx="8629626" cy="4861088"/>
          </a:xfrm>
        </p:grpSpPr>
        <p:grpSp>
          <p:nvGrpSpPr>
            <p:cNvPr id="54" name="Google Shape;54;p4"/>
            <p:cNvGrpSpPr/>
            <p:nvPr/>
          </p:nvGrpSpPr>
          <p:grpSpPr>
            <a:xfrm flipH="1">
              <a:off x="211734" y="148088"/>
              <a:ext cx="8629626" cy="4824883"/>
              <a:chOff x="364134" y="148088"/>
              <a:chExt cx="8629626" cy="4824883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6885309" y="4867919"/>
                <a:ext cx="107748" cy="105052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825" extrusionOk="0">
                    <a:moveTo>
                      <a:pt x="912" y="1"/>
                    </a:moveTo>
                    <a:cubicBezTo>
                      <a:pt x="912" y="517"/>
                      <a:pt x="517" y="913"/>
                      <a:pt x="0" y="913"/>
                    </a:cubicBezTo>
                    <a:cubicBezTo>
                      <a:pt x="517" y="913"/>
                      <a:pt x="912" y="1338"/>
                      <a:pt x="912" y="1824"/>
                    </a:cubicBezTo>
                    <a:cubicBezTo>
                      <a:pt x="912" y="1338"/>
                      <a:pt x="1338" y="913"/>
                      <a:pt x="1824" y="913"/>
                    </a:cubicBezTo>
                    <a:cubicBezTo>
                      <a:pt x="1338" y="913"/>
                      <a:pt x="912" y="517"/>
                      <a:pt x="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6" name="Google Shape;56;p4"/>
              <p:cNvGrpSpPr/>
              <p:nvPr/>
            </p:nvGrpSpPr>
            <p:grpSpPr>
              <a:xfrm>
                <a:off x="364134" y="148088"/>
                <a:ext cx="8629626" cy="4306408"/>
                <a:chOff x="364134" y="148088"/>
                <a:chExt cx="8629626" cy="4306408"/>
              </a:xfrm>
            </p:grpSpPr>
            <p:sp>
              <p:nvSpPr>
                <p:cNvPr id="57" name="Google Shape;57;p4"/>
                <p:cNvSpPr/>
                <p:nvPr/>
              </p:nvSpPr>
              <p:spPr>
                <a:xfrm>
                  <a:off x="751659" y="6173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58;p4"/>
                <p:cNvSpPr/>
                <p:nvPr/>
              </p:nvSpPr>
              <p:spPr>
                <a:xfrm>
                  <a:off x="566800" y="3566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59;p4"/>
                <p:cNvSpPr/>
                <p:nvPr/>
              </p:nvSpPr>
              <p:spPr>
                <a:xfrm>
                  <a:off x="8624800" y="885163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60;p4"/>
                <p:cNvSpPr/>
                <p:nvPr/>
              </p:nvSpPr>
              <p:spPr>
                <a:xfrm>
                  <a:off x="8829759" y="7311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61;p4"/>
                <p:cNvSpPr/>
                <p:nvPr/>
              </p:nvSpPr>
              <p:spPr>
                <a:xfrm>
                  <a:off x="8816050" y="31685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62;p4"/>
                <p:cNvSpPr/>
                <p:nvPr/>
              </p:nvSpPr>
              <p:spPr>
                <a:xfrm>
                  <a:off x="364134" y="43494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63;p4"/>
                <p:cNvSpPr/>
                <p:nvPr/>
              </p:nvSpPr>
              <p:spPr>
                <a:xfrm>
                  <a:off x="2942450" y="228588"/>
                  <a:ext cx="91436" cy="91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64;p4"/>
                <p:cNvSpPr/>
                <p:nvPr/>
              </p:nvSpPr>
              <p:spPr>
                <a:xfrm>
                  <a:off x="6024525" y="14808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5" name="Google Shape;65;p4"/>
            <p:cNvSpPr/>
            <p:nvPr/>
          </p:nvSpPr>
          <p:spPr>
            <a:xfrm flipH="1">
              <a:off x="6055159" y="4835913"/>
              <a:ext cx="177710" cy="173263"/>
            </a:xfrm>
            <a:custGeom>
              <a:avLst/>
              <a:gdLst/>
              <a:ahLst/>
              <a:cxnLst/>
              <a:rect l="l" t="t" r="r" b="b"/>
              <a:pathLst>
                <a:path w="3010" h="3010" extrusionOk="0">
                  <a:moveTo>
                    <a:pt x="1520" y="1"/>
                  </a:moveTo>
                  <a:cubicBezTo>
                    <a:pt x="1520" y="821"/>
                    <a:pt x="852" y="1490"/>
                    <a:pt x="1" y="1490"/>
                  </a:cubicBezTo>
                  <a:cubicBezTo>
                    <a:pt x="852" y="1490"/>
                    <a:pt x="1520" y="2189"/>
                    <a:pt x="1520" y="3010"/>
                  </a:cubicBezTo>
                  <a:cubicBezTo>
                    <a:pt x="1520" y="2189"/>
                    <a:pt x="2189" y="1490"/>
                    <a:pt x="3010" y="1490"/>
                  </a:cubicBezTo>
                  <a:cubicBezTo>
                    <a:pt x="2189" y="1490"/>
                    <a:pt x="1520" y="821"/>
                    <a:pt x="152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9"/>
          <p:cNvGrpSpPr/>
          <p:nvPr/>
        </p:nvGrpSpPr>
        <p:grpSpPr>
          <a:xfrm>
            <a:off x="0" y="0"/>
            <a:ext cx="9143962" cy="5143514"/>
            <a:chOff x="0" y="0"/>
            <a:chExt cx="9143962" cy="5143514"/>
          </a:xfrm>
        </p:grpSpPr>
        <p:sp>
          <p:nvSpPr>
            <p:cNvPr id="143" name="Google Shape;143;p9"/>
            <p:cNvSpPr/>
            <p:nvPr/>
          </p:nvSpPr>
          <p:spPr>
            <a:xfrm rot="-5400000" flipH="1">
              <a:off x="-470261" y="470261"/>
              <a:ext cx="5143514" cy="4202993"/>
            </a:xfrm>
            <a:custGeom>
              <a:avLst/>
              <a:gdLst/>
              <a:ahLst/>
              <a:cxnLst/>
              <a:rect l="l" t="t" r="r" b="b"/>
              <a:pathLst>
                <a:path w="56902" h="46483" extrusionOk="0">
                  <a:moveTo>
                    <a:pt x="1" y="1"/>
                  </a:moveTo>
                  <a:lnTo>
                    <a:pt x="1" y="44986"/>
                  </a:lnTo>
                  <a:cubicBezTo>
                    <a:pt x="2385" y="45969"/>
                    <a:pt x="4965" y="46483"/>
                    <a:pt x="7546" y="46483"/>
                  </a:cubicBezTo>
                  <a:cubicBezTo>
                    <a:pt x="9275" y="46483"/>
                    <a:pt x="11005" y="46252"/>
                    <a:pt x="12676" y="45776"/>
                  </a:cubicBezTo>
                  <a:cubicBezTo>
                    <a:pt x="18117" y="44226"/>
                    <a:pt x="22767" y="40153"/>
                    <a:pt x="25016" y="34986"/>
                  </a:cubicBezTo>
                  <a:cubicBezTo>
                    <a:pt x="27387" y="29484"/>
                    <a:pt x="27296" y="22797"/>
                    <a:pt x="31278" y="18329"/>
                  </a:cubicBezTo>
                  <a:cubicBezTo>
                    <a:pt x="35260" y="13891"/>
                    <a:pt x="41886" y="13283"/>
                    <a:pt x="47813" y="12767"/>
                  </a:cubicBezTo>
                  <a:cubicBezTo>
                    <a:pt x="50853" y="12524"/>
                    <a:pt x="54044" y="12098"/>
                    <a:pt x="56902" y="11125"/>
                  </a:cubicBezTo>
                  <a:lnTo>
                    <a:pt x="569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9"/>
            <p:cNvSpPr/>
            <p:nvPr/>
          </p:nvSpPr>
          <p:spPr>
            <a:xfrm rot="-5400000" flipH="1">
              <a:off x="4698712" y="698236"/>
              <a:ext cx="3714770" cy="5175731"/>
            </a:xfrm>
            <a:custGeom>
              <a:avLst/>
              <a:gdLst/>
              <a:ahLst/>
              <a:cxnLst/>
              <a:rect l="l" t="t" r="r" b="b"/>
              <a:pathLst>
                <a:path w="41096" h="57241" extrusionOk="0">
                  <a:moveTo>
                    <a:pt x="39068" y="1"/>
                  </a:moveTo>
                  <a:cubicBezTo>
                    <a:pt x="35544" y="1"/>
                    <a:pt x="31995" y="1156"/>
                    <a:pt x="29728" y="3805"/>
                  </a:cubicBezTo>
                  <a:cubicBezTo>
                    <a:pt x="27448" y="6450"/>
                    <a:pt x="26749" y="10128"/>
                    <a:pt x="26627" y="13623"/>
                  </a:cubicBezTo>
                  <a:cubicBezTo>
                    <a:pt x="26475" y="17118"/>
                    <a:pt x="26749" y="20675"/>
                    <a:pt x="25989" y="24109"/>
                  </a:cubicBezTo>
                  <a:cubicBezTo>
                    <a:pt x="25259" y="27514"/>
                    <a:pt x="23223" y="30918"/>
                    <a:pt x="19910" y="32104"/>
                  </a:cubicBezTo>
                  <a:cubicBezTo>
                    <a:pt x="18675" y="32549"/>
                    <a:pt x="17381" y="32647"/>
                    <a:pt x="16068" y="32647"/>
                  </a:cubicBezTo>
                  <a:cubicBezTo>
                    <a:pt x="15045" y="32647"/>
                    <a:pt x="14011" y="32588"/>
                    <a:pt x="12985" y="32588"/>
                  </a:cubicBezTo>
                  <a:cubicBezTo>
                    <a:pt x="11828" y="32588"/>
                    <a:pt x="10682" y="32663"/>
                    <a:pt x="9575" y="32985"/>
                  </a:cubicBezTo>
                  <a:cubicBezTo>
                    <a:pt x="5745" y="34079"/>
                    <a:pt x="3314" y="37818"/>
                    <a:pt x="1976" y="41557"/>
                  </a:cubicBezTo>
                  <a:cubicBezTo>
                    <a:pt x="244" y="46572"/>
                    <a:pt x="1" y="52073"/>
                    <a:pt x="1216" y="57241"/>
                  </a:cubicBezTo>
                  <a:lnTo>
                    <a:pt x="41096" y="57241"/>
                  </a:lnTo>
                  <a:lnTo>
                    <a:pt x="41096" y="127"/>
                  </a:lnTo>
                  <a:cubicBezTo>
                    <a:pt x="40427" y="44"/>
                    <a:pt x="39748" y="1"/>
                    <a:pt x="390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9"/>
          <p:cNvSpPr txBox="1">
            <a:spLocks noGrp="1"/>
          </p:cNvSpPr>
          <p:nvPr>
            <p:ph type="title"/>
          </p:nvPr>
        </p:nvSpPr>
        <p:spPr>
          <a:xfrm>
            <a:off x="713100" y="1408109"/>
            <a:ext cx="28065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subTitle" idx="1"/>
          </p:nvPr>
        </p:nvSpPr>
        <p:spPr>
          <a:xfrm>
            <a:off x="713100" y="2289850"/>
            <a:ext cx="3858900" cy="128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7" name="Google Shape;147;p9"/>
          <p:cNvGrpSpPr/>
          <p:nvPr/>
        </p:nvGrpSpPr>
        <p:grpSpPr>
          <a:xfrm>
            <a:off x="211734" y="148088"/>
            <a:ext cx="8629626" cy="4861088"/>
            <a:chOff x="211734" y="148088"/>
            <a:chExt cx="8629626" cy="4861088"/>
          </a:xfrm>
        </p:grpSpPr>
        <p:grpSp>
          <p:nvGrpSpPr>
            <p:cNvPr id="148" name="Google Shape;148;p9"/>
            <p:cNvGrpSpPr/>
            <p:nvPr/>
          </p:nvGrpSpPr>
          <p:grpSpPr>
            <a:xfrm flipH="1">
              <a:off x="211734" y="148088"/>
              <a:ext cx="8629626" cy="4824883"/>
              <a:chOff x="364134" y="148088"/>
              <a:chExt cx="8629626" cy="4824883"/>
            </a:xfrm>
          </p:grpSpPr>
          <p:sp>
            <p:nvSpPr>
              <p:cNvPr id="149" name="Google Shape;149;p9"/>
              <p:cNvSpPr/>
              <p:nvPr/>
            </p:nvSpPr>
            <p:spPr>
              <a:xfrm>
                <a:off x="6885309" y="4867919"/>
                <a:ext cx="107748" cy="105052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825" extrusionOk="0">
                    <a:moveTo>
                      <a:pt x="912" y="1"/>
                    </a:moveTo>
                    <a:cubicBezTo>
                      <a:pt x="912" y="517"/>
                      <a:pt x="517" y="913"/>
                      <a:pt x="0" y="913"/>
                    </a:cubicBezTo>
                    <a:cubicBezTo>
                      <a:pt x="517" y="913"/>
                      <a:pt x="912" y="1338"/>
                      <a:pt x="912" y="1824"/>
                    </a:cubicBezTo>
                    <a:cubicBezTo>
                      <a:pt x="912" y="1338"/>
                      <a:pt x="1338" y="913"/>
                      <a:pt x="1824" y="913"/>
                    </a:cubicBezTo>
                    <a:cubicBezTo>
                      <a:pt x="1338" y="913"/>
                      <a:pt x="912" y="517"/>
                      <a:pt x="9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0" name="Google Shape;150;p9"/>
              <p:cNvGrpSpPr/>
              <p:nvPr/>
            </p:nvGrpSpPr>
            <p:grpSpPr>
              <a:xfrm>
                <a:off x="364134" y="148088"/>
                <a:ext cx="8629626" cy="4306408"/>
                <a:chOff x="364134" y="148088"/>
                <a:chExt cx="8629626" cy="4306408"/>
              </a:xfrm>
            </p:grpSpPr>
            <p:sp>
              <p:nvSpPr>
                <p:cNvPr id="151" name="Google Shape;151;p9"/>
                <p:cNvSpPr/>
                <p:nvPr/>
              </p:nvSpPr>
              <p:spPr>
                <a:xfrm>
                  <a:off x="751659" y="6173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152;p9"/>
                <p:cNvSpPr/>
                <p:nvPr/>
              </p:nvSpPr>
              <p:spPr>
                <a:xfrm>
                  <a:off x="566800" y="3566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53;p9"/>
                <p:cNvSpPr/>
                <p:nvPr/>
              </p:nvSpPr>
              <p:spPr>
                <a:xfrm>
                  <a:off x="8624800" y="885163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54;p9"/>
                <p:cNvSpPr/>
                <p:nvPr/>
              </p:nvSpPr>
              <p:spPr>
                <a:xfrm>
                  <a:off x="8829759" y="7311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155;p9"/>
                <p:cNvSpPr/>
                <p:nvPr/>
              </p:nvSpPr>
              <p:spPr>
                <a:xfrm>
                  <a:off x="8816050" y="31685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6;p9"/>
                <p:cNvSpPr/>
                <p:nvPr/>
              </p:nvSpPr>
              <p:spPr>
                <a:xfrm>
                  <a:off x="364134" y="43494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57;p9"/>
                <p:cNvSpPr/>
                <p:nvPr/>
              </p:nvSpPr>
              <p:spPr>
                <a:xfrm>
                  <a:off x="2942450" y="228588"/>
                  <a:ext cx="91436" cy="91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158;p9"/>
                <p:cNvSpPr/>
                <p:nvPr/>
              </p:nvSpPr>
              <p:spPr>
                <a:xfrm>
                  <a:off x="6024525" y="14808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59" name="Google Shape;159;p9"/>
            <p:cNvSpPr/>
            <p:nvPr/>
          </p:nvSpPr>
          <p:spPr>
            <a:xfrm flipH="1">
              <a:off x="6055159" y="4835913"/>
              <a:ext cx="177710" cy="173263"/>
            </a:xfrm>
            <a:custGeom>
              <a:avLst/>
              <a:gdLst/>
              <a:ahLst/>
              <a:cxnLst/>
              <a:rect l="l" t="t" r="r" b="b"/>
              <a:pathLst>
                <a:path w="3010" h="3010" extrusionOk="0">
                  <a:moveTo>
                    <a:pt x="1520" y="1"/>
                  </a:moveTo>
                  <a:cubicBezTo>
                    <a:pt x="1520" y="821"/>
                    <a:pt x="852" y="1490"/>
                    <a:pt x="1" y="1490"/>
                  </a:cubicBezTo>
                  <a:cubicBezTo>
                    <a:pt x="852" y="1490"/>
                    <a:pt x="1520" y="2189"/>
                    <a:pt x="1520" y="3010"/>
                  </a:cubicBezTo>
                  <a:cubicBezTo>
                    <a:pt x="1520" y="2189"/>
                    <a:pt x="2189" y="1490"/>
                    <a:pt x="3010" y="1490"/>
                  </a:cubicBezTo>
                  <a:cubicBezTo>
                    <a:pt x="2189" y="1490"/>
                    <a:pt x="1520" y="82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8">
    <p:bg>
      <p:bgPr>
        <a:solidFill>
          <a:schemeClr val="lt2"/>
        </a:solidFill>
        <a:effectLst/>
      </p:bgPr>
    </p:bg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" name="Google Shape;533;p28"/>
          <p:cNvGrpSpPr/>
          <p:nvPr/>
        </p:nvGrpSpPr>
        <p:grpSpPr>
          <a:xfrm>
            <a:off x="0" y="0"/>
            <a:ext cx="9143962" cy="5143514"/>
            <a:chOff x="0" y="0"/>
            <a:chExt cx="9143962" cy="5143514"/>
          </a:xfrm>
        </p:grpSpPr>
        <p:sp>
          <p:nvSpPr>
            <p:cNvPr id="534" name="Google Shape;534;p28"/>
            <p:cNvSpPr/>
            <p:nvPr/>
          </p:nvSpPr>
          <p:spPr>
            <a:xfrm rot="-5400000" flipH="1">
              <a:off x="-470261" y="470261"/>
              <a:ext cx="5143514" cy="4202993"/>
            </a:xfrm>
            <a:custGeom>
              <a:avLst/>
              <a:gdLst/>
              <a:ahLst/>
              <a:cxnLst/>
              <a:rect l="l" t="t" r="r" b="b"/>
              <a:pathLst>
                <a:path w="56902" h="46483" extrusionOk="0">
                  <a:moveTo>
                    <a:pt x="1" y="1"/>
                  </a:moveTo>
                  <a:lnTo>
                    <a:pt x="1" y="44986"/>
                  </a:lnTo>
                  <a:cubicBezTo>
                    <a:pt x="2385" y="45969"/>
                    <a:pt x="4965" y="46483"/>
                    <a:pt x="7546" y="46483"/>
                  </a:cubicBezTo>
                  <a:cubicBezTo>
                    <a:pt x="9275" y="46483"/>
                    <a:pt x="11005" y="46252"/>
                    <a:pt x="12676" y="45776"/>
                  </a:cubicBezTo>
                  <a:cubicBezTo>
                    <a:pt x="18117" y="44226"/>
                    <a:pt x="22767" y="40153"/>
                    <a:pt x="25016" y="34986"/>
                  </a:cubicBezTo>
                  <a:cubicBezTo>
                    <a:pt x="27387" y="29484"/>
                    <a:pt x="27296" y="22797"/>
                    <a:pt x="31278" y="18329"/>
                  </a:cubicBezTo>
                  <a:cubicBezTo>
                    <a:pt x="35260" y="13891"/>
                    <a:pt x="41886" y="13283"/>
                    <a:pt x="47813" y="12767"/>
                  </a:cubicBezTo>
                  <a:cubicBezTo>
                    <a:pt x="50853" y="12524"/>
                    <a:pt x="54044" y="12098"/>
                    <a:pt x="56902" y="11125"/>
                  </a:cubicBezTo>
                  <a:lnTo>
                    <a:pt x="569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8"/>
            <p:cNvSpPr/>
            <p:nvPr/>
          </p:nvSpPr>
          <p:spPr>
            <a:xfrm rot="-5400000" flipH="1">
              <a:off x="4698712" y="698236"/>
              <a:ext cx="3714770" cy="5175731"/>
            </a:xfrm>
            <a:custGeom>
              <a:avLst/>
              <a:gdLst/>
              <a:ahLst/>
              <a:cxnLst/>
              <a:rect l="l" t="t" r="r" b="b"/>
              <a:pathLst>
                <a:path w="41096" h="57241" extrusionOk="0">
                  <a:moveTo>
                    <a:pt x="39068" y="1"/>
                  </a:moveTo>
                  <a:cubicBezTo>
                    <a:pt x="35544" y="1"/>
                    <a:pt x="31995" y="1156"/>
                    <a:pt x="29728" y="3805"/>
                  </a:cubicBezTo>
                  <a:cubicBezTo>
                    <a:pt x="27448" y="6450"/>
                    <a:pt x="26749" y="10128"/>
                    <a:pt x="26627" y="13623"/>
                  </a:cubicBezTo>
                  <a:cubicBezTo>
                    <a:pt x="26475" y="17118"/>
                    <a:pt x="26749" y="20675"/>
                    <a:pt x="25989" y="24109"/>
                  </a:cubicBezTo>
                  <a:cubicBezTo>
                    <a:pt x="25259" y="27514"/>
                    <a:pt x="23223" y="30918"/>
                    <a:pt x="19910" y="32104"/>
                  </a:cubicBezTo>
                  <a:cubicBezTo>
                    <a:pt x="18675" y="32549"/>
                    <a:pt x="17381" y="32647"/>
                    <a:pt x="16068" y="32647"/>
                  </a:cubicBezTo>
                  <a:cubicBezTo>
                    <a:pt x="15045" y="32647"/>
                    <a:pt x="14011" y="32588"/>
                    <a:pt x="12985" y="32588"/>
                  </a:cubicBezTo>
                  <a:cubicBezTo>
                    <a:pt x="11828" y="32588"/>
                    <a:pt x="10682" y="32663"/>
                    <a:pt x="9575" y="32985"/>
                  </a:cubicBezTo>
                  <a:cubicBezTo>
                    <a:pt x="5745" y="34079"/>
                    <a:pt x="3314" y="37818"/>
                    <a:pt x="1976" y="41557"/>
                  </a:cubicBezTo>
                  <a:cubicBezTo>
                    <a:pt x="244" y="46572"/>
                    <a:pt x="1" y="52073"/>
                    <a:pt x="1216" y="57241"/>
                  </a:cubicBezTo>
                  <a:lnTo>
                    <a:pt x="41096" y="57241"/>
                  </a:lnTo>
                  <a:lnTo>
                    <a:pt x="41096" y="127"/>
                  </a:lnTo>
                  <a:cubicBezTo>
                    <a:pt x="40427" y="44"/>
                    <a:pt x="39748" y="1"/>
                    <a:pt x="390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6" name="Google Shape;536;p28"/>
          <p:cNvGrpSpPr/>
          <p:nvPr/>
        </p:nvGrpSpPr>
        <p:grpSpPr>
          <a:xfrm>
            <a:off x="211734" y="148088"/>
            <a:ext cx="8629626" cy="4861088"/>
            <a:chOff x="211734" y="148088"/>
            <a:chExt cx="8629626" cy="4861088"/>
          </a:xfrm>
        </p:grpSpPr>
        <p:grpSp>
          <p:nvGrpSpPr>
            <p:cNvPr id="537" name="Google Shape;537;p28"/>
            <p:cNvGrpSpPr/>
            <p:nvPr/>
          </p:nvGrpSpPr>
          <p:grpSpPr>
            <a:xfrm flipH="1">
              <a:off x="211734" y="148088"/>
              <a:ext cx="8629626" cy="4824883"/>
              <a:chOff x="364134" y="148088"/>
              <a:chExt cx="8629626" cy="4824883"/>
            </a:xfrm>
          </p:grpSpPr>
          <p:sp>
            <p:nvSpPr>
              <p:cNvPr id="538" name="Google Shape;538;p28"/>
              <p:cNvSpPr/>
              <p:nvPr/>
            </p:nvSpPr>
            <p:spPr>
              <a:xfrm>
                <a:off x="6885309" y="4867919"/>
                <a:ext cx="107748" cy="105052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825" extrusionOk="0">
                    <a:moveTo>
                      <a:pt x="912" y="1"/>
                    </a:moveTo>
                    <a:cubicBezTo>
                      <a:pt x="912" y="517"/>
                      <a:pt x="517" y="913"/>
                      <a:pt x="0" y="913"/>
                    </a:cubicBezTo>
                    <a:cubicBezTo>
                      <a:pt x="517" y="913"/>
                      <a:pt x="912" y="1338"/>
                      <a:pt x="912" y="1824"/>
                    </a:cubicBezTo>
                    <a:cubicBezTo>
                      <a:pt x="912" y="1338"/>
                      <a:pt x="1338" y="913"/>
                      <a:pt x="1824" y="913"/>
                    </a:cubicBezTo>
                    <a:cubicBezTo>
                      <a:pt x="1338" y="913"/>
                      <a:pt x="912" y="517"/>
                      <a:pt x="9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9" name="Google Shape;539;p28"/>
              <p:cNvGrpSpPr/>
              <p:nvPr/>
            </p:nvGrpSpPr>
            <p:grpSpPr>
              <a:xfrm>
                <a:off x="364134" y="148088"/>
                <a:ext cx="8629626" cy="4306408"/>
                <a:chOff x="364134" y="148088"/>
                <a:chExt cx="8629626" cy="4306408"/>
              </a:xfrm>
            </p:grpSpPr>
            <p:sp>
              <p:nvSpPr>
                <p:cNvPr id="540" name="Google Shape;540;p28"/>
                <p:cNvSpPr/>
                <p:nvPr/>
              </p:nvSpPr>
              <p:spPr>
                <a:xfrm>
                  <a:off x="751659" y="6173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1" name="Google Shape;541;p28"/>
                <p:cNvSpPr/>
                <p:nvPr/>
              </p:nvSpPr>
              <p:spPr>
                <a:xfrm>
                  <a:off x="566800" y="3566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" name="Google Shape;542;p28"/>
                <p:cNvSpPr/>
                <p:nvPr/>
              </p:nvSpPr>
              <p:spPr>
                <a:xfrm>
                  <a:off x="8624800" y="885163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" name="Google Shape;543;p28"/>
                <p:cNvSpPr/>
                <p:nvPr/>
              </p:nvSpPr>
              <p:spPr>
                <a:xfrm>
                  <a:off x="8829759" y="7311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" name="Google Shape;544;p28"/>
                <p:cNvSpPr/>
                <p:nvPr/>
              </p:nvSpPr>
              <p:spPr>
                <a:xfrm>
                  <a:off x="8816050" y="31685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" name="Google Shape;545;p28"/>
                <p:cNvSpPr/>
                <p:nvPr/>
              </p:nvSpPr>
              <p:spPr>
                <a:xfrm>
                  <a:off x="364134" y="43494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" name="Google Shape;546;p28"/>
                <p:cNvSpPr/>
                <p:nvPr/>
              </p:nvSpPr>
              <p:spPr>
                <a:xfrm>
                  <a:off x="2942450" y="228588"/>
                  <a:ext cx="91436" cy="91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" name="Google Shape;547;p28"/>
                <p:cNvSpPr/>
                <p:nvPr/>
              </p:nvSpPr>
              <p:spPr>
                <a:xfrm>
                  <a:off x="6024525" y="14808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48" name="Google Shape;548;p28"/>
            <p:cNvSpPr/>
            <p:nvPr/>
          </p:nvSpPr>
          <p:spPr>
            <a:xfrm flipH="1">
              <a:off x="6055159" y="4835913"/>
              <a:ext cx="177710" cy="173263"/>
            </a:xfrm>
            <a:custGeom>
              <a:avLst/>
              <a:gdLst/>
              <a:ahLst/>
              <a:cxnLst/>
              <a:rect l="l" t="t" r="r" b="b"/>
              <a:pathLst>
                <a:path w="3010" h="3010" extrusionOk="0">
                  <a:moveTo>
                    <a:pt x="1520" y="1"/>
                  </a:moveTo>
                  <a:cubicBezTo>
                    <a:pt x="1520" y="821"/>
                    <a:pt x="852" y="1490"/>
                    <a:pt x="1" y="1490"/>
                  </a:cubicBezTo>
                  <a:cubicBezTo>
                    <a:pt x="852" y="1490"/>
                    <a:pt x="1520" y="2189"/>
                    <a:pt x="1520" y="3010"/>
                  </a:cubicBezTo>
                  <a:cubicBezTo>
                    <a:pt x="1520" y="2189"/>
                    <a:pt x="2189" y="1490"/>
                    <a:pt x="3010" y="1490"/>
                  </a:cubicBezTo>
                  <a:cubicBezTo>
                    <a:pt x="2189" y="1490"/>
                    <a:pt x="1520" y="82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8_1">
    <p:bg>
      <p:bgPr>
        <a:solidFill>
          <a:schemeClr val="accent2"/>
        </a:solidFill>
        <a:effectLst/>
      </p:bgPr>
    </p:bg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" name="Google Shape;550;p29"/>
          <p:cNvGrpSpPr/>
          <p:nvPr/>
        </p:nvGrpSpPr>
        <p:grpSpPr>
          <a:xfrm flipH="1">
            <a:off x="0" y="0"/>
            <a:ext cx="9143962" cy="5143514"/>
            <a:chOff x="0" y="0"/>
            <a:chExt cx="9143962" cy="5143514"/>
          </a:xfrm>
        </p:grpSpPr>
        <p:sp>
          <p:nvSpPr>
            <p:cNvPr id="551" name="Google Shape;551;p29"/>
            <p:cNvSpPr/>
            <p:nvPr/>
          </p:nvSpPr>
          <p:spPr>
            <a:xfrm rot="-5400000" flipH="1">
              <a:off x="-470261" y="470261"/>
              <a:ext cx="5143514" cy="4202993"/>
            </a:xfrm>
            <a:custGeom>
              <a:avLst/>
              <a:gdLst/>
              <a:ahLst/>
              <a:cxnLst/>
              <a:rect l="l" t="t" r="r" b="b"/>
              <a:pathLst>
                <a:path w="56902" h="46483" extrusionOk="0">
                  <a:moveTo>
                    <a:pt x="1" y="1"/>
                  </a:moveTo>
                  <a:lnTo>
                    <a:pt x="1" y="44986"/>
                  </a:lnTo>
                  <a:cubicBezTo>
                    <a:pt x="2385" y="45969"/>
                    <a:pt x="4965" y="46483"/>
                    <a:pt x="7546" y="46483"/>
                  </a:cubicBezTo>
                  <a:cubicBezTo>
                    <a:pt x="9275" y="46483"/>
                    <a:pt x="11005" y="46252"/>
                    <a:pt x="12676" y="45776"/>
                  </a:cubicBezTo>
                  <a:cubicBezTo>
                    <a:pt x="18117" y="44226"/>
                    <a:pt x="22767" y="40153"/>
                    <a:pt x="25016" y="34986"/>
                  </a:cubicBezTo>
                  <a:cubicBezTo>
                    <a:pt x="27387" y="29484"/>
                    <a:pt x="27296" y="22797"/>
                    <a:pt x="31278" y="18329"/>
                  </a:cubicBezTo>
                  <a:cubicBezTo>
                    <a:pt x="35260" y="13891"/>
                    <a:pt x="41886" y="13283"/>
                    <a:pt x="47813" y="12767"/>
                  </a:cubicBezTo>
                  <a:cubicBezTo>
                    <a:pt x="50853" y="12524"/>
                    <a:pt x="54044" y="12098"/>
                    <a:pt x="56902" y="11125"/>
                  </a:cubicBezTo>
                  <a:lnTo>
                    <a:pt x="569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9"/>
            <p:cNvSpPr/>
            <p:nvPr/>
          </p:nvSpPr>
          <p:spPr>
            <a:xfrm rot="-5400000" flipH="1">
              <a:off x="4698712" y="698236"/>
              <a:ext cx="3714770" cy="5175731"/>
            </a:xfrm>
            <a:custGeom>
              <a:avLst/>
              <a:gdLst/>
              <a:ahLst/>
              <a:cxnLst/>
              <a:rect l="l" t="t" r="r" b="b"/>
              <a:pathLst>
                <a:path w="41096" h="57241" extrusionOk="0">
                  <a:moveTo>
                    <a:pt x="39068" y="1"/>
                  </a:moveTo>
                  <a:cubicBezTo>
                    <a:pt x="35544" y="1"/>
                    <a:pt x="31995" y="1156"/>
                    <a:pt x="29728" y="3805"/>
                  </a:cubicBezTo>
                  <a:cubicBezTo>
                    <a:pt x="27448" y="6450"/>
                    <a:pt x="26749" y="10128"/>
                    <a:pt x="26627" y="13623"/>
                  </a:cubicBezTo>
                  <a:cubicBezTo>
                    <a:pt x="26475" y="17118"/>
                    <a:pt x="26749" y="20675"/>
                    <a:pt x="25989" y="24109"/>
                  </a:cubicBezTo>
                  <a:cubicBezTo>
                    <a:pt x="25259" y="27514"/>
                    <a:pt x="23223" y="30918"/>
                    <a:pt x="19910" y="32104"/>
                  </a:cubicBezTo>
                  <a:cubicBezTo>
                    <a:pt x="18675" y="32549"/>
                    <a:pt x="17381" y="32647"/>
                    <a:pt x="16068" y="32647"/>
                  </a:cubicBezTo>
                  <a:cubicBezTo>
                    <a:pt x="15045" y="32647"/>
                    <a:pt x="14011" y="32588"/>
                    <a:pt x="12985" y="32588"/>
                  </a:cubicBezTo>
                  <a:cubicBezTo>
                    <a:pt x="11828" y="32588"/>
                    <a:pt x="10682" y="32663"/>
                    <a:pt x="9575" y="32985"/>
                  </a:cubicBezTo>
                  <a:cubicBezTo>
                    <a:pt x="5745" y="34079"/>
                    <a:pt x="3314" y="37818"/>
                    <a:pt x="1976" y="41557"/>
                  </a:cubicBezTo>
                  <a:cubicBezTo>
                    <a:pt x="244" y="46572"/>
                    <a:pt x="1" y="52073"/>
                    <a:pt x="1216" y="57241"/>
                  </a:cubicBezTo>
                  <a:lnTo>
                    <a:pt x="41096" y="57241"/>
                  </a:lnTo>
                  <a:lnTo>
                    <a:pt x="41096" y="127"/>
                  </a:lnTo>
                  <a:cubicBezTo>
                    <a:pt x="40427" y="44"/>
                    <a:pt x="39748" y="1"/>
                    <a:pt x="390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29"/>
          <p:cNvGrpSpPr/>
          <p:nvPr/>
        </p:nvGrpSpPr>
        <p:grpSpPr>
          <a:xfrm>
            <a:off x="211734" y="148088"/>
            <a:ext cx="8629626" cy="4861088"/>
            <a:chOff x="211734" y="148088"/>
            <a:chExt cx="8629626" cy="4861088"/>
          </a:xfrm>
        </p:grpSpPr>
        <p:grpSp>
          <p:nvGrpSpPr>
            <p:cNvPr id="554" name="Google Shape;554;p29"/>
            <p:cNvGrpSpPr/>
            <p:nvPr/>
          </p:nvGrpSpPr>
          <p:grpSpPr>
            <a:xfrm flipH="1">
              <a:off x="211734" y="148088"/>
              <a:ext cx="8629626" cy="4824883"/>
              <a:chOff x="364134" y="148088"/>
              <a:chExt cx="8629626" cy="4824883"/>
            </a:xfrm>
          </p:grpSpPr>
          <p:sp>
            <p:nvSpPr>
              <p:cNvPr id="555" name="Google Shape;555;p29"/>
              <p:cNvSpPr/>
              <p:nvPr/>
            </p:nvSpPr>
            <p:spPr>
              <a:xfrm>
                <a:off x="6885309" y="4867919"/>
                <a:ext cx="107748" cy="105052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825" extrusionOk="0">
                    <a:moveTo>
                      <a:pt x="912" y="1"/>
                    </a:moveTo>
                    <a:cubicBezTo>
                      <a:pt x="912" y="517"/>
                      <a:pt x="517" y="913"/>
                      <a:pt x="0" y="913"/>
                    </a:cubicBezTo>
                    <a:cubicBezTo>
                      <a:pt x="517" y="913"/>
                      <a:pt x="912" y="1338"/>
                      <a:pt x="912" y="1824"/>
                    </a:cubicBezTo>
                    <a:cubicBezTo>
                      <a:pt x="912" y="1338"/>
                      <a:pt x="1338" y="913"/>
                      <a:pt x="1824" y="913"/>
                    </a:cubicBezTo>
                    <a:cubicBezTo>
                      <a:pt x="1338" y="913"/>
                      <a:pt x="912" y="517"/>
                      <a:pt x="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6" name="Google Shape;556;p29"/>
              <p:cNvGrpSpPr/>
              <p:nvPr/>
            </p:nvGrpSpPr>
            <p:grpSpPr>
              <a:xfrm>
                <a:off x="364134" y="148088"/>
                <a:ext cx="8629626" cy="4306408"/>
                <a:chOff x="364134" y="148088"/>
                <a:chExt cx="8629626" cy="4306408"/>
              </a:xfrm>
            </p:grpSpPr>
            <p:sp>
              <p:nvSpPr>
                <p:cNvPr id="557" name="Google Shape;557;p29"/>
                <p:cNvSpPr/>
                <p:nvPr/>
              </p:nvSpPr>
              <p:spPr>
                <a:xfrm>
                  <a:off x="751659" y="6173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29"/>
                <p:cNvSpPr/>
                <p:nvPr/>
              </p:nvSpPr>
              <p:spPr>
                <a:xfrm>
                  <a:off x="566800" y="3566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9" name="Google Shape;559;p29"/>
                <p:cNvSpPr/>
                <p:nvPr/>
              </p:nvSpPr>
              <p:spPr>
                <a:xfrm>
                  <a:off x="8624800" y="885163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0" name="Google Shape;560;p29"/>
                <p:cNvSpPr/>
                <p:nvPr/>
              </p:nvSpPr>
              <p:spPr>
                <a:xfrm>
                  <a:off x="8829759" y="7311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29"/>
                <p:cNvSpPr/>
                <p:nvPr/>
              </p:nvSpPr>
              <p:spPr>
                <a:xfrm>
                  <a:off x="8816050" y="31685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29"/>
                <p:cNvSpPr/>
                <p:nvPr/>
              </p:nvSpPr>
              <p:spPr>
                <a:xfrm>
                  <a:off x="364134" y="43494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29"/>
                <p:cNvSpPr/>
                <p:nvPr/>
              </p:nvSpPr>
              <p:spPr>
                <a:xfrm>
                  <a:off x="2942450" y="228588"/>
                  <a:ext cx="91436" cy="91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29"/>
                <p:cNvSpPr/>
                <p:nvPr/>
              </p:nvSpPr>
              <p:spPr>
                <a:xfrm>
                  <a:off x="6024525" y="14808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65" name="Google Shape;565;p29"/>
            <p:cNvSpPr/>
            <p:nvPr/>
          </p:nvSpPr>
          <p:spPr>
            <a:xfrm flipH="1">
              <a:off x="6055159" y="4835913"/>
              <a:ext cx="177710" cy="173263"/>
            </a:xfrm>
            <a:custGeom>
              <a:avLst/>
              <a:gdLst/>
              <a:ahLst/>
              <a:cxnLst/>
              <a:rect l="l" t="t" r="r" b="b"/>
              <a:pathLst>
                <a:path w="3010" h="3010" extrusionOk="0">
                  <a:moveTo>
                    <a:pt x="1520" y="1"/>
                  </a:moveTo>
                  <a:cubicBezTo>
                    <a:pt x="1520" y="821"/>
                    <a:pt x="852" y="1490"/>
                    <a:pt x="1" y="1490"/>
                  </a:cubicBezTo>
                  <a:cubicBezTo>
                    <a:pt x="852" y="1490"/>
                    <a:pt x="1520" y="2189"/>
                    <a:pt x="1520" y="3010"/>
                  </a:cubicBezTo>
                  <a:cubicBezTo>
                    <a:pt x="1520" y="2189"/>
                    <a:pt x="2189" y="1490"/>
                    <a:pt x="3010" y="1490"/>
                  </a:cubicBezTo>
                  <a:cubicBezTo>
                    <a:pt x="2189" y="1490"/>
                    <a:pt x="1520" y="821"/>
                    <a:pt x="152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8_1_1">
    <p:bg>
      <p:bgPr>
        <a:solidFill>
          <a:schemeClr val="lt2"/>
        </a:solidFill>
        <a:effectLst/>
      </p:bgPr>
    </p:bg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7" name="Google Shape;567;p30"/>
          <p:cNvGrpSpPr/>
          <p:nvPr/>
        </p:nvGrpSpPr>
        <p:grpSpPr>
          <a:xfrm>
            <a:off x="59" y="-26"/>
            <a:ext cx="9143974" cy="5143559"/>
            <a:chOff x="59" y="-26"/>
            <a:chExt cx="9143974" cy="5143559"/>
          </a:xfrm>
        </p:grpSpPr>
        <p:sp>
          <p:nvSpPr>
            <p:cNvPr id="568" name="Google Shape;568;p30"/>
            <p:cNvSpPr/>
            <p:nvPr/>
          </p:nvSpPr>
          <p:spPr>
            <a:xfrm rot="5400000" flipH="1">
              <a:off x="4182008" y="-348742"/>
              <a:ext cx="4613309" cy="5310740"/>
            </a:xfrm>
            <a:custGeom>
              <a:avLst/>
              <a:gdLst/>
              <a:ahLst/>
              <a:cxnLst/>
              <a:rect l="l" t="t" r="r" b="b"/>
              <a:pathLst>
                <a:path w="51035" h="58752" extrusionOk="0">
                  <a:moveTo>
                    <a:pt x="1034" y="1"/>
                  </a:moveTo>
                  <a:cubicBezTo>
                    <a:pt x="0" y="4499"/>
                    <a:pt x="426" y="9271"/>
                    <a:pt x="2219" y="13496"/>
                  </a:cubicBezTo>
                  <a:cubicBezTo>
                    <a:pt x="4438" y="18694"/>
                    <a:pt x="8754" y="22949"/>
                    <a:pt x="13952" y="25138"/>
                  </a:cubicBezTo>
                  <a:cubicBezTo>
                    <a:pt x="17630" y="26658"/>
                    <a:pt x="21825" y="27235"/>
                    <a:pt x="24834" y="29849"/>
                  </a:cubicBezTo>
                  <a:cubicBezTo>
                    <a:pt x="27357" y="32038"/>
                    <a:pt x="28603" y="35320"/>
                    <a:pt x="29423" y="38573"/>
                  </a:cubicBezTo>
                  <a:cubicBezTo>
                    <a:pt x="30214" y="41795"/>
                    <a:pt x="30700" y="45138"/>
                    <a:pt x="32037" y="48208"/>
                  </a:cubicBezTo>
                  <a:cubicBezTo>
                    <a:pt x="33892" y="52372"/>
                    <a:pt x="37418" y="55746"/>
                    <a:pt x="41643" y="57479"/>
                  </a:cubicBezTo>
                  <a:cubicBezTo>
                    <a:pt x="43744" y="58324"/>
                    <a:pt x="46016" y="58752"/>
                    <a:pt x="48292" y="58752"/>
                  </a:cubicBezTo>
                  <a:cubicBezTo>
                    <a:pt x="49209" y="58752"/>
                    <a:pt x="50127" y="58682"/>
                    <a:pt x="51035" y="58543"/>
                  </a:cubicBezTo>
                  <a:lnTo>
                    <a:pt x="510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0"/>
            <p:cNvSpPr/>
            <p:nvPr/>
          </p:nvSpPr>
          <p:spPr>
            <a:xfrm rot="5400000" flipH="1">
              <a:off x="-869766" y="1125338"/>
              <a:ext cx="4888019" cy="3148371"/>
            </a:xfrm>
            <a:custGeom>
              <a:avLst/>
              <a:gdLst/>
              <a:ahLst/>
              <a:cxnLst/>
              <a:rect l="l" t="t" r="r" b="b"/>
              <a:pathLst>
                <a:path w="54074" h="34830" extrusionOk="0">
                  <a:moveTo>
                    <a:pt x="10434" y="1"/>
                  </a:moveTo>
                  <a:cubicBezTo>
                    <a:pt x="9231" y="1"/>
                    <a:pt x="8029" y="123"/>
                    <a:pt x="6869" y="361"/>
                  </a:cubicBezTo>
                  <a:cubicBezTo>
                    <a:pt x="4468" y="847"/>
                    <a:pt x="2189" y="1728"/>
                    <a:pt x="0" y="2792"/>
                  </a:cubicBezTo>
                  <a:lnTo>
                    <a:pt x="0" y="34829"/>
                  </a:lnTo>
                  <a:lnTo>
                    <a:pt x="54074" y="34829"/>
                  </a:lnTo>
                  <a:cubicBezTo>
                    <a:pt x="53041" y="29844"/>
                    <a:pt x="48420" y="25650"/>
                    <a:pt x="43284" y="25467"/>
                  </a:cubicBezTo>
                  <a:cubicBezTo>
                    <a:pt x="43126" y="25461"/>
                    <a:pt x="42967" y="25458"/>
                    <a:pt x="42809" y="25458"/>
                  </a:cubicBezTo>
                  <a:cubicBezTo>
                    <a:pt x="40146" y="25458"/>
                    <a:pt x="37420" y="26294"/>
                    <a:pt x="34803" y="26294"/>
                  </a:cubicBezTo>
                  <a:cubicBezTo>
                    <a:pt x="33801" y="26294"/>
                    <a:pt x="32815" y="26171"/>
                    <a:pt x="31855" y="25832"/>
                  </a:cubicBezTo>
                  <a:cubicBezTo>
                    <a:pt x="28025" y="24464"/>
                    <a:pt x="26080" y="20209"/>
                    <a:pt x="25168" y="16227"/>
                  </a:cubicBezTo>
                  <a:cubicBezTo>
                    <a:pt x="24256" y="12276"/>
                    <a:pt x="23800" y="7990"/>
                    <a:pt x="21338" y="4768"/>
                  </a:cubicBezTo>
                  <a:cubicBezTo>
                    <a:pt x="18835" y="1485"/>
                    <a:pt x="14625" y="1"/>
                    <a:pt x="10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Google Shape;570;p30"/>
          <p:cNvGrpSpPr/>
          <p:nvPr/>
        </p:nvGrpSpPr>
        <p:grpSpPr>
          <a:xfrm flipH="1">
            <a:off x="211734" y="148088"/>
            <a:ext cx="8629626" cy="4861088"/>
            <a:chOff x="211734" y="148088"/>
            <a:chExt cx="8629626" cy="4861088"/>
          </a:xfrm>
        </p:grpSpPr>
        <p:grpSp>
          <p:nvGrpSpPr>
            <p:cNvPr id="571" name="Google Shape;571;p30"/>
            <p:cNvGrpSpPr/>
            <p:nvPr/>
          </p:nvGrpSpPr>
          <p:grpSpPr>
            <a:xfrm flipH="1">
              <a:off x="211734" y="148088"/>
              <a:ext cx="8629626" cy="4824883"/>
              <a:chOff x="364134" y="148088"/>
              <a:chExt cx="8629626" cy="4824883"/>
            </a:xfrm>
          </p:grpSpPr>
          <p:sp>
            <p:nvSpPr>
              <p:cNvPr id="572" name="Google Shape;572;p30"/>
              <p:cNvSpPr/>
              <p:nvPr/>
            </p:nvSpPr>
            <p:spPr>
              <a:xfrm>
                <a:off x="6885309" y="4867919"/>
                <a:ext cx="107748" cy="105052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825" extrusionOk="0">
                    <a:moveTo>
                      <a:pt x="912" y="1"/>
                    </a:moveTo>
                    <a:cubicBezTo>
                      <a:pt x="912" y="517"/>
                      <a:pt x="517" y="913"/>
                      <a:pt x="0" y="913"/>
                    </a:cubicBezTo>
                    <a:cubicBezTo>
                      <a:pt x="517" y="913"/>
                      <a:pt x="912" y="1338"/>
                      <a:pt x="912" y="1824"/>
                    </a:cubicBezTo>
                    <a:cubicBezTo>
                      <a:pt x="912" y="1338"/>
                      <a:pt x="1338" y="913"/>
                      <a:pt x="1824" y="913"/>
                    </a:cubicBezTo>
                    <a:cubicBezTo>
                      <a:pt x="1338" y="913"/>
                      <a:pt x="912" y="517"/>
                      <a:pt x="9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73" name="Google Shape;573;p30"/>
              <p:cNvGrpSpPr/>
              <p:nvPr/>
            </p:nvGrpSpPr>
            <p:grpSpPr>
              <a:xfrm>
                <a:off x="364134" y="148088"/>
                <a:ext cx="8629626" cy="4306408"/>
                <a:chOff x="364134" y="148088"/>
                <a:chExt cx="8629626" cy="4306408"/>
              </a:xfrm>
            </p:grpSpPr>
            <p:sp>
              <p:nvSpPr>
                <p:cNvPr id="574" name="Google Shape;574;p30"/>
                <p:cNvSpPr/>
                <p:nvPr/>
              </p:nvSpPr>
              <p:spPr>
                <a:xfrm>
                  <a:off x="599259" y="6173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575;p30"/>
                <p:cNvSpPr/>
                <p:nvPr/>
              </p:nvSpPr>
              <p:spPr>
                <a:xfrm>
                  <a:off x="414400" y="3566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576;p30"/>
                <p:cNvSpPr/>
                <p:nvPr/>
              </p:nvSpPr>
              <p:spPr>
                <a:xfrm>
                  <a:off x="8624800" y="885163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577;p30"/>
                <p:cNvSpPr/>
                <p:nvPr/>
              </p:nvSpPr>
              <p:spPr>
                <a:xfrm>
                  <a:off x="8829759" y="7311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78;p30"/>
                <p:cNvSpPr/>
                <p:nvPr/>
              </p:nvSpPr>
              <p:spPr>
                <a:xfrm>
                  <a:off x="8816050" y="31685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79;p30"/>
                <p:cNvSpPr/>
                <p:nvPr/>
              </p:nvSpPr>
              <p:spPr>
                <a:xfrm>
                  <a:off x="364134" y="43494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80;p30"/>
                <p:cNvSpPr/>
                <p:nvPr/>
              </p:nvSpPr>
              <p:spPr>
                <a:xfrm>
                  <a:off x="2942450" y="228588"/>
                  <a:ext cx="91436" cy="91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30"/>
                <p:cNvSpPr/>
                <p:nvPr/>
              </p:nvSpPr>
              <p:spPr>
                <a:xfrm>
                  <a:off x="6024525" y="14808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82" name="Google Shape;582;p30"/>
            <p:cNvSpPr/>
            <p:nvPr/>
          </p:nvSpPr>
          <p:spPr>
            <a:xfrm flipH="1">
              <a:off x="6055159" y="4835913"/>
              <a:ext cx="177710" cy="173263"/>
            </a:xfrm>
            <a:custGeom>
              <a:avLst/>
              <a:gdLst/>
              <a:ahLst/>
              <a:cxnLst/>
              <a:rect l="l" t="t" r="r" b="b"/>
              <a:pathLst>
                <a:path w="3010" h="3010" extrusionOk="0">
                  <a:moveTo>
                    <a:pt x="1520" y="1"/>
                  </a:moveTo>
                  <a:cubicBezTo>
                    <a:pt x="1520" y="821"/>
                    <a:pt x="852" y="1490"/>
                    <a:pt x="1" y="1490"/>
                  </a:cubicBezTo>
                  <a:cubicBezTo>
                    <a:pt x="852" y="1490"/>
                    <a:pt x="1520" y="2189"/>
                    <a:pt x="1520" y="3010"/>
                  </a:cubicBezTo>
                  <a:cubicBezTo>
                    <a:pt x="1520" y="2189"/>
                    <a:pt x="2189" y="1490"/>
                    <a:pt x="3010" y="1490"/>
                  </a:cubicBezTo>
                  <a:cubicBezTo>
                    <a:pt x="2189" y="1490"/>
                    <a:pt x="1520" y="82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8_1_1_1">
    <p:bg>
      <p:bgPr>
        <a:solidFill>
          <a:schemeClr val="accent2"/>
        </a:solidFill>
        <a:effectLst/>
      </p:bgPr>
    </p:bg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4" name="Google Shape;584;p31"/>
          <p:cNvGrpSpPr/>
          <p:nvPr/>
        </p:nvGrpSpPr>
        <p:grpSpPr>
          <a:xfrm>
            <a:off x="33" y="33"/>
            <a:ext cx="9144038" cy="5143509"/>
            <a:chOff x="33" y="33"/>
            <a:chExt cx="9144038" cy="5143509"/>
          </a:xfrm>
        </p:grpSpPr>
        <p:sp>
          <p:nvSpPr>
            <p:cNvPr id="585" name="Google Shape;585;p31"/>
            <p:cNvSpPr/>
            <p:nvPr/>
          </p:nvSpPr>
          <p:spPr>
            <a:xfrm rot="-5400000" flipH="1">
              <a:off x="-62643" y="62709"/>
              <a:ext cx="4206596" cy="4081244"/>
            </a:xfrm>
            <a:custGeom>
              <a:avLst/>
              <a:gdLst/>
              <a:ahLst/>
              <a:cxnLst/>
              <a:rect l="l" t="t" r="r" b="b"/>
              <a:pathLst>
                <a:path w="46537" h="45149" extrusionOk="0">
                  <a:moveTo>
                    <a:pt x="1" y="0"/>
                  </a:moveTo>
                  <a:lnTo>
                    <a:pt x="1" y="43314"/>
                  </a:lnTo>
                  <a:cubicBezTo>
                    <a:pt x="2023" y="44507"/>
                    <a:pt x="4369" y="45149"/>
                    <a:pt x="6716" y="45149"/>
                  </a:cubicBezTo>
                  <a:cubicBezTo>
                    <a:pt x="7895" y="45149"/>
                    <a:pt x="9075" y="44987"/>
                    <a:pt x="10214" y="44651"/>
                  </a:cubicBezTo>
                  <a:cubicBezTo>
                    <a:pt x="14803" y="43283"/>
                    <a:pt x="18451" y="39119"/>
                    <a:pt x="19211" y="34378"/>
                  </a:cubicBezTo>
                  <a:cubicBezTo>
                    <a:pt x="19849" y="30578"/>
                    <a:pt x="18815" y="26262"/>
                    <a:pt x="21095" y="23131"/>
                  </a:cubicBezTo>
                  <a:cubicBezTo>
                    <a:pt x="22706" y="20912"/>
                    <a:pt x="25624" y="20000"/>
                    <a:pt x="28360" y="19696"/>
                  </a:cubicBezTo>
                  <a:cubicBezTo>
                    <a:pt x="31126" y="19393"/>
                    <a:pt x="33922" y="19545"/>
                    <a:pt x="36597" y="18845"/>
                  </a:cubicBezTo>
                  <a:cubicBezTo>
                    <a:pt x="41035" y="17660"/>
                    <a:pt x="44652" y="13952"/>
                    <a:pt x="45776" y="9514"/>
                  </a:cubicBezTo>
                  <a:cubicBezTo>
                    <a:pt x="46536" y="6322"/>
                    <a:pt x="45989" y="2857"/>
                    <a:pt x="444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1"/>
            <p:cNvSpPr/>
            <p:nvPr/>
          </p:nvSpPr>
          <p:spPr>
            <a:xfrm rot="-5400000" flipH="1">
              <a:off x="5465854" y="1465326"/>
              <a:ext cx="3393334" cy="3963098"/>
            </a:xfrm>
            <a:custGeom>
              <a:avLst/>
              <a:gdLst/>
              <a:ahLst/>
              <a:cxnLst/>
              <a:rect l="l" t="t" r="r" b="b"/>
              <a:pathLst>
                <a:path w="37540" h="43842" extrusionOk="0">
                  <a:moveTo>
                    <a:pt x="33014" y="1"/>
                  </a:moveTo>
                  <a:cubicBezTo>
                    <a:pt x="29142" y="1"/>
                    <a:pt x="25323" y="692"/>
                    <a:pt x="21977" y="2595"/>
                  </a:cubicBezTo>
                  <a:cubicBezTo>
                    <a:pt x="16779" y="5543"/>
                    <a:pt x="13314" y="12139"/>
                    <a:pt x="15533" y="17701"/>
                  </a:cubicBezTo>
                  <a:cubicBezTo>
                    <a:pt x="16384" y="19768"/>
                    <a:pt x="17934" y="21683"/>
                    <a:pt x="17934" y="23933"/>
                  </a:cubicBezTo>
                  <a:cubicBezTo>
                    <a:pt x="17904" y="26881"/>
                    <a:pt x="15107" y="29100"/>
                    <a:pt x="12341" y="30164"/>
                  </a:cubicBezTo>
                  <a:cubicBezTo>
                    <a:pt x="9575" y="31227"/>
                    <a:pt x="6505" y="31683"/>
                    <a:pt x="4104" y="33477"/>
                  </a:cubicBezTo>
                  <a:cubicBezTo>
                    <a:pt x="1004" y="35787"/>
                    <a:pt x="1" y="40255"/>
                    <a:pt x="1247" y="43842"/>
                  </a:cubicBezTo>
                  <a:lnTo>
                    <a:pt x="37509" y="43842"/>
                  </a:lnTo>
                  <a:lnTo>
                    <a:pt x="37509" y="285"/>
                  </a:lnTo>
                  <a:lnTo>
                    <a:pt x="37539" y="285"/>
                  </a:lnTo>
                  <a:cubicBezTo>
                    <a:pt x="36039" y="106"/>
                    <a:pt x="34523" y="1"/>
                    <a:pt x="330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Google Shape;587;p31"/>
          <p:cNvGrpSpPr/>
          <p:nvPr/>
        </p:nvGrpSpPr>
        <p:grpSpPr>
          <a:xfrm flipH="1">
            <a:off x="211734" y="148088"/>
            <a:ext cx="8629626" cy="4861088"/>
            <a:chOff x="211734" y="148088"/>
            <a:chExt cx="8629626" cy="4861088"/>
          </a:xfrm>
        </p:grpSpPr>
        <p:grpSp>
          <p:nvGrpSpPr>
            <p:cNvPr id="588" name="Google Shape;588;p31"/>
            <p:cNvGrpSpPr/>
            <p:nvPr/>
          </p:nvGrpSpPr>
          <p:grpSpPr>
            <a:xfrm flipH="1">
              <a:off x="211734" y="148088"/>
              <a:ext cx="8629626" cy="4824883"/>
              <a:chOff x="364134" y="148088"/>
              <a:chExt cx="8629626" cy="4824883"/>
            </a:xfrm>
          </p:grpSpPr>
          <p:sp>
            <p:nvSpPr>
              <p:cNvPr id="589" name="Google Shape;589;p31"/>
              <p:cNvSpPr/>
              <p:nvPr/>
            </p:nvSpPr>
            <p:spPr>
              <a:xfrm>
                <a:off x="6885309" y="4867919"/>
                <a:ext cx="107748" cy="105052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825" extrusionOk="0">
                    <a:moveTo>
                      <a:pt x="912" y="1"/>
                    </a:moveTo>
                    <a:cubicBezTo>
                      <a:pt x="912" y="517"/>
                      <a:pt x="517" y="913"/>
                      <a:pt x="0" y="913"/>
                    </a:cubicBezTo>
                    <a:cubicBezTo>
                      <a:pt x="517" y="913"/>
                      <a:pt x="912" y="1338"/>
                      <a:pt x="912" y="1824"/>
                    </a:cubicBezTo>
                    <a:cubicBezTo>
                      <a:pt x="912" y="1338"/>
                      <a:pt x="1338" y="913"/>
                      <a:pt x="1824" y="913"/>
                    </a:cubicBezTo>
                    <a:cubicBezTo>
                      <a:pt x="1338" y="913"/>
                      <a:pt x="912" y="517"/>
                      <a:pt x="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90" name="Google Shape;590;p31"/>
              <p:cNvGrpSpPr/>
              <p:nvPr/>
            </p:nvGrpSpPr>
            <p:grpSpPr>
              <a:xfrm>
                <a:off x="364134" y="148088"/>
                <a:ext cx="8629626" cy="4306408"/>
                <a:chOff x="364134" y="148088"/>
                <a:chExt cx="8629626" cy="4306408"/>
              </a:xfrm>
            </p:grpSpPr>
            <p:sp>
              <p:nvSpPr>
                <p:cNvPr id="591" name="Google Shape;591;p31"/>
                <p:cNvSpPr/>
                <p:nvPr/>
              </p:nvSpPr>
              <p:spPr>
                <a:xfrm>
                  <a:off x="751659" y="6173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31"/>
                <p:cNvSpPr/>
                <p:nvPr/>
              </p:nvSpPr>
              <p:spPr>
                <a:xfrm>
                  <a:off x="566800" y="3566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593;p31"/>
                <p:cNvSpPr/>
                <p:nvPr/>
              </p:nvSpPr>
              <p:spPr>
                <a:xfrm>
                  <a:off x="8624800" y="885163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" name="Google Shape;594;p31"/>
                <p:cNvSpPr/>
                <p:nvPr/>
              </p:nvSpPr>
              <p:spPr>
                <a:xfrm>
                  <a:off x="8829759" y="7311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595;p31"/>
                <p:cNvSpPr/>
                <p:nvPr/>
              </p:nvSpPr>
              <p:spPr>
                <a:xfrm>
                  <a:off x="8816050" y="31685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31"/>
                <p:cNvSpPr/>
                <p:nvPr/>
              </p:nvSpPr>
              <p:spPr>
                <a:xfrm>
                  <a:off x="364134" y="43494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31"/>
                <p:cNvSpPr/>
                <p:nvPr/>
              </p:nvSpPr>
              <p:spPr>
                <a:xfrm>
                  <a:off x="2942450" y="228588"/>
                  <a:ext cx="91436" cy="91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31"/>
                <p:cNvSpPr/>
                <p:nvPr/>
              </p:nvSpPr>
              <p:spPr>
                <a:xfrm>
                  <a:off x="6024525" y="14808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99" name="Google Shape;599;p31"/>
            <p:cNvSpPr/>
            <p:nvPr/>
          </p:nvSpPr>
          <p:spPr>
            <a:xfrm flipH="1">
              <a:off x="6055159" y="4835913"/>
              <a:ext cx="177710" cy="173263"/>
            </a:xfrm>
            <a:custGeom>
              <a:avLst/>
              <a:gdLst/>
              <a:ahLst/>
              <a:cxnLst/>
              <a:rect l="l" t="t" r="r" b="b"/>
              <a:pathLst>
                <a:path w="3010" h="3010" extrusionOk="0">
                  <a:moveTo>
                    <a:pt x="1520" y="1"/>
                  </a:moveTo>
                  <a:cubicBezTo>
                    <a:pt x="1520" y="821"/>
                    <a:pt x="852" y="1490"/>
                    <a:pt x="1" y="1490"/>
                  </a:cubicBezTo>
                  <a:cubicBezTo>
                    <a:pt x="852" y="1490"/>
                    <a:pt x="1520" y="2189"/>
                    <a:pt x="1520" y="3010"/>
                  </a:cubicBezTo>
                  <a:cubicBezTo>
                    <a:pt x="1520" y="2189"/>
                    <a:pt x="2189" y="1490"/>
                    <a:pt x="3010" y="1490"/>
                  </a:cubicBezTo>
                  <a:cubicBezTo>
                    <a:pt x="2189" y="1490"/>
                    <a:pt x="1520" y="821"/>
                    <a:pt x="152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63325"/>
            <a:ext cx="7717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74" r:id="rId5"/>
    <p:sldLayoutId id="2147483675" r:id="rId6"/>
    <p:sldLayoutId id="2147483676" r:id="rId7"/>
    <p:sldLayoutId id="214748367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5"/>
          <p:cNvSpPr txBox="1">
            <a:spLocks noGrp="1"/>
          </p:cNvSpPr>
          <p:nvPr>
            <p:ph type="ctrTitle"/>
          </p:nvPr>
        </p:nvSpPr>
        <p:spPr>
          <a:xfrm>
            <a:off x="235684" y="1191121"/>
            <a:ext cx="6016256" cy="244144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chemeClr val="lt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mRNA vaccine </a:t>
            </a:r>
            <a:r>
              <a:rPr lang="en-US" sz="5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production</a:t>
            </a:r>
            <a:endParaRPr sz="5400" dirty="0">
              <a:solidFill>
                <a:schemeClr val="lt1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12" name="Google Shape;612;p35"/>
          <p:cNvGrpSpPr/>
          <p:nvPr/>
        </p:nvGrpSpPr>
        <p:grpSpPr>
          <a:xfrm>
            <a:off x="7039242" y="3212048"/>
            <a:ext cx="1391664" cy="1356837"/>
            <a:chOff x="7039242" y="3212048"/>
            <a:chExt cx="1391664" cy="1356837"/>
          </a:xfrm>
        </p:grpSpPr>
        <p:sp>
          <p:nvSpPr>
            <p:cNvPr id="613" name="Google Shape;613;p35"/>
            <p:cNvSpPr/>
            <p:nvPr/>
          </p:nvSpPr>
          <p:spPr>
            <a:xfrm>
              <a:off x="7039242" y="3212048"/>
              <a:ext cx="1391664" cy="1356837"/>
            </a:xfrm>
            <a:custGeom>
              <a:avLst/>
              <a:gdLst/>
              <a:ahLst/>
              <a:cxnLst/>
              <a:rect l="l" t="t" r="r" b="b"/>
              <a:pathLst>
                <a:path w="22448" h="21888" extrusionOk="0">
                  <a:moveTo>
                    <a:pt x="8516" y="0"/>
                  </a:moveTo>
                  <a:cubicBezTo>
                    <a:pt x="8240" y="0"/>
                    <a:pt x="7964" y="54"/>
                    <a:pt x="7699" y="162"/>
                  </a:cubicBezTo>
                  <a:lnTo>
                    <a:pt x="6133" y="809"/>
                  </a:lnTo>
                  <a:cubicBezTo>
                    <a:pt x="5599" y="1028"/>
                    <a:pt x="5184" y="1444"/>
                    <a:pt x="4961" y="1972"/>
                  </a:cubicBezTo>
                  <a:cubicBezTo>
                    <a:pt x="4742" y="2506"/>
                    <a:pt x="4742" y="3090"/>
                    <a:pt x="4957" y="3618"/>
                  </a:cubicBezTo>
                  <a:cubicBezTo>
                    <a:pt x="4996" y="3708"/>
                    <a:pt x="5039" y="3795"/>
                    <a:pt x="5086" y="3877"/>
                  </a:cubicBezTo>
                  <a:lnTo>
                    <a:pt x="4690" y="4269"/>
                  </a:lnTo>
                  <a:cubicBezTo>
                    <a:pt x="4671" y="4285"/>
                    <a:pt x="4655" y="4303"/>
                    <a:pt x="4636" y="4319"/>
                  </a:cubicBezTo>
                  <a:cubicBezTo>
                    <a:pt x="4624" y="4335"/>
                    <a:pt x="4608" y="4347"/>
                    <a:pt x="4596" y="4363"/>
                  </a:cubicBezTo>
                  <a:lnTo>
                    <a:pt x="4169" y="4782"/>
                  </a:lnTo>
                  <a:cubicBezTo>
                    <a:pt x="4091" y="4735"/>
                    <a:pt x="4005" y="4692"/>
                    <a:pt x="3914" y="4656"/>
                  </a:cubicBezTo>
                  <a:cubicBezTo>
                    <a:pt x="3648" y="4546"/>
                    <a:pt x="3371" y="4494"/>
                    <a:pt x="3098" y="4494"/>
                  </a:cubicBezTo>
                  <a:cubicBezTo>
                    <a:pt x="2254" y="4494"/>
                    <a:pt x="1450" y="4993"/>
                    <a:pt x="1109" y="5816"/>
                  </a:cubicBezTo>
                  <a:lnTo>
                    <a:pt x="455" y="7383"/>
                  </a:lnTo>
                  <a:cubicBezTo>
                    <a:pt x="1" y="8477"/>
                    <a:pt x="518" y="9739"/>
                    <a:pt x="1611" y="10197"/>
                  </a:cubicBezTo>
                  <a:cubicBezTo>
                    <a:pt x="1701" y="10232"/>
                    <a:pt x="1791" y="10263"/>
                    <a:pt x="1885" y="10291"/>
                  </a:cubicBezTo>
                  <a:lnTo>
                    <a:pt x="1881" y="11572"/>
                  </a:lnTo>
                  <a:cubicBezTo>
                    <a:pt x="1791" y="11596"/>
                    <a:pt x="1701" y="11627"/>
                    <a:pt x="1615" y="11662"/>
                  </a:cubicBezTo>
                  <a:cubicBezTo>
                    <a:pt x="1082" y="11882"/>
                    <a:pt x="670" y="12292"/>
                    <a:pt x="447" y="12826"/>
                  </a:cubicBezTo>
                  <a:cubicBezTo>
                    <a:pt x="228" y="13354"/>
                    <a:pt x="224" y="13942"/>
                    <a:pt x="444" y="14471"/>
                  </a:cubicBezTo>
                  <a:lnTo>
                    <a:pt x="741" y="15192"/>
                  </a:lnTo>
                  <a:cubicBezTo>
                    <a:pt x="749" y="15208"/>
                    <a:pt x="753" y="15220"/>
                    <a:pt x="757" y="15235"/>
                  </a:cubicBezTo>
                  <a:cubicBezTo>
                    <a:pt x="764" y="15251"/>
                    <a:pt x="773" y="15267"/>
                    <a:pt x="777" y="15282"/>
                  </a:cubicBezTo>
                  <a:cubicBezTo>
                    <a:pt x="784" y="15294"/>
                    <a:pt x="788" y="15302"/>
                    <a:pt x="793" y="15314"/>
                  </a:cubicBezTo>
                  <a:lnTo>
                    <a:pt x="1090" y="16039"/>
                  </a:lnTo>
                  <a:cubicBezTo>
                    <a:pt x="1423" y="16849"/>
                    <a:pt x="2203" y="17374"/>
                    <a:pt x="3080" y="17374"/>
                  </a:cubicBezTo>
                  <a:cubicBezTo>
                    <a:pt x="3362" y="17374"/>
                    <a:pt x="3641" y="17319"/>
                    <a:pt x="3896" y="17214"/>
                  </a:cubicBezTo>
                  <a:cubicBezTo>
                    <a:pt x="3985" y="17175"/>
                    <a:pt x="4071" y="17135"/>
                    <a:pt x="4154" y="17084"/>
                  </a:cubicBezTo>
                  <a:lnTo>
                    <a:pt x="5059" y="17997"/>
                  </a:lnTo>
                  <a:cubicBezTo>
                    <a:pt x="5012" y="18079"/>
                    <a:pt x="4972" y="18162"/>
                    <a:pt x="4937" y="18249"/>
                  </a:cubicBezTo>
                  <a:cubicBezTo>
                    <a:pt x="4479" y="19341"/>
                    <a:pt x="4996" y="20603"/>
                    <a:pt x="6093" y="21061"/>
                  </a:cubicBezTo>
                  <a:lnTo>
                    <a:pt x="7661" y="21716"/>
                  </a:lnTo>
                  <a:cubicBezTo>
                    <a:pt x="7927" y="21826"/>
                    <a:pt x="8205" y="21880"/>
                    <a:pt x="8487" y="21880"/>
                  </a:cubicBezTo>
                  <a:cubicBezTo>
                    <a:pt x="9361" y="21880"/>
                    <a:pt x="10137" y="21363"/>
                    <a:pt x="10473" y="20560"/>
                  </a:cubicBezTo>
                  <a:cubicBezTo>
                    <a:pt x="10509" y="20470"/>
                    <a:pt x="10540" y="20379"/>
                    <a:pt x="10567" y="20285"/>
                  </a:cubicBezTo>
                  <a:lnTo>
                    <a:pt x="11849" y="20289"/>
                  </a:lnTo>
                  <a:cubicBezTo>
                    <a:pt x="11872" y="20379"/>
                    <a:pt x="11903" y="20466"/>
                    <a:pt x="11939" y="20552"/>
                  </a:cubicBezTo>
                  <a:cubicBezTo>
                    <a:pt x="12272" y="21363"/>
                    <a:pt x="13052" y="21888"/>
                    <a:pt x="13929" y="21888"/>
                  </a:cubicBezTo>
                  <a:cubicBezTo>
                    <a:pt x="14211" y="21888"/>
                    <a:pt x="14489" y="21833"/>
                    <a:pt x="14748" y="21728"/>
                  </a:cubicBezTo>
                  <a:lnTo>
                    <a:pt x="15446" y="21437"/>
                  </a:lnTo>
                  <a:cubicBezTo>
                    <a:pt x="15465" y="21433"/>
                    <a:pt x="15480" y="21426"/>
                    <a:pt x="15500" y="21417"/>
                  </a:cubicBezTo>
                  <a:cubicBezTo>
                    <a:pt x="15516" y="21414"/>
                    <a:pt x="15527" y="21406"/>
                    <a:pt x="15543" y="21402"/>
                  </a:cubicBezTo>
                  <a:cubicBezTo>
                    <a:pt x="15571" y="21390"/>
                    <a:pt x="15598" y="21379"/>
                    <a:pt x="15626" y="21363"/>
                  </a:cubicBezTo>
                  <a:lnTo>
                    <a:pt x="16315" y="21081"/>
                  </a:lnTo>
                  <a:cubicBezTo>
                    <a:pt x="16849" y="20862"/>
                    <a:pt x="17263" y="20450"/>
                    <a:pt x="17487" y="19918"/>
                  </a:cubicBezTo>
                  <a:cubicBezTo>
                    <a:pt x="17706" y="19384"/>
                    <a:pt x="17706" y="18800"/>
                    <a:pt x="17491" y="18276"/>
                  </a:cubicBezTo>
                  <a:cubicBezTo>
                    <a:pt x="17455" y="18186"/>
                    <a:pt x="17413" y="18099"/>
                    <a:pt x="17361" y="18017"/>
                  </a:cubicBezTo>
                  <a:lnTo>
                    <a:pt x="18274" y="17108"/>
                  </a:lnTo>
                  <a:cubicBezTo>
                    <a:pt x="18353" y="17155"/>
                    <a:pt x="18439" y="17198"/>
                    <a:pt x="18525" y="17238"/>
                  </a:cubicBezTo>
                  <a:cubicBezTo>
                    <a:pt x="18791" y="17347"/>
                    <a:pt x="19070" y="17402"/>
                    <a:pt x="19355" y="17402"/>
                  </a:cubicBezTo>
                  <a:cubicBezTo>
                    <a:pt x="20225" y="17402"/>
                    <a:pt x="21001" y="16880"/>
                    <a:pt x="21339" y="16077"/>
                  </a:cubicBezTo>
                  <a:lnTo>
                    <a:pt x="21636" y="15365"/>
                  </a:lnTo>
                  <a:cubicBezTo>
                    <a:pt x="21652" y="15334"/>
                    <a:pt x="21663" y="15298"/>
                    <a:pt x="21679" y="15267"/>
                  </a:cubicBezTo>
                  <a:cubicBezTo>
                    <a:pt x="21683" y="15251"/>
                    <a:pt x="21691" y="15239"/>
                    <a:pt x="21695" y="15223"/>
                  </a:cubicBezTo>
                  <a:lnTo>
                    <a:pt x="21695" y="15220"/>
                  </a:lnTo>
                  <a:lnTo>
                    <a:pt x="21992" y="14511"/>
                  </a:lnTo>
                  <a:cubicBezTo>
                    <a:pt x="22447" y="13417"/>
                    <a:pt x="21930" y="12155"/>
                    <a:pt x="20849" y="11701"/>
                  </a:cubicBezTo>
                  <a:cubicBezTo>
                    <a:pt x="20755" y="11662"/>
                    <a:pt x="20661" y="11631"/>
                    <a:pt x="20567" y="11603"/>
                  </a:cubicBezTo>
                  <a:lnTo>
                    <a:pt x="20567" y="11055"/>
                  </a:lnTo>
                  <a:cubicBezTo>
                    <a:pt x="20567" y="11027"/>
                    <a:pt x="20570" y="11000"/>
                    <a:pt x="20570" y="10969"/>
                  </a:cubicBezTo>
                  <a:cubicBezTo>
                    <a:pt x="20570" y="10941"/>
                    <a:pt x="20570" y="10918"/>
                    <a:pt x="20567" y="10890"/>
                  </a:cubicBezTo>
                  <a:lnTo>
                    <a:pt x="20570" y="10318"/>
                  </a:lnTo>
                  <a:cubicBezTo>
                    <a:pt x="20661" y="10294"/>
                    <a:pt x="20751" y="10263"/>
                    <a:pt x="20840" y="10224"/>
                  </a:cubicBezTo>
                  <a:cubicBezTo>
                    <a:pt x="21370" y="10005"/>
                    <a:pt x="21785" y="9593"/>
                    <a:pt x="22004" y="9064"/>
                  </a:cubicBezTo>
                  <a:cubicBezTo>
                    <a:pt x="22223" y="8531"/>
                    <a:pt x="22223" y="7947"/>
                    <a:pt x="22004" y="7419"/>
                  </a:cubicBezTo>
                  <a:lnTo>
                    <a:pt x="21357" y="5847"/>
                  </a:lnTo>
                  <a:cubicBezTo>
                    <a:pt x="21016" y="5020"/>
                    <a:pt x="20212" y="4520"/>
                    <a:pt x="19367" y="4520"/>
                  </a:cubicBezTo>
                  <a:cubicBezTo>
                    <a:pt x="19097" y="4520"/>
                    <a:pt x="18822" y="4571"/>
                    <a:pt x="18556" y="4680"/>
                  </a:cubicBezTo>
                  <a:cubicBezTo>
                    <a:pt x="18552" y="4680"/>
                    <a:pt x="18552" y="4684"/>
                    <a:pt x="18549" y="4684"/>
                  </a:cubicBezTo>
                  <a:cubicBezTo>
                    <a:pt x="18462" y="4719"/>
                    <a:pt x="18377" y="4762"/>
                    <a:pt x="18298" y="4809"/>
                  </a:cubicBezTo>
                  <a:lnTo>
                    <a:pt x="17921" y="4433"/>
                  </a:lnTo>
                  <a:cubicBezTo>
                    <a:pt x="17898" y="4406"/>
                    <a:pt x="17874" y="4382"/>
                    <a:pt x="17851" y="4355"/>
                  </a:cubicBezTo>
                  <a:cubicBezTo>
                    <a:pt x="17827" y="4335"/>
                    <a:pt x="17804" y="4312"/>
                    <a:pt x="17784" y="4292"/>
                  </a:cubicBezTo>
                  <a:lnTo>
                    <a:pt x="17389" y="3896"/>
                  </a:lnTo>
                  <a:cubicBezTo>
                    <a:pt x="17436" y="3815"/>
                    <a:pt x="17475" y="3732"/>
                    <a:pt x="17511" y="3645"/>
                  </a:cubicBezTo>
                  <a:cubicBezTo>
                    <a:pt x="17968" y="2553"/>
                    <a:pt x="17451" y="1291"/>
                    <a:pt x="16355" y="833"/>
                  </a:cubicBezTo>
                  <a:lnTo>
                    <a:pt x="15641" y="535"/>
                  </a:lnTo>
                  <a:cubicBezTo>
                    <a:pt x="15598" y="515"/>
                    <a:pt x="15551" y="495"/>
                    <a:pt x="15500" y="476"/>
                  </a:cubicBezTo>
                  <a:lnTo>
                    <a:pt x="15496" y="476"/>
                  </a:lnTo>
                  <a:lnTo>
                    <a:pt x="14791" y="182"/>
                  </a:lnTo>
                  <a:cubicBezTo>
                    <a:pt x="14523" y="69"/>
                    <a:pt x="14240" y="12"/>
                    <a:pt x="13957" y="12"/>
                  </a:cubicBezTo>
                  <a:cubicBezTo>
                    <a:pt x="13681" y="12"/>
                    <a:pt x="13405" y="66"/>
                    <a:pt x="13142" y="174"/>
                  </a:cubicBezTo>
                  <a:cubicBezTo>
                    <a:pt x="12609" y="390"/>
                    <a:pt x="12194" y="805"/>
                    <a:pt x="11974" y="1334"/>
                  </a:cubicBezTo>
                  <a:cubicBezTo>
                    <a:pt x="11939" y="1424"/>
                    <a:pt x="11907" y="1514"/>
                    <a:pt x="11884" y="1605"/>
                  </a:cubicBezTo>
                  <a:lnTo>
                    <a:pt x="10599" y="1600"/>
                  </a:lnTo>
                  <a:cubicBezTo>
                    <a:pt x="10576" y="1511"/>
                    <a:pt x="10544" y="1424"/>
                    <a:pt x="10509" y="1338"/>
                  </a:cubicBezTo>
                  <a:cubicBezTo>
                    <a:pt x="10294" y="805"/>
                    <a:pt x="9882" y="390"/>
                    <a:pt x="9349" y="171"/>
                  </a:cubicBezTo>
                  <a:cubicBezTo>
                    <a:pt x="9081" y="57"/>
                    <a:pt x="8799" y="0"/>
                    <a:pt x="8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4" name="Google Shape;614;p35"/>
            <p:cNvGrpSpPr/>
            <p:nvPr/>
          </p:nvGrpSpPr>
          <p:grpSpPr>
            <a:xfrm>
              <a:off x="7165257" y="3320685"/>
              <a:ext cx="1139530" cy="1139530"/>
              <a:chOff x="1368075" y="1017775"/>
              <a:chExt cx="487875" cy="487875"/>
            </a:xfrm>
          </p:grpSpPr>
          <p:sp>
            <p:nvSpPr>
              <p:cNvPr id="615" name="Google Shape;615;p35"/>
              <p:cNvSpPr/>
              <p:nvPr/>
            </p:nvSpPr>
            <p:spPr>
              <a:xfrm>
                <a:off x="1475225" y="1141725"/>
                <a:ext cx="273575" cy="24075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9630" extrusionOk="0">
                    <a:moveTo>
                      <a:pt x="5489" y="1"/>
                    </a:moveTo>
                    <a:cubicBezTo>
                      <a:pt x="3592" y="1"/>
                      <a:pt x="1792" y="1115"/>
                      <a:pt x="1034" y="2976"/>
                    </a:cubicBezTo>
                    <a:cubicBezTo>
                      <a:pt x="0" y="5408"/>
                      <a:pt x="1155" y="8234"/>
                      <a:pt x="3617" y="9268"/>
                    </a:cubicBezTo>
                    <a:cubicBezTo>
                      <a:pt x="4218" y="9513"/>
                      <a:pt x="4839" y="9629"/>
                      <a:pt x="5450" y="9629"/>
                    </a:cubicBezTo>
                    <a:cubicBezTo>
                      <a:pt x="7340" y="9629"/>
                      <a:pt x="9128" y="8515"/>
                      <a:pt x="9909" y="6654"/>
                    </a:cubicBezTo>
                    <a:cubicBezTo>
                      <a:pt x="10943" y="4222"/>
                      <a:pt x="9757" y="1395"/>
                      <a:pt x="7326" y="362"/>
                    </a:cubicBezTo>
                    <a:cubicBezTo>
                      <a:pt x="6724" y="117"/>
                      <a:pt x="6102" y="1"/>
                      <a:pt x="54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5"/>
              <p:cNvSpPr/>
              <p:nvPr/>
            </p:nvSpPr>
            <p:spPr>
              <a:xfrm>
                <a:off x="1523850" y="1282275"/>
                <a:ext cx="64625" cy="569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276" extrusionOk="0">
                    <a:moveTo>
                      <a:pt x="1295" y="1"/>
                    </a:moveTo>
                    <a:cubicBezTo>
                      <a:pt x="850" y="1"/>
                      <a:pt x="427" y="263"/>
                      <a:pt x="244" y="698"/>
                    </a:cubicBezTo>
                    <a:cubicBezTo>
                      <a:pt x="1" y="1275"/>
                      <a:pt x="274" y="1944"/>
                      <a:pt x="852" y="2187"/>
                    </a:cubicBezTo>
                    <a:cubicBezTo>
                      <a:pt x="995" y="2247"/>
                      <a:pt x="1144" y="2276"/>
                      <a:pt x="1290" y="2276"/>
                    </a:cubicBezTo>
                    <a:cubicBezTo>
                      <a:pt x="1735" y="2276"/>
                      <a:pt x="2158" y="2013"/>
                      <a:pt x="2341" y="1579"/>
                    </a:cubicBezTo>
                    <a:cubicBezTo>
                      <a:pt x="2584" y="1002"/>
                      <a:pt x="2311" y="333"/>
                      <a:pt x="1733" y="90"/>
                    </a:cubicBezTo>
                    <a:cubicBezTo>
                      <a:pt x="1590" y="29"/>
                      <a:pt x="1441" y="1"/>
                      <a:pt x="12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5"/>
              <p:cNvSpPr/>
              <p:nvPr/>
            </p:nvSpPr>
            <p:spPr>
              <a:xfrm>
                <a:off x="1536775" y="1174550"/>
                <a:ext cx="106400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738" extrusionOk="0">
                    <a:moveTo>
                      <a:pt x="2120" y="1"/>
                    </a:moveTo>
                    <a:cubicBezTo>
                      <a:pt x="1391" y="1"/>
                      <a:pt x="694" y="435"/>
                      <a:pt x="395" y="1146"/>
                    </a:cubicBezTo>
                    <a:cubicBezTo>
                      <a:pt x="0" y="2089"/>
                      <a:pt x="456" y="3183"/>
                      <a:pt x="1398" y="3578"/>
                    </a:cubicBezTo>
                    <a:cubicBezTo>
                      <a:pt x="1639" y="3686"/>
                      <a:pt x="1889" y="3738"/>
                      <a:pt x="2134" y="3738"/>
                    </a:cubicBezTo>
                    <a:cubicBezTo>
                      <a:pt x="2853" y="3738"/>
                      <a:pt x="3536" y="3300"/>
                      <a:pt x="3830" y="2575"/>
                    </a:cubicBezTo>
                    <a:cubicBezTo>
                      <a:pt x="4256" y="1633"/>
                      <a:pt x="3800" y="538"/>
                      <a:pt x="2827" y="143"/>
                    </a:cubicBezTo>
                    <a:cubicBezTo>
                      <a:pt x="2596" y="46"/>
                      <a:pt x="2356" y="1"/>
                      <a:pt x="21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5"/>
              <p:cNvSpPr/>
              <p:nvPr/>
            </p:nvSpPr>
            <p:spPr>
              <a:xfrm>
                <a:off x="1599850" y="1271625"/>
                <a:ext cx="88150" cy="77450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098" extrusionOk="0">
                    <a:moveTo>
                      <a:pt x="1781" y="1"/>
                    </a:moveTo>
                    <a:cubicBezTo>
                      <a:pt x="1170" y="1"/>
                      <a:pt x="587" y="367"/>
                      <a:pt x="334" y="941"/>
                    </a:cubicBezTo>
                    <a:cubicBezTo>
                      <a:pt x="0" y="1731"/>
                      <a:pt x="395" y="2643"/>
                      <a:pt x="1186" y="2978"/>
                    </a:cubicBezTo>
                    <a:cubicBezTo>
                      <a:pt x="1370" y="3059"/>
                      <a:pt x="1563" y="3097"/>
                      <a:pt x="1755" y="3097"/>
                    </a:cubicBezTo>
                    <a:cubicBezTo>
                      <a:pt x="2354" y="3097"/>
                      <a:pt x="2938" y="2725"/>
                      <a:pt x="3192" y="2127"/>
                    </a:cubicBezTo>
                    <a:cubicBezTo>
                      <a:pt x="3526" y="1336"/>
                      <a:pt x="3131" y="455"/>
                      <a:pt x="2371" y="121"/>
                    </a:cubicBezTo>
                    <a:cubicBezTo>
                      <a:pt x="2178" y="39"/>
                      <a:pt x="1978" y="1"/>
                      <a:pt x="17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5"/>
              <p:cNvSpPr/>
              <p:nvPr/>
            </p:nvSpPr>
            <p:spPr>
              <a:xfrm>
                <a:off x="1655300" y="1212200"/>
                <a:ext cx="51700" cy="45075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803" extrusionOk="0">
                    <a:moveTo>
                      <a:pt x="1033" y="1"/>
                    </a:moveTo>
                    <a:cubicBezTo>
                      <a:pt x="682" y="1"/>
                      <a:pt x="352" y="207"/>
                      <a:pt x="214" y="552"/>
                    </a:cubicBezTo>
                    <a:cubicBezTo>
                      <a:pt x="1" y="1008"/>
                      <a:pt x="214" y="1525"/>
                      <a:pt x="700" y="1738"/>
                    </a:cubicBezTo>
                    <a:cubicBezTo>
                      <a:pt x="810" y="1782"/>
                      <a:pt x="924" y="1803"/>
                      <a:pt x="1036" y="1803"/>
                    </a:cubicBezTo>
                    <a:cubicBezTo>
                      <a:pt x="1387" y="1803"/>
                      <a:pt x="1717" y="1597"/>
                      <a:pt x="1855" y="1251"/>
                    </a:cubicBezTo>
                    <a:cubicBezTo>
                      <a:pt x="2068" y="795"/>
                      <a:pt x="1855" y="248"/>
                      <a:pt x="1369" y="66"/>
                    </a:cubicBezTo>
                    <a:cubicBezTo>
                      <a:pt x="1258" y="22"/>
                      <a:pt x="1145" y="1"/>
                      <a:pt x="10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5"/>
              <p:cNvSpPr/>
              <p:nvPr/>
            </p:nvSpPr>
            <p:spPr>
              <a:xfrm>
                <a:off x="1475225" y="1125675"/>
                <a:ext cx="273575" cy="27282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0913" fill="none" extrusionOk="0">
                    <a:moveTo>
                      <a:pt x="9909" y="7296"/>
                    </a:moveTo>
                    <a:cubicBezTo>
                      <a:pt x="8876" y="9758"/>
                      <a:pt x="6079" y="10913"/>
                      <a:pt x="3617" y="9910"/>
                    </a:cubicBezTo>
                    <a:cubicBezTo>
                      <a:pt x="1155" y="8876"/>
                      <a:pt x="0" y="6050"/>
                      <a:pt x="1034" y="3618"/>
                    </a:cubicBezTo>
                    <a:cubicBezTo>
                      <a:pt x="2037" y="1156"/>
                      <a:pt x="4864" y="1"/>
                      <a:pt x="7326" y="1004"/>
                    </a:cubicBezTo>
                    <a:cubicBezTo>
                      <a:pt x="9757" y="2037"/>
                      <a:pt x="10943" y="4864"/>
                      <a:pt x="9909" y="729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5"/>
              <p:cNvSpPr/>
              <p:nvPr/>
            </p:nvSpPr>
            <p:spPr>
              <a:xfrm>
                <a:off x="1658350" y="1027650"/>
                <a:ext cx="5095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4926" fill="none" extrusionOk="0">
                    <a:moveTo>
                      <a:pt x="1" y="4925"/>
                    </a:moveTo>
                    <a:lnTo>
                      <a:pt x="2037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5"/>
              <p:cNvSpPr/>
              <p:nvPr/>
            </p:nvSpPr>
            <p:spPr>
              <a:xfrm>
                <a:off x="1688000" y="101855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0" y="0"/>
                    </a:moveTo>
                    <a:lnTo>
                      <a:pt x="1733" y="73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5"/>
              <p:cNvSpPr/>
              <p:nvPr/>
            </p:nvSpPr>
            <p:spPr>
              <a:xfrm>
                <a:off x="1722950" y="1165200"/>
                <a:ext cx="12387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38" fill="none" extrusionOk="0">
                    <a:moveTo>
                      <a:pt x="0" y="2037"/>
                    </a:moveTo>
                    <a:lnTo>
                      <a:pt x="4955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5"/>
              <p:cNvSpPr/>
              <p:nvPr/>
            </p:nvSpPr>
            <p:spPr>
              <a:xfrm>
                <a:off x="1837675" y="1143175"/>
                <a:ext cx="1827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764" fill="none" extrusionOk="0">
                    <a:moveTo>
                      <a:pt x="1" y="0"/>
                    </a:moveTo>
                    <a:lnTo>
                      <a:pt x="730" y="176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5"/>
              <p:cNvSpPr/>
              <p:nvPr/>
            </p:nvSpPr>
            <p:spPr>
              <a:xfrm>
                <a:off x="1722950" y="13080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0" y="1"/>
                    </a:moveTo>
                    <a:lnTo>
                      <a:pt x="4955" y="2068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5"/>
              <p:cNvSpPr/>
              <p:nvPr/>
            </p:nvSpPr>
            <p:spPr>
              <a:xfrm>
                <a:off x="1837675" y="1337700"/>
                <a:ext cx="17525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733" fill="none" extrusionOk="0">
                    <a:moveTo>
                      <a:pt x="700" y="0"/>
                    </a:moveTo>
                    <a:lnTo>
                      <a:pt x="1" y="173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5"/>
              <p:cNvSpPr/>
              <p:nvPr/>
            </p:nvSpPr>
            <p:spPr>
              <a:xfrm>
                <a:off x="1657600" y="1373400"/>
                <a:ext cx="50925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4956" fill="none" extrusionOk="0">
                    <a:moveTo>
                      <a:pt x="0" y="1"/>
                    </a:moveTo>
                    <a:lnTo>
                      <a:pt x="2037" y="495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5"/>
              <p:cNvSpPr/>
              <p:nvPr/>
            </p:nvSpPr>
            <p:spPr>
              <a:xfrm>
                <a:off x="1687225" y="1488150"/>
                <a:ext cx="433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00" fill="none" extrusionOk="0">
                    <a:moveTo>
                      <a:pt x="1733" y="1"/>
                    </a:moveTo>
                    <a:lnTo>
                      <a:pt x="1" y="70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5"/>
              <p:cNvSpPr/>
              <p:nvPr/>
            </p:nvSpPr>
            <p:spPr>
              <a:xfrm>
                <a:off x="1513975" y="1373400"/>
                <a:ext cx="5170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26" fill="none" extrusionOk="0">
                    <a:moveTo>
                      <a:pt x="2067" y="1"/>
                    </a:moveTo>
                    <a:lnTo>
                      <a:pt x="0" y="492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5"/>
              <p:cNvSpPr/>
              <p:nvPr/>
            </p:nvSpPr>
            <p:spPr>
              <a:xfrm>
                <a:off x="1492700" y="148740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1733" y="73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5"/>
              <p:cNvSpPr/>
              <p:nvPr/>
            </p:nvSpPr>
            <p:spPr>
              <a:xfrm>
                <a:off x="1377200" y="1308050"/>
                <a:ext cx="1231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2038" fill="none" extrusionOk="0">
                    <a:moveTo>
                      <a:pt x="4924" y="1"/>
                    </a:moveTo>
                    <a:lnTo>
                      <a:pt x="0" y="203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5"/>
              <p:cNvSpPr/>
              <p:nvPr/>
            </p:nvSpPr>
            <p:spPr>
              <a:xfrm>
                <a:off x="1368075" y="1336925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730" y="176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5"/>
              <p:cNvSpPr/>
              <p:nvPr/>
            </p:nvSpPr>
            <p:spPr>
              <a:xfrm>
                <a:off x="1377200" y="11644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4955" y="2067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5"/>
              <p:cNvSpPr/>
              <p:nvPr/>
            </p:nvSpPr>
            <p:spPr>
              <a:xfrm>
                <a:off x="1368075" y="1142400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0" y="1764"/>
                    </a:moveTo>
                    <a:lnTo>
                      <a:pt x="73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5"/>
              <p:cNvSpPr/>
              <p:nvPr/>
            </p:nvSpPr>
            <p:spPr>
              <a:xfrm>
                <a:off x="1514725" y="1026900"/>
                <a:ext cx="5170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56" fill="none" extrusionOk="0">
                    <a:moveTo>
                      <a:pt x="2068" y="495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5"/>
              <p:cNvSpPr/>
              <p:nvPr/>
            </p:nvSpPr>
            <p:spPr>
              <a:xfrm>
                <a:off x="1493450" y="1017775"/>
                <a:ext cx="4335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31" fill="none" extrusionOk="0">
                    <a:moveTo>
                      <a:pt x="1" y="730"/>
                    </a:moveTo>
                    <a:lnTo>
                      <a:pt x="1733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5"/>
              <p:cNvSpPr/>
              <p:nvPr/>
            </p:nvSpPr>
            <p:spPr>
              <a:xfrm>
                <a:off x="1612000" y="1062625"/>
                <a:ext cx="77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62" fill="none" extrusionOk="0">
                    <a:moveTo>
                      <a:pt x="0" y="3161"/>
                    </a:moveTo>
                    <a:lnTo>
                      <a:pt x="31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5"/>
              <p:cNvSpPr/>
              <p:nvPr/>
            </p:nvSpPr>
            <p:spPr>
              <a:xfrm>
                <a:off x="1589200" y="1062625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" y="0"/>
                    </a:moveTo>
                    <a:lnTo>
                      <a:pt x="1885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5"/>
              <p:cNvSpPr/>
              <p:nvPr/>
            </p:nvSpPr>
            <p:spPr>
              <a:xfrm>
                <a:off x="1697100" y="1121125"/>
                <a:ext cx="56275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2250" fill="none" extrusionOk="0">
                    <a:moveTo>
                      <a:pt x="1" y="2250"/>
                    </a:moveTo>
                    <a:lnTo>
                      <a:pt x="225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5"/>
              <p:cNvSpPr/>
              <p:nvPr/>
            </p:nvSpPr>
            <p:spPr>
              <a:xfrm>
                <a:off x="1736625" y="1105175"/>
                <a:ext cx="334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08" fill="none" extrusionOk="0">
                    <a:moveTo>
                      <a:pt x="0" y="0"/>
                    </a:moveTo>
                    <a:lnTo>
                      <a:pt x="1338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5"/>
              <p:cNvSpPr/>
              <p:nvPr/>
            </p:nvSpPr>
            <p:spPr>
              <a:xfrm>
                <a:off x="1732050" y="1262475"/>
                <a:ext cx="79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1" fill="none" extrusionOk="0">
                    <a:moveTo>
                      <a:pt x="1" y="0"/>
                    </a:moveTo>
                    <a:lnTo>
                      <a:pt x="3162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5"/>
              <p:cNvSpPr/>
              <p:nvPr/>
            </p:nvSpPr>
            <p:spPr>
              <a:xfrm>
                <a:off x="1811100" y="123890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"/>
                    </a:moveTo>
                    <a:lnTo>
                      <a:pt x="0" y="188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5"/>
              <p:cNvSpPr/>
              <p:nvPr/>
            </p:nvSpPr>
            <p:spPr>
              <a:xfrm>
                <a:off x="1696350" y="1347575"/>
                <a:ext cx="5625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50" fill="none" extrusionOk="0">
                    <a:moveTo>
                      <a:pt x="0" y="0"/>
                    </a:moveTo>
                    <a:lnTo>
                      <a:pt x="2250" y="225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5"/>
              <p:cNvSpPr/>
              <p:nvPr/>
            </p:nvSpPr>
            <p:spPr>
              <a:xfrm>
                <a:off x="1735850" y="1387100"/>
                <a:ext cx="3347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08" fill="none" extrusionOk="0">
                    <a:moveTo>
                      <a:pt x="1338" y="0"/>
                    </a:moveTo>
                    <a:lnTo>
                      <a:pt x="1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5"/>
              <p:cNvSpPr/>
              <p:nvPr/>
            </p:nvSpPr>
            <p:spPr>
              <a:xfrm>
                <a:off x="1611250" y="1382525"/>
                <a:ext cx="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162" fill="none" extrusionOk="0">
                    <a:moveTo>
                      <a:pt x="0" y="1"/>
                    </a:moveTo>
                    <a:lnTo>
                      <a:pt x="0" y="3162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5"/>
              <p:cNvSpPr/>
              <p:nvPr/>
            </p:nvSpPr>
            <p:spPr>
              <a:xfrm>
                <a:off x="1587675" y="1461550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885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5"/>
              <p:cNvSpPr/>
              <p:nvPr/>
            </p:nvSpPr>
            <p:spPr>
              <a:xfrm>
                <a:off x="1470650" y="1346825"/>
                <a:ext cx="55500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19" fill="none" extrusionOk="0">
                    <a:moveTo>
                      <a:pt x="2220" y="0"/>
                    </a:moveTo>
                    <a:lnTo>
                      <a:pt x="1" y="2219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5"/>
              <p:cNvSpPr/>
              <p:nvPr/>
            </p:nvSpPr>
            <p:spPr>
              <a:xfrm>
                <a:off x="1453950" y="1385575"/>
                <a:ext cx="3270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38" fill="none" extrusionOk="0">
                    <a:moveTo>
                      <a:pt x="1307" y="1338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5"/>
              <p:cNvSpPr/>
              <p:nvPr/>
            </p:nvSpPr>
            <p:spPr>
              <a:xfrm>
                <a:off x="1412150" y="1260950"/>
                <a:ext cx="7980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1" fill="none" extrusionOk="0">
                    <a:moveTo>
                      <a:pt x="3192" y="31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5"/>
              <p:cNvSpPr/>
              <p:nvPr/>
            </p:nvSpPr>
            <p:spPr>
              <a:xfrm>
                <a:off x="1412150" y="123815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88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5"/>
              <p:cNvSpPr/>
              <p:nvPr/>
            </p:nvSpPr>
            <p:spPr>
              <a:xfrm>
                <a:off x="1471425" y="1120375"/>
                <a:ext cx="5550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50" fill="none" extrusionOk="0">
                    <a:moveTo>
                      <a:pt x="2219" y="224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5"/>
              <p:cNvSpPr/>
              <p:nvPr/>
            </p:nvSpPr>
            <p:spPr>
              <a:xfrm>
                <a:off x="1454700" y="1103650"/>
                <a:ext cx="3345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8" fill="none" extrusionOk="0">
                    <a:moveTo>
                      <a:pt x="1" y="1338"/>
                    </a:moveTo>
                    <a:lnTo>
                      <a:pt x="1338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5"/>
              <p:cNvSpPr/>
              <p:nvPr/>
            </p:nvSpPr>
            <p:spPr>
              <a:xfrm>
                <a:off x="1523850" y="1278425"/>
                <a:ext cx="64625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85" fill="none" extrusionOk="0">
                    <a:moveTo>
                      <a:pt x="2341" y="1733"/>
                    </a:moveTo>
                    <a:cubicBezTo>
                      <a:pt x="2098" y="2311"/>
                      <a:pt x="1429" y="2584"/>
                      <a:pt x="852" y="2341"/>
                    </a:cubicBezTo>
                    <a:cubicBezTo>
                      <a:pt x="274" y="2098"/>
                      <a:pt x="1" y="1429"/>
                      <a:pt x="244" y="852"/>
                    </a:cubicBezTo>
                    <a:cubicBezTo>
                      <a:pt x="487" y="274"/>
                      <a:pt x="1156" y="0"/>
                      <a:pt x="1733" y="244"/>
                    </a:cubicBezTo>
                    <a:cubicBezTo>
                      <a:pt x="2311" y="487"/>
                      <a:pt x="2584" y="1156"/>
                      <a:pt x="2341" y="17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5"/>
              <p:cNvSpPr/>
              <p:nvPr/>
            </p:nvSpPr>
            <p:spPr>
              <a:xfrm>
                <a:off x="1536775" y="1168250"/>
                <a:ext cx="106400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256" fill="none" extrusionOk="0">
                    <a:moveTo>
                      <a:pt x="3830" y="2827"/>
                    </a:moveTo>
                    <a:cubicBezTo>
                      <a:pt x="3435" y="3800"/>
                      <a:pt x="2341" y="4256"/>
                      <a:pt x="1398" y="3830"/>
                    </a:cubicBezTo>
                    <a:cubicBezTo>
                      <a:pt x="456" y="3435"/>
                      <a:pt x="0" y="2341"/>
                      <a:pt x="395" y="1398"/>
                    </a:cubicBezTo>
                    <a:cubicBezTo>
                      <a:pt x="791" y="456"/>
                      <a:pt x="1885" y="0"/>
                      <a:pt x="2827" y="395"/>
                    </a:cubicBezTo>
                    <a:cubicBezTo>
                      <a:pt x="3800" y="790"/>
                      <a:pt x="4256" y="1885"/>
                      <a:pt x="3830" y="282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5"/>
              <p:cNvSpPr/>
              <p:nvPr/>
            </p:nvSpPr>
            <p:spPr>
              <a:xfrm>
                <a:off x="1599850" y="1266275"/>
                <a:ext cx="88150" cy="88175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527" fill="none" extrusionOk="0">
                    <a:moveTo>
                      <a:pt x="3192" y="2341"/>
                    </a:moveTo>
                    <a:cubicBezTo>
                      <a:pt x="2857" y="3131"/>
                      <a:pt x="1945" y="3526"/>
                      <a:pt x="1186" y="3192"/>
                    </a:cubicBezTo>
                    <a:cubicBezTo>
                      <a:pt x="395" y="2857"/>
                      <a:pt x="0" y="1945"/>
                      <a:pt x="334" y="1155"/>
                    </a:cubicBezTo>
                    <a:cubicBezTo>
                      <a:pt x="669" y="395"/>
                      <a:pt x="1581" y="0"/>
                      <a:pt x="2371" y="335"/>
                    </a:cubicBezTo>
                    <a:cubicBezTo>
                      <a:pt x="3131" y="669"/>
                      <a:pt x="3526" y="1550"/>
                      <a:pt x="3192" y="234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5"/>
              <p:cNvSpPr/>
              <p:nvPr/>
            </p:nvSpPr>
            <p:spPr>
              <a:xfrm>
                <a:off x="1655300" y="1209275"/>
                <a:ext cx="5170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38" fill="none" extrusionOk="0">
                    <a:moveTo>
                      <a:pt x="1855" y="1368"/>
                    </a:moveTo>
                    <a:cubicBezTo>
                      <a:pt x="1673" y="1824"/>
                      <a:pt x="1156" y="2037"/>
                      <a:pt x="700" y="1855"/>
                    </a:cubicBezTo>
                    <a:cubicBezTo>
                      <a:pt x="214" y="1642"/>
                      <a:pt x="1" y="1125"/>
                      <a:pt x="214" y="669"/>
                    </a:cubicBezTo>
                    <a:cubicBezTo>
                      <a:pt x="396" y="213"/>
                      <a:pt x="913" y="1"/>
                      <a:pt x="1369" y="183"/>
                    </a:cubicBezTo>
                    <a:cubicBezTo>
                      <a:pt x="1855" y="365"/>
                      <a:pt x="2068" y="912"/>
                      <a:pt x="1855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57" name="Google Shape;657;p35"/>
          <p:cNvGrpSpPr/>
          <p:nvPr/>
        </p:nvGrpSpPr>
        <p:grpSpPr>
          <a:xfrm>
            <a:off x="6657355" y="221675"/>
            <a:ext cx="2059068" cy="2644025"/>
            <a:chOff x="6657355" y="221675"/>
            <a:chExt cx="2059068" cy="2644025"/>
          </a:xfrm>
        </p:grpSpPr>
        <p:sp>
          <p:nvSpPr>
            <p:cNvPr id="658" name="Google Shape;658;p35"/>
            <p:cNvSpPr/>
            <p:nvPr/>
          </p:nvSpPr>
          <p:spPr>
            <a:xfrm>
              <a:off x="6657355" y="221675"/>
              <a:ext cx="2059068" cy="2644025"/>
            </a:xfrm>
            <a:custGeom>
              <a:avLst/>
              <a:gdLst/>
              <a:ahLst/>
              <a:cxnLst/>
              <a:rect l="l" t="t" r="r" b="b"/>
              <a:pathLst>
                <a:path w="36105" h="46362" extrusionOk="0">
                  <a:moveTo>
                    <a:pt x="25664" y="1"/>
                  </a:moveTo>
                  <a:cubicBezTo>
                    <a:pt x="24812" y="1"/>
                    <a:pt x="23976" y="404"/>
                    <a:pt x="23457" y="1155"/>
                  </a:cubicBezTo>
                  <a:lnTo>
                    <a:pt x="23195" y="1535"/>
                  </a:lnTo>
                  <a:cubicBezTo>
                    <a:pt x="22784" y="2119"/>
                    <a:pt x="22627" y="2828"/>
                    <a:pt x="22752" y="3529"/>
                  </a:cubicBezTo>
                  <a:cubicBezTo>
                    <a:pt x="22339" y="3311"/>
                    <a:pt x="21885" y="3198"/>
                    <a:pt x="21423" y="3198"/>
                  </a:cubicBezTo>
                  <a:cubicBezTo>
                    <a:pt x="21254" y="3198"/>
                    <a:pt x="21084" y="3213"/>
                    <a:pt x="20915" y="3243"/>
                  </a:cubicBezTo>
                  <a:cubicBezTo>
                    <a:pt x="20159" y="3381"/>
                    <a:pt x="19504" y="3800"/>
                    <a:pt x="19074" y="4423"/>
                  </a:cubicBezTo>
                  <a:lnTo>
                    <a:pt x="18717" y="4940"/>
                  </a:lnTo>
                  <a:cubicBezTo>
                    <a:pt x="18274" y="5567"/>
                    <a:pt x="18106" y="6327"/>
                    <a:pt x="18239" y="7083"/>
                  </a:cubicBezTo>
                  <a:cubicBezTo>
                    <a:pt x="18305" y="7455"/>
                    <a:pt x="18443" y="7804"/>
                    <a:pt x="18638" y="8113"/>
                  </a:cubicBezTo>
                  <a:lnTo>
                    <a:pt x="17404" y="9884"/>
                  </a:lnTo>
                  <a:cubicBezTo>
                    <a:pt x="17330" y="9967"/>
                    <a:pt x="17263" y="10045"/>
                    <a:pt x="17213" y="10124"/>
                  </a:cubicBezTo>
                  <a:lnTo>
                    <a:pt x="16428" y="11244"/>
                  </a:lnTo>
                  <a:cubicBezTo>
                    <a:pt x="16370" y="11330"/>
                    <a:pt x="16315" y="11420"/>
                    <a:pt x="16272" y="11514"/>
                  </a:cubicBezTo>
                  <a:lnTo>
                    <a:pt x="7605" y="23954"/>
                  </a:lnTo>
                  <a:cubicBezTo>
                    <a:pt x="6246" y="25909"/>
                    <a:pt x="6328" y="28484"/>
                    <a:pt x="7636" y="30345"/>
                  </a:cubicBezTo>
                  <a:lnTo>
                    <a:pt x="7511" y="30611"/>
                  </a:lnTo>
                  <a:cubicBezTo>
                    <a:pt x="7151" y="31359"/>
                    <a:pt x="7131" y="32189"/>
                    <a:pt x="7405" y="32911"/>
                  </a:cubicBezTo>
                  <a:lnTo>
                    <a:pt x="451" y="42902"/>
                  </a:lnTo>
                  <a:cubicBezTo>
                    <a:pt x="130" y="43368"/>
                    <a:pt x="0" y="43956"/>
                    <a:pt x="102" y="44512"/>
                  </a:cubicBezTo>
                  <a:cubicBezTo>
                    <a:pt x="204" y="45076"/>
                    <a:pt x="522" y="45566"/>
                    <a:pt x="992" y="45895"/>
                  </a:cubicBezTo>
                  <a:cubicBezTo>
                    <a:pt x="1434" y="46200"/>
                    <a:pt x="1951" y="46361"/>
                    <a:pt x="2484" y="46361"/>
                  </a:cubicBezTo>
                  <a:cubicBezTo>
                    <a:pt x="2638" y="46361"/>
                    <a:pt x="2790" y="46350"/>
                    <a:pt x="2943" y="46322"/>
                  </a:cubicBezTo>
                  <a:cubicBezTo>
                    <a:pt x="3636" y="46197"/>
                    <a:pt x="4240" y="45813"/>
                    <a:pt x="4636" y="45240"/>
                  </a:cubicBezTo>
                  <a:lnTo>
                    <a:pt x="11323" y="35638"/>
                  </a:lnTo>
                  <a:cubicBezTo>
                    <a:pt x="11336" y="35638"/>
                    <a:pt x="11349" y="35638"/>
                    <a:pt x="11362" y="35638"/>
                  </a:cubicBezTo>
                  <a:cubicBezTo>
                    <a:pt x="12133" y="35638"/>
                    <a:pt x="12908" y="35307"/>
                    <a:pt x="13451" y="34741"/>
                  </a:cubicBezTo>
                  <a:lnTo>
                    <a:pt x="13651" y="34533"/>
                  </a:lnTo>
                  <a:cubicBezTo>
                    <a:pt x="14113" y="34659"/>
                    <a:pt x="14596" y="34722"/>
                    <a:pt x="15081" y="34722"/>
                  </a:cubicBezTo>
                  <a:cubicBezTo>
                    <a:pt x="15411" y="34722"/>
                    <a:pt x="15742" y="34693"/>
                    <a:pt x="16068" y="34634"/>
                  </a:cubicBezTo>
                  <a:cubicBezTo>
                    <a:pt x="17530" y="34372"/>
                    <a:pt x="18803" y="33557"/>
                    <a:pt x="19649" y="32339"/>
                  </a:cubicBezTo>
                  <a:lnTo>
                    <a:pt x="20088" y="31712"/>
                  </a:lnTo>
                  <a:cubicBezTo>
                    <a:pt x="20092" y="31708"/>
                    <a:pt x="20096" y="31700"/>
                    <a:pt x="20099" y="31696"/>
                  </a:cubicBezTo>
                  <a:lnTo>
                    <a:pt x="21471" y="29725"/>
                  </a:lnTo>
                  <a:cubicBezTo>
                    <a:pt x="21491" y="29701"/>
                    <a:pt x="21506" y="29674"/>
                    <a:pt x="21522" y="29651"/>
                  </a:cubicBezTo>
                  <a:cubicBezTo>
                    <a:pt x="21526" y="29647"/>
                    <a:pt x="21526" y="29647"/>
                    <a:pt x="21526" y="29643"/>
                  </a:cubicBezTo>
                  <a:lnTo>
                    <a:pt x="28336" y="19867"/>
                  </a:lnTo>
                  <a:cubicBezTo>
                    <a:pt x="28398" y="19801"/>
                    <a:pt x="28453" y="19730"/>
                    <a:pt x="28508" y="19652"/>
                  </a:cubicBezTo>
                  <a:lnTo>
                    <a:pt x="29284" y="18535"/>
                  </a:lnTo>
                  <a:cubicBezTo>
                    <a:pt x="29338" y="18461"/>
                    <a:pt x="29385" y="18383"/>
                    <a:pt x="29428" y="18300"/>
                  </a:cubicBezTo>
                  <a:lnTo>
                    <a:pt x="30683" y="16498"/>
                  </a:lnTo>
                  <a:cubicBezTo>
                    <a:pt x="30876" y="16541"/>
                    <a:pt x="31077" y="16561"/>
                    <a:pt x="31278" y="16561"/>
                  </a:cubicBezTo>
                  <a:cubicBezTo>
                    <a:pt x="31448" y="16561"/>
                    <a:pt x="31618" y="16546"/>
                    <a:pt x="31783" y="16518"/>
                  </a:cubicBezTo>
                  <a:cubicBezTo>
                    <a:pt x="32540" y="16384"/>
                    <a:pt x="33193" y="15961"/>
                    <a:pt x="33625" y="15338"/>
                  </a:cubicBezTo>
                  <a:lnTo>
                    <a:pt x="33993" y="14809"/>
                  </a:lnTo>
                  <a:cubicBezTo>
                    <a:pt x="34428" y="14182"/>
                    <a:pt x="34589" y="13426"/>
                    <a:pt x="34455" y="12674"/>
                  </a:cubicBezTo>
                  <a:cubicBezTo>
                    <a:pt x="34342" y="12039"/>
                    <a:pt x="34025" y="11475"/>
                    <a:pt x="33551" y="11052"/>
                  </a:cubicBezTo>
                  <a:cubicBezTo>
                    <a:pt x="34251" y="10927"/>
                    <a:pt x="34859" y="10535"/>
                    <a:pt x="35274" y="9943"/>
                  </a:cubicBezTo>
                  <a:lnTo>
                    <a:pt x="35537" y="9563"/>
                  </a:lnTo>
                  <a:cubicBezTo>
                    <a:pt x="35949" y="8976"/>
                    <a:pt x="36105" y="8258"/>
                    <a:pt x="35980" y="7553"/>
                  </a:cubicBezTo>
                  <a:cubicBezTo>
                    <a:pt x="35850" y="6848"/>
                    <a:pt x="35459" y="6236"/>
                    <a:pt x="34871" y="5826"/>
                  </a:cubicBezTo>
                  <a:lnTo>
                    <a:pt x="27188" y="477"/>
                  </a:lnTo>
                  <a:cubicBezTo>
                    <a:pt x="26722" y="155"/>
                    <a:pt x="26190" y="1"/>
                    <a:pt x="256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9" name="Google Shape;659;p35"/>
            <p:cNvGrpSpPr/>
            <p:nvPr/>
          </p:nvGrpSpPr>
          <p:grpSpPr>
            <a:xfrm>
              <a:off x="6773261" y="340218"/>
              <a:ext cx="1827180" cy="2431077"/>
              <a:chOff x="591475" y="580850"/>
              <a:chExt cx="879975" cy="1170250"/>
            </a:xfrm>
          </p:grpSpPr>
          <p:sp>
            <p:nvSpPr>
              <p:cNvPr id="660" name="Google Shape;660;p35"/>
              <p:cNvSpPr/>
              <p:nvPr/>
            </p:nvSpPr>
            <p:spPr>
              <a:xfrm>
                <a:off x="760150" y="738900"/>
                <a:ext cx="601875" cy="687800"/>
              </a:xfrm>
              <a:custGeom>
                <a:avLst/>
                <a:gdLst/>
                <a:ahLst/>
                <a:cxnLst/>
                <a:rect l="l" t="t" r="r" b="b"/>
                <a:pathLst>
                  <a:path w="24075" h="27512" extrusionOk="0">
                    <a:moveTo>
                      <a:pt x="14652" y="1"/>
                    </a:moveTo>
                    <a:lnTo>
                      <a:pt x="1186" y="19302"/>
                    </a:lnTo>
                    <a:cubicBezTo>
                      <a:pt x="1" y="21034"/>
                      <a:pt x="396" y="23375"/>
                      <a:pt x="2129" y="24591"/>
                    </a:cubicBezTo>
                    <a:lnTo>
                      <a:pt x="5350" y="26840"/>
                    </a:lnTo>
                    <a:cubicBezTo>
                      <a:pt x="6014" y="27294"/>
                      <a:pt x="6767" y="27512"/>
                      <a:pt x="7512" y="27512"/>
                    </a:cubicBezTo>
                    <a:cubicBezTo>
                      <a:pt x="8711" y="27512"/>
                      <a:pt x="9889" y="26948"/>
                      <a:pt x="10639" y="25898"/>
                    </a:cubicBezTo>
                    <a:lnTo>
                      <a:pt x="24074" y="6566"/>
                    </a:lnTo>
                    <a:lnTo>
                      <a:pt x="146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5"/>
              <p:cNvSpPr/>
              <p:nvPr/>
            </p:nvSpPr>
            <p:spPr>
              <a:xfrm>
                <a:off x="1056525" y="738150"/>
                <a:ext cx="305500" cy="264450"/>
              </a:xfrm>
              <a:custGeom>
                <a:avLst/>
                <a:gdLst/>
                <a:ahLst/>
                <a:cxnLst/>
                <a:rect l="l" t="t" r="r" b="b"/>
                <a:pathLst>
                  <a:path w="12220" h="10578" extrusionOk="0">
                    <a:moveTo>
                      <a:pt x="2797" y="0"/>
                    </a:moveTo>
                    <a:lnTo>
                      <a:pt x="0" y="4012"/>
                    </a:lnTo>
                    <a:lnTo>
                      <a:pt x="9453" y="10578"/>
                    </a:lnTo>
                    <a:lnTo>
                      <a:pt x="12219" y="6596"/>
                    </a:lnTo>
                    <a:lnTo>
                      <a:pt x="279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5"/>
              <p:cNvSpPr/>
              <p:nvPr/>
            </p:nvSpPr>
            <p:spPr>
              <a:xfrm>
                <a:off x="1091475" y="671675"/>
                <a:ext cx="338175" cy="251500"/>
              </a:xfrm>
              <a:custGeom>
                <a:avLst/>
                <a:gdLst/>
                <a:ahLst/>
                <a:cxnLst/>
                <a:rect l="l" t="t" r="r" b="b"/>
                <a:pathLst>
                  <a:path w="13527" h="10060" extrusionOk="0">
                    <a:moveTo>
                      <a:pt x="1289" y="1"/>
                    </a:moveTo>
                    <a:cubicBezTo>
                      <a:pt x="1036" y="1"/>
                      <a:pt x="790" y="122"/>
                      <a:pt x="639" y="349"/>
                    </a:cubicBezTo>
                    <a:lnTo>
                      <a:pt x="244" y="927"/>
                    </a:lnTo>
                    <a:cubicBezTo>
                      <a:pt x="0" y="1291"/>
                      <a:pt x="92" y="1778"/>
                      <a:pt x="426" y="2021"/>
                    </a:cubicBezTo>
                    <a:lnTo>
                      <a:pt x="11764" y="9924"/>
                    </a:lnTo>
                    <a:cubicBezTo>
                      <a:pt x="11901" y="10015"/>
                      <a:pt x="12055" y="10060"/>
                      <a:pt x="12208" y="10060"/>
                    </a:cubicBezTo>
                    <a:cubicBezTo>
                      <a:pt x="12460" y="10060"/>
                      <a:pt x="12706" y="9938"/>
                      <a:pt x="12858" y="9711"/>
                    </a:cubicBezTo>
                    <a:lnTo>
                      <a:pt x="13283" y="9134"/>
                    </a:lnTo>
                    <a:cubicBezTo>
                      <a:pt x="13526" y="8799"/>
                      <a:pt x="13435" y="8282"/>
                      <a:pt x="13071" y="8039"/>
                    </a:cubicBezTo>
                    <a:lnTo>
                      <a:pt x="1733" y="136"/>
                    </a:lnTo>
                    <a:cubicBezTo>
                      <a:pt x="1596" y="45"/>
                      <a:pt x="1441" y="1"/>
                      <a:pt x="12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5"/>
              <p:cNvSpPr/>
              <p:nvPr/>
            </p:nvSpPr>
            <p:spPr>
              <a:xfrm>
                <a:off x="1216850" y="582800"/>
                <a:ext cx="254600" cy="188925"/>
              </a:xfrm>
              <a:custGeom>
                <a:avLst/>
                <a:gdLst/>
                <a:ahLst/>
                <a:cxnLst/>
                <a:rect l="l" t="t" r="r" b="b"/>
                <a:pathLst>
                  <a:path w="10184" h="7557" extrusionOk="0">
                    <a:moveTo>
                      <a:pt x="989" y="0"/>
                    </a:moveTo>
                    <a:cubicBezTo>
                      <a:pt x="807" y="0"/>
                      <a:pt x="618" y="88"/>
                      <a:pt x="487" y="257"/>
                    </a:cubicBezTo>
                    <a:lnTo>
                      <a:pt x="213" y="713"/>
                    </a:lnTo>
                    <a:cubicBezTo>
                      <a:pt x="1" y="956"/>
                      <a:pt x="92" y="1321"/>
                      <a:pt x="335" y="1533"/>
                    </a:cubicBezTo>
                    <a:lnTo>
                      <a:pt x="8876" y="7460"/>
                    </a:lnTo>
                    <a:cubicBezTo>
                      <a:pt x="8964" y="7527"/>
                      <a:pt x="9069" y="7557"/>
                      <a:pt x="9176" y="7557"/>
                    </a:cubicBezTo>
                    <a:cubicBezTo>
                      <a:pt x="9364" y="7557"/>
                      <a:pt x="9561" y="7463"/>
                      <a:pt x="9697" y="7308"/>
                    </a:cubicBezTo>
                    <a:lnTo>
                      <a:pt x="9970" y="6853"/>
                    </a:lnTo>
                    <a:cubicBezTo>
                      <a:pt x="10183" y="6609"/>
                      <a:pt x="10092" y="6245"/>
                      <a:pt x="9849" y="6032"/>
                    </a:cubicBezTo>
                    <a:lnTo>
                      <a:pt x="1308" y="105"/>
                    </a:lnTo>
                    <a:cubicBezTo>
                      <a:pt x="1214" y="35"/>
                      <a:pt x="1103" y="0"/>
                      <a:pt x="9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5"/>
              <p:cNvSpPr/>
              <p:nvPr/>
            </p:nvSpPr>
            <p:spPr>
              <a:xfrm>
                <a:off x="1235850" y="666725"/>
                <a:ext cx="136800" cy="13527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5411" extrusionOk="0">
                    <a:moveTo>
                      <a:pt x="2219" y="0"/>
                    </a:moveTo>
                    <a:lnTo>
                      <a:pt x="1" y="3161"/>
                    </a:lnTo>
                    <a:lnTo>
                      <a:pt x="3253" y="5410"/>
                    </a:lnTo>
                    <a:lnTo>
                      <a:pt x="5472" y="2249"/>
                    </a:lnTo>
                    <a:lnTo>
                      <a:pt x="2219" y="0"/>
                    </a:lnTo>
                    <a:close/>
                  </a:path>
                </a:pathLst>
              </a:custGeom>
              <a:solidFill>
                <a:srgbClr val="FFC947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5"/>
              <p:cNvSpPr/>
              <p:nvPr/>
            </p:nvSpPr>
            <p:spPr>
              <a:xfrm>
                <a:off x="1092225" y="763225"/>
                <a:ext cx="234075" cy="214300"/>
              </a:xfrm>
              <a:custGeom>
                <a:avLst/>
                <a:gdLst/>
                <a:ahLst/>
                <a:cxnLst/>
                <a:rect l="l" t="t" r="r" b="b"/>
                <a:pathLst>
                  <a:path w="9363" h="8572" extrusionOk="0">
                    <a:moveTo>
                      <a:pt x="2797" y="0"/>
                    </a:moveTo>
                    <a:lnTo>
                      <a:pt x="1" y="4013"/>
                    </a:lnTo>
                    <a:lnTo>
                      <a:pt x="6566" y="8572"/>
                    </a:lnTo>
                    <a:lnTo>
                      <a:pt x="9363" y="4590"/>
                    </a:lnTo>
                    <a:lnTo>
                      <a:pt x="27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5"/>
              <p:cNvSpPr/>
              <p:nvPr/>
            </p:nvSpPr>
            <p:spPr>
              <a:xfrm>
                <a:off x="1034475" y="838450"/>
                <a:ext cx="258400" cy="196075"/>
              </a:xfrm>
              <a:custGeom>
                <a:avLst/>
                <a:gdLst/>
                <a:ahLst/>
                <a:cxnLst/>
                <a:rect l="l" t="t" r="r" b="b"/>
                <a:pathLst>
                  <a:path w="10336" h="7843" extrusionOk="0">
                    <a:moveTo>
                      <a:pt x="852" y="0"/>
                    </a:moveTo>
                    <a:lnTo>
                      <a:pt x="1" y="1247"/>
                    </a:lnTo>
                    <a:lnTo>
                      <a:pt x="9484" y="7843"/>
                    </a:lnTo>
                    <a:lnTo>
                      <a:pt x="10335" y="6596"/>
                    </a:lnTo>
                    <a:lnTo>
                      <a:pt x="852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5"/>
              <p:cNvSpPr/>
              <p:nvPr/>
            </p:nvSpPr>
            <p:spPr>
              <a:xfrm>
                <a:off x="787525" y="1353650"/>
                <a:ext cx="106400" cy="983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932" extrusionOk="0">
                    <a:moveTo>
                      <a:pt x="1034" y="1"/>
                    </a:moveTo>
                    <a:lnTo>
                      <a:pt x="182" y="1764"/>
                    </a:lnTo>
                    <a:cubicBezTo>
                      <a:pt x="0" y="2159"/>
                      <a:pt x="122" y="2615"/>
                      <a:pt x="456" y="2858"/>
                    </a:cubicBezTo>
                    <a:lnTo>
                      <a:pt x="1793" y="3770"/>
                    </a:lnTo>
                    <a:cubicBezTo>
                      <a:pt x="1942" y="3878"/>
                      <a:pt x="2115" y="3932"/>
                      <a:pt x="2287" y="3932"/>
                    </a:cubicBezTo>
                    <a:cubicBezTo>
                      <a:pt x="2503" y="3932"/>
                      <a:pt x="2719" y="3847"/>
                      <a:pt x="2888" y="3679"/>
                    </a:cubicBezTo>
                    <a:lnTo>
                      <a:pt x="4255" y="2250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5"/>
              <p:cNvSpPr/>
              <p:nvPr/>
            </p:nvSpPr>
            <p:spPr>
              <a:xfrm>
                <a:off x="591475" y="1432675"/>
                <a:ext cx="229500" cy="316725"/>
              </a:xfrm>
              <a:custGeom>
                <a:avLst/>
                <a:gdLst/>
                <a:ahLst/>
                <a:cxnLst/>
                <a:rect l="l" t="t" r="r" b="b"/>
                <a:pathLst>
                  <a:path w="9180" h="12669" extrusionOk="0">
                    <a:moveTo>
                      <a:pt x="8754" y="1"/>
                    </a:moveTo>
                    <a:lnTo>
                      <a:pt x="0" y="12585"/>
                    </a:lnTo>
                    <a:cubicBezTo>
                      <a:pt x="92" y="12642"/>
                      <a:pt x="192" y="12669"/>
                      <a:pt x="292" y="12669"/>
                    </a:cubicBezTo>
                    <a:cubicBezTo>
                      <a:pt x="455" y="12669"/>
                      <a:pt x="616" y="12595"/>
                      <a:pt x="729" y="12463"/>
                    </a:cubicBezTo>
                    <a:lnTo>
                      <a:pt x="9180" y="305"/>
                    </a:lnTo>
                    <a:lnTo>
                      <a:pt x="8754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5"/>
              <p:cNvSpPr/>
              <p:nvPr/>
            </p:nvSpPr>
            <p:spPr>
              <a:xfrm>
                <a:off x="863500" y="1301225"/>
                <a:ext cx="41825" cy="4105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2" extrusionOk="0">
                    <a:moveTo>
                      <a:pt x="821" y="0"/>
                    </a:moveTo>
                    <a:cubicBezTo>
                      <a:pt x="365" y="0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5"/>
              <p:cNvSpPr/>
              <p:nvPr/>
            </p:nvSpPr>
            <p:spPr>
              <a:xfrm>
                <a:off x="873375" y="1159125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21" y="0"/>
                    </a:moveTo>
                    <a:cubicBezTo>
                      <a:pt x="366" y="0"/>
                      <a:pt x="1" y="396"/>
                      <a:pt x="1" y="851"/>
                    </a:cubicBezTo>
                    <a:cubicBezTo>
                      <a:pt x="1" y="1307"/>
                      <a:pt x="366" y="1672"/>
                      <a:pt x="821" y="1672"/>
                    </a:cubicBezTo>
                    <a:cubicBezTo>
                      <a:pt x="1277" y="1672"/>
                      <a:pt x="1673" y="1307"/>
                      <a:pt x="1673" y="851"/>
                    </a:cubicBezTo>
                    <a:cubicBezTo>
                      <a:pt x="1673" y="396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5"/>
              <p:cNvSpPr/>
              <p:nvPr/>
            </p:nvSpPr>
            <p:spPr>
              <a:xfrm>
                <a:off x="969900" y="1180400"/>
                <a:ext cx="213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22" extrusionOk="0">
                    <a:moveTo>
                      <a:pt x="426" y="0"/>
                    </a:moveTo>
                    <a:cubicBezTo>
                      <a:pt x="182" y="0"/>
                      <a:pt x="0" y="183"/>
                      <a:pt x="0" y="426"/>
                    </a:cubicBezTo>
                    <a:cubicBezTo>
                      <a:pt x="0" y="639"/>
                      <a:pt x="182" y="821"/>
                      <a:pt x="426" y="821"/>
                    </a:cubicBezTo>
                    <a:cubicBezTo>
                      <a:pt x="669" y="821"/>
                      <a:pt x="851" y="639"/>
                      <a:pt x="851" y="426"/>
                    </a:cubicBezTo>
                    <a:cubicBezTo>
                      <a:pt x="851" y="183"/>
                      <a:pt x="669" y="0"/>
                      <a:pt x="4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5"/>
              <p:cNvSpPr/>
              <p:nvPr/>
            </p:nvSpPr>
            <p:spPr>
              <a:xfrm>
                <a:off x="980525" y="10428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426" y="1"/>
                    </a:moveTo>
                    <a:cubicBezTo>
                      <a:pt x="183" y="1"/>
                      <a:pt x="1" y="183"/>
                      <a:pt x="1" y="396"/>
                    </a:cubicBezTo>
                    <a:cubicBezTo>
                      <a:pt x="1" y="639"/>
                      <a:pt x="183" y="822"/>
                      <a:pt x="426" y="822"/>
                    </a:cubicBezTo>
                    <a:cubicBezTo>
                      <a:pt x="639" y="822"/>
                      <a:pt x="821" y="639"/>
                      <a:pt x="821" y="396"/>
                    </a:cubicBezTo>
                    <a:cubicBezTo>
                      <a:pt x="821" y="183"/>
                      <a:pt x="639" y="1"/>
                      <a:pt x="4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5"/>
              <p:cNvSpPr/>
              <p:nvPr/>
            </p:nvSpPr>
            <p:spPr>
              <a:xfrm>
                <a:off x="831600" y="1234350"/>
                <a:ext cx="20525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52" extrusionOk="0">
                    <a:moveTo>
                      <a:pt x="426" y="1"/>
                    </a:moveTo>
                    <a:cubicBezTo>
                      <a:pt x="182" y="1"/>
                      <a:pt x="0" y="183"/>
                      <a:pt x="0" y="426"/>
                    </a:cubicBezTo>
                    <a:cubicBezTo>
                      <a:pt x="0" y="669"/>
                      <a:pt x="182" y="852"/>
                      <a:pt x="426" y="852"/>
                    </a:cubicBezTo>
                    <a:cubicBezTo>
                      <a:pt x="638" y="852"/>
                      <a:pt x="821" y="669"/>
                      <a:pt x="821" y="426"/>
                    </a:cubicBezTo>
                    <a:cubicBezTo>
                      <a:pt x="821" y="183"/>
                      <a:pt x="638" y="1"/>
                      <a:pt x="4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5"/>
              <p:cNvSpPr/>
              <p:nvPr/>
            </p:nvSpPr>
            <p:spPr>
              <a:xfrm>
                <a:off x="1037525" y="1052750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extrusionOk="0">
                    <a:moveTo>
                      <a:pt x="821" y="0"/>
                    </a:moveTo>
                    <a:cubicBezTo>
                      <a:pt x="365" y="0"/>
                      <a:pt x="0" y="395"/>
                      <a:pt x="0" y="85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307"/>
                      <a:pt x="1672" y="851"/>
                    </a:cubicBezTo>
                    <a:cubicBezTo>
                      <a:pt x="1672" y="39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5"/>
              <p:cNvSpPr/>
              <p:nvPr/>
            </p:nvSpPr>
            <p:spPr>
              <a:xfrm>
                <a:off x="1028400" y="948625"/>
                <a:ext cx="4105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73" extrusionOk="0">
                    <a:moveTo>
                      <a:pt x="821" y="1"/>
                    </a:moveTo>
                    <a:cubicBezTo>
                      <a:pt x="365" y="1"/>
                      <a:pt x="1" y="366"/>
                      <a:pt x="1" y="821"/>
                    </a:cubicBezTo>
                    <a:cubicBezTo>
                      <a:pt x="1" y="1277"/>
                      <a:pt x="365" y="1673"/>
                      <a:pt x="821" y="1673"/>
                    </a:cubicBezTo>
                    <a:cubicBezTo>
                      <a:pt x="1277" y="1673"/>
                      <a:pt x="1642" y="1277"/>
                      <a:pt x="1642" y="821"/>
                    </a:cubicBezTo>
                    <a:cubicBezTo>
                      <a:pt x="1642" y="366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5"/>
              <p:cNvSpPr/>
              <p:nvPr/>
            </p:nvSpPr>
            <p:spPr>
              <a:xfrm>
                <a:off x="760150" y="738900"/>
                <a:ext cx="601875" cy="700650"/>
              </a:xfrm>
              <a:custGeom>
                <a:avLst/>
                <a:gdLst/>
                <a:ahLst/>
                <a:cxnLst/>
                <a:rect l="l" t="t" r="r" b="b"/>
                <a:pathLst>
                  <a:path w="24075" h="28026" fill="none" extrusionOk="0">
                    <a:moveTo>
                      <a:pt x="14652" y="1"/>
                    </a:moveTo>
                    <a:lnTo>
                      <a:pt x="24074" y="6566"/>
                    </a:lnTo>
                    <a:lnTo>
                      <a:pt x="10639" y="25898"/>
                    </a:lnTo>
                    <a:cubicBezTo>
                      <a:pt x="9424" y="27600"/>
                      <a:pt x="7083" y="28025"/>
                      <a:pt x="5350" y="26840"/>
                    </a:cubicBezTo>
                    <a:lnTo>
                      <a:pt x="2129" y="24591"/>
                    </a:lnTo>
                    <a:cubicBezTo>
                      <a:pt x="396" y="23375"/>
                      <a:pt x="1" y="21034"/>
                      <a:pt x="1186" y="1930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5"/>
              <p:cNvSpPr/>
              <p:nvPr/>
            </p:nvSpPr>
            <p:spPr>
              <a:xfrm>
                <a:off x="1091475" y="669000"/>
                <a:ext cx="338175" cy="256850"/>
              </a:xfrm>
              <a:custGeom>
                <a:avLst/>
                <a:gdLst/>
                <a:ahLst/>
                <a:cxnLst/>
                <a:rect l="l" t="t" r="r" b="b"/>
                <a:pathLst>
                  <a:path w="13527" h="10274" fill="none" extrusionOk="0">
                    <a:moveTo>
                      <a:pt x="1733" y="243"/>
                    </a:moveTo>
                    <a:lnTo>
                      <a:pt x="13071" y="8146"/>
                    </a:lnTo>
                    <a:cubicBezTo>
                      <a:pt x="13435" y="8389"/>
                      <a:pt x="13526" y="8906"/>
                      <a:pt x="13283" y="9241"/>
                    </a:cubicBezTo>
                    <a:lnTo>
                      <a:pt x="12858" y="9818"/>
                    </a:lnTo>
                    <a:cubicBezTo>
                      <a:pt x="12615" y="10183"/>
                      <a:pt x="12128" y="10274"/>
                      <a:pt x="11764" y="10031"/>
                    </a:cubicBezTo>
                    <a:lnTo>
                      <a:pt x="426" y="2128"/>
                    </a:lnTo>
                    <a:cubicBezTo>
                      <a:pt x="92" y="1885"/>
                      <a:pt x="0" y="1398"/>
                      <a:pt x="244" y="1034"/>
                    </a:cubicBezTo>
                    <a:lnTo>
                      <a:pt x="639" y="456"/>
                    </a:lnTo>
                    <a:cubicBezTo>
                      <a:pt x="882" y="91"/>
                      <a:pt x="1368" y="0"/>
                      <a:pt x="1733" y="24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5"/>
              <p:cNvSpPr/>
              <p:nvPr/>
            </p:nvSpPr>
            <p:spPr>
              <a:xfrm>
                <a:off x="1216850" y="580850"/>
                <a:ext cx="254600" cy="193025"/>
              </a:xfrm>
              <a:custGeom>
                <a:avLst/>
                <a:gdLst/>
                <a:ahLst/>
                <a:cxnLst/>
                <a:rect l="l" t="t" r="r" b="b"/>
                <a:pathLst>
                  <a:path w="10184" h="7721" fill="none" extrusionOk="0">
                    <a:moveTo>
                      <a:pt x="1308" y="183"/>
                    </a:moveTo>
                    <a:lnTo>
                      <a:pt x="9849" y="6110"/>
                    </a:lnTo>
                    <a:cubicBezTo>
                      <a:pt x="10092" y="6323"/>
                      <a:pt x="10183" y="6687"/>
                      <a:pt x="9970" y="6931"/>
                    </a:cubicBezTo>
                    <a:lnTo>
                      <a:pt x="9697" y="7386"/>
                    </a:lnTo>
                    <a:cubicBezTo>
                      <a:pt x="9484" y="7630"/>
                      <a:pt x="9119" y="7721"/>
                      <a:pt x="8876" y="7538"/>
                    </a:cubicBezTo>
                    <a:lnTo>
                      <a:pt x="335" y="1611"/>
                    </a:lnTo>
                    <a:cubicBezTo>
                      <a:pt x="92" y="1399"/>
                      <a:pt x="1" y="1034"/>
                      <a:pt x="213" y="791"/>
                    </a:cubicBezTo>
                    <a:lnTo>
                      <a:pt x="487" y="335"/>
                    </a:lnTo>
                    <a:cubicBezTo>
                      <a:pt x="700" y="61"/>
                      <a:pt x="1065" y="0"/>
                      <a:pt x="1308" y="18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5"/>
              <p:cNvSpPr/>
              <p:nvPr/>
            </p:nvSpPr>
            <p:spPr>
              <a:xfrm>
                <a:off x="1235850" y="666725"/>
                <a:ext cx="136800" cy="13527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5411" fill="none" extrusionOk="0">
                    <a:moveTo>
                      <a:pt x="3253" y="5410"/>
                    </a:moveTo>
                    <a:lnTo>
                      <a:pt x="1" y="3161"/>
                    </a:lnTo>
                    <a:lnTo>
                      <a:pt x="2219" y="0"/>
                    </a:lnTo>
                    <a:lnTo>
                      <a:pt x="5472" y="2249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5"/>
              <p:cNvSpPr/>
              <p:nvPr/>
            </p:nvSpPr>
            <p:spPr>
              <a:xfrm>
                <a:off x="1092225" y="763225"/>
                <a:ext cx="234075" cy="214300"/>
              </a:xfrm>
              <a:custGeom>
                <a:avLst/>
                <a:gdLst/>
                <a:ahLst/>
                <a:cxnLst/>
                <a:rect l="l" t="t" r="r" b="b"/>
                <a:pathLst>
                  <a:path w="9363" h="8572" fill="none" extrusionOk="0">
                    <a:moveTo>
                      <a:pt x="6566" y="8572"/>
                    </a:moveTo>
                    <a:lnTo>
                      <a:pt x="1" y="4013"/>
                    </a:lnTo>
                    <a:lnTo>
                      <a:pt x="2797" y="0"/>
                    </a:lnTo>
                    <a:lnTo>
                      <a:pt x="9363" y="459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5"/>
              <p:cNvSpPr/>
              <p:nvPr/>
            </p:nvSpPr>
            <p:spPr>
              <a:xfrm>
                <a:off x="1034475" y="838450"/>
                <a:ext cx="258400" cy="196075"/>
              </a:xfrm>
              <a:custGeom>
                <a:avLst/>
                <a:gdLst/>
                <a:ahLst/>
                <a:cxnLst/>
                <a:rect l="l" t="t" r="r" b="b"/>
                <a:pathLst>
                  <a:path w="10336" h="7843" fill="none" extrusionOk="0">
                    <a:moveTo>
                      <a:pt x="9484" y="7843"/>
                    </a:moveTo>
                    <a:lnTo>
                      <a:pt x="1" y="1247"/>
                    </a:lnTo>
                    <a:lnTo>
                      <a:pt x="852" y="0"/>
                    </a:lnTo>
                    <a:lnTo>
                      <a:pt x="10335" y="6596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5"/>
              <p:cNvSpPr/>
              <p:nvPr/>
            </p:nvSpPr>
            <p:spPr>
              <a:xfrm>
                <a:off x="964575" y="1317175"/>
                <a:ext cx="737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38" fill="none" extrusionOk="0">
                    <a:moveTo>
                      <a:pt x="2949" y="2037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5"/>
              <p:cNvSpPr/>
              <p:nvPr/>
            </p:nvSpPr>
            <p:spPr>
              <a:xfrm>
                <a:off x="1003325" y="1260950"/>
                <a:ext cx="737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68" fill="none" extrusionOk="0">
                    <a:moveTo>
                      <a:pt x="2949" y="206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5"/>
              <p:cNvSpPr/>
              <p:nvPr/>
            </p:nvSpPr>
            <p:spPr>
              <a:xfrm>
                <a:off x="1042075" y="1205475"/>
                <a:ext cx="7375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2038" fill="none" extrusionOk="0">
                    <a:moveTo>
                      <a:pt x="2949" y="2037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5"/>
              <p:cNvSpPr/>
              <p:nvPr/>
            </p:nvSpPr>
            <p:spPr>
              <a:xfrm>
                <a:off x="1080825" y="1149250"/>
                <a:ext cx="73750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2068" fill="none" extrusionOk="0">
                    <a:moveTo>
                      <a:pt x="2949" y="2067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5"/>
              <p:cNvSpPr/>
              <p:nvPr/>
            </p:nvSpPr>
            <p:spPr>
              <a:xfrm>
                <a:off x="1119600" y="1093775"/>
                <a:ext cx="737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68" fill="none" extrusionOk="0">
                    <a:moveTo>
                      <a:pt x="2948" y="206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5"/>
              <p:cNvSpPr/>
              <p:nvPr/>
            </p:nvSpPr>
            <p:spPr>
              <a:xfrm>
                <a:off x="1158350" y="1038300"/>
                <a:ext cx="73725" cy="5092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37" fill="none" extrusionOk="0">
                    <a:moveTo>
                      <a:pt x="2949" y="203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5"/>
              <p:cNvSpPr/>
              <p:nvPr/>
            </p:nvSpPr>
            <p:spPr>
              <a:xfrm>
                <a:off x="787525" y="1353650"/>
                <a:ext cx="106400" cy="100325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013" fill="none" extrusionOk="0">
                    <a:moveTo>
                      <a:pt x="1034" y="1"/>
                    </a:moveTo>
                    <a:lnTo>
                      <a:pt x="4255" y="2250"/>
                    </a:lnTo>
                    <a:lnTo>
                      <a:pt x="2888" y="3679"/>
                    </a:lnTo>
                    <a:cubicBezTo>
                      <a:pt x="2584" y="3982"/>
                      <a:pt x="2128" y="4013"/>
                      <a:pt x="1793" y="3770"/>
                    </a:cubicBezTo>
                    <a:lnTo>
                      <a:pt x="456" y="2858"/>
                    </a:lnTo>
                    <a:cubicBezTo>
                      <a:pt x="122" y="2615"/>
                      <a:pt x="0" y="2159"/>
                      <a:pt x="182" y="1764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5"/>
              <p:cNvSpPr/>
              <p:nvPr/>
            </p:nvSpPr>
            <p:spPr>
              <a:xfrm>
                <a:off x="591475" y="1432675"/>
                <a:ext cx="229500" cy="318425"/>
              </a:xfrm>
              <a:custGeom>
                <a:avLst/>
                <a:gdLst/>
                <a:ahLst/>
                <a:cxnLst/>
                <a:rect l="l" t="t" r="r" b="b"/>
                <a:pathLst>
                  <a:path w="9180" h="12737" fill="none" extrusionOk="0">
                    <a:moveTo>
                      <a:pt x="8754" y="1"/>
                    </a:moveTo>
                    <a:lnTo>
                      <a:pt x="9180" y="305"/>
                    </a:lnTo>
                    <a:lnTo>
                      <a:pt x="729" y="12463"/>
                    </a:lnTo>
                    <a:cubicBezTo>
                      <a:pt x="547" y="12676"/>
                      <a:pt x="243" y="12737"/>
                      <a:pt x="0" y="12585"/>
                    </a:cubicBezTo>
                    <a:lnTo>
                      <a:pt x="0" y="12585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5"/>
              <p:cNvSpPr/>
              <p:nvPr/>
            </p:nvSpPr>
            <p:spPr>
              <a:xfrm>
                <a:off x="863500" y="1301225"/>
                <a:ext cx="41825" cy="4105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2" fill="none" extrusionOk="0">
                    <a:moveTo>
                      <a:pt x="1672" y="821"/>
                    </a:moveTo>
                    <a:cubicBezTo>
                      <a:pt x="1672" y="1277"/>
                      <a:pt x="1277" y="1642"/>
                      <a:pt x="821" y="1642"/>
                    </a:cubicBezTo>
                    <a:cubicBezTo>
                      <a:pt x="365" y="1642"/>
                      <a:pt x="1" y="1277"/>
                      <a:pt x="1" y="821"/>
                    </a:cubicBezTo>
                    <a:cubicBezTo>
                      <a:pt x="1" y="365"/>
                      <a:pt x="365" y="0"/>
                      <a:pt x="821" y="0"/>
                    </a:cubicBezTo>
                    <a:cubicBezTo>
                      <a:pt x="1277" y="0"/>
                      <a:pt x="1672" y="365"/>
                      <a:pt x="1672" y="82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5"/>
              <p:cNvSpPr/>
              <p:nvPr/>
            </p:nvSpPr>
            <p:spPr>
              <a:xfrm>
                <a:off x="873375" y="1159125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fill="none" extrusionOk="0">
                    <a:moveTo>
                      <a:pt x="1673" y="851"/>
                    </a:moveTo>
                    <a:cubicBezTo>
                      <a:pt x="1673" y="1307"/>
                      <a:pt x="1277" y="1672"/>
                      <a:pt x="821" y="1672"/>
                    </a:cubicBezTo>
                    <a:cubicBezTo>
                      <a:pt x="366" y="1672"/>
                      <a:pt x="1" y="1307"/>
                      <a:pt x="1" y="851"/>
                    </a:cubicBezTo>
                    <a:cubicBezTo>
                      <a:pt x="1" y="396"/>
                      <a:pt x="366" y="0"/>
                      <a:pt x="821" y="0"/>
                    </a:cubicBezTo>
                    <a:cubicBezTo>
                      <a:pt x="1277" y="0"/>
                      <a:pt x="1673" y="396"/>
                      <a:pt x="1673" y="85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5"/>
              <p:cNvSpPr/>
              <p:nvPr/>
            </p:nvSpPr>
            <p:spPr>
              <a:xfrm>
                <a:off x="969900" y="1180400"/>
                <a:ext cx="213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22" fill="none" extrusionOk="0">
                    <a:moveTo>
                      <a:pt x="851" y="426"/>
                    </a:moveTo>
                    <a:cubicBezTo>
                      <a:pt x="851" y="639"/>
                      <a:pt x="669" y="821"/>
                      <a:pt x="426" y="821"/>
                    </a:cubicBezTo>
                    <a:cubicBezTo>
                      <a:pt x="182" y="821"/>
                      <a:pt x="0" y="639"/>
                      <a:pt x="0" y="426"/>
                    </a:cubicBezTo>
                    <a:cubicBezTo>
                      <a:pt x="0" y="183"/>
                      <a:pt x="182" y="0"/>
                      <a:pt x="426" y="0"/>
                    </a:cubicBezTo>
                    <a:cubicBezTo>
                      <a:pt x="669" y="0"/>
                      <a:pt x="851" y="183"/>
                      <a:pt x="851" y="42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5"/>
              <p:cNvSpPr/>
              <p:nvPr/>
            </p:nvSpPr>
            <p:spPr>
              <a:xfrm>
                <a:off x="980525" y="10428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fill="none" extrusionOk="0">
                    <a:moveTo>
                      <a:pt x="821" y="396"/>
                    </a:moveTo>
                    <a:cubicBezTo>
                      <a:pt x="821" y="639"/>
                      <a:pt x="639" y="822"/>
                      <a:pt x="426" y="822"/>
                    </a:cubicBezTo>
                    <a:cubicBezTo>
                      <a:pt x="183" y="822"/>
                      <a:pt x="1" y="639"/>
                      <a:pt x="1" y="396"/>
                    </a:cubicBezTo>
                    <a:cubicBezTo>
                      <a:pt x="1" y="183"/>
                      <a:pt x="183" y="1"/>
                      <a:pt x="426" y="1"/>
                    </a:cubicBezTo>
                    <a:cubicBezTo>
                      <a:pt x="639" y="1"/>
                      <a:pt x="821" y="183"/>
                      <a:pt x="821" y="39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5"/>
              <p:cNvSpPr/>
              <p:nvPr/>
            </p:nvSpPr>
            <p:spPr>
              <a:xfrm>
                <a:off x="831600" y="1234350"/>
                <a:ext cx="20525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52" fill="none" extrusionOk="0">
                    <a:moveTo>
                      <a:pt x="821" y="426"/>
                    </a:moveTo>
                    <a:cubicBezTo>
                      <a:pt x="821" y="669"/>
                      <a:pt x="638" y="852"/>
                      <a:pt x="426" y="852"/>
                    </a:cubicBezTo>
                    <a:cubicBezTo>
                      <a:pt x="182" y="852"/>
                      <a:pt x="0" y="669"/>
                      <a:pt x="0" y="426"/>
                    </a:cubicBezTo>
                    <a:cubicBezTo>
                      <a:pt x="0" y="183"/>
                      <a:pt x="182" y="1"/>
                      <a:pt x="426" y="1"/>
                    </a:cubicBezTo>
                    <a:cubicBezTo>
                      <a:pt x="638" y="1"/>
                      <a:pt x="821" y="183"/>
                      <a:pt x="821" y="42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5"/>
              <p:cNvSpPr/>
              <p:nvPr/>
            </p:nvSpPr>
            <p:spPr>
              <a:xfrm>
                <a:off x="1037525" y="1052750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fill="none" extrusionOk="0">
                    <a:moveTo>
                      <a:pt x="1672" y="851"/>
                    </a:moveTo>
                    <a:cubicBezTo>
                      <a:pt x="1672" y="1307"/>
                      <a:pt x="1277" y="1672"/>
                      <a:pt x="821" y="1672"/>
                    </a:cubicBezTo>
                    <a:cubicBezTo>
                      <a:pt x="365" y="1672"/>
                      <a:pt x="0" y="1277"/>
                      <a:pt x="0" y="851"/>
                    </a:cubicBezTo>
                    <a:cubicBezTo>
                      <a:pt x="0" y="395"/>
                      <a:pt x="365" y="0"/>
                      <a:pt x="821" y="0"/>
                    </a:cubicBezTo>
                    <a:cubicBezTo>
                      <a:pt x="1277" y="0"/>
                      <a:pt x="1672" y="395"/>
                      <a:pt x="1672" y="85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5"/>
              <p:cNvSpPr/>
              <p:nvPr/>
            </p:nvSpPr>
            <p:spPr>
              <a:xfrm>
                <a:off x="1028400" y="948625"/>
                <a:ext cx="4105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73" fill="none" extrusionOk="0">
                    <a:moveTo>
                      <a:pt x="1642" y="821"/>
                    </a:moveTo>
                    <a:cubicBezTo>
                      <a:pt x="1642" y="1277"/>
                      <a:pt x="1277" y="1673"/>
                      <a:pt x="821" y="1673"/>
                    </a:cubicBezTo>
                    <a:cubicBezTo>
                      <a:pt x="365" y="1673"/>
                      <a:pt x="1" y="1277"/>
                      <a:pt x="1" y="821"/>
                    </a:cubicBezTo>
                    <a:cubicBezTo>
                      <a:pt x="1" y="366"/>
                      <a:pt x="365" y="1"/>
                      <a:pt x="821" y="1"/>
                    </a:cubicBezTo>
                    <a:cubicBezTo>
                      <a:pt x="1277" y="1"/>
                      <a:pt x="1642" y="366"/>
                      <a:pt x="1642" y="82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97" name="Google Shape;697;p35"/>
          <p:cNvGrpSpPr/>
          <p:nvPr/>
        </p:nvGrpSpPr>
        <p:grpSpPr>
          <a:xfrm>
            <a:off x="5392051" y="885169"/>
            <a:ext cx="997252" cy="972320"/>
            <a:chOff x="5392051" y="885169"/>
            <a:chExt cx="997252" cy="972320"/>
          </a:xfrm>
        </p:grpSpPr>
        <p:sp>
          <p:nvSpPr>
            <p:cNvPr id="698" name="Google Shape;698;p35"/>
            <p:cNvSpPr/>
            <p:nvPr/>
          </p:nvSpPr>
          <p:spPr>
            <a:xfrm>
              <a:off x="5392051" y="885169"/>
              <a:ext cx="997252" cy="972320"/>
            </a:xfrm>
            <a:custGeom>
              <a:avLst/>
              <a:gdLst/>
              <a:ahLst/>
              <a:cxnLst/>
              <a:rect l="l" t="t" r="r" b="b"/>
              <a:pathLst>
                <a:path w="22448" h="21888" extrusionOk="0">
                  <a:moveTo>
                    <a:pt x="8516" y="0"/>
                  </a:moveTo>
                  <a:cubicBezTo>
                    <a:pt x="8240" y="0"/>
                    <a:pt x="7964" y="54"/>
                    <a:pt x="7699" y="162"/>
                  </a:cubicBezTo>
                  <a:lnTo>
                    <a:pt x="6133" y="809"/>
                  </a:lnTo>
                  <a:cubicBezTo>
                    <a:pt x="5599" y="1028"/>
                    <a:pt x="5184" y="1444"/>
                    <a:pt x="4961" y="1972"/>
                  </a:cubicBezTo>
                  <a:cubicBezTo>
                    <a:pt x="4742" y="2506"/>
                    <a:pt x="4742" y="3090"/>
                    <a:pt x="4957" y="3618"/>
                  </a:cubicBezTo>
                  <a:cubicBezTo>
                    <a:pt x="4996" y="3708"/>
                    <a:pt x="5039" y="3795"/>
                    <a:pt x="5086" y="3877"/>
                  </a:cubicBezTo>
                  <a:lnTo>
                    <a:pt x="4690" y="4269"/>
                  </a:lnTo>
                  <a:cubicBezTo>
                    <a:pt x="4671" y="4285"/>
                    <a:pt x="4655" y="4303"/>
                    <a:pt x="4636" y="4319"/>
                  </a:cubicBezTo>
                  <a:cubicBezTo>
                    <a:pt x="4624" y="4335"/>
                    <a:pt x="4608" y="4347"/>
                    <a:pt x="4596" y="4363"/>
                  </a:cubicBezTo>
                  <a:lnTo>
                    <a:pt x="4169" y="4782"/>
                  </a:lnTo>
                  <a:cubicBezTo>
                    <a:pt x="4091" y="4735"/>
                    <a:pt x="4005" y="4692"/>
                    <a:pt x="3914" y="4656"/>
                  </a:cubicBezTo>
                  <a:cubicBezTo>
                    <a:pt x="3648" y="4546"/>
                    <a:pt x="3371" y="4494"/>
                    <a:pt x="3098" y="4494"/>
                  </a:cubicBezTo>
                  <a:cubicBezTo>
                    <a:pt x="2254" y="4494"/>
                    <a:pt x="1450" y="4993"/>
                    <a:pt x="1109" y="5816"/>
                  </a:cubicBezTo>
                  <a:lnTo>
                    <a:pt x="455" y="7383"/>
                  </a:lnTo>
                  <a:cubicBezTo>
                    <a:pt x="1" y="8477"/>
                    <a:pt x="518" y="9739"/>
                    <a:pt x="1611" y="10197"/>
                  </a:cubicBezTo>
                  <a:cubicBezTo>
                    <a:pt x="1701" y="10232"/>
                    <a:pt x="1791" y="10263"/>
                    <a:pt x="1885" y="10291"/>
                  </a:cubicBezTo>
                  <a:lnTo>
                    <a:pt x="1881" y="11572"/>
                  </a:lnTo>
                  <a:cubicBezTo>
                    <a:pt x="1791" y="11596"/>
                    <a:pt x="1701" y="11627"/>
                    <a:pt x="1615" y="11662"/>
                  </a:cubicBezTo>
                  <a:cubicBezTo>
                    <a:pt x="1082" y="11882"/>
                    <a:pt x="670" y="12292"/>
                    <a:pt x="447" y="12826"/>
                  </a:cubicBezTo>
                  <a:cubicBezTo>
                    <a:pt x="228" y="13354"/>
                    <a:pt x="224" y="13942"/>
                    <a:pt x="444" y="14471"/>
                  </a:cubicBezTo>
                  <a:lnTo>
                    <a:pt x="741" y="15192"/>
                  </a:lnTo>
                  <a:cubicBezTo>
                    <a:pt x="749" y="15208"/>
                    <a:pt x="753" y="15220"/>
                    <a:pt x="757" y="15235"/>
                  </a:cubicBezTo>
                  <a:cubicBezTo>
                    <a:pt x="764" y="15251"/>
                    <a:pt x="773" y="15267"/>
                    <a:pt x="777" y="15282"/>
                  </a:cubicBezTo>
                  <a:cubicBezTo>
                    <a:pt x="784" y="15294"/>
                    <a:pt x="788" y="15302"/>
                    <a:pt x="793" y="15314"/>
                  </a:cubicBezTo>
                  <a:lnTo>
                    <a:pt x="1090" y="16039"/>
                  </a:lnTo>
                  <a:cubicBezTo>
                    <a:pt x="1423" y="16849"/>
                    <a:pt x="2203" y="17374"/>
                    <a:pt x="3080" y="17374"/>
                  </a:cubicBezTo>
                  <a:cubicBezTo>
                    <a:pt x="3362" y="17374"/>
                    <a:pt x="3641" y="17319"/>
                    <a:pt x="3896" y="17214"/>
                  </a:cubicBezTo>
                  <a:cubicBezTo>
                    <a:pt x="3985" y="17175"/>
                    <a:pt x="4071" y="17135"/>
                    <a:pt x="4154" y="17084"/>
                  </a:cubicBezTo>
                  <a:lnTo>
                    <a:pt x="5059" y="17997"/>
                  </a:lnTo>
                  <a:cubicBezTo>
                    <a:pt x="5012" y="18079"/>
                    <a:pt x="4972" y="18162"/>
                    <a:pt x="4937" y="18249"/>
                  </a:cubicBezTo>
                  <a:cubicBezTo>
                    <a:pt x="4479" y="19341"/>
                    <a:pt x="4996" y="20603"/>
                    <a:pt x="6093" y="21061"/>
                  </a:cubicBezTo>
                  <a:lnTo>
                    <a:pt x="7661" y="21716"/>
                  </a:lnTo>
                  <a:cubicBezTo>
                    <a:pt x="7927" y="21826"/>
                    <a:pt x="8205" y="21880"/>
                    <a:pt x="8487" y="21880"/>
                  </a:cubicBezTo>
                  <a:cubicBezTo>
                    <a:pt x="9361" y="21880"/>
                    <a:pt x="10137" y="21363"/>
                    <a:pt x="10473" y="20560"/>
                  </a:cubicBezTo>
                  <a:cubicBezTo>
                    <a:pt x="10509" y="20470"/>
                    <a:pt x="10540" y="20379"/>
                    <a:pt x="10567" y="20285"/>
                  </a:cubicBezTo>
                  <a:lnTo>
                    <a:pt x="11849" y="20289"/>
                  </a:lnTo>
                  <a:cubicBezTo>
                    <a:pt x="11872" y="20379"/>
                    <a:pt x="11903" y="20466"/>
                    <a:pt x="11939" y="20552"/>
                  </a:cubicBezTo>
                  <a:cubicBezTo>
                    <a:pt x="12272" y="21363"/>
                    <a:pt x="13052" y="21888"/>
                    <a:pt x="13929" y="21888"/>
                  </a:cubicBezTo>
                  <a:cubicBezTo>
                    <a:pt x="14211" y="21888"/>
                    <a:pt x="14489" y="21833"/>
                    <a:pt x="14748" y="21728"/>
                  </a:cubicBezTo>
                  <a:lnTo>
                    <a:pt x="15446" y="21437"/>
                  </a:lnTo>
                  <a:cubicBezTo>
                    <a:pt x="15465" y="21433"/>
                    <a:pt x="15480" y="21426"/>
                    <a:pt x="15500" y="21417"/>
                  </a:cubicBezTo>
                  <a:cubicBezTo>
                    <a:pt x="15516" y="21414"/>
                    <a:pt x="15527" y="21406"/>
                    <a:pt x="15543" y="21402"/>
                  </a:cubicBezTo>
                  <a:cubicBezTo>
                    <a:pt x="15571" y="21390"/>
                    <a:pt x="15598" y="21379"/>
                    <a:pt x="15626" y="21363"/>
                  </a:cubicBezTo>
                  <a:lnTo>
                    <a:pt x="16315" y="21081"/>
                  </a:lnTo>
                  <a:cubicBezTo>
                    <a:pt x="16849" y="20862"/>
                    <a:pt x="17263" y="20450"/>
                    <a:pt x="17487" y="19918"/>
                  </a:cubicBezTo>
                  <a:cubicBezTo>
                    <a:pt x="17706" y="19384"/>
                    <a:pt x="17706" y="18800"/>
                    <a:pt x="17491" y="18276"/>
                  </a:cubicBezTo>
                  <a:cubicBezTo>
                    <a:pt x="17455" y="18186"/>
                    <a:pt x="17413" y="18099"/>
                    <a:pt x="17361" y="18017"/>
                  </a:cubicBezTo>
                  <a:lnTo>
                    <a:pt x="18274" y="17108"/>
                  </a:lnTo>
                  <a:cubicBezTo>
                    <a:pt x="18353" y="17155"/>
                    <a:pt x="18439" y="17198"/>
                    <a:pt x="18525" y="17238"/>
                  </a:cubicBezTo>
                  <a:cubicBezTo>
                    <a:pt x="18791" y="17347"/>
                    <a:pt x="19070" y="17402"/>
                    <a:pt x="19355" y="17402"/>
                  </a:cubicBezTo>
                  <a:cubicBezTo>
                    <a:pt x="20225" y="17402"/>
                    <a:pt x="21001" y="16880"/>
                    <a:pt x="21339" y="16077"/>
                  </a:cubicBezTo>
                  <a:lnTo>
                    <a:pt x="21636" y="15365"/>
                  </a:lnTo>
                  <a:cubicBezTo>
                    <a:pt x="21652" y="15334"/>
                    <a:pt x="21663" y="15298"/>
                    <a:pt x="21679" y="15267"/>
                  </a:cubicBezTo>
                  <a:cubicBezTo>
                    <a:pt x="21683" y="15251"/>
                    <a:pt x="21691" y="15239"/>
                    <a:pt x="21695" y="15223"/>
                  </a:cubicBezTo>
                  <a:lnTo>
                    <a:pt x="21695" y="15220"/>
                  </a:lnTo>
                  <a:lnTo>
                    <a:pt x="21992" y="14511"/>
                  </a:lnTo>
                  <a:cubicBezTo>
                    <a:pt x="22447" y="13417"/>
                    <a:pt x="21930" y="12155"/>
                    <a:pt x="20849" y="11701"/>
                  </a:cubicBezTo>
                  <a:cubicBezTo>
                    <a:pt x="20755" y="11662"/>
                    <a:pt x="20661" y="11631"/>
                    <a:pt x="20567" y="11603"/>
                  </a:cubicBezTo>
                  <a:lnTo>
                    <a:pt x="20567" y="11055"/>
                  </a:lnTo>
                  <a:cubicBezTo>
                    <a:pt x="20567" y="11027"/>
                    <a:pt x="20570" y="11000"/>
                    <a:pt x="20570" y="10969"/>
                  </a:cubicBezTo>
                  <a:cubicBezTo>
                    <a:pt x="20570" y="10941"/>
                    <a:pt x="20570" y="10918"/>
                    <a:pt x="20567" y="10890"/>
                  </a:cubicBezTo>
                  <a:lnTo>
                    <a:pt x="20570" y="10318"/>
                  </a:lnTo>
                  <a:cubicBezTo>
                    <a:pt x="20661" y="10294"/>
                    <a:pt x="20751" y="10263"/>
                    <a:pt x="20840" y="10224"/>
                  </a:cubicBezTo>
                  <a:cubicBezTo>
                    <a:pt x="21370" y="10005"/>
                    <a:pt x="21785" y="9593"/>
                    <a:pt x="22004" y="9064"/>
                  </a:cubicBezTo>
                  <a:cubicBezTo>
                    <a:pt x="22223" y="8531"/>
                    <a:pt x="22223" y="7947"/>
                    <a:pt x="22004" y="7419"/>
                  </a:cubicBezTo>
                  <a:lnTo>
                    <a:pt x="21357" y="5847"/>
                  </a:lnTo>
                  <a:cubicBezTo>
                    <a:pt x="21016" y="5020"/>
                    <a:pt x="20212" y="4520"/>
                    <a:pt x="19367" y="4520"/>
                  </a:cubicBezTo>
                  <a:cubicBezTo>
                    <a:pt x="19097" y="4520"/>
                    <a:pt x="18822" y="4571"/>
                    <a:pt x="18556" y="4680"/>
                  </a:cubicBezTo>
                  <a:cubicBezTo>
                    <a:pt x="18552" y="4680"/>
                    <a:pt x="18552" y="4684"/>
                    <a:pt x="18549" y="4684"/>
                  </a:cubicBezTo>
                  <a:cubicBezTo>
                    <a:pt x="18462" y="4719"/>
                    <a:pt x="18377" y="4762"/>
                    <a:pt x="18298" y="4809"/>
                  </a:cubicBezTo>
                  <a:lnTo>
                    <a:pt x="17921" y="4433"/>
                  </a:lnTo>
                  <a:cubicBezTo>
                    <a:pt x="17898" y="4406"/>
                    <a:pt x="17874" y="4382"/>
                    <a:pt x="17851" y="4355"/>
                  </a:cubicBezTo>
                  <a:cubicBezTo>
                    <a:pt x="17827" y="4335"/>
                    <a:pt x="17804" y="4312"/>
                    <a:pt x="17784" y="4292"/>
                  </a:cubicBezTo>
                  <a:lnTo>
                    <a:pt x="17389" y="3896"/>
                  </a:lnTo>
                  <a:cubicBezTo>
                    <a:pt x="17436" y="3815"/>
                    <a:pt x="17475" y="3732"/>
                    <a:pt x="17511" y="3645"/>
                  </a:cubicBezTo>
                  <a:cubicBezTo>
                    <a:pt x="17968" y="2553"/>
                    <a:pt x="17451" y="1291"/>
                    <a:pt x="16355" y="833"/>
                  </a:cubicBezTo>
                  <a:lnTo>
                    <a:pt x="15641" y="535"/>
                  </a:lnTo>
                  <a:cubicBezTo>
                    <a:pt x="15598" y="515"/>
                    <a:pt x="15551" y="495"/>
                    <a:pt x="15500" y="476"/>
                  </a:cubicBezTo>
                  <a:lnTo>
                    <a:pt x="15496" y="476"/>
                  </a:lnTo>
                  <a:lnTo>
                    <a:pt x="14791" y="182"/>
                  </a:lnTo>
                  <a:cubicBezTo>
                    <a:pt x="14523" y="69"/>
                    <a:pt x="14240" y="12"/>
                    <a:pt x="13957" y="12"/>
                  </a:cubicBezTo>
                  <a:cubicBezTo>
                    <a:pt x="13681" y="12"/>
                    <a:pt x="13405" y="66"/>
                    <a:pt x="13142" y="174"/>
                  </a:cubicBezTo>
                  <a:cubicBezTo>
                    <a:pt x="12609" y="390"/>
                    <a:pt x="12194" y="805"/>
                    <a:pt x="11974" y="1334"/>
                  </a:cubicBezTo>
                  <a:cubicBezTo>
                    <a:pt x="11939" y="1424"/>
                    <a:pt x="11907" y="1514"/>
                    <a:pt x="11884" y="1605"/>
                  </a:cubicBezTo>
                  <a:lnTo>
                    <a:pt x="10599" y="1600"/>
                  </a:lnTo>
                  <a:cubicBezTo>
                    <a:pt x="10576" y="1511"/>
                    <a:pt x="10544" y="1424"/>
                    <a:pt x="10509" y="1338"/>
                  </a:cubicBezTo>
                  <a:cubicBezTo>
                    <a:pt x="10294" y="805"/>
                    <a:pt x="9882" y="390"/>
                    <a:pt x="9349" y="171"/>
                  </a:cubicBezTo>
                  <a:cubicBezTo>
                    <a:pt x="9081" y="57"/>
                    <a:pt x="8799" y="0"/>
                    <a:pt x="8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9" name="Google Shape;699;p35"/>
            <p:cNvGrpSpPr/>
            <p:nvPr/>
          </p:nvGrpSpPr>
          <p:grpSpPr>
            <a:xfrm>
              <a:off x="5510836" y="991509"/>
              <a:ext cx="759719" cy="759719"/>
              <a:chOff x="1368075" y="1017775"/>
              <a:chExt cx="487875" cy="487875"/>
            </a:xfrm>
          </p:grpSpPr>
          <p:sp>
            <p:nvSpPr>
              <p:cNvPr id="700" name="Google Shape;700;p35"/>
              <p:cNvSpPr/>
              <p:nvPr/>
            </p:nvSpPr>
            <p:spPr>
              <a:xfrm>
                <a:off x="1475225" y="1141725"/>
                <a:ext cx="273575" cy="24075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9630" extrusionOk="0">
                    <a:moveTo>
                      <a:pt x="5489" y="1"/>
                    </a:moveTo>
                    <a:cubicBezTo>
                      <a:pt x="3592" y="1"/>
                      <a:pt x="1792" y="1115"/>
                      <a:pt x="1034" y="2976"/>
                    </a:cubicBezTo>
                    <a:cubicBezTo>
                      <a:pt x="0" y="5408"/>
                      <a:pt x="1155" y="8234"/>
                      <a:pt x="3617" y="9268"/>
                    </a:cubicBezTo>
                    <a:cubicBezTo>
                      <a:pt x="4218" y="9513"/>
                      <a:pt x="4839" y="9629"/>
                      <a:pt x="5450" y="9629"/>
                    </a:cubicBezTo>
                    <a:cubicBezTo>
                      <a:pt x="7340" y="9629"/>
                      <a:pt x="9128" y="8515"/>
                      <a:pt x="9909" y="6654"/>
                    </a:cubicBezTo>
                    <a:cubicBezTo>
                      <a:pt x="10943" y="4222"/>
                      <a:pt x="9757" y="1395"/>
                      <a:pt x="7326" y="362"/>
                    </a:cubicBezTo>
                    <a:cubicBezTo>
                      <a:pt x="6724" y="117"/>
                      <a:pt x="6102" y="1"/>
                      <a:pt x="54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5"/>
              <p:cNvSpPr/>
              <p:nvPr/>
            </p:nvSpPr>
            <p:spPr>
              <a:xfrm>
                <a:off x="1523850" y="1282275"/>
                <a:ext cx="64625" cy="569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276" extrusionOk="0">
                    <a:moveTo>
                      <a:pt x="1295" y="1"/>
                    </a:moveTo>
                    <a:cubicBezTo>
                      <a:pt x="850" y="1"/>
                      <a:pt x="427" y="263"/>
                      <a:pt x="244" y="698"/>
                    </a:cubicBezTo>
                    <a:cubicBezTo>
                      <a:pt x="1" y="1275"/>
                      <a:pt x="274" y="1944"/>
                      <a:pt x="852" y="2187"/>
                    </a:cubicBezTo>
                    <a:cubicBezTo>
                      <a:pt x="995" y="2247"/>
                      <a:pt x="1144" y="2276"/>
                      <a:pt x="1290" y="2276"/>
                    </a:cubicBezTo>
                    <a:cubicBezTo>
                      <a:pt x="1735" y="2276"/>
                      <a:pt x="2158" y="2013"/>
                      <a:pt x="2341" y="1579"/>
                    </a:cubicBezTo>
                    <a:cubicBezTo>
                      <a:pt x="2584" y="1002"/>
                      <a:pt x="2311" y="333"/>
                      <a:pt x="1733" y="90"/>
                    </a:cubicBezTo>
                    <a:cubicBezTo>
                      <a:pt x="1590" y="29"/>
                      <a:pt x="1441" y="1"/>
                      <a:pt x="12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5"/>
              <p:cNvSpPr/>
              <p:nvPr/>
            </p:nvSpPr>
            <p:spPr>
              <a:xfrm>
                <a:off x="1536775" y="1174550"/>
                <a:ext cx="106400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738" extrusionOk="0">
                    <a:moveTo>
                      <a:pt x="2120" y="1"/>
                    </a:moveTo>
                    <a:cubicBezTo>
                      <a:pt x="1391" y="1"/>
                      <a:pt x="694" y="435"/>
                      <a:pt x="395" y="1146"/>
                    </a:cubicBezTo>
                    <a:cubicBezTo>
                      <a:pt x="0" y="2089"/>
                      <a:pt x="456" y="3183"/>
                      <a:pt x="1398" y="3578"/>
                    </a:cubicBezTo>
                    <a:cubicBezTo>
                      <a:pt x="1639" y="3686"/>
                      <a:pt x="1889" y="3738"/>
                      <a:pt x="2134" y="3738"/>
                    </a:cubicBezTo>
                    <a:cubicBezTo>
                      <a:pt x="2853" y="3738"/>
                      <a:pt x="3536" y="3300"/>
                      <a:pt x="3830" y="2575"/>
                    </a:cubicBezTo>
                    <a:cubicBezTo>
                      <a:pt x="4256" y="1633"/>
                      <a:pt x="3800" y="538"/>
                      <a:pt x="2827" y="143"/>
                    </a:cubicBezTo>
                    <a:cubicBezTo>
                      <a:pt x="2596" y="46"/>
                      <a:pt x="2356" y="1"/>
                      <a:pt x="21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5"/>
              <p:cNvSpPr/>
              <p:nvPr/>
            </p:nvSpPr>
            <p:spPr>
              <a:xfrm>
                <a:off x="1599850" y="1271625"/>
                <a:ext cx="88150" cy="77450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098" extrusionOk="0">
                    <a:moveTo>
                      <a:pt x="1781" y="1"/>
                    </a:moveTo>
                    <a:cubicBezTo>
                      <a:pt x="1170" y="1"/>
                      <a:pt x="587" y="367"/>
                      <a:pt x="334" y="941"/>
                    </a:cubicBezTo>
                    <a:cubicBezTo>
                      <a:pt x="0" y="1731"/>
                      <a:pt x="395" y="2643"/>
                      <a:pt x="1186" y="2978"/>
                    </a:cubicBezTo>
                    <a:cubicBezTo>
                      <a:pt x="1370" y="3059"/>
                      <a:pt x="1563" y="3097"/>
                      <a:pt x="1755" y="3097"/>
                    </a:cubicBezTo>
                    <a:cubicBezTo>
                      <a:pt x="2354" y="3097"/>
                      <a:pt x="2938" y="2725"/>
                      <a:pt x="3192" y="2127"/>
                    </a:cubicBezTo>
                    <a:cubicBezTo>
                      <a:pt x="3526" y="1336"/>
                      <a:pt x="3131" y="455"/>
                      <a:pt x="2371" y="121"/>
                    </a:cubicBezTo>
                    <a:cubicBezTo>
                      <a:pt x="2178" y="39"/>
                      <a:pt x="1978" y="1"/>
                      <a:pt x="17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5"/>
              <p:cNvSpPr/>
              <p:nvPr/>
            </p:nvSpPr>
            <p:spPr>
              <a:xfrm>
                <a:off x="1655300" y="1212200"/>
                <a:ext cx="51700" cy="45075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803" extrusionOk="0">
                    <a:moveTo>
                      <a:pt x="1033" y="1"/>
                    </a:moveTo>
                    <a:cubicBezTo>
                      <a:pt x="682" y="1"/>
                      <a:pt x="352" y="207"/>
                      <a:pt x="214" y="552"/>
                    </a:cubicBezTo>
                    <a:cubicBezTo>
                      <a:pt x="1" y="1008"/>
                      <a:pt x="214" y="1525"/>
                      <a:pt x="700" y="1738"/>
                    </a:cubicBezTo>
                    <a:cubicBezTo>
                      <a:pt x="810" y="1782"/>
                      <a:pt x="924" y="1803"/>
                      <a:pt x="1036" y="1803"/>
                    </a:cubicBezTo>
                    <a:cubicBezTo>
                      <a:pt x="1387" y="1803"/>
                      <a:pt x="1717" y="1597"/>
                      <a:pt x="1855" y="1251"/>
                    </a:cubicBezTo>
                    <a:cubicBezTo>
                      <a:pt x="2068" y="795"/>
                      <a:pt x="1855" y="248"/>
                      <a:pt x="1369" y="66"/>
                    </a:cubicBezTo>
                    <a:cubicBezTo>
                      <a:pt x="1258" y="22"/>
                      <a:pt x="1145" y="1"/>
                      <a:pt x="10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5"/>
              <p:cNvSpPr/>
              <p:nvPr/>
            </p:nvSpPr>
            <p:spPr>
              <a:xfrm>
                <a:off x="1475225" y="1125675"/>
                <a:ext cx="273575" cy="27282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0913" fill="none" extrusionOk="0">
                    <a:moveTo>
                      <a:pt x="9909" y="7296"/>
                    </a:moveTo>
                    <a:cubicBezTo>
                      <a:pt x="8876" y="9758"/>
                      <a:pt x="6079" y="10913"/>
                      <a:pt x="3617" y="9910"/>
                    </a:cubicBezTo>
                    <a:cubicBezTo>
                      <a:pt x="1155" y="8876"/>
                      <a:pt x="0" y="6050"/>
                      <a:pt x="1034" y="3618"/>
                    </a:cubicBezTo>
                    <a:cubicBezTo>
                      <a:pt x="2037" y="1156"/>
                      <a:pt x="4864" y="1"/>
                      <a:pt x="7326" y="1004"/>
                    </a:cubicBezTo>
                    <a:cubicBezTo>
                      <a:pt x="9757" y="2037"/>
                      <a:pt x="10943" y="4864"/>
                      <a:pt x="9909" y="729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5"/>
              <p:cNvSpPr/>
              <p:nvPr/>
            </p:nvSpPr>
            <p:spPr>
              <a:xfrm>
                <a:off x="1658350" y="1027650"/>
                <a:ext cx="5095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4926" fill="none" extrusionOk="0">
                    <a:moveTo>
                      <a:pt x="1" y="4925"/>
                    </a:moveTo>
                    <a:lnTo>
                      <a:pt x="2037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5"/>
              <p:cNvSpPr/>
              <p:nvPr/>
            </p:nvSpPr>
            <p:spPr>
              <a:xfrm>
                <a:off x="1688000" y="101855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0" y="0"/>
                    </a:moveTo>
                    <a:lnTo>
                      <a:pt x="1733" y="73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5"/>
              <p:cNvSpPr/>
              <p:nvPr/>
            </p:nvSpPr>
            <p:spPr>
              <a:xfrm>
                <a:off x="1722950" y="1165200"/>
                <a:ext cx="12387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38" fill="none" extrusionOk="0">
                    <a:moveTo>
                      <a:pt x="0" y="2037"/>
                    </a:moveTo>
                    <a:lnTo>
                      <a:pt x="4955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5"/>
              <p:cNvSpPr/>
              <p:nvPr/>
            </p:nvSpPr>
            <p:spPr>
              <a:xfrm>
                <a:off x="1837675" y="1143175"/>
                <a:ext cx="1827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764" fill="none" extrusionOk="0">
                    <a:moveTo>
                      <a:pt x="1" y="0"/>
                    </a:moveTo>
                    <a:lnTo>
                      <a:pt x="730" y="176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5"/>
              <p:cNvSpPr/>
              <p:nvPr/>
            </p:nvSpPr>
            <p:spPr>
              <a:xfrm>
                <a:off x="1722950" y="13080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0" y="1"/>
                    </a:moveTo>
                    <a:lnTo>
                      <a:pt x="4955" y="2068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5"/>
              <p:cNvSpPr/>
              <p:nvPr/>
            </p:nvSpPr>
            <p:spPr>
              <a:xfrm>
                <a:off x="1837675" y="1337700"/>
                <a:ext cx="17525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733" fill="none" extrusionOk="0">
                    <a:moveTo>
                      <a:pt x="700" y="0"/>
                    </a:moveTo>
                    <a:lnTo>
                      <a:pt x="1" y="173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5"/>
              <p:cNvSpPr/>
              <p:nvPr/>
            </p:nvSpPr>
            <p:spPr>
              <a:xfrm>
                <a:off x="1657600" y="1373400"/>
                <a:ext cx="50925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4956" fill="none" extrusionOk="0">
                    <a:moveTo>
                      <a:pt x="0" y="1"/>
                    </a:moveTo>
                    <a:lnTo>
                      <a:pt x="2037" y="495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5"/>
              <p:cNvSpPr/>
              <p:nvPr/>
            </p:nvSpPr>
            <p:spPr>
              <a:xfrm>
                <a:off x="1687225" y="1488150"/>
                <a:ext cx="433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00" fill="none" extrusionOk="0">
                    <a:moveTo>
                      <a:pt x="1733" y="1"/>
                    </a:moveTo>
                    <a:lnTo>
                      <a:pt x="1" y="70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5"/>
              <p:cNvSpPr/>
              <p:nvPr/>
            </p:nvSpPr>
            <p:spPr>
              <a:xfrm>
                <a:off x="1513975" y="1373400"/>
                <a:ext cx="5170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26" fill="none" extrusionOk="0">
                    <a:moveTo>
                      <a:pt x="2067" y="1"/>
                    </a:moveTo>
                    <a:lnTo>
                      <a:pt x="0" y="492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5"/>
              <p:cNvSpPr/>
              <p:nvPr/>
            </p:nvSpPr>
            <p:spPr>
              <a:xfrm>
                <a:off x="1492700" y="148740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1733" y="73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5"/>
              <p:cNvSpPr/>
              <p:nvPr/>
            </p:nvSpPr>
            <p:spPr>
              <a:xfrm>
                <a:off x="1377200" y="1308050"/>
                <a:ext cx="1231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2038" fill="none" extrusionOk="0">
                    <a:moveTo>
                      <a:pt x="4924" y="1"/>
                    </a:moveTo>
                    <a:lnTo>
                      <a:pt x="0" y="203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5"/>
              <p:cNvSpPr/>
              <p:nvPr/>
            </p:nvSpPr>
            <p:spPr>
              <a:xfrm>
                <a:off x="1368075" y="1336925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730" y="176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5"/>
              <p:cNvSpPr/>
              <p:nvPr/>
            </p:nvSpPr>
            <p:spPr>
              <a:xfrm>
                <a:off x="1377200" y="11644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4955" y="2067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5"/>
              <p:cNvSpPr/>
              <p:nvPr/>
            </p:nvSpPr>
            <p:spPr>
              <a:xfrm>
                <a:off x="1368075" y="1142400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0" y="1764"/>
                    </a:moveTo>
                    <a:lnTo>
                      <a:pt x="73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5"/>
              <p:cNvSpPr/>
              <p:nvPr/>
            </p:nvSpPr>
            <p:spPr>
              <a:xfrm>
                <a:off x="1514725" y="1026900"/>
                <a:ext cx="5170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56" fill="none" extrusionOk="0">
                    <a:moveTo>
                      <a:pt x="2068" y="495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5"/>
              <p:cNvSpPr/>
              <p:nvPr/>
            </p:nvSpPr>
            <p:spPr>
              <a:xfrm>
                <a:off x="1493450" y="1017775"/>
                <a:ext cx="4335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31" fill="none" extrusionOk="0">
                    <a:moveTo>
                      <a:pt x="1" y="730"/>
                    </a:moveTo>
                    <a:lnTo>
                      <a:pt x="1733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5"/>
              <p:cNvSpPr/>
              <p:nvPr/>
            </p:nvSpPr>
            <p:spPr>
              <a:xfrm>
                <a:off x="1612000" y="1062625"/>
                <a:ext cx="77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62" fill="none" extrusionOk="0">
                    <a:moveTo>
                      <a:pt x="0" y="3161"/>
                    </a:moveTo>
                    <a:lnTo>
                      <a:pt x="31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5"/>
              <p:cNvSpPr/>
              <p:nvPr/>
            </p:nvSpPr>
            <p:spPr>
              <a:xfrm>
                <a:off x="1589200" y="1062625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" y="0"/>
                    </a:moveTo>
                    <a:lnTo>
                      <a:pt x="1885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5"/>
              <p:cNvSpPr/>
              <p:nvPr/>
            </p:nvSpPr>
            <p:spPr>
              <a:xfrm>
                <a:off x="1697100" y="1121125"/>
                <a:ext cx="56275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2250" fill="none" extrusionOk="0">
                    <a:moveTo>
                      <a:pt x="1" y="2250"/>
                    </a:moveTo>
                    <a:lnTo>
                      <a:pt x="225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5"/>
              <p:cNvSpPr/>
              <p:nvPr/>
            </p:nvSpPr>
            <p:spPr>
              <a:xfrm>
                <a:off x="1736625" y="1105175"/>
                <a:ext cx="334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08" fill="none" extrusionOk="0">
                    <a:moveTo>
                      <a:pt x="0" y="0"/>
                    </a:moveTo>
                    <a:lnTo>
                      <a:pt x="1338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5"/>
              <p:cNvSpPr/>
              <p:nvPr/>
            </p:nvSpPr>
            <p:spPr>
              <a:xfrm>
                <a:off x="1732050" y="1262475"/>
                <a:ext cx="79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1" fill="none" extrusionOk="0">
                    <a:moveTo>
                      <a:pt x="1" y="0"/>
                    </a:moveTo>
                    <a:lnTo>
                      <a:pt x="3162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5"/>
              <p:cNvSpPr/>
              <p:nvPr/>
            </p:nvSpPr>
            <p:spPr>
              <a:xfrm>
                <a:off x="1811100" y="123890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"/>
                    </a:moveTo>
                    <a:lnTo>
                      <a:pt x="0" y="188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35"/>
              <p:cNvSpPr/>
              <p:nvPr/>
            </p:nvSpPr>
            <p:spPr>
              <a:xfrm>
                <a:off x="1696350" y="1347575"/>
                <a:ext cx="5625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50" fill="none" extrusionOk="0">
                    <a:moveTo>
                      <a:pt x="0" y="0"/>
                    </a:moveTo>
                    <a:lnTo>
                      <a:pt x="2250" y="225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5"/>
              <p:cNvSpPr/>
              <p:nvPr/>
            </p:nvSpPr>
            <p:spPr>
              <a:xfrm>
                <a:off x="1735850" y="1387100"/>
                <a:ext cx="3347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08" fill="none" extrusionOk="0">
                    <a:moveTo>
                      <a:pt x="1338" y="0"/>
                    </a:moveTo>
                    <a:lnTo>
                      <a:pt x="1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35"/>
              <p:cNvSpPr/>
              <p:nvPr/>
            </p:nvSpPr>
            <p:spPr>
              <a:xfrm>
                <a:off x="1611250" y="1382525"/>
                <a:ext cx="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162" fill="none" extrusionOk="0">
                    <a:moveTo>
                      <a:pt x="0" y="1"/>
                    </a:moveTo>
                    <a:lnTo>
                      <a:pt x="0" y="3162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35"/>
              <p:cNvSpPr/>
              <p:nvPr/>
            </p:nvSpPr>
            <p:spPr>
              <a:xfrm>
                <a:off x="1587675" y="1461550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885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5"/>
              <p:cNvSpPr/>
              <p:nvPr/>
            </p:nvSpPr>
            <p:spPr>
              <a:xfrm>
                <a:off x="1470650" y="1346825"/>
                <a:ext cx="55500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19" fill="none" extrusionOk="0">
                    <a:moveTo>
                      <a:pt x="2220" y="0"/>
                    </a:moveTo>
                    <a:lnTo>
                      <a:pt x="1" y="2219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5"/>
              <p:cNvSpPr/>
              <p:nvPr/>
            </p:nvSpPr>
            <p:spPr>
              <a:xfrm>
                <a:off x="1453950" y="1385575"/>
                <a:ext cx="3270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38" fill="none" extrusionOk="0">
                    <a:moveTo>
                      <a:pt x="1307" y="1338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5"/>
              <p:cNvSpPr/>
              <p:nvPr/>
            </p:nvSpPr>
            <p:spPr>
              <a:xfrm>
                <a:off x="1412150" y="1260950"/>
                <a:ext cx="7980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1" fill="none" extrusionOk="0">
                    <a:moveTo>
                      <a:pt x="3192" y="31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5"/>
              <p:cNvSpPr/>
              <p:nvPr/>
            </p:nvSpPr>
            <p:spPr>
              <a:xfrm>
                <a:off x="1412150" y="123815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88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5"/>
              <p:cNvSpPr/>
              <p:nvPr/>
            </p:nvSpPr>
            <p:spPr>
              <a:xfrm>
                <a:off x="1471425" y="1120375"/>
                <a:ext cx="5550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50" fill="none" extrusionOk="0">
                    <a:moveTo>
                      <a:pt x="2219" y="224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5"/>
              <p:cNvSpPr/>
              <p:nvPr/>
            </p:nvSpPr>
            <p:spPr>
              <a:xfrm>
                <a:off x="1454700" y="1103650"/>
                <a:ext cx="3345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8" fill="none" extrusionOk="0">
                    <a:moveTo>
                      <a:pt x="1" y="1338"/>
                    </a:moveTo>
                    <a:lnTo>
                      <a:pt x="1338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5"/>
              <p:cNvSpPr/>
              <p:nvPr/>
            </p:nvSpPr>
            <p:spPr>
              <a:xfrm>
                <a:off x="1523850" y="1278425"/>
                <a:ext cx="64625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85" fill="none" extrusionOk="0">
                    <a:moveTo>
                      <a:pt x="2341" y="1733"/>
                    </a:moveTo>
                    <a:cubicBezTo>
                      <a:pt x="2098" y="2311"/>
                      <a:pt x="1429" y="2584"/>
                      <a:pt x="852" y="2341"/>
                    </a:cubicBezTo>
                    <a:cubicBezTo>
                      <a:pt x="274" y="2098"/>
                      <a:pt x="1" y="1429"/>
                      <a:pt x="244" y="852"/>
                    </a:cubicBezTo>
                    <a:cubicBezTo>
                      <a:pt x="487" y="274"/>
                      <a:pt x="1156" y="0"/>
                      <a:pt x="1733" y="244"/>
                    </a:cubicBezTo>
                    <a:cubicBezTo>
                      <a:pt x="2311" y="487"/>
                      <a:pt x="2584" y="1156"/>
                      <a:pt x="2341" y="17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35"/>
              <p:cNvSpPr/>
              <p:nvPr/>
            </p:nvSpPr>
            <p:spPr>
              <a:xfrm>
                <a:off x="1536775" y="1168250"/>
                <a:ext cx="106400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256" fill="none" extrusionOk="0">
                    <a:moveTo>
                      <a:pt x="3830" y="2827"/>
                    </a:moveTo>
                    <a:cubicBezTo>
                      <a:pt x="3435" y="3800"/>
                      <a:pt x="2341" y="4256"/>
                      <a:pt x="1398" y="3830"/>
                    </a:cubicBezTo>
                    <a:cubicBezTo>
                      <a:pt x="456" y="3435"/>
                      <a:pt x="0" y="2341"/>
                      <a:pt x="395" y="1398"/>
                    </a:cubicBezTo>
                    <a:cubicBezTo>
                      <a:pt x="791" y="456"/>
                      <a:pt x="1885" y="0"/>
                      <a:pt x="2827" y="395"/>
                    </a:cubicBezTo>
                    <a:cubicBezTo>
                      <a:pt x="3800" y="790"/>
                      <a:pt x="4256" y="1885"/>
                      <a:pt x="3830" y="282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35"/>
              <p:cNvSpPr/>
              <p:nvPr/>
            </p:nvSpPr>
            <p:spPr>
              <a:xfrm>
                <a:off x="1599850" y="1266275"/>
                <a:ext cx="88150" cy="88175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527" fill="none" extrusionOk="0">
                    <a:moveTo>
                      <a:pt x="3192" y="2341"/>
                    </a:moveTo>
                    <a:cubicBezTo>
                      <a:pt x="2857" y="3131"/>
                      <a:pt x="1945" y="3526"/>
                      <a:pt x="1186" y="3192"/>
                    </a:cubicBezTo>
                    <a:cubicBezTo>
                      <a:pt x="395" y="2857"/>
                      <a:pt x="0" y="1945"/>
                      <a:pt x="334" y="1155"/>
                    </a:cubicBezTo>
                    <a:cubicBezTo>
                      <a:pt x="669" y="395"/>
                      <a:pt x="1581" y="0"/>
                      <a:pt x="2371" y="335"/>
                    </a:cubicBezTo>
                    <a:cubicBezTo>
                      <a:pt x="3131" y="669"/>
                      <a:pt x="3526" y="1550"/>
                      <a:pt x="3192" y="234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5"/>
              <p:cNvSpPr/>
              <p:nvPr/>
            </p:nvSpPr>
            <p:spPr>
              <a:xfrm>
                <a:off x="1655300" y="1209275"/>
                <a:ext cx="5170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38" fill="none" extrusionOk="0">
                    <a:moveTo>
                      <a:pt x="1855" y="1368"/>
                    </a:moveTo>
                    <a:cubicBezTo>
                      <a:pt x="1673" y="1824"/>
                      <a:pt x="1156" y="2037"/>
                      <a:pt x="700" y="1855"/>
                    </a:cubicBezTo>
                    <a:cubicBezTo>
                      <a:pt x="214" y="1642"/>
                      <a:pt x="1" y="1125"/>
                      <a:pt x="214" y="669"/>
                    </a:cubicBezTo>
                    <a:cubicBezTo>
                      <a:pt x="396" y="213"/>
                      <a:pt x="913" y="1"/>
                      <a:pt x="1369" y="183"/>
                    </a:cubicBezTo>
                    <a:cubicBezTo>
                      <a:pt x="1855" y="365"/>
                      <a:pt x="2068" y="912"/>
                      <a:pt x="1855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36A63547-D805-8694-84C5-73FC77771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100" y="3984124"/>
            <a:ext cx="5397900" cy="892675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By,</a:t>
            </a:r>
          </a:p>
          <a:p>
            <a:r>
              <a:rPr lang="en-US" dirty="0">
                <a:latin typeface="Bookman Old Style" panose="02050604050505020204" pitchFamily="18" charset="0"/>
              </a:rPr>
              <a:t>Anirudh Veliyur(20CHE191)</a:t>
            </a:r>
          </a:p>
          <a:p>
            <a:r>
              <a:rPr lang="en-US" dirty="0" err="1">
                <a:latin typeface="Bookman Old Style" panose="02050604050505020204" pitchFamily="18" charset="0"/>
              </a:rPr>
              <a:t>Shauryaraj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Jilkar</a:t>
            </a:r>
            <a:r>
              <a:rPr lang="en-US" dirty="0">
                <a:latin typeface="Bookman Old Style" panose="02050604050505020204" pitchFamily="18" charset="0"/>
              </a:rPr>
              <a:t>(20CHE172)</a:t>
            </a:r>
            <a:endParaRPr lang="en-IN" dirty="0"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BBD951-6A38-683C-475B-A57E928D2908}"/>
              </a:ext>
            </a:extLst>
          </p:cNvPr>
          <p:cNvSpPr txBox="1"/>
          <p:nvPr/>
        </p:nvSpPr>
        <p:spPr>
          <a:xfrm>
            <a:off x="895814" y="29959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latin typeface="Century Gothic" panose="020B0502020202020204" pitchFamily="34" charset="0"/>
              </a:rPr>
              <a:t>Enzymatic data from Michaelis-Menten Plot</a:t>
            </a:r>
            <a:endParaRPr lang="en-IN" u="sng" dirty="0">
              <a:latin typeface="Century Gothic" panose="020B0502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B51A572-F888-F41B-6A64-3B2B0F7AD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040274"/>
              </p:ext>
            </p:extLst>
          </p:nvPr>
        </p:nvGraphicFramePr>
        <p:xfrm>
          <a:off x="895814" y="745815"/>
          <a:ext cx="5485935" cy="2011680"/>
        </p:xfrm>
        <a:graphic>
          <a:graphicData uri="http://schemas.openxmlformats.org/drawingml/2006/table">
            <a:tbl>
              <a:tblPr>
                <a:tableStyleId>{AA519BE7-7DB4-4C82-94F6-0A433C03BE7F}</a:tableStyleId>
              </a:tblPr>
              <a:tblGrid>
                <a:gridCol w="1303172">
                  <a:extLst>
                    <a:ext uri="{9D8B030D-6E8A-4147-A177-3AD203B41FA5}">
                      <a16:colId xmlns:a16="http://schemas.microsoft.com/office/drawing/2014/main" val="3431377106"/>
                    </a:ext>
                  </a:extLst>
                </a:gridCol>
                <a:gridCol w="1177059">
                  <a:extLst>
                    <a:ext uri="{9D8B030D-6E8A-4147-A177-3AD203B41FA5}">
                      <a16:colId xmlns:a16="http://schemas.microsoft.com/office/drawing/2014/main" val="4101606537"/>
                    </a:ext>
                  </a:extLst>
                </a:gridCol>
                <a:gridCol w="2101891">
                  <a:extLst>
                    <a:ext uri="{9D8B030D-6E8A-4147-A177-3AD203B41FA5}">
                      <a16:colId xmlns:a16="http://schemas.microsoft.com/office/drawing/2014/main" val="633783122"/>
                    </a:ext>
                  </a:extLst>
                </a:gridCol>
                <a:gridCol w="903813">
                  <a:extLst>
                    <a:ext uri="{9D8B030D-6E8A-4147-A177-3AD203B41FA5}">
                      <a16:colId xmlns:a16="http://schemas.microsoft.com/office/drawing/2014/main" val="3833474217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Data set 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Himalaya" panose="01010100010101010101" pitchFamily="2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Microsoft Himalaya" panose="01010100010101010101" pitchFamily="2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Himalaya" panose="01010100010101010101" pitchFamily="2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Microsoft Himalaya" panose="01010100010101010101" pitchFamily="2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15388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[NTP]tot, </a:t>
                      </a:r>
                      <a:r>
                        <a:rPr lang="el-GR" sz="1200" u="none" strike="noStrike">
                          <a:effectLst/>
                        </a:rPr>
                        <a:t>μ</a:t>
                      </a:r>
                      <a:r>
                        <a:rPr lang="en-IN" sz="1400" u="none" strike="noStrike">
                          <a:effectLst/>
                        </a:rPr>
                        <a:t>M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Microsoft Himalaya" panose="01010100010101010101" pitchFamily="2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[</a:t>
                      </a:r>
                      <a:r>
                        <a:rPr lang="en-IN" sz="1400" u="none" strike="noStrike" dirty="0" err="1">
                          <a:effectLst/>
                        </a:rPr>
                        <a:t>Enz</a:t>
                      </a:r>
                      <a:r>
                        <a:rPr lang="en-IN" sz="1400" u="none" strike="noStrike" dirty="0">
                          <a:effectLst/>
                        </a:rPr>
                        <a:t>]tot, </a:t>
                      </a:r>
                      <a:r>
                        <a:rPr lang="el-GR" sz="1400" u="none" strike="noStrike" dirty="0">
                          <a:effectLst/>
                        </a:rPr>
                        <a:t>μ</a:t>
                      </a:r>
                      <a:r>
                        <a:rPr lang="en-IN" sz="1400" u="none" strike="noStrike" dirty="0">
                          <a:effectLst/>
                        </a:rPr>
                        <a:t>M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Himalaya" panose="01010100010101010101" pitchFamily="2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Velocity, </a:t>
                      </a:r>
                      <a:r>
                        <a:rPr lang="el-GR" sz="1400" u="none" strike="noStrike" dirty="0">
                          <a:effectLst/>
                        </a:rPr>
                        <a:t>μ</a:t>
                      </a:r>
                      <a:r>
                        <a:rPr lang="en-IN" sz="1400" u="none" strike="noStrike" dirty="0">
                          <a:effectLst/>
                        </a:rPr>
                        <a:t>M·∙min-­‐1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Himalaya" panose="01010100010101010101" pitchFamily="2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[NTP]/Vel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Microsoft Himalaya" panose="01010100010101010101" pitchFamily="2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58896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0.02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Himalaya" panose="01010100010101010101" pitchFamily="2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0.08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Himalaya" panose="01010100010101010101" pitchFamily="2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0.67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Microsoft Himalaya" panose="01010100010101010101" pitchFamily="2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0.029851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Microsoft Himalaya" panose="01010100010101010101" pitchFamily="2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25222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0.04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Microsoft Himalaya" panose="01010100010101010101" pitchFamily="2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0.08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Himalaya" panose="01010100010101010101" pitchFamily="2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1.31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Himalaya" panose="01010100010101010101" pitchFamily="2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0.030534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Microsoft Himalaya" panose="01010100010101010101" pitchFamily="2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34695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0.06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Microsoft Himalaya" panose="01010100010101010101" pitchFamily="2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0.08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Himalaya" panose="01010100010101010101" pitchFamily="2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1.9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Himalaya" panose="01010100010101010101" pitchFamily="2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0.031579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Microsoft Himalaya" panose="01010100010101010101" pitchFamily="2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244095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0.08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Microsoft Himalaya" panose="01010100010101010101" pitchFamily="2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0.08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Microsoft Himalaya" panose="01010100010101010101" pitchFamily="2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2.25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Himalaya" panose="01010100010101010101" pitchFamily="2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0.035556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Himalaya" panose="01010100010101010101" pitchFamily="2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43397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0.12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Microsoft Himalaya" panose="01010100010101010101" pitchFamily="2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0.08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Microsoft Himalaya" panose="01010100010101010101" pitchFamily="2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2.49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Himalaya" panose="01010100010101010101" pitchFamily="2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0.048193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Himalaya" panose="01010100010101010101" pitchFamily="2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007715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0.16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Microsoft Himalaya" panose="01010100010101010101" pitchFamily="2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0.08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Microsoft Himalaya" panose="01010100010101010101" pitchFamily="2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2.83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Himalaya" panose="01010100010101010101" pitchFamily="2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0.056537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Himalaya" panose="01010100010101010101" pitchFamily="2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27777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A3618F2-02CD-8FD3-25CC-CAEF337CB7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550989"/>
              </p:ext>
            </p:extLst>
          </p:nvPr>
        </p:nvGraphicFramePr>
        <p:xfrm>
          <a:off x="895814" y="2895939"/>
          <a:ext cx="5485934" cy="2130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6FC187E-BAE4-4573-1EE6-21E98FE898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121519"/>
              </p:ext>
            </p:extLst>
          </p:nvPr>
        </p:nvGraphicFramePr>
        <p:xfrm>
          <a:off x="6958362" y="3229285"/>
          <a:ext cx="1698702" cy="754380"/>
        </p:xfrm>
        <a:graphic>
          <a:graphicData uri="http://schemas.openxmlformats.org/drawingml/2006/table">
            <a:tbl>
              <a:tblPr>
                <a:tableStyleId>{AA519BE7-7DB4-4C82-94F6-0A433C03BE7F}</a:tableStyleId>
              </a:tblPr>
              <a:tblGrid>
                <a:gridCol w="849351">
                  <a:extLst>
                    <a:ext uri="{9D8B030D-6E8A-4147-A177-3AD203B41FA5}">
                      <a16:colId xmlns:a16="http://schemas.microsoft.com/office/drawing/2014/main" val="1526556722"/>
                    </a:ext>
                  </a:extLst>
                </a:gridCol>
                <a:gridCol w="849351">
                  <a:extLst>
                    <a:ext uri="{9D8B030D-6E8A-4147-A177-3AD203B41FA5}">
                      <a16:colId xmlns:a16="http://schemas.microsoft.com/office/drawing/2014/main" val="4062080005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Vmax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Microsoft Himalaya" panose="01010100010101010101" pitchFamily="2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4.844961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Microsoft Himalaya" panose="01010100010101010101" pitchFamily="2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97228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Km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Microsoft Himalaya" panose="01010100010101010101" pitchFamily="2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0.107558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Microsoft Himalaya" panose="01010100010101010101" pitchFamily="2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6316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Kcat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Microsoft Himalaya" panose="01010100010101010101" pitchFamily="2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60.56202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Himalaya" panose="01010100010101010101" pitchFamily="2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557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921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55124A-7CF9-08C5-F185-06D0682D2037}"/>
              </a:ext>
            </a:extLst>
          </p:cNvPr>
          <p:cNvSpPr txBox="1"/>
          <p:nvPr/>
        </p:nvSpPr>
        <p:spPr>
          <a:xfrm>
            <a:off x="721112" y="416312"/>
            <a:ext cx="6936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Century Gothic" panose="020B0502020202020204" pitchFamily="34" charset="0"/>
              </a:rPr>
              <a:t>Optimum conditions</a:t>
            </a:r>
            <a:endParaRPr lang="en-IN" b="1" u="sng" dirty="0">
              <a:latin typeface="Century Gothic" panose="020B0502020202020204" pitchFamily="34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E77B5FB-3ED9-C872-116D-AD290FBA31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0461123"/>
              </p:ext>
            </p:extLst>
          </p:nvPr>
        </p:nvGraphicFramePr>
        <p:xfrm>
          <a:off x="721112" y="724089"/>
          <a:ext cx="3910361" cy="2301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0DA2F6E-C381-0696-5B34-7A73A27F7C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8994228"/>
              </p:ext>
            </p:extLst>
          </p:nvPr>
        </p:nvGraphicFramePr>
        <p:xfrm>
          <a:off x="4626828" y="724088"/>
          <a:ext cx="4040458" cy="2301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E2E6377-90CF-75F4-FD66-9937BC3E55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00244"/>
              </p:ext>
            </p:extLst>
          </p:nvPr>
        </p:nvGraphicFramePr>
        <p:xfrm>
          <a:off x="721112" y="2988251"/>
          <a:ext cx="3905716" cy="211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8207750-F61C-BA28-17B5-2B1BD48B0539}"/>
              </a:ext>
            </a:extLst>
          </p:cNvPr>
          <p:cNvSpPr txBox="1"/>
          <p:nvPr/>
        </p:nvSpPr>
        <p:spPr>
          <a:xfrm>
            <a:off x="4876800" y="3233854"/>
            <a:ext cx="3605561" cy="9541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Temp range:- 38 - 42 °C</a:t>
            </a:r>
          </a:p>
          <a:p>
            <a:r>
              <a:rPr lang="en-US" dirty="0"/>
              <a:t>pH range:- 7.8 - 8.2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Mg</a:t>
            </a:r>
            <a:r>
              <a:rPr lang="en-US" baseline="30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2+ </a:t>
            </a:r>
            <a:r>
              <a:rPr lang="en-IN" dirty="0" err="1"/>
              <a:t>conc</a:t>
            </a:r>
            <a:r>
              <a:rPr lang="en-IN" dirty="0"/>
              <a:t> :- 8x</a:t>
            </a:r>
            <a:r>
              <a:rPr lang="en-US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10</a:t>
            </a:r>
            <a:r>
              <a:rPr lang="en-US" baseline="300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-3</a:t>
            </a:r>
            <a:r>
              <a:rPr lang="en-IN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dirty="0"/>
              <a:t>M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Mn</a:t>
            </a:r>
            <a:r>
              <a:rPr lang="en-US" baseline="30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2+ </a:t>
            </a:r>
            <a:r>
              <a:rPr lang="en-IN" dirty="0" err="1"/>
              <a:t>conc</a:t>
            </a:r>
            <a:r>
              <a:rPr lang="en-IN" dirty="0"/>
              <a:t> :- 2x</a:t>
            </a:r>
            <a:r>
              <a:rPr lang="en-US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10</a:t>
            </a:r>
            <a:r>
              <a:rPr lang="en-US" baseline="300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-3 </a:t>
            </a:r>
            <a:r>
              <a:rPr lang="en-IN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35912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F23187-B76A-D30C-DCAF-D36261FAD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688" y="1092819"/>
            <a:ext cx="6928624" cy="32029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902011-9136-B7E1-35F1-77CB665643CB}"/>
              </a:ext>
            </a:extLst>
          </p:cNvPr>
          <p:cNvSpPr txBox="1"/>
          <p:nvPr/>
        </p:nvSpPr>
        <p:spPr>
          <a:xfrm>
            <a:off x="1308410" y="498088"/>
            <a:ext cx="4809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Century Gothic" panose="020B0502020202020204" pitchFamily="34" charset="0"/>
              </a:rPr>
              <a:t>Mass Balance</a:t>
            </a:r>
            <a:endParaRPr lang="en-IN" sz="2400" b="1" u="sng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303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902011-9136-B7E1-35F1-77CB665643CB}"/>
              </a:ext>
            </a:extLst>
          </p:cNvPr>
          <p:cNvSpPr txBox="1"/>
          <p:nvPr/>
        </p:nvSpPr>
        <p:spPr>
          <a:xfrm>
            <a:off x="1308410" y="498088"/>
            <a:ext cx="4809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Century Gothic" panose="020B0502020202020204" pitchFamily="34" charset="0"/>
              </a:rPr>
              <a:t>Equilibrium constraints</a:t>
            </a:r>
            <a:endParaRPr lang="en-IN" sz="2400" b="1" u="sng" dirty="0">
              <a:latin typeface="Century Gothic" panose="020B0502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949767-B485-F3C7-3078-CDFAC3F88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664" y="1077951"/>
            <a:ext cx="6778672" cy="356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848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902011-9136-B7E1-35F1-77CB665643CB}"/>
              </a:ext>
            </a:extLst>
          </p:cNvPr>
          <p:cNvSpPr txBox="1"/>
          <p:nvPr/>
        </p:nvSpPr>
        <p:spPr>
          <a:xfrm>
            <a:off x="1308410" y="498088"/>
            <a:ext cx="4809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Century Gothic" panose="020B0502020202020204" pitchFamily="34" charset="0"/>
              </a:rPr>
              <a:t>Kinetic expressions</a:t>
            </a:r>
            <a:endParaRPr lang="en-IN" sz="2400" b="1" u="sng" dirty="0">
              <a:latin typeface="Century Gothic" panose="020B0502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AA56DE-696D-8164-C1E9-589E3B7CF3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61" b="27328"/>
          <a:stretch/>
        </p:blipFill>
        <p:spPr>
          <a:xfrm>
            <a:off x="345688" y="1367882"/>
            <a:ext cx="8452624" cy="113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15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902011-9136-B7E1-35F1-77CB665643CB}"/>
              </a:ext>
            </a:extLst>
          </p:cNvPr>
          <p:cNvSpPr txBox="1"/>
          <p:nvPr/>
        </p:nvSpPr>
        <p:spPr>
          <a:xfrm>
            <a:off x="1308410" y="498088"/>
            <a:ext cx="4809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Century Gothic" panose="020B0502020202020204" pitchFamily="34" charset="0"/>
              </a:rPr>
              <a:t>Differential equations</a:t>
            </a:r>
            <a:endParaRPr lang="en-IN" sz="2400" b="1" u="sng" dirty="0">
              <a:latin typeface="Century Gothic" panose="020B0502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B26147-CC1B-36A0-2738-906ACA399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19" y="1115121"/>
            <a:ext cx="7861961" cy="378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664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6"/>
          <p:cNvSpPr txBox="1">
            <a:spLocks noGrp="1"/>
          </p:cNvSpPr>
          <p:nvPr>
            <p:ph type="body" idx="1"/>
          </p:nvPr>
        </p:nvSpPr>
        <p:spPr>
          <a:xfrm>
            <a:off x="713100" y="448514"/>
            <a:ext cx="7717800" cy="41480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it-IT" sz="1800" b="0" i="0" u="none" strike="noStrike" baseline="0" dirty="0">
              <a:latin typeface="ArialMT"/>
            </a:endParaRPr>
          </a:p>
          <a:p>
            <a:endParaRPr lang="en-IN" sz="1800" dirty="0">
              <a:solidFill>
                <a:srgbClr val="000000"/>
              </a:solidFill>
              <a:effectLst/>
              <a:latin typeface="Lato" panose="020F050202020403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A2C92D-14AA-9190-3D6C-37F536312734}"/>
              </a:ext>
            </a:extLst>
          </p:cNvPr>
          <p:cNvSpPr txBox="1"/>
          <p:nvPr/>
        </p:nvSpPr>
        <p:spPr>
          <a:xfrm>
            <a:off x="1137425" y="105456"/>
            <a:ext cx="7055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Century Gothic" panose="020B0502020202020204" pitchFamily="34" charset="0"/>
                <a:cs typeface="Arial" panose="020B0604020202020204" pitchFamily="34" charset="0"/>
              </a:rPr>
              <a:t>Process Conditions</a:t>
            </a:r>
            <a:endParaRPr lang="en-IN" sz="2800" b="1" u="sng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9248A2-D469-4C02-A758-569F89A2D5A7}"/>
              </a:ext>
            </a:extLst>
          </p:cNvPr>
          <p:cNvSpPr txBox="1"/>
          <p:nvPr/>
        </p:nvSpPr>
        <p:spPr>
          <a:xfrm>
            <a:off x="713100" y="719328"/>
            <a:ext cx="7253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entury Gothic" panose="020B0502020202020204" pitchFamily="34" charset="0"/>
              </a:rPr>
              <a:t>1) Preparation of </a:t>
            </a:r>
            <a:r>
              <a:rPr lang="en-US" sz="1800" dirty="0" err="1">
                <a:latin typeface="Century Gothic" panose="020B0502020202020204" pitchFamily="34" charset="0"/>
              </a:rPr>
              <a:t>pDNA</a:t>
            </a:r>
            <a:r>
              <a:rPr lang="en-US" sz="1800" dirty="0">
                <a:latin typeface="Century Gothic" panose="020B0502020202020204" pitchFamily="34" charset="0"/>
              </a:rPr>
              <a:t> and production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>
                <a:latin typeface="Century Gothic" panose="020B0502020202020204" pitchFamily="34" charset="0"/>
              </a:rPr>
              <a:t>Temperature:- 37°C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>
                <a:latin typeface="Century Gothic" panose="020B0502020202020204" pitchFamily="34" charset="0"/>
              </a:rPr>
              <a:t>PCR amplification</a:t>
            </a:r>
            <a:endParaRPr lang="en-IN" sz="1800" dirty="0"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>
                <a:latin typeface="Century Gothic" panose="020B0502020202020204" pitchFamily="34" charset="0"/>
              </a:rPr>
              <a:t>Cell disruption through alkaline lysis at pH 12</a:t>
            </a:r>
          </a:p>
          <a:p>
            <a:pPr marL="285750" lvl="4" indent="-285750">
              <a:buFont typeface="Wingdings" panose="05000000000000000000" pitchFamily="2" charset="2"/>
              <a:buChar char="Ø"/>
            </a:pPr>
            <a:r>
              <a:rPr lang="en-US" sz="1800" dirty="0" err="1">
                <a:latin typeface="Century Gothic" panose="020B0502020202020204" pitchFamily="34" charset="0"/>
              </a:rPr>
              <a:t>pDNA</a:t>
            </a:r>
            <a:r>
              <a:rPr lang="en-US" sz="1800" dirty="0">
                <a:latin typeface="Century Gothic" panose="020B0502020202020204" pitchFamily="34" charset="0"/>
              </a:rPr>
              <a:t> precipitation with high-salt buffer (sodium or potassium acetate at concentration of 0.7 M–3.0 M and pH ~5–7.5, with/without 0.8–1.5% CaCl2) in the presence of a detergent (1% SDS)</a:t>
            </a:r>
          </a:p>
        </p:txBody>
      </p:sp>
    </p:spTree>
    <p:extLst>
      <p:ext uri="{BB962C8B-B14F-4D97-AF65-F5344CB8AC3E}">
        <p14:creationId xmlns:p14="http://schemas.microsoft.com/office/powerpoint/2010/main" val="1532762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E3177-E19A-5247-31EC-1F1CD44EF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100" y="414528"/>
            <a:ext cx="7717800" cy="4189447"/>
          </a:xfrm>
        </p:spPr>
        <p:txBody>
          <a:bodyPr/>
          <a:lstStyle/>
          <a:p>
            <a:pPr marL="139700" indent="0">
              <a:buNone/>
            </a:pPr>
            <a:r>
              <a:rPr lang="en-US" sz="1800" dirty="0">
                <a:latin typeface="Century Gothic" panose="020B0502020202020204" pitchFamily="34" charset="0"/>
              </a:rPr>
              <a:t>2) Linearization of </a:t>
            </a:r>
            <a:r>
              <a:rPr lang="en-US" sz="1800" dirty="0" err="1">
                <a:latin typeface="Century Gothic" panose="020B0502020202020204" pitchFamily="34" charset="0"/>
              </a:rPr>
              <a:t>pDNA</a:t>
            </a:r>
            <a:endParaRPr lang="en-US" sz="1800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err="1">
                <a:latin typeface="Century Gothic" panose="020B0502020202020204" pitchFamily="34" charset="0"/>
              </a:rPr>
              <a:t>pDNA</a:t>
            </a:r>
            <a:r>
              <a:rPr lang="en-US" sz="1800" dirty="0">
                <a:latin typeface="Century Gothic" panose="020B0502020202020204" pitchFamily="34" charset="0"/>
              </a:rPr>
              <a:t> + restriction enzyme in a reaction buffer and incubation at 37 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°C</a:t>
            </a:r>
            <a:r>
              <a:rPr lang="en-US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4 hours.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Reaction can be stopped by addition of EDTA or heat inactivation at 65 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°C.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latin typeface="Century Gothic" panose="020B0502020202020204" pitchFamily="34" charset="0"/>
              </a:rPr>
              <a:t>Tangential flow filtration and chromatography are then performed to remove impurities like </a:t>
            </a:r>
            <a:r>
              <a:rPr lang="fr-FR" sz="1800" dirty="0">
                <a:latin typeface="Century Gothic" panose="020B0502020202020204" pitchFamily="34" charset="0"/>
              </a:rPr>
              <a:t>restriction enzyme, BSA, DNA fragments, </a:t>
            </a:r>
            <a:r>
              <a:rPr lang="fr-FR" sz="1800" dirty="0" err="1">
                <a:latin typeface="Century Gothic" panose="020B0502020202020204" pitchFamily="34" charset="0"/>
              </a:rPr>
              <a:t>endotoxins</a:t>
            </a:r>
            <a:r>
              <a:rPr lang="fr-FR" sz="1800" dirty="0">
                <a:latin typeface="Century Gothic" panose="020B0502020202020204" pitchFamily="34" charset="0"/>
              </a:rPr>
              <a:t>.</a:t>
            </a:r>
            <a:endParaRPr lang="en-IN" sz="1800" dirty="0">
              <a:latin typeface="Century Gothic" panose="020B0502020202020204" pitchFamily="34" charset="0"/>
            </a:endParaRPr>
          </a:p>
        </p:txBody>
      </p:sp>
      <p:pic>
        <p:nvPicPr>
          <p:cNvPr id="5122" name="Picture 2" descr="Transfection Efficiency: What Makes Plasmid DNA Transfection Grade">
            <a:extLst>
              <a:ext uri="{FF2B5EF4-FFF2-40B4-BE49-F238E27FC236}">
                <a16:creationId xmlns:a16="http://schemas.microsoft.com/office/drawing/2014/main" id="{B793B5AF-F31D-1EE5-5898-50D527A00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081" y="2750633"/>
            <a:ext cx="3248025" cy="217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607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93780-DCBB-8FA6-060F-FD2E9DC3B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100" y="475488"/>
            <a:ext cx="7717800" cy="4128487"/>
          </a:xfrm>
        </p:spPr>
        <p:txBody>
          <a:bodyPr/>
          <a:lstStyle/>
          <a:p>
            <a:pPr marL="139700" indent="0">
              <a:buNone/>
            </a:pPr>
            <a:r>
              <a:rPr lang="en-US" sz="1800" dirty="0">
                <a:latin typeface="Century Gothic" panose="020B0502020202020204" pitchFamily="34" charset="0"/>
              </a:rPr>
              <a:t>3) In-vitro transcription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Century Gothic" panose="020B0502020202020204" pitchFamily="34" charset="0"/>
              </a:rPr>
              <a:t>DNA template at 10-70 </a:t>
            </a:r>
            <a:r>
              <a:rPr lang="en-US" sz="1800" dirty="0" err="1">
                <a:latin typeface="Century Gothic" panose="020B0502020202020204" pitchFamily="34" charset="0"/>
              </a:rPr>
              <a:t>nM</a:t>
            </a:r>
            <a:endParaRPr lang="en-US" sz="1800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Century Gothic" panose="020B0502020202020204" pitchFamily="34" charset="0"/>
              </a:rPr>
              <a:t>NTPs at 0.5-10 mM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Century Gothic" panose="020B0502020202020204" pitchFamily="34" charset="0"/>
              </a:rPr>
              <a:t>T7 RNA polymerase at 1000-12000 U/mL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Century Gothic" panose="020B0502020202020204" pitchFamily="34" charset="0"/>
              </a:rPr>
              <a:t>Magnesium at 12-60 mM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Century Gothic" panose="020B0502020202020204" pitchFamily="34" charset="0"/>
              </a:rPr>
              <a:t>Buffer (HEPES or Tris) at a pH of 7-8.5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Pyrophosphatase at 1 U/mL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Century Gothic" panose="020B0502020202020204" pitchFamily="34" charset="0"/>
              </a:rPr>
              <a:t>In-vitro transcription reaction is allowed to proceed, for example, under constant mixing at 37°C for 4 hours.</a:t>
            </a:r>
            <a:endParaRPr lang="en-IN" sz="1800" dirty="0">
              <a:latin typeface="Century Gothic" panose="020B0502020202020204" pitchFamily="34" charset="0"/>
            </a:endParaRPr>
          </a:p>
        </p:txBody>
      </p:sp>
      <p:pic>
        <p:nvPicPr>
          <p:cNvPr id="6146" name="Picture 2" descr="In Vitro Transcription | Canvax Biotech">
            <a:extLst>
              <a:ext uri="{FF2B5EF4-FFF2-40B4-BE49-F238E27FC236}">
                <a16:creationId xmlns:a16="http://schemas.microsoft.com/office/drawing/2014/main" id="{11EC0C05-B6D0-2B87-0598-91B8235C5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00" y="3122110"/>
            <a:ext cx="7717801" cy="165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764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3ED95-F874-78BB-F1CE-C1CC3B94D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100" y="438912"/>
            <a:ext cx="7717800" cy="4165063"/>
          </a:xfrm>
        </p:spPr>
        <p:txBody>
          <a:bodyPr/>
          <a:lstStyle/>
          <a:p>
            <a:pPr marL="139700" indent="0">
              <a:buNone/>
            </a:pPr>
            <a:r>
              <a:rPr lang="en-US" sz="1800" dirty="0">
                <a:latin typeface="Century Gothic" panose="020B0502020202020204" pitchFamily="34" charset="0"/>
              </a:rPr>
              <a:t>4) Capping of the RNA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Century Gothic" panose="020B0502020202020204" pitchFamily="34" charset="0"/>
              </a:rPr>
              <a:t>S-</a:t>
            </a:r>
            <a:r>
              <a:rPr lang="en-US" sz="1800" dirty="0" err="1">
                <a:latin typeface="Century Gothic" panose="020B0502020202020204" pitchFamily="34" charset="0"/>
              </a:rPr>
              <a:t>adenosylmethione</a:t>
            </a:r>
            <a:r>
              <a:rPr lang="en-US" sz="1800" dirty="0">
                <a:latin typeface="Century Gothic" panose="020B0502020202020204" pitchFamily="34" charset="0"/>
              </a:rPr>
              <a:t> chloride*2HCl is dissolved at 20mM in 5mM HC1 10/90 v/v% ethanol/ water as a prepared stock.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Century Gothic" panose="020B0502020202020204" pitchFamily="34" charset="0"/>
              </a:rPr>
              <a:t>The final IX buffer conditions consist of the following: 50mM Tris HCl pH 8, 5mM KC1, 1mM MgC12, and 1mM dithiothreitol.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Century Gothic" panose="020B0502020202020204" pitchFamily="34" charset="0"/>
              </a:rPr>
              <a:t>The reaction is run under constant mixing at 37°C for 2 hours. </a:t>
            </a:r>
            <a:endParaRPr lang="en-IN" sz="1800" dirty="0">
              <a:latin typeface="Century Gothic" panose="020B0502020202020204" pitchFamily="34" charset="0"/>
            </a:endParaRPr>
          </a:p>
        </p:txBody>
      </p:sp>
      <p:pic>
        <p:nvPicPr>
          <p:cNvPr id="7170" name="Picture 2" descr="mRNA 5' capping">
            <a:extLst>
              <a:ext uri="{FF2B5EF4-FFF2-40B4-BE49-F238E27FC236}">
                <a16:creationId xmlns:a16="http://schemas.microsoft.com/office/drawing/2014/main" id="{C474329D-5532-CA1A-5339-935A96F2A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70771"/>
            <a:ext cx="6858000" cy="297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14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acts about COVID-19 mRNA Vaccines and the Decades of Research That Went  into Creating Them - Oligonucleotide Therapeutics Society">
            <a:extLst>
              <a:ext uri="{FF2B5EF4-FFF2-40B4-BE49-F238E27FC236}">
                <a16:creationId xmlns:a16="http://schemas.microsoft.com/office/drawing/2014/main" id="{331C300A-4619-3A15-C23C-65652477F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58" y="966439"/>
            <a:ext cx="7368912" cy="417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F647C5E-0E62-A342-3DF2-E4AB0A269C3C}"/>
              </a:ext>
            </a:extLst>
          </p:cNvPr>
          <p:cNvSpPr txBox="1"/>
          <p:nvPr/>
        </p:nvSpPr>
        <p:spPr>
          <a:xfrm>
            <a:off x="963558" y="228414"/>
            <a:ext cx="2926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Century Gothic" panose="020B0502020202020204" pitchFamily="34" charset="0"/>
              </a:rPr>
              <a:t>Principle</a:t>
            </a:r>
            <a:endParaRPr lang="en-IN" sz="2800" b="1" u="sng" dirty="0"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3ED95-F874-78BB-F1CE-C1CC3B94D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100" y="349702"/>
            <a:ext cx="7717800" cy="4165063"/>
          </a:xfrm>
        </p:spPr>
        <p:txBody>
          <a:bodyPr/>
          <a:lstStyle/>
          <a:p>
            <a:pPr marL="139700" indent="0">
              <a:buNone/>
            </a:pPr>
            <a:r>
              <a:rPr lang="en-US" sz="1800" dirty="0">
                <a:latin typeface="Century Gothic" panose="020B0502020202020204" pitchFamily="34" charset="0"/>
              </a:rPr>
              <a:t>5) Purification and Concentration of product mRNA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Century Gothic" panose="020B0502020202020204" pitchFamily="34" charset="0"/>
              </a:rPr>
              <a:t>Ethanol precipitation is carried out, most salts and small organic molecules are soluble in 70% ethanol.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Century Gothic" panose="020B0502020202020204" pitchFamily="34" charset="0"/>
              </a:rPr>
              <a:t>Lithium chloride is used for precipitation of RNA as it can effectively precipitate RNA selectively and not DNA, carbohydrates and proteins.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Century Gothic" panose="020B0502020202020204" pitchFamily="34" charset="0"/>
              </a:rPr>
              <a:t>Stock concentration of LiCl is 8M and working concentration required is 0.8M.</a:t>
            </a:r>
          </a:p>
        </p:txBody>
      </p:sp>
      <p:pic>
        <p:nvPicPr>
          <p:cNvPr id="8194" name="Picture 2" descr="Bio-Resource: Ethanol Precipitation of DNA - Principle and Methods">
            <a:extLst>
              <a:ext uri="{FF2B5EF4-FFF2-40B4-BE49-F238E27FC236}">
                <a16:creationId xmlns:a16="http://schemas.microsoft.com/office/drawing/2014/main" id="{533A8585-CB79-5587-F8B7-94485AD72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8" y="2828163"/>
            <a:ext cx="3470934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232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Overview of mRNA-Lipid Nanoparticle COVID-19 Vaccines | Biopharma PEG">
            <a:extLst>
              <a:ext uri="{FF2B5EF4-FFF2-40B4-BE49-F238E27FC236}">
                <a16:creationId xmlns:a16="http://schemas.microsoft.com/office/drawing/2014/main" id="{16EC5D92-C283-0AD5-BD06-A8FA6A9B4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941" y="3645434"/>
            <a:ext cx="2982021" cy="151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3ED95-F874-78BB-F1CE-C1CC3B94D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100" y="238190"/>
            <a:ext cx="7717800" cy="4165063"/>
          </a:xfrm>
        </p:spPr>
        <p:txBody>
          <a:bodyPr/>
          <a:lstStyle/>
          <a:p>
            <a:pPr marL="139700" indent="0">
              <a:buNone/>
            </a:pPr>
            <a:r>
              <a:rPr lang="en-US" sz="1800" dirty="0">
                <a:latin typeface="Century Gothic" panose="020B0502020202020204" pitchFamily="34" charset="0"/>
              </a:rPr>
              <a:t>6) LNP Delivery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Century Gothic" panose="020B0502020202020204" pitchFamily="34" charset="0"/>
              </a:rPr>
              <a:t>Modified ethanol dilution process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Century Gothic" panose="020B0502020202020204" pitchFamily="34" charset="0"/>
              </a:rPr>
              <a:t>Lipid components: (DSPC: cholesterol: PEG-DMG 2000: </a:t>
            </a:r>
            <a:r>
              <a:rPr lang="en-US" sz="1800" dirty="0" err="1">
                <a:latin typeface="Century Gothic" panose="020B0502020202020204" pitchFamily="34" charset="0"/>
              </a:rPr>
              <a:t>DLinDMA</a:t>
            </a:r>
            <a:r>
              <a:rPr lang="en-US" sz="1800" dirty="0">
                <a:latin typeface="Century Gothic" panose="020B0502020202020204" pitchFamily="34" charset="0"/>
              </a:rPr>
              <a:t>) 10:48:2:40 molar percent respectively.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Century Gothic" panose="020B0502020202020204" pitchFamily="34" charset="0"/>
              </a:rPr>
              <a:t>An 8:1 N:P molar ratio (nitrogen on </a:t>
            </a:r>
            <a:r>
              <a:rPr lang="en-US" sz="1800" dirty="0" err="1">
                <a:latin typeface="Century Gothic" panose="020B0502020202020204" pitchFamily="34" charset="0"/>
              </a:rPr>
              <a:t>DlinDMA</a:t>
            </a:r>
            <a:r>
              <a:rPr lang="en-US" sz="1800" dirty="0">
                <a:latin typeface="Century Gothic" panose="020B0502020202020204" pitchFamily="34" charset="0"/>
              </a:rPr>
              <a:t> to phosphate on RNA)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Century Gothic" panose="020B0502020202020204" pitchFamily="34" charset="0"/>
              </a:rPr>
              <a:t>100 mM citrate buffer (pH 6)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Century Gothic" panose="020B0502020202020204" pitchFamily="34" charset="0"/>
              </a:rPr>
              <a:t>After 1 h equilibration at room temperature, the mixture was further diluted with 1:1 vol/vol citrate buffer.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Century Gothic" panose="020B0502020202020204" pitchFamily="34" charset="0"/>
              </a:rPr>
              <a:t>LNPs obtained were concentrated and dialyzed against 1× PBS using tangential flow filtration (TFF) with </a:t>
            </a:r>
            <a:r>
              <a:rPr lang="en-US" sz="1800" dirty="0" err="1">
                <a:latin typeface="Century Gothic" panose="020B0502020202020204" pitchFamily="34" charset="0"/>
              </a:rPr>
              <a:t>polyethersulfone</a:t>
            </a:r>
            <a:r>
              <a:rPr lang="en-US" sz="1800" dirty="0">
                <a:latin typeface="Century Gothic" panose="020B0502020202020204" pitchFamily="34" charset="0"/>
              </a:rPr>
              <a:t> (PES) hollow fiber membranes with a 100-kDa pore size cutoff and 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 cm</a:t>
            </a:r>
            <a:r>
              <a:rPr lang="en-US" sz="1800" baseline="300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Century Gothic" panose="020B0502020202020204" pitchFamily="34" charset="0"/>
              </a:rPr>
              <a:t> surface area. </a:t>
            </a:r>
          </a:p>
        </p:txBody>
      </p:sp>
    </p:spTree>
    <p:extLst>
      <p:ext uri="{BB962C8B-B14F-4D97-AF65-F5344CB8AC3E}">
        <p14:creationId xmlns:p14="http://schemas.microsoft.com/office/powerpoint/2010/main" val="2149951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7062-A224-43A8-CBBD-534A99117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CFB13-FCA8-2A3E-E4A4-B68CD891B5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7A8DBB8-8009-01F0-FC56-CEA3B07C3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069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1AD010A0-B2DC-17AA-45FF-8484BC1C1661}"/>
              </a:ext>
            </a:extLst>
          </p:cNvPr>
          <p:cNvGrpSpPr/>
          <p:nvPr/>
        </p:nvGrpSpPr>
        <p:grpSpPr>
          <a:xfrm>
            <a:off x="1529053" y="1347539"/>
            <a:ext cx="5509621" cy="3234336"/>
            <a:chOff x="1521619" y="1094778"/>
            <a:chExt cx="5509621" cy="323433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93BD90-1533-BEF2-5CC9-AC87DF0FC99A}"/>
                </a:ext>
              </a:extLst>
            </p:cNvPr>
            <p:cNvSpPr/>
            <p:nvPr/>
          </p:nvSpPr>
          <p:spPr>
            <a:xfrm>
              <a:off x="1521619" y="1094779"/>
              <a:ext cx="1250156" cy="117871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F41349C-EA0F-263E-8AAA-433F3E93965E}"/>
                </a:ext>
              </a:extLst>
            </p:cNvPr>
            <p:cNvCxnSpPr>
              <a:cxnSpLocks/>
              <a:stCxn id="2" idx="3"/>
            </p:cNvCxnSpPr>
            <p:nvPr/>
          </p:nvCxnSpPr>
          <p:spPr>
            <a:xfrm>
              <a:off x="2771775" y="1684139"/>
              <a:ext cx="839391" cy="178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4BECE48-88F6-C5C8-1AE4-F5788E998002}"/>
                </a:ext>
              </a:extLst>
            </p:cNvPr>
            <p:cNvSpPr/>
            <p:nvPr/>
          </p:nvSpPr>
          <p:spPr>
            <a:xfrm>
              <a:off x="3625455" y="1098350"/>
              <a:ext cx="1250156" cy="117514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F391002-FC8D-5F38-0309-F2110546A7C8}"/>
                </a:ext>
              </a:extLst>
            </p:cNvPr>
            <p:cNvCxnSpPr/>
            <p:nvPr/>
          </p:nvCxnSpPr>
          <p:spPr>
            <a:xfrm>
              <a:off x="4897042" y="1684138"/>
              <a:ext cx="821531" cy="357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651CD49-ABF0-0D57-0FCE-4DA32D1D547B}"/>
                </a:ext>
              </a:extLst>
            </p:cNvPr>
            <p:cNvSpPr/>
            <p:nvPr/>
          </p:nvSpPr>
          <p:spPr>
            <a:xfrm>
              <a:off x="5757867" y="1094778"/>
              <a:ext cx="1250156" cy="117871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EFD0E2C-0678-4F00-DC86-9C9D036155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1506" y="3736182"/>
              <a:ext cx="821531" cy="357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BBE2D90-F474-C0E2-8E84-0CBB6429F328}"/>
                </a:ext>
              </a:extLst>
            </p:cNvPr>
            <p:cNvSpPr/>
            <p:nvPr/>
          </p:nvSpPr>
          <p:spPr>
            <a:xfrm>
              <a:off x="5754293" y="3153966"/>
              <a:ext cx="1250156" cy="117514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0C861C4-4A6F-5D6C-9A06-9F993BD81A1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73965" y="2693193"/>
              <a:ext cx="821531" cy="357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44B63C3-2E27-077E-1217-3E8C0B15B721}"/>
                </a:ext>
              </a:extLst>
            </p:cNvPr>
            <p:cNvSpPr/>
            <p:nvPr/>
          </p:nvSpPr>
          <p:spPr>
            <a:xfrm>
              <a:off x="3624560" y="3150395"/>
              <a:ext cx="1250156" cy="117871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FC8B5EF-7A07-3CB3-1F0F-0A7517CE9E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88111" y="3741540"/>
              <a:ext cx="839391" cy="178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8E49AD2-54A5-5FAE-CAA4-B4ECECB252FF}"/>
                </a:ext>
              </a:extLst>
            </p:cNvPr>
            <p:cNvSpPr/>
            <p:nvPr/>
          </p:nvSpPr>
          <p:spPr>
            <a:xfrm>
              <a:off x="1521619" y="3146822"/>
              <a:ext cx="1250156" cy="117871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1682C3F-CF39-82D1-0405-00E3AF7AEDE7}"/>
                </a:ext>
              </a:extLst>
            </p:cNvPr>
            <p:cNvSpPr txBox="1"/>
            <p:nvPr/>
          </p:nvSpPr>
          <p:spPr>
            <a:xfrm>
              <a:off x="1585913" y="1426961"/>
              <a:ext cx="11465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Century Gothic" panose="020B0502020202020204" pitchFamily="34" charset="0"/>
                </a:rPr>
                <a:t>DNA Sequencing</a:t>
              </a:r>
              <a:endParaRPr lang="en-IN" sz="12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133A34C-24A0-B8AF-6AD9-27DCF359AABB}"/>
                </a:ext>
              </a:extLst>
            </p:cNvPr>
            <p:cNvSpPr txBox="1"/>
            <p:nvPr/>
          </p:nvSpPr>
          <p:spPr>
            <a:xfrm>
              <a:off x="3698678" y="1426961"/>
              <a:ext cx="11019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Century Gothic" panose="020B0502020202020204" pitchFamily="34" charset="0"/>
                </a:rPr>
                <a:t>Plasmid Insertion</a:t>
              </a:r>
              <a:endParaRPr lang="en-IN" sz="12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A71D1B1-F762-E92D-8A87-8D2246304E05}"/>
                </a:ext>
              </a:extLst>
            </p:cNvPr>
            <p:cNvSpPr txBox="1"/>
            <p:nvPr/>
          </p:nvSpPr>
          <p:spPr>
            <a:xfrm>
              <a:off x="5761438" y="1384055"/>
              <a:ext cx="125015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latin typeface="Century Gothic" panose="020B0502020202020204" pitchFamily="34" charset="0"/>
                </a:rPr>
                <a:t>Transcription by RNA polymerase</a:t>
              </a:r>
              <a:endParaRPr lang="en-IN" sz="11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59E226D-0991-3B71-820A-651BEEA6BABC}"/>
                </a:ext>
              </a:extLst>
            </p:cNvPr>
            <p:cNvSpPr txBox="1"/>
            <p:nvPr/>
          </p:nvSpPr>
          <p:spPr>
            <a:xfrm>
              <a:off x="5718573" y="3336131"/>
              <a:ext cx="13126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Century Gothic" panose="020B0502020202020204" pitchFamily="34" charset="0"/>
                </a:rPr>
                <a:t>Purification by chromatography or tangential flow filtration</a:t>
              </a:r>
              <a:endParaRPr lang="en-IN" sz="9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D08FD5F-2F36-4C3F-E662-392C84C3D88C}"/>
                </a:ext>
              </a:extLst>
            </p:cNvPr>
            <p:cNvSpPr txBox="1"/>
            <p:nvPr/>
          </p:nvSpPr>
          <p:spPr>
            <a:xfrm>
              <a:off x="3698678" y="3336131"/>
              <a:ext cx="11019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latin typeface="Century Gothic" panose="020B0502020202020204" pitchFamily="34" charset="0"/>
                </a:rPr>
                <a:t>Protection in lipid bilayer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3D4733-4ABB-9A6C-7635-2FCDA461A225}"/>
                </a:ext>
              </a:extLst>
            </p:cNvPr>
            <p:cNvSpPr txBox="1"/>
            <p:nvPr/>
          </p:nvSpPr>
          <p:spPr>
            <a:xfrm>
              <a:off x="1711823" y="3505407"/>
              <a:ext cx="11340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Century Gothic" panose="020B0502020202020204" pitchFamily="34" charset="0"/>
                </a:rPr>
                <a:t>Delivery</a:t>
              </a:r>
              <a:endParaRPr lang="en-IN" sz="1200" b="1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EAA4486-9C48-9E71-E0ED-404D4459EC32}"/>
              </a:ext>
            </a:extLst>
          </p:cNvPr>
          <p:cNvSpPr txBox="1"/>
          <p:nvPr/>
        </p:nvSpPr>
        <p:spPr>
          <a:xfrm>
            <a:off x="1042987" y="281603"/>
            <a:ext cx="72294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Century Gothic" panose="020B0502020202020204" pitchFamily="34" charset="0"/>
              </a:rPr>
              <a:t>Sequence of operations in the manufacturing process</a:t>
            </a:r>
            <a:endParaRPr lang="en-IN" sz="2800" b="1" u="sng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072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2FD7C7-7BD3-CB3A-D381-EEB94AEBEA58}"/>
              </a:ext>
            </a:extLst>
          </p:cNvPr>
          <p:cNvSpPr txBox="1"/>
          <p:nvPr/>
        </p:nvSpPr>
        <p:spPr>
          <a:xfrm>
            <a:off x="986589" y="322813"/>
            <a:ext cx="68940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 of the manufacturing process</a:t>
            </a:r>
            <a:endParaRPr lang="en-IN" sz="2800" b="1" u="sng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dirty="0">
              <a:latin typeface="Bookman Old Style" panose="0205060405050502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B91F02-98FA-DE79-96E3-9F0E4D849F93}"/>
              </a:ext>
            </a:extLst>
          </p:cNvPr>
          <p:cNvSpPr txBox="1"/>
          <p:nvPr/>
        </p:nvSpPr>
        <p:spPr>
          <a:xfrm>
            <a:off x="986589" y="1223692"/>
            <a:ext cx="6894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400" dirty="0">
                <a:latin typeface="Century Gothic" panose="020B0502020202020204" pitchFamily="34" charset="0"/>
              </a:rPr>
              <a:t>DNA Sequencing</a:t>
            </a:r>
          </a:p>
          <a:p>
            <a:endParaRPr lang="en-US" sz="1800" b="0" i="0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endParaRPr lang="en-US" sz="1800" b="0" i="0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pic>
        <p:nvPicPr>
          <p:cNvPr id="2" name="Picture 1" descr="mRNA structure">
            <a:extLst>
              <a:ext uri="{FF2B5EF4-FFF2-40B4-BE49-F238E27FC236}">
                <a16:creationId xmlns:a16="http://schemas.microsoft.com/office/drawing/2014/main" id="{4FF9327F-4B1C-A991-3580-F6D3AD9E8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277" y="3023734"/>
            <a:ext cx="6612715" cy="116767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DD5C93-2366-B228-7FDB-F749D1A9AEFF}"/>
              </a:ext>
            </a:extLst>
          </p:cNvPr>
          <p:cNvSpPr txBox="1"/>
          <p:nvPr/>
        </p:nvSpPr>
        <p:spPr>
          <a:xfrm>
            <a:off x="1127277" y="1718875"/>
            <a:ext cx="66127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Production of mRNA-based therapeutics and vaccines typically or commonly begins with a </a:t>
            </a:r>
            <a:r>
              <a:rPr lang="en-US" sz="16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pDNA</a:t>
            </a:r>
            <a:r>
              <a:rPr lang="en-US" sz="16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template that contains a DNA-dependent RNA polymerase promoter and the corresponding sequence for the mRNA construct. </a:t>
            </a:r>
            <a:endParaRPr lang="en-IN" sz="1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94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B91F02-98FA-DE79-96E3-9F0E4D849F93}"/>
              </a:ext>
            </a:extLst>
          </p:cNvPr>
          <p:cNvSpPr txBox="1"/>
          <p:nvPr/>
        </p:nvSpPr>
        <p:spPr>
          <a:xfrm>
            <a:off x="941982" y="382480"/>
            <a:ext cx="68940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212121"/>
                </a:solidFill>
                <a:effectLst/>
                <a:latin typeface="Century Gothic" panose="020B0502020202020204" pitchFamily="34" charset="0"/>
              </a:rPr>
              <a:t>2) Plasmid insertion</a:t>
            </a:r>
          </a:p>
          <a:p>
            <a:endParaRPr lang="en-US" sz="2400" b="0" i="0" dirty="0">
              <a:solidFill>
                <a:srgbClr val="212121"/>
              </a:solidFill>
              <a:effectLst/>
              <a:latin typeface="Century Gothic" panose="020B0502020202020204" pitchFamily="34" charset="0"/>
            </a:endParaRPr>
          </a:p>
          <a:p>
            <a:endParaRPr lang="en-US" sz="1800" b="0" i="0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endParaRPr lang="en-US" sz="1800" b="0" i="0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pic>
        <p:nvPicPr>
          <p:cNvPr id="1026" name="Picture 2" descr="Schematic drawing of a complete PCR cycle">
            <a:extLst>
              <a:ext uri="{FF2B5EF4-FFF2-40B4-BE49-F238E27FC236}">
                <a16:creationId xmlns:a16="http://schemas.microsoft.com/office/drawing/2014/main" id="{B2FF27C3-6763-D730-3F23-E3B0652E6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19" y="877230"/>
            <a:ext cx="4185424" cy="3650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9C3CA9-1D4A-A54B-F510-CE8A808FF8E7}"/>
              </a:ext>
            </a:extLst>
          </p:cNvPr>
          <p:cNvSpPr txBox="1"/>
          <p:nvPr/>
        </p:nvSpPr>
        <p:spPr>
          <a:xfrm>
            <a:off x="941982" y="4607131"/>
            <a:ext cx="4445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pDNA</a:t>
            </a:r>
            <a:r>
              <a:rPr lang="en-US" dirty="0"/>
              <a:t> Amplification</a:t>
            </a:r>
            <a:endParaRPr lang="en-IN" dirty="0"/>
          </a:p>
        </p:txBody>
      </p:sp>
      <p:pic>
        <p:nvPicPr>
          <p:cNvPr id="1028" name="Picture 4" descr="DNA topology and how it influences what bands on your agarose gel you'll  see; agarose gel electrophoresis, reptation, linearization, etc. – The  Bumbling Biochemist">
            <a:extLst>
              <a:ext uri="{FF2B5EF4-FFF2-40B4-BE49-F238E27FC236}">
                <a16:creationId xmlns:a16="http://schemas.microsoft.com/office/drawing/2014/main" id="{9C1EFB03-C31E-8732-93E5-11A0DD9D8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196" y="877230"/>
            <a:ext cx="4155687" cy="3650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80B655-9A94-1A09-0642-1A6A1E916E12}"/>
              </a:ext>
            </a:extLst>
          </p:cNvPr>
          <p:cNvSpPr txBox="1"/>
          <p:nvPr/>
        </p:nvSpPr>
        <p:spPr>
          <a:xfrm>
            <a:off x="4995746" y="4620701"/>
            <a:ext cx="3828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Linearization of </a:t>
            </a:r>
            <a:r>
              <a:rPr lang="en-US" dirty="0" err="1"/>
              <a:t>pDNA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0353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B91F02-98FA-DE79-96E3-9F0E4D849F93}"/>
              </a:ext>
            </a:extLst>
          </p:cNvPr>
          <p:cNvSpPr txBox="1"/>
          <p:nvPr/>
        </p:nvSpPr>
        <p:spPr>
          <a:xfrm>
            <a:off x="986586" y="329276"/>
            <a:ext cx="68940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3) </a:t>
            </a:r>
            <a:r>
              <a:rPr lang="en-IN" sz="24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Transcription by RNA polymerase</a:t>
            </a:r>
          </a:p>
          <a:p>
            <a:endParaRPr lang="en-IN" sz="2400" dirty="0">
              <a:solidFill>
                <a:srgbClr val="000000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</a:endParaRPr>
          </a:p>
          <a:p>
            <a:endParaRPr lang="en-US" sz="1800" b="0" i="0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endParaRPr lang="en-US" sz="1800" b="0" i="0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pic>
        <p:nvPicPr>
          <p:cNvPr id="2050" name="Picture 2" descr="Lesson Explainer: Transcription | Nagwa">
            <a:extLst>
              <a:ext uri="{FF2B5EF4-FFF2-40B4-BE49-F238E27FC236}">
                <a16:creationId xmlns:a16="http://schemas.microsoft.com/office/drawing/2014/main" id="{5AAC349D-789F-998F-E2D6-DD92F21F29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045"/>
          <a:stretch/>
        </p:blipFill>
        <p:spPr bwMode="auto">
          <a:xfrm>
            <a:off x="651955" y="1214439"/>
            <a:ext cx="3920046" cy="2510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APAM: The mRNA Cap Adenosine N6-Methyltransferase: Trends in Biochemical  Sciences">
            <a:extLst>
              <a:ext uri="{FF2B5EF4-FFF2-40B4-BE49-F238E27FC236}">
                <a16:creationId xmlns:a16="http://schemas.microsoft.com/office/drawing/2014/main" id="{59F64E5A-43A8-29EC-03B3-9658F9B27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632" y="1214440"/>
            <a:ext cx="3679807" cy="2510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ECD2D7-1C4E-7D39-D5E0-FB5A4F8879FE}"/>
              </a:ext>
            </a:extLst>
          </p:cNvPr>
          <p:cNvSpPr txBox="1"/>
          <p:nvPr/>
        </p:nvSpPr>
        <p:spPr>
          <a:xfrm>
            <a:off x="735981" y="4014438"/>
            <a:ext cx="3771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In-vitro transcription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65B3EE-EACD-39D5-4DAD-91F763DF417A}"/>
              </a:ext>
            </a:extLst>
          </p:cNvPr>
          <p:cNvSpPr txBox="1"/>
          <p:nvPr/>
        </p:nvSpPr>
        <p:spPr>
          <a:xfrm>
            <a:off x="5029295" y="4014438"/>
            <a:ext cx="343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Enzymatic capping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9197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B91F02-98FA-DE79-96E3-9F0E4D849F93}"/>
              </a:ext>
            </a:extLst>
          </p:cNvPr>
          <p:cNvSpPr txBox="1"/>
          <p:nvPr/>
        </p:nvSpPr>
        <p:spPr>
          <a:xfrm>
            <a:off x="941981" y="678681"/>
            <a:ext cx="6894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4) </a:t>
            </a:r>
            <a:r>
              <a:rPr lang="en-IN" sz="24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Purification of mRNA</a:t>
            </a:r>
            <a:endParaRPr lang="en-US" sz="2400" dirty="0">
              <a:solidFill>
                <a:srgbClr val="000000"/>
              </a:solidFill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b="0" i="0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endParaRPr lang="en-US" sz="1800" b="0" i="0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pic>
        <p:nvPicPr>
          <p:cNvPr id="2" name="Picture 1" descr="Comparison of reversed-phase ion-pair, anion exchange and affinity chromatography for mRNA purification. DBC: dynamic binding capacity">
            <a:extLst>
              <a:ext uri="{FF2B5EF4-FFF2-40B4-BE49-F238E27FC236}">
                <a16:creationId xmlns:a16="http://schemas.microsoft.com/office/drawing/2014/main" id="{03ED3CD3-4D5F-AE01-0CBF-C8EED665C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60" y="1367154"/>
            <a:ext cx="8051700" cy="33755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1206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B91F02-98FA-DE79-96E3-9F0E4D849F93}"/>
              </a:ext>
            </a:extLst>
          </p:cNvPr>
          <p:cNvSpPr txBox="1"/>
          <p:nvPr/>
        </p:nvSpPr>
        <p:spPr>
          <a:xfrm>
            <a:off x="650562" y="511783"/>
            <a:ext cx="6894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5) Protection in bilipid layer &amp; delivery</a:t>
            </a:r>
            <a:endParaRPr lang="en-IN" sz="2400" dirty="0">
              <a:effectLst/>
              <a:latin typeface="Century Gothic" panose="020B0502020202020204" pitchFamily="34" charset="0"/>
              <a:ea typeface="Times New Roman" panose="02020603050405020304" pitchFamily="18" charset="0"/>
            </a:endParaRPr>
          </a:p>
          <a:p>
            <a:endParaRPr lang="en-US" sz="1800" b="0" i="0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endParaRPr lang="en-US" sz="1800" b="0" i="0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pic>
        <p:nvPicPr>
          <p:cNvPr id="1026" name="Picture 2" descr="Several mRNA delivery systems are available">
            <a:extLst>
              <a:ext uri="{FF2B5EF4-FFF2-40B4-BE49-F238E27FC236}">
                <a16:creationId xmlns:a16="http://schemas.microsoft.com/office/drawing/2014/main" id="{6999A012-691A-F3B9-76C7-1174BD53F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9038"/>
            <a:ext cx="9144000" cy="3773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755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BBD951-6A38-683C-475B-A57E928D2908}"/>
              </a:ext>
            </a:extLst>
          </p:cNvPr>
          <p:cNvSpPr txBox="1"/>
          <p:nvPr/>
        </p:nvSpPr>
        <p:spPr>
          <a:xfrm>
            <a:off x="895814" y="29959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latin typeface="Century Gothic" panose="020B0502020202020204" pitchFamily="34" charset="0"/>
              </a:rPr>
              <a:t>Enzymatic data from Michaelis-Menten Plot</a:t>
            </a:r>
            <a:endParaRPr lang="en-IN" u="sng" dirty="0">
              <a:latin typeface="Century Gothic" panose="020B0502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4A36E20-BB75-AFA7-D437-E375FAB54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020430"/>
              </p:ext>
            </p:extLst>
          </p:nvPr>
        </p:nvGraphicFramePr>
        <p:xfrm>
          <a:off x="988740" y="785424"/>
          <a:ext cx="5553306" cy="1786326"/>
        </p:xfrm>
        <a:graphic>
          <a:graphicData uri="http://schemas.openxmlformats.org/drawingml/2006/table">
            <a:tbl>
              <a:tblPr>
                <a:tableStyleId>{AA519BE7-7DB4-4C82-94F6-0A433C03BE7F}</a:tableStyleId>
              </a:tblPr>
              <a:tblGrid>
                <a:gridCol w="1319176">
                  <a:extLst>
                    <a:ext uri="{9D8B030D-6E8A-4147-A177-3AD203B41FA5}">
                      <a16:colId xmlns:a16="http://schemas.microsoft.com/office/drawing/2014/main" val="2485020063"/>
                    </a:ext>
                  </a:extLst>
                </a:gridCol>
                <a:gridCol w="1191514">
                  <a:extLst>
                    <a:ext uri="{9D8B030D-6E8A-4147-A177-3AD203B41FA5}">
                      <a16:colId xmlns:a16="http://schemas.microsoft.com/office/drawing/2014/main" val="2618346738"/>
                    </a:ext>
                  </a:extLst>
                </a:gridCol>
                <a:gridCol w="2127703">
                  <a:extLst>
                    <a:ext uri="{9D8B030D-6E8A-4147-A177-3AD203B41FA5}">
                      <a16:colId xmlns:a16="http://schemas.microsoft.com/office/drawing/2014/main" val="4051364267"/>
                    </a:ext>
                  </a:extLst>
                </a:gridCol>
                <a:gridCol w="914913">
                  <a:extLst>
                    <a:ext uri="{9D8B030D-6E8A-4147-A177-3AD203B41FA5}">
                      <a16:colId xmlns:a16="http://schemas.microsoft.com/office/drawing/2014/main" val="3890013667"/>
                    </a:ext>
                  </a:extLst>
                </a:gridCol>
              </a:tblGrid>
              <a:tr h="11399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Data set 1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Microsoft Himalaya" panose="01010100010101010101" pitchFamily="2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Microsoft Himalaya" panose="01010100010101010101" pitchFamily="2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Microsoft Himalaya" panose="01010100010101010101" pitchFamily="2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Microsoft Himalaya" panose="01010100010101010101" pitchFamily="2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661019"/>
                  </a:ext>
                </a:extLst>
              </a:tr>
              <a:tr h="22406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[NTP]tot, </a:t>
                      </a:r>
                      <a:r>
                        <a:rPr lang="el-GR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μ</a:t>
                      </a:r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Microsoft Himalaya" panose="01010100010101010101" pitchFamily="2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[Enz]tot, </a:t>
                      </a:r>
                      <a:r>
                        <a:rPr lang="el-GR" sz="1400" u="none" strike="noStrike">
                          <a:solidFill>
                            <a:schemeClr val="tx1"/>
                          </a:solidFill>
                          <a:effectLst/>
                        </a:rPr>
                        <a:t>μ</a:t>
                      </a:r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Microsoft Himalaya" panose="01010100010101010101" pitchFamily="2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Velocity, </a:t>
                      </a:r>
                      <a:r>
                        <a:rPr lang="el-GR" sz="1400" u="none" strike="noStrike">
                          <a:solidFill>
                            <a:schemeClr val="tx1"/>
                          </a:solidFill>
                          <a:effectLst/>
                        </a:rPr>
                        <a:t>μ</a:t>
                      </a:r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M·∙min-­‐1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Microsoft Himalaya" panose="01010100010101010101" pitchFamily="2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[NTP]/Vel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Microsoft Himalaya" panose="01010100010101010101" pitchFamily="2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997779"/>
                  </a:ext>
                </a:extLst>
              </a:tr>
              <a:tr h="224061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0.02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Microsoft Himalaya" panose="01010100010101010101" pitchFamily="2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0.04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Microsoft Himalaya" panose="01010100010101010101" pitchFamily="2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0.61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Microsoft Himalaya" panose="01010100010101010101" pitchFamily="2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0.032787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Microsoft Himalaya" panose="01010100010101010101" pitchFamily="2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216066"/>
                  </a:ext>
                </a:extLst>
              </a:tr>
              <a:tr h="224061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0.04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Microsoft Himalaya" panose="01010100010101010101" pitchFamily="2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0.04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Microsoft Himalaya" panose="01010100010101010101" pitchFamily="2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1.03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Microsoft Himalaya" panose="01010100010101010101" pitchFamily="2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0.038835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Microsoft Himalaya" panose="01010100010101010101" pitchFamily="2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688713"/>
                  </a:ext>
                </a:extLst>
              </a:tr>
              <a:tr h="224061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0.06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Microsoft Himalaya" panose="01010100010101010101" pitchFamily="2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0.04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Microsoft Himalaya" panose="01010100010101010101" pitchFamily="2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1.15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Microsoft Himalaya" panose="01010100010101010101" pitchFamily="2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0.052174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Microsoft Himalaya" panose="01010100010101010101" pitchFamily="2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265105"/>
                  </a:ext>
                </a:extLst>
              </a:tr>
              <a:tr h="113996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0.08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Microsoft Himalaya" panose="01010100010101010101" pitchFamily="2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0.04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Microsoft Himalaya" panose="01010100010101010101" pitchFamily="2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1.25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Microsoft Himalaya" panose="01010100010101010101" pitchFamily="2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0.064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Microsoft Himalaya" panose="01010100010101010101" pitchFamily="2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636987"/>
                  </a:ext>
                </a:extLst>
              </a:tr>
              <a:tr h="224061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0.12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Microsoft Himalaya" panose="01010100010101010101" pitchFamily="2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0.04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Microsoft Himalaya" panose="01010100010101010101" pitchFamily="2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1.23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Microsoft Himalaya" panose="01010100010101010101" pitchFamily="2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0.097561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Microsoft Himalaya" panose="01010100010101010101" pitchFamily="2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185908"/>
                  </a:ext>
                </a:extLst>
              </a:tr>
              <a:tr h="224061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0.16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Microsoft Himalaya" panose="01010100010101010101" pitchFamily="2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0.04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Microsoft Himalaya" panose="01010100010101010101" pitchFamily="2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1.34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Microsoft Himalaya" panose="01010100010101010101" pitchFamily="2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0.119403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Microsoft Himalaya" panose="01010100010101010101" pitchFamily="2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20789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2974EC3-8338-EAF8-EEFD-1D90A4465F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2189501"/>
              </p:ext>
            </p:extLst>
          </p:nvPr>
        </p:nvGraphicFramePr>
        <p:xfrm>
          <a:off x="988740" y="2670256"/>
          <a:ext cx="5553307" cy="22585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12B6E78-F4F8-EB3C-E7A4-1F696E0E0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169503"/>
              </p:ext>
            </p:extLst>
          </p:nvPr>
        </p:nvGraphicFramePr>
        <p:xfrm>
          <a:off x="7166518" y="3303626"/>
          <a:ext cx="1620644" cy="754380"/>
        </p:xfrm>
        <a:graphic>
          <a:graphicData uri="http://schemas.openxmlformats.org/drawingml/2006/table">
            <a:tbl>
              <a:tblPr>
                <a:tableStyleId>{AA519BE7-7DB4-4C82-94F6-0A433C03BE7F}</a:tableStyleId>
              </a:tblPr>
              <a:tblGrid>
                <a:gridCol w="810322">
                  <a:extLst>
                    <a:ext uri="{9D8B030D-6E8A-4147-A177-3AD203B41FA5}">
                      <a16:colId xmlns:a16="http://schemas.microsoft.com/office/drawing/2014/main" val="3143075316"/>
                    </a:ext>
                  </a:extLst>
                </a:gridCol>
                <a:gridCol w="810322">
                  <a:extLst>
                    <a:ext uri="{9D8B030D-6E8A-4147-A177-3AD203B41FA5}">
                      <a16:colId xmlns:a16="http://schemas.microsoft.com/office/drawing/2014/main" val="2502973998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Vmax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Himalaya" panose="01010100010101010101" pitchFamily="2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1.529754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Microsoft Himalaya" panose="01010100010101010101" pitchFamily="2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07954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Km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Himalaya" panose="01010100010101010101" pitchFamily="2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0.023252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Microsoft Himalaya" panose="01010100010101010101" pitchFamily="2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875497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 err="1">
                          <a:effectLst/>
                        </a:rPr>
                        <a:t>Kcat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Himalaya" panose="01010100010101010101" pitchFamily="2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38.24384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Himalaya" panose="01010100010101010101" pitchFamily="2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513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5762030"/>
      </p:ext>
    </p:extLst>
  </p:cSld>
  <p:clrMapOvr>
    <a:masterClrMapping/>
  </p:clrMapOvr>
</p:sld>
</file>

<file path=ppt/theme/theme1.xml><?xml version="1.0" encoding="utf-8"?>
<a:theme xmlns:a="http://schemas.openxmlformats.org/drawingml/2006/main" name="COVID-19 Vaccine Breakthrough: Case Investigation and Reporting by Slidesgo">
  <a:themeElements>
    <a:clrScheme name="Simple Light">
      <a:dk1>
        <a:srgbClr val="000000"/>
      </a:dk1>
      <a:lt1>
        <a:srgbClr val="FFFFFF"/>
      </a:lt1>
      <a:dk2>
        <a:srgbClr val="185ADB"/>
      </a:dk2>
      <a:lt2>
        <a:srgbClr val="409FF4"/>
      </a:lt2>
      <a:accent1>
        <a:srgbClr val="54BCFC"/>
      </a:accent1>
      <a:accent2>
        <a:srgbClr val="FFC947"/>
      </a:accent2>
      <a:accent3>
        <a:srgbClr val="FFE05C"/>
      </a:accent3>
      <a:accent4>
        <a:srgbClr val="FEDDBE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1931</TotalTime>
  <Words>782</Words>
  <Application>Microsoft Office PowerPoint</Application>
  <PresentationFormat>On-screen Show (16:9)</PresentationFormat>
  <Paragraphs>157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Bookman Old Style</vt:lpstr>
      <vt:lpstr>Wingdings</vt:lpstr>
      <vt:lpstr>Lato</vt:lpstr>
      <vt:lpstr>Poppins</vt:lpstr>
      <vt:lpstr>ArialMT</vt:lpstr>
      <vt:lpstr>Times New Roman</vt:lpstr>
      <vt:lpstr>Arial</vt:lpstr>
      <vt:lpstr>Microsoft Himalaya</vt:lpstr>
      <vt:lpstr>Cambria</vt:lpstr>
      <vt:lpstr>Century Gothic</vt:lpstr>
      <vt:lpstr>COVID-19 Vaccine Breakthrough: Case Investigation and Reporting by Slidesgo</vt:lpstr>
      <vt:lpstr>mRNA vaccine production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mRNA vaccine manufacturing</dc:title>
  <cp:lastModifiedBy>20CHE191 Anirudh Veliyur</cp:lastModifiedBy>
  <cp:revision>36</cp:revision>
  <dcterms:modified xsi:type="dcterms:W3CDTF">2022-10-26T17:24:06Z</dcterms:modified>
</cp:coreProperties>
</file>