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1" r:id="rId11"/>
    <p:sldId id="27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n9592@gmail.com" userId="8c632fc86d169955" providerId="LiveId" clId="{19DA6842-58F7-464D-BB7B-EB04530C7E84}"/>
    <pc:docChg chg="undo custSel addSld delSld modSld sldOrd">
      <pc:chgData name="rohitn9592@gmail.com" userId="8c632fc86d169955" providerId="LiveId" clId="{19DA6842-58F7-464D-BB7B-EB04530C7E84}" dt="2018-09-30T05:56:22.521" v="1303" actId="2696"/>
      <pc:docMkLst>
        <pc:docMk/>
      </pc:docMkLst>
      <pc:sldChg chg="del">
        <pc:chgData name="rohitn9592@gmail.com" userId="8c632fc86d169955" providerId="LiveId" clId="{19DA6842-58F7-464D-BB7B-EB04530C7E84}" dt="2018-09-29T23:14:43.630" v="277" actId="2696"/>
        <pc:sldMkLst>
          <pc:docMk/>
          <pc:sldMk cId="1310811739" sldId="256"/>
        </pc:sldMkLst>
      </pc:sldChg>
      <pc:sldChg chg="del">
        <pc:chgData name="rohitn9592@gmail.com" userId="8c632fc86d169955" providerId="LiveId" clId="{19DA6842-58F7-464D-BB7B-EB04530C7E84}" dt="2018-09-29T23:16:58.092" v="284" actId="2696"/>
        <pc:sldMkLst>
          <pc:docMk/>
          <pc:sldMk cId="959529637" sldId="258"/>
        </pc:sldMkLst>
      </pc:sldChg>
      <pc:sldChg chg="addSp modSp">
        <pc:chgData name="rohitn9592@gmail.com" userId="8c632fc86d169955" providerId="LiveId" clId="{19DA6842-58F7-464D-BB7B-EB04530C7E84}" dt="2018-09-30T05:01:05.314" v="955" actId="20577"/>
        <pc:sldMkLst>
          <pc:docMk/>
          <pc:sldMk cId="4106061209" sldId="259"/>
        </pc:sldMkLst>
        <pc:spChg chg="add mod">
          <ac:chgData name="rohitn9592@gmail.com" userId="8c632fc86d169955" providerId="LiveId" clId="{19DA6842-58F7-464D-BB7B-EB04530C7E84}" dt="2018-09-30T05:01:05.314" v="955" actId="20577"/>
          <ac:spMkLst>
            <pc:docMk/>
            <pc:sldMk cId="4106061209" sldId="259"/>
            <ac:spMk id="2" creationId="{D37F57E2-25FA-4AC6-8CC7-86ED31CD7917}"/>
          </ac:spMkLst>
        </pc:spChg>
      </pc:sldChg>
      <pc:sldChg chg="del">
        <pc:chgData name="rohitn9592@gmail.com" userId="8c632fc86d169955" providerId="LiveId" clId="{19DA6842-58F7-464D-BB7B-EB04530C7E84}" dt="2018-09-29T23:16:56.048" v="283" actId="2696"/>
        <pc:sldMkLst>
          <pc:docMk/>
          <pc:sldMk cId="950553196" sldId="260"/>
        </pc:sldMkLst>
      </pc:sldChg>
      <pc:sldChg chg="addSp delSp modSp mod setBg setClrOvrMap delDesignElem">
        <pc:chgData name="rohitn9592@gmail.com" userId="8c632fc86d169955" providerId="LiveId" clId="{19DA6842-58F7-464D-BB7B-EB04530C7E84}" dt="2018-09-30T05:42:21.664" v="1152" actId="20577"/>
        <pc:sldMkLst>
          <pc:docMk/>
          <pc:sldMk cId="1477587041" sldId="261"/>
        </pc:sldMkLst>
        <pc:spChg chg="add mod">
          <ac:chgData name="rohitn9592@gmail.com" userId="8c632fc86d169955" providerId="LiveId" clId="{19DA6842-58F7-464D-BB7B-EB04530C7E84}" dt="2018-09-30T05:25:50.150" v="972" actId="122"/>
          <ac:spMkLst>
            <pc:docMk/>
            <pc:sldMk cId="1477587041" sldId="261"/>
            <ac:spMk id="4" creationId="{5B4D62A4-5791-4019-A9C8-011C14C4B2F4}"/>
          </ac:spMkLst>
        </pc:spChg>
        <pc:spChg chg="add del mod">
          <ac:chgData name="rohitn9592@gmail.com" userId="8c632fc86d169955" providerId="LiveId" clId="{19DA6842-58F7-464D-BB7B-EB04530C7E84}" dt="2018-09-29T23:25:38.475" v="339" actId="26606"/>
          <ac:spMkLst>
            <pc:docMk/>
            <pc:sldMk cId="1477587041" sldId="261"/>
            <ac:spMk id="5" creationId="{3CC793A4-F838-4FD7-A147-C8640DEB19D8}"/>
          </ac:spMkLst>
        </pc:spChg>
        <pc:spChg chg="add mod">
          <ac:chgData name="rohitn9592@gmail.com" userId="8c632fc86d169955" providerId="LiveId" clId="{19DA6842-58F7-464D-BB7B-EB04530C7E84}" dt="2018-09-30T05:42:21.664" v="1152" actId="20577"/>
          <ac:spMkLst>
            <pc:docMk/>
            <pc:sldMk cId="1477587041" sldId="261"/>
            <ac:spMk id="6" creationId="{C7D36470-8D91-40A0-8E83-4DD49B65EF77}"/>
          </ac:spMkLst>
        </pc:spChg>
        <pc:spChg chg="add del">
          <ac:chgData name="rohitn9592@gmail.com" userId="8c632fc86d169955" providerId="LiveId" clId="{19DA6842-58F7-464D-BB7B-EB04530C7E84}" dt="2018-09-29T23:24:51.309" v="336"/>
          <ac:spMkLst>
            <pc:docMk/>
            <pc:sldMk cId="1477587041" sldId="261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29T23:24:51.309" v="336"/>
          <ac:spMkLst>
            <pc:docMk/>
            <pc:sldMk cId="1477587041" sldId="261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5:24:51.181" v="961" actId="26606"/>
          <ac:spMkLst>
            <pc:docMk/>
            <pc:sldMk cId="1477587041" sldId="261"/>
            <ac:spMk id="11" creationId="{E862BE82-D00D-42C1-BF16-93AA37870C32}"/>
          </ac:spMkLst>
        </pc:spChg>
        <pc:spChg chg="add del">
          <ac:chgData name="rohitn9592@gmail.com" userId="8c632fc86d169955" providerId="LiveId" clId="{19DA6842-58F7-464D-BB7B-EB04530C7E84}" dt="2018-09-29T23:24:51.309" v="336"/>
          <ac:spMkLst>
            <pc:docMk/>
            <pc:sldMk cId="1477587041" sldId="261"/>
            <ac:spMk id="12" creationId="{6FA8F714-B9D8-488A-8CCA-E9948FF913A9}"/>
          </ac:spMkLst>
        </pc:spChg>
        <pc:spChg chg="add del">
          <ac:chgData name="rohitn9592@gmail.com" userId="8c632fc86d169955" providerId="LiveId" clId="{19DA6842-58F7-464D-BB7B-EB04530C7E84}" dt="2018-09-30T05:24:51.181" v="961" actId="26606"/>
          <ac:spMkLst>
            <pc:docMk/>
            <pc:sldMk cId="1477587041" sldId="261"/>
            <ac:spMk id="13" creationId="{F6D92C2D-1D3D-4974-918C-06579FB354A9}"/>
          </ac:spMkLst>
        </pc:spChg>
        <pc:spChg chg="add">
          <ac:chgData name="rohitn9592@gmail.com" userId="8c632fc86d169955" providerId="LiveId" clId="{19DA6842-58F7-464D-BB7B-EB04530C7E84}" dt="2018-09-30T05:24:51.181" v="961" actId="26606"/>
          <ac:spMkLst>
            <pc:docMk/>
            <pc:sldMk cId="1477587041" sldId="261"/>
            <ac:spMk id="18" creationId="{1DB7C82F-AB7E-4F0C-B829-FA1B9C415180}"/>
          </ac:spMkLst>
        </pc:spChg>
        <pc:spChg chg="add">
          <ac:chgData name="rohitn9592@gmail.com" userId="8c632fc86d169955" providerId="LiveId" clId="{19DA6842-58F7-464D-BB7B-EB04530C7E84}" dt="2018-09-30T05:24:51.181" v="961" actId="26606"/>
          <ac:spMkLst>
            <pc:docMk/>
            <pc:sldMk cId="1477587041" sldId="261"/>
            <ac:spMk id="20" creationId="{F55FFF17-D3D5-4F58-BA56-54EA901CE038}"/>
          </ac:spMkLst>
        </pc:spChg>
        <pc:picChg chg="add del mod ord">
          <ac:chgData name="rohitn9592@gmail.com" userId="8c632fc86d169955" providerId="LiveId" clId="{19DA6842-58F7-464D-BB7B-EB04530C7E84}" dt="2018-09-30T05:24:14.496" v="957" actId="478"/>
          <ac:picMkLst>
            <pc:docMk/>
            <pc:sldMk cId="1477587041" sldId="261"/>
            <ac:picMk id="3" creationId="{1BF980A2-F69B-4BE6-B6A1-9C54F022234A}"/>
          </ac:picMkLst>
        </pc:picChg>
        <pc:picChg chg="add del mod">
          <ac:chgData name="rohitn9592@gmail.com" userId="8c632fc86d169955" providerId="LiveId" clId="{19DA6842-58F7-464D-BB7B-EB04530C7E84}" dt="2018-09-30T05:39:40.418" v="975" actId="478"/>
          <ac:picMkLst>
            <pc:docMk/>
            <pc:sldMk cId="1477587041" sldId="261"/>
            <ac:picMk id="9" creationId="{597C6EB7-88C4-4481-AF43-59681FDA35E1}"/>
          </ac:picMkLst>
        </pc:picChg>
        <pc:picChg chg="add mod">
          <ac:chgData name="rohitn9592@gmail.com" userId="8c632fc86d169955" providerId="LiveId" clId="{19DA6842-58F7-464D-BB7B-EB04530C7E84}" dt="2018-09-30T05:39:45.898" v="978" actId="1076"/>
          <ac:picMkLst>
            <pc:docMk/>
            <pc:sldMk cId="1477587041" sldId="261"/>
            <ac:picMk id="15" creationId="{57F571F0-9759-46F3-AEF3-62EABCC72232}"/>
          </ac:picMkLst>
        </pc:picChg>
      </pc:sldChg>
      <pc:sldChg chg="addSp delSp modSp mod setBg">
        <pc:chgData name="rohitn9592@gmail.com" userId="8c632fc86d169955" providerId="LiveId" clId="{19DA6842-58F7-464D-BB7B-EB04530C7E84}" dt="2018-09-30T05:47:41.761" v="1194" actId="26606"/>
        <pc:sldMkLst>
          <pc:docMk/>
          <pc:sldMk cId="3340614459" sldId="262"/>
        </pc:sldMkLst>
        <pc:spChg chg="add del">
          <ac:chgData name="rohitn9592@gmail.com" userId="8c632fc86d169955" providerId="LiveId" clId="{19DA6842-58F7-464D-BB7B-EB04530C7E84}" dt="2018-09-29T23:18:14.160" v="304" actId="26606"/>
          <ac:spMkLst>
            <pc:docMk/>
            <pc:sldMk cId="3340614459" sldId="262"/>
            <ac:spMk id="6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29T23:18:14.160" v="304" actId="26606"/>
          <ac:spMkLst>
            <pc:docMk/>
            <pc:sldMk cId="3340614459" sldId="262"/>
            <ac:spMk id="7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29T23:17:49.170" v="295" actId="26606"/>
          <ac:spMkLst>
            <pc:docMk/>
            <pc:sldMk cId="3340614459" sldId="262"/>
            <ac:spMk id="9" creationId="{32BC26D8-82FB-445E-AA49-62A77D7C1EE0}"/>
          </ac:spMkLst>
        </pc:spChg>
        <pc:spChg chg="add del">
          <ac:chgData name="rohitn9592@gmail.com" userId="8c632fc86d169955" providerId="LiveId" clId="{19DA6842-58F7-464D-BB7B-EB04530C7E84}" dt="2018-09-29T23:17:49.170" v="295" actId="26606"/>
          <ac:spMkLst>
            <pc:docMk/>
            <pc:sldMk cId="3340614459" sldId="262"/>
            <ac:spMk id="11" creationId="{CB44330D-EA18-4254-AA95-EB49948539B8}"/>
          </ac:spMkLst>
        </pc:spChg>
        <pc:spChg chg="add del">
          <ac:chgData name="rohitn9592@gmail.com" userId="8c632fc86d169955" providerId="LiveId" clId="{19DA6842-58F7-464D-BB7B-EB04530C7E84}" dt="2018-09-29T23:18:14.160" v="304" actId="26606"/>
          <ac:spMkLst>
            <pc:docMk/>
            <pc:sldMk cId="3340614459" sldId="262"/>
            <ac:spMk id="13" creationId="{6FA8F714-B9D8-488A-8CCA-E9948FF913A9}"/>
          </ac:spMkLst>
        </pc:spChg>
        <pc:spChg chg="add del mod">
          <ac:chgData name="rohitn9592@gmail.com" userId="8c632fc86d169955" providerId="LiveId" clId="{19DA6842-58F7-464D-BB7B-EB04530C7E84}" dt="2018-09-30T03:31:30.832" v="496"/>
          <ac:spMkLst>
            <pc:docMk/>
            <pc:sldMk cId="3340614459" sldId="262"/>
            <ac:spMk id="14" creationId="{7F48E7C8-1779-4075-AF78-FC4975CCE51C}"/>
          </ac:spMkLst>
        </pc:spChg>
        <pc:spChg chg="add mod">
          <ac:chgData name="rohitn9592@gmail.com" userId="8c632fc86d169955" providerId="LiveId" clId="{19DA6842-58F7-464D-BB7B-EB04530C7E84}" dt="2018-09-30T05:47:41.758" v="1193" actId="26606"/>
          <ac:spMkLst>
            <pc:docMk/>
            <pc:sldMk cId="3340614459" sldId="262"/>
            <ac:spMk id="15" creationId="{ADB78720-2C61-45E0-A50E-D33E16ED9D31}"/>
          </ac:spMkLst>
        </pc:spChg>
        <pc:spChg chg="add del">
          <ac:chgData name="rohitn9592@gmail.com" userId="8c632fc86d169955" providerId="LiveId" clId="{19DA6842-58F7-464D-BB7B-EB04530C7E84}" dt="2018-09-29T23:18:14.157" v="303" actId="26606"/>
          <ac:spMkLst>
            <pc:docMk/>
            <pc:sldMk cId="3340614459" sldId="262"/>
            <ac:spMk id="18" creationId="{32BC26D8-82FB-445E-AA49-62A77D7C1EE0}"/>
          </ac:spMkLst>
        </pc:spChg>
        <pc:spChg chg="add del">
          <ac:chgData name="rohitn9592@gmail.com" userId="8c632fc86d169955" providerId="LiveId" clId="{19DA6842-58F7-464D-BB7B-EB04530C7E84}" dt="2018-09-29T23:18:14.157" v="303" actId="26606"/>
          <ac:spMkLst>
            <pc:docMk/>
            <pc:sldMk cId="3340614459" sldId="262"/>
            <ac:spMk id="20" creationId="{CB44330D-EA18-4254-AA95-EB49948539B8}"/>
          </ac:spMkLst>
        </pc:spChg>
        <pc:spChg chg="add del">
          <ac:chgData name="rohitn9592@gmail.com" userId="8c632fc86d169955" providerId="LiveId" clId="{19DA6842-58F7-464D-BB7B-EB04530C7E84}" dt="2018-09-30T03:23:39.870" v="440" actId="26606"/>
          <ac:spMkLst>
            <pc:docMk/>
            <pc:sldMk cId="3340614459" sldId="262"/>
            <ac:spMk id="22" creationId="{6FA8F714-B9D8-488A-8CCA-E9948FF913A9}"/>
          </ac:spMkLst>
        </pc:spChg>
        <pc:spChg chg="add del">
          <ac:chgData name="rohitn9592@gmail.com" userId="8c632fc86d169955" providerId="LiveId" clId="{19DA6842-58F7-464D-BB7B-EB04530C7E84}" dt="2018-09-30T03:23:39.870" v="440" actId="26606"/>
          <ac:spMkLst>
            <pc:docMk/>
            <pc:sldMk cId="3340614459" sldId="262"/>
            <ac:spMk id="23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3:39.870" v="440" actId="26606"/>
          <ac:spMkLst>
            <pc:docMk/>
            <pc:sldMk cId="3340614459" sldId="262"/>
            <ac:spMk id="24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5:46:28.645" v="1186" actId="26606"/>
          <ac:spMkLst>
            <pc:docMk/>
            <pc:sldMk cId="3340614459" sldId="262"/>
            <ac:spMk id="29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5:46:28.645" v="1186" actId="26606"/>
          <ac:spMkLst>
            <pc:docMk/>
            <pc:sldMk cId="3340614459" sldId="262"/>
            <ac:spMk id="31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5:46:28.645" v="1186" actId="26606"/>
          <ac:spMkLst>
            <pc:docMk/>
            <pc:sldMk cId="3340614459" sldId="262"/>
            <ac:spMk id="33" creationId="{6FA8F714-B9D8-488A-8CCA-E9948FF913A9}"/>
          </ac:spMkLst>
        </pc:spChg>
        <pc:spChg chg="add del">
          <ac:chgData name="rohitn9592@gmail.com" userId="8c632fc86d169955" providerId="LiveId" clId="{19DA6842-58F7-464D-BB7B-EB04530C7E84}" dt="2018-09-30T05:47:41.761" v="1194" actId="26606"/>
          <ac:spMkLst>
            <pc:docMk/>
            <pc:sldMk cId="3340614459" sldId="262"/>
            <ac:spMk id="38" creationId="{6753252F-4873-4F63-801D-CC719279A7D5}"/>
          </ac:spMkLst>
        </pc:spChg>
        <pc:spChg chg="add del">
          <ac:chgData name="rohitn9592@gmail.com" userId="8c632fc86d169955" providerId="LiveId" clId="{19DA6842-58F7-464D-BB7B-EB04530C7E84}" dt="2018-09-30T05:47:41.761" v="1194" actId="26606"/>
          <ac:spMkLst>
            <pc:docMk/>
            <pc:sldMk cId="3340614459" sldId="262"/>
            <ac:spMk id="40" creationId="{047C8CCB-F95D-4249-92DD-651249D3535A}"/>
          </ac:spMkLst>
        </pc:spChg>
        <pc:spChg chg="add del">
          <ac:chgData name="rohitn9592@gmail.com" userId="8c632fc86d169955" providerId="LiveId" clId="{19DA6842-58F7-464D-BB7B-EB04530C7E84}" dt="2018-09-30T05:47:41.758" v="1193" actId="26606"/>
          <ac:spMkLst>
            <pc:docMk/>
            <pc:sldMk cId="3340614459" sldId="262"/>
            <ac:spMk id="45" creationId="{16C5FA50-8D52-4617-AF91-5C7B1C8352F1}"/>
          </ac:spMkLst>
        </pc:spChg>
        <pc:spChg chg="add del">
          <ac:chgData name="rohitn9592@gmail.com" userId="8c632fc86d169955" providerId="LiveId" clId="{19DA6842-58F7-464D-BB7B-EB04530C7E84}" dt="2018-09-30T05:47:41.758" v="1193" actId="26606"/>
          <ac:spMkLst>
            <pc:docMk/>
            <pc:sldMk cId="3340614459" sldId="262"/>
            <ac:spMk id="47" creationId="{E223798C-12AD-4B0C-A50C-D676347D67CF}"/>
          </ac:spMkLst>
        </pc:spChg>
        <pc:spChg chg="add">
          <ac:chgData name="rohitn9592@gmail.com" userId="8c632fc86d169955" providerId="LiveId" clId="{19DA6842-58F7-464D-BB7B-EB04530C7E84}" dt="2018-09-30T05:47:41.761" v="1194" actId="26606"/>
          <ac:spMkLst>
            <pc:docMk/>
            <pc:sldMk cId="3340614459" sldId="262"/>
            <ac:spMk id="49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47:41.761" v="1194" actId="26606"/>
          <ac:spMkLst>
            <pc:docMk/>
            <pc:sldMk cId="3340614459" sldId="262"/>
            <ac:spMk id="50" creationId="{047C8CCB-F95D-4249-92DD-651249D3535A}"/>
          </ac:spMkLst>
        </pc:spChg>
        <pc:picChg chg="del">
          <ac:chgData name="rohitn9592@gmail.com" userId="8c632fc86d169955" providerId="LiveId" clId="{19DA6842-58F7-464D-BB7B-EB04530C7E84}" dt="2018-09-29T23:16:40.827" v="278"/>
          <ac:picMkLst>
            <pc:docMk/>
            <pc:sldMk cId="3340614459" sldId="262"/>
            <ac:picMk id="3" creationId="{79AC2893-A982-4F16-B66A-1AF47C6CBF13}"/>
          </ac:picMkLst>
        </pc:picChg>
        <pc:picChg chg="add del mod">
          <ac:chgData name="rohitn9592@gmail.com" userId="8c632fc86d169955" providerId="LiveId" clId="{19DA6842-58F7-464D-BB7B-EB04530C7E84}" dt="2018-09-30T03:23:24.948" v="437" actId="478"/>
          <ac:picMkLst>
            <pc:docMk/>
            <pc:sldMk cId="3340614459" sldId="262"/>
            <ac:picMk id="4" creationId="{F016D3D3-D087-4187-9505-584C758ACE96}"/>
          </ac:picMkLst>
        </pc:picChg>
        <pc:picChg chg="add del mod">
          <ac:chgData name="rohitn9592@gmail.com" userId="8c632fc86d169955" providerId="LiveId" clId="{19DA6842-58F7-464D-BB7B-EB04530C7E84}" dt="2018-09-30T05:45:55.933" v="1182" actId="478"/>
          <ac:picMkLst>
            <pc:docMk/>
            <pc:sldMk cId="3340614459" sldId="262"/>
            <ac:picMk id="8" creationId="{D5A75A91-FA53-4F72-963B-0DE78BBB4D0F}"/>
          </ac:picMkLst>
        </pc:picChg>
        <pc:picChg chg="add del mod">
          <ac:chgData name="rohitn9592@gmail.com" userId="8c632fc86d169955" providerId="LiveId" clId="{19DA6842-58F7-464D-BB7B-EB04530C7E84}" dt="2018-09-30T03:25:52.165" v="457" actId="478"/>
          <ac:picMkLst>
            <pc:docMk/>
            <pc:sldMk cId="3340614459" sldId="262"/>
            <ac:picMk id="12" creationId="{96D3A94C-7903-41E8-B575-0D3193E97F43}"/>
          </ac:picMkLst>
        </pc:picChg>
        <pc:picChg chg="add mod">
          <ac:chgData name="rohitn9592@gmail.com" userId="8c632fc86d169955" providerId="LiveId" clId="{19DA6842-58F7-464D-BB7B-EB04530C7E84}" dt="2018-09-30T05:47:41.761" v="1194" actId="26606"/>
          <ac:picMkLst>
            <pc:docMk/>
            <pc:sldMk cId="3340614459" sldId="262"/>
            <ac:picMk id="17" creationId="{A3A54728-2CC7-4CCD-B9FF-6AFD8C4689C4}"/>
          </ac:picMkLst>
        </pc:picChg>
      </pc:sldChg>
      <pc:sldChg chg="del">
        <pc:chgData name="rohitn9592@gmail.com" userId="8c632fc86d169955" providerId="LiveId" clId="{19DA6842-58F7-464D-BB7B-EB04530C7E84}" dt="2018-09-29T23:16:47.511" v="280" actId="2696"/>
        <pc:sldMkLst>
          <pc:docMk/>
          <pc:sldMk cId="1039772206" sldId="263"/>
        </pc:sldMkLst>
      </pc:sldChg>
      <pc:sldChg chg="del">
        <pc:chgData name="rohitn9592@gmail.com" userId="8c632fc86d169955" providerId="LiveId" clId="{19DA6842-58F7-464D-BB7B-EB04530C7E84}" dt="2018-09-29T23:16:50.840" v="281" actId="2696"/>
        <pc:sldMkLst>
          <pc:docMk/>
          <pc:sldMk cId="1852296261" sldId="264"/>
        </pc:sldMkLst>
      </pc:sldChg>
      <pc:sldChg chg="addSp delSp modSp del mod setBg">
        <pc:chgData name="rohitn9592@gmail.com" userId="8c632fc86d169955" providerId="LiveId" clId="{19DA6842-58F7-464D-BB7B-EB04530C7E84}" dt="2018-09-30T05:56:19.787" v="1302" actId="2696"/>
        <pc:sldMkLst>
          <pc:docMk/>
          <pc:sldMk cId="3763058521" sldId="265"/>
        </pc:sldMkLst>
        <pc:spChg chg="add mod">
          <ac:chgData name="rohitn9592@gmail.com" userId="8c632fc86d169955" providerId="LiveId" clId="{19DA6842-58F7-464D-BB7B-EB04530C7E84}" dt="2018-09-30T03:38:51.789" v="586" actId="20577"/>
          <ac:spMkLst>
            <pc:docMk/>
            <pc:sldMk cId="3763058521" sldId="265"/>
            <ac:spMk id="6" creationId="{FE3618B7-2706-45E5-ABFD-9A356ADC71A5}"/>
          </ac:spMkLst>
        </pc:spChg>
        <pc:spChg chg="add del">
          <ac:chgData name="rohitn9592@gmail.com" userId="8c632fc86d169955" providerId="LiveId" clId="{19DA6842-58F7-464D-BB7B-EB04530C7E84}" dt="2018-09-30T03:28:53.808" v="480" actId="26606"/>
          <ac:spMkLst>
            <pc:docMk/>
            <pc:sldMk cId="3763058521" sldId="265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8:53.808" v="480" actId="26606"/>
          <ac:spMkLst>
            <pc:docMk/>
            <pc:sldMk cId="3763058521" sldId="265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8:53.808" v="480" actId="26606"/>
          <ac:spMkLst>
            <pc:docMk/>
            <pc:sldMk cId="3763058521" sldId="265"/>
            <ac:spMk id="12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28:53.808" v="480" actId="26606"/>
          <ac:spMkLst>
            <pc:docMk/>
            <pc:sldMk cId="3763058521" sldId="265"/>
            <ac:spMk id="17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28:53.808" v="480" actId="26606"/>
          <ac:spMkLst>
            <pc:docMk/>
            <pc:sldMk cId="3763058521" sldId="265"/>
            <ac:spMk id="19" creationId="{A7B21A54-9BA3-4EA9-B460-5A829ADD9051}"/>
          </ac:spMkLst>
        </pc:spChg>
        <pc:spChg chg="add">
          <ac:chgData name="rohitn9592@gmail.com" userId="8c632fc86d169955" providerId="LiveId" clId="{19DA6842-58F7-464D-BB7B-EB04530C7E84}" dt="2018-09-30T03:28:53.808" v="480" actId="26606"/>
          <ac:spMkLst>
            <pc:docMk/>
            <pc:sldMk cId="3763058521" sldId="265"/>
            <ac:spMk id="21" creationId="{6FA8F714-B9D8-488A-8CCA-E9948FF913A9}"/>
          </ac:spMkLst>
        </pc:spChg>
        <pc:picChg chg="add del mod">
          <ac:chgData name="rohitn9592@gmail.com" userId="8c632fc86d169955" providerId="LiveId" clId="{19DA6842-58F7-464D-BB7B-EB04530C7E84}" dt="2018-09-30T03:28:44.969" v="477" actId="478"/>
          <ac:picMkLst>
            <pc:docMk/>
            <pc:sldMk cId="3763058521" sldId="265"/>
            <ac:picMk id="3" creationId="{845ECDB8-4C70-4FC5-BD30-52F21B741F8F}"/>
          </ac:picMkLst>
        </pc:picChg>
        <pc:picChg chg="add mod">
          <ac:chgData name="rohitn9592@gmail.com" userId="8c632fc86d169955" providerId="LiveId" clId="{19DA6842-58F7-464D-BB7B-EB04530C7E84}" dt="2018-09-30T03:38:34.983" v="584" actId="1076"/>
          <ac:picMkLst>
            <pc:docMk/>
            <pc:sldMk cId="3763058521" sldId="265"/>
            <ac:picMk id="5" creationId="{BA3B7FB9-0974-45AF-8BD8-4058818FE56A}"/>
          </ac:picMkLst>
        </pc:picChg>
      </pc:sldChg>
      <pc:sldChg chg="del">
        <pc:chgData name="rohitn9592@gmail.com" userId="8c632fc86d169955" providerId="LiveId" clId="{19DA6842-58F7-464D-BB7B-EB04530C7E84}" dt="2018-09-29T23:16:44.033" v="279" actId="2696"/>
        <pc:sldMkLst>
          <pc:docMk/>
          <pc:sldMk cId="1853412433" sldId="266"/>
        </pc:sldMkLst>
      </pc:sldChg>
      <pc:sldChg chg="del">
        <pc:chgData name="rohitn9592@gmail.com" userId="8c632fc86d169955" providerId="LiveId" clId="{19DA6842-58F7-464D-BB7B-EB04530C7E84}" dt="2018-09-29T23:16:53.713" v="282" actId="2696"/>
        <pc:sldMkLst>
          <pc:docMk/>
          <pc:sldMk cId="398694266" sldId="267"/>
        </pc:sldMkLst>
      </pc:sldChg>
      <pc:sldChg chg="addSp modSp add mod ord setBg">
        <pc:chgData name="rohitn9592@gmail.com" userId="8c632fc86d169955" providerId="LiveId" clId="{19DA6842-58F7-464D-BB7B-EB04530C7E84}" dt="2018-09-29T23:18:24.504" v="305" actId="26606"/>
        <pc:sldMkLst>
          <pc:docMk/>
          <pc:sldMk cId="2985968823" sldId="268"/>
        </pc:sldMkLst>
        <pc:spChg chg="add mod">
          <ac:chgData name="rohitn9592@gmail.com" userId="8c632fc86d169955" providerId="LiveId" clId="{19DA6842-58F7-464D-BB7B-EB04530C7E84}" dt="2018-09-29T23:18:24.504" v="305" actId="26606"/>
          <ac:spMkLst>
            <pc:docMk/>
            <pc:sldMk cId="2985968823" sldId="268"/>
            <ac:spMk id="2" creationId="{C7CA8B36-19C5-48AB-BA0D-06CCC9F5CD95}"/>
          </ac:spMkLst>
        </pc:spChg>
        <pc:spChg chg="add mod">
          <ac:chgData name="rohitn9592@gmail.com" userId="8c632fc86d169955" providerId="LiveId" clId="{19DA6842-58F7-464D-BB7B-EB04530C7E84}" dt="2018-09-29T23:18:24.504" v="305" actId="26606"/>
          <ac:spMkLst>
            <pc:docMk/>
            <pc:sldMk cId="2985968823" sldId="268"/>
            <ac:spMk id="3" creationId="{C8C96111-5E5F-485B-81ED-B35DD95930D8}"/>
          </ac:spMkLst>
        </pc:spChg>
        <pc:spChg chg="add">
          <ac:chgData name="rohitn9592@gmail.com" userId="8c632fc86d169955" providerId="LiveId" clId="{19DA6842-58F7-464D-BB7B-EB04530C7E84}" dt="2018-09-29T23:18:24.504" v="305" actId="26606"/>
          <ac:spMkLst>
            <pc:docMk/>
            <pc:sldMk cId="2985968823" sldId="268"/>
            <ac:spMk id="8" creationId="{8D70B121-56F4-4848-B38B-182089D909FA}"/>
          </ac:spMkLst>
        </pc:spChg>
        <pc:cxnChg chg="add">
          <ac:chgData name="rohitn9592@gmail.com" userId="8c632fc86d169955" providerId="LiveId" clId="{19DA6842-58F7-464D-BB7B-EB04530C7E84}" dt="2018-09-29T23:18:24.504" v="305" actId="26606"/>
          <ac:cxnSpMkLst>
            <pc:docMk/>
            <pc:sldMk cId="2985968823" sldId="268"/>
            <ac:cxnSpMk id="10" creationId="{2D72A2C9-F3CA-4216-8BAD-FA4C970C3C4E}"/>
          </ac:cxnSpMkLst>
        </pc:cxnChg>
      </pc:sldChg>
      <pc:sldChg chg="addSp delSp modSp add del mod setBg">
        <pc:chgData name="rohitn9592@gmail.com" userId="8c632fc86d169955" providerId="LiveId" clId="{19DA6842-58F7-464D-BB7B-EB04530C7E84}" dt="2018-09-30T05:49:35.701" v="1231" actId="2696"/>
        <pc:sldMkLst>
          <pc:docMk/>
          <pc:sldMk cId="56923832" sldId="269"/>
        </pc:sldMkLst>
        <pc:spChg chg="add mod">
          <ac:chgData name="rohitn9592@gmail.com" userId="8c632fc86d169955" providerId="LiveId" clId="{19DA6842-58F7-464D-BB7B-EB04530C7E84}" dt="2018-09-30T03:34:16.255" v="544" actId="1076"/>
          <ac:spMkLst>
            <pc:docMk/>
            <pc:sldMk cId="56923832" sldId="269"/>
            <ac:spMk id="6" creationId="{B2554E8B-A58F-4307-9B12-11114D234DD0}"/>
          </ac:spMkLst>
        </pc:spChg>
        <pc:spChg chg="add del">
          <ac:chgData name="rohitn9592@gmail.com" userId="8c632fc86d169955" providerId="LiveId" clId="{19DA6842-58F7-464D-BB7B-EB04530C7E84}" dt="2018-09-30T03:27:37.309" v="464" actId="26606"/>
          <ac:spMkLst>
            <pc:docMk/>
            <pc:sldMk cId="56923832" sldId="269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7:37.309" v="464" actId="26606"/>
          <ac:spMkLst>
            <pc:docMk/>
            <pc:sldMk cId="56923832" sldId="269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7:37.309" v="464" actId="26606"/>
          <ac:spMkLst>
            <pc:docMk/>
            <pc:sldMk cId="56923832" sldId="269"/>
            <ac:spMk id="12" creationId="{6FA8F714-B9D8-488A-8CCA-E9948FF913A9}"/>
          </ac:spMkLst>
        </pc:spChg>
        <pc:spChg chg="add del">
          <ac:chgData name="rohitn9592@gmail.com" userId="8c632fc86d169955" providerId="LiveId" clId="{19DA6842-58F7-464D-BB7B-EB04530C7E84}" dt="2018-09-30T03:27:37.300" v="463" actId="26606"/>
          <ac:spMkLst>
            <pc:docMk/>
            <pc:sldMk cId="56923832" sldId="269"/>
            <ac:spMk id="17" creationId="{A2509F26-B5DC-4BA7-B476-4CB044237A2E}"/>
          </ac:spMkLst>
        </pc:spChg>
        <pc:spChg chg="add del">
          <ac:chgData name="rohitn9592@gmail.com" userId="8c632fc86d169955" providerId="LiveId" clId="{19DA6842-58F7-464D-BB7B-EB04530C7E84}" dt="2018-09-30T03:27:37.300" v="463" actId="26606"/>
          <ac:spMkLst>
            <pc:docMk/>
            <pc:sldMk cId="56923832" sldId="269"/>
            <ac:spMk id="19" creationId="{DB103EB1-B135-4526-B883-33228FC27FF1}"/>
          </ac:spMkLst>
        </pc:spChg>
        <pc:spChg chg="add">
          <ac:chgData name="rohitn9592@gmail.com" userId="8c632fc86d169955" providerId="LiveId" clId="{19DA6842-58F7-464D-BB7B-EB04530C7E84}" dt="2018-09-30T03:27:37.309" v="464" actId="26606"/>
          <ac:spMkLst>
            <pc:docMk/>
            <pc:sldMk cId="56923832" sldId="269"/>
            <ac:spMk id="21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27:37.309" v="464" actId="26606"/>
          <ac:spMkLst>
            <pc:docMk/>
            <pc:sldMk cId="56923832" sldId="269"/>
            <ac:spMk id="22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27:37.309" v="464" actId="26606"/>
          <ac:spMkLst>
            <pc:docMk/>
            <pc:sldMk cId="56923832" sldId="269"/>
            <ac:spMk id="23" creationId="{A7B21A54-9BA3-4EA9-B460-5A829ADD9051}"/>
          </ac:spMkLst>
        </pc:spChg>
        <pc:picChg chg="add del mod">
          <ac:chgData name="rohitn9592@gmail.com" userId="8c632fc86d169955" providerId="LiveId" clId="{19DA6842-58F7-464D-BB7B-EB04530C7E84}" dt="2018-09-30T03:27:07.285" v="459" actId="478"/>
          <ac:picMkLst>
            <pc:docMk/>
            <pc:sldMk cId="56923832" sldId="269"/>
            <ac:picMk id="3" creationId="{F055A459-8B67-469F-BA61-1299D69427E8}"/>
          </ac:picMkLst>
        </pc:picChg>
        <pc:picChg chg="add del mod">
          <ac:chgData name="rohitn9592@gmail.com" userId="8c632fc86d169955" providerId="LiveId" clId="{19DA6842-58F7-464D-BB7B-EB04530C7E84}" dt="2018-09-30T05:46:46.665" v="1187" actId="478"/>
          <ac:picMkLst>
            <pc:docMk/>
            <pc:sldMk cId="56923832" sldId="269"/>
            <ac:picMk id="5" creationId="{3BEE6EED-FECA-47A2-B585-8B500A144CE5}"/>
          </ac:picMkLst>
        </pc:picChg>
        <pc:picChg chg="add mod">
          <ac:chgData name="rohitn9592@gmail.com" userId="8c632fc86d169955" providerId="LiveId" clId="{19DA6842-58F7-464D-BB7B-EB04530C7E84}" dt="2018-09-30T05:47:27.727" v="1191" actId="14100"/>
          <ac:picMkLst>
            <pc:docMk/>
            <pc:sldMk cId="56923832" sldId="269"/>
            <ac:picMk id="9" creationId="{1A7FE930-C941-4CC4-8AD4-F5A810818661}"/>
          </ac:picMkLst>
        </pc:picChg>
      </pc:sldChg>
      <pc:sldChg chg="addSp delSp modSp add del mod setBg">
        <pc:chgData name="rohitn9592@gmail.com" userId="8c632fc86d169955" providerId="LiveId" clId="{19DA6842-58F7-464D-BB7B-EB04530C7E84}" dt="2018-09-30T05:51:52.782" v="1258" actId="2696"/>
        <pc:sldMkLst>
          <pc:docMk/>
          <pc:sldMk cId="105166019" sldId="270"/>
        </pc:sldMkLst>
        <pc:spChg chg="add mod">
          <ac:chgData name="rohitn9592@gmail.com" userId="8c632fc86d169955" providerId="LiveId" clId="{19DA6842-58F7-464D-BB7B-EB04530C7E84}" dt="2018-09-30T03:37:23.741" v="568" actId="1076"/>
          <ac:spMkLst>
            <pc:docMk/>
            <pc:sldMk cId="105166019" sldId="270"/>
            <ac:spMk id="6" creationId="{2A177026-DB72-41FD-92BA-06F1F254C618}"/>
          </ac:spMkLst>
        </pc:spChg>
        <pc:spChg chg="add del">
          <ac:chgData name="rohitn9592@gmail.com" userId="8c632fc86d169955" providerId="LiveId" clId="{19DA6842-58F7-464D-BB7B-EB04530C7E84}" dt="2018-09-30T03:28:19.733" v="472" actId="26606"/>
          <ac:spMkLst>
            <pc:docMk/>
            <pc:sldMk cId="105166019" sldId="270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8:19.733" v="472" actId="26606"/>
          <ac:spMkLst>
            <pc:docMk/>
            <pc:sldMk cId="105166019" sldId="270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8:19.733" v="472" actId="26606"/>
          <ac:spMkLst>
            <pc:docMk/>
            <pc:sldMk cId="105166019" sldId="270"/>
            <ac:spMk id="12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28:19.733" v="472" actId="26606"/>
          <ac:spMkLst>
            <pc:docMk/>
            <pc:sldMk cId="105166019" sldId="270"/>
            <ac:spMk id="17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28:19.733" v="472" actId="26606"/>
          <ac:spMkLst>
            <pc:docMk/>
            <pc:sldMk cId="105166019" sldId="270"/>
            <ac:spMk id="19" creationId="{A7B21A54-9BA3-4EA9-B460-5A829ADD9051}"/>
          </ac:spMkLst>
        </pc:spChg>
        <pc:spChg chg="add">
          <ac:chgData name="rohitn9592@gmail.com" userId="8c632fc86d169955" providerId="LiveId" clId="{19DA6842-58F7-464D-BB7B-EB04530C7E84}" dt="2018-09-30T03:28:19.733" v="472" actId="26606"/>
          <ac:spMkLst>
            <pc:docMk/>
            <pc:sldMk cId="105166019" sldId="270"/>
            <ac:spMk id="21" creationId="{6FA8F714-B9D8-488A-8CCA-E9948FF913A9}"/>
          </ac:spMkLst>
        </pc:spChg>
        <pc:picChg chg="add del mod">
          <ac:chgData name="rohitn9592@gmail.com" userId="8c632fc86d169955" providerId="LiveId" clId="{19DA6842-58F7-464D-BB7B-EB04530C7E84}" dt="2018-09-30T03:28:16.707" v="469" actId="478"/>
          <ac:picMkLst>
            <pc:docMk/>
            <pc:sldMk cId="105166019" sldId="270"/>
            <ac:picMk id="3" creationId="{86269D12-69EF-439E-9E42-6B560C798DD3}"/>
          </ac:picMkLst>
        </pc:picChg>
        <pc:picChg chg="add del mod">
          <ac:chgData name="rohitn9592@gmail.com" userId="8c632fc86d169955" providerId="LiveId" clId="{19DA6842-58F7-464D-BB7B-EB04530C7E84}" dt="2018-09-30T05:50:55.885" v="1245" actId="478"/>
          <ac:picMkLst>
            <pc:docMk/>
            <pc:sldMk cId="105166019" sldId="270"/>
            <ac:picMk id="5" creationId="{DF5CB079-E6B2-4A12-8283-52A7CD029924}"/>
          </ac:picMkLst>
        </pc:picChg>
        <pc:picChg chg="add mod">
          <ac:chgData name="rohitn9592@gmail.com" userId="8c632fc86d169955" providerId="LiveId" clId="{19DA6842-58F7-464D-BB7B-EB04530C7E84}" dt="2018-09-30T05:51:06.536" v="1247" actId="27614"/>
          <ac:picMkLst>
            <pc:docMk/>
            <pc:sldMk cId="105166019" sldId="270"/>
            <ac:picMk id="9" creationId="{F9078892-5F88-4F9A-BF15-808D495958BB}"/>
          </ac:picMkLst>
        </pc:picChg>
      </pc:sldChg>
      <pc:sldChg chg="addSp delSp modSp add del mod setBg">
        <pc:chgData name="rohitn9592@gmail.com" userId="8c632fc86d169955" providerId="LiveId" clId="{19DA6842-58F7-464D-BB7B-EB04530C7E84}" dt="2018-09-30T05:50:50.977" v="1244" actId="2696"/>
        <pc:sldMkLst>
          <pc:docMk/>
          <pc:sldMk cId="3259447200" sldId="271"/>
        </pc:sldMkLst>
        <pc:spChg chg="add mod">
          <ac:chgData name="rohitn9592@gmail.com" userId="8c632fc86d169955" providerId="LiveId" clId="{19DA6842-58F7-464D-BB7B-EB04530C7E84}" dt="2018-09-30T03:36:24.164" v="556" actId="20577"/>
          <ac:spMkLst>
            <pc:docMk/>
            <pc:sldMk cId="3259447200" sldId="271"/>
            <ac:spMk id="6" creationId="{2774B29C-D198-4C49-8239-75885A92F1DC}"/>
          </ac:spMkLst>
        </pc:spChg>
        <pc:spChg chg="add del">
          <ac:chgData name="rohitn9592@gmail.com" userId="8c632fc86d169955" providerId="LiveId" clId="{19DA6842-58F7-464D-BB7B-EB04530C7E84}" dt="2018-09-29T23:19:21.539" v="312" actId="26606"/>
          <ac:spMkLst>
            <pc:docMk/>
            <pc:sldMk cId="3259447200" sldId="271"/>
            <ac:spMk id="8" creationId="{6FF0F0B8-5B06-4174-9742-1FD7ABE712A7}"/>
          </ac:spMkLst>
        </pc:spChg>
        <pc:spChg chg="add del">
          <ac:chgData name="rohitn9592@gmail.com" userId="8c632fc86d169955" providerId="LiveId" clId="{19DA6842-58F7-464D-BB7B-EB04530C7E84}" dt="2018-09-30T03:28:02.357" v="468" actId="26606"/>
          <ac:spMkLst>
            <pc:docMk/>
            <pc:sldMk cId="3259447200" sldId="271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8:02.357" v="468" actId="26606"/>
          <ac:spMkLst>
            <pc:docMk/>
            <pc:sldMk cId="3259447200" sldId="271"/>
            <ac:spMk id="11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8:02.357" v="468" actId="26606"/>
          <ac:spMkLst>
            <pc:docMk/>
            <pc:sldMk cId="3259447200" sldId="271"/>
            <ac:spMk id="12" creationId="{6FA8F714-B9D8-488A-8CCA-E9948FF913A9}"/>
          </ac:spMkLst>
        </pc:spChg>
        <pc:spChg chg="add del">
          <ac:chgData name="rohitn9592@gmail.com" userId="8c632fc86d169955" providerId="LiveId" clId="{19DA6842-58F7-464D-BB7B-EB04530C7E84}" dt="2018-09-30T03:35:13.131" v="548" actId="26606"/>
          <ac:spMkLst>
            <pc:docMk/>
            <pc:sldMk cId="3259447200" sldId="271"/>
            <ac:spMk id="17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35:13.131" v="548" actId="26606"/>
          <ac:spMkLst>
            <pc:docMk/>
            <pc:sldMk cId="3259447200" sldId="271"/>
            <ac:spMk id="19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35:13.131" v="548" actId="26606"/>
          <ac:spMkLst>
            <pc:docMk/>
            <pc:sldMk cId="3259447200" sldId="271"/>
            <ac:spMk id="21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35:13.131" v="548" actId="26606"/>
          <ac:spMkLst>
            <pc:docMk/>
            <pc:sldMk cId="3259447200" sldId="271"/>
            <ac:spMk id="28" creationId="{A7B21A54-9BA3-4EA9-B460-5A829ADD9051}"/>
          </ac:spMkLst>
        </pc:spChg>
        <pc:spChg chg="add">
          <ac:chgData name="rohitn9592@gmail.com" userId="8c632fc86d169955" providerId="LiveId" clId="{19DA6842-58F7-464D-BB7B-EB04530C7E84}" dt="2018-09-30T03:35:13.131" v="548" actId="26606"/>
          <ac:spMkLst>
            <pc:docMk/>
            <pc:sldMk cId="3259447200" sldId="271"/>
            <ac:spMk id="29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35:13.131" v="548" actId="26606"/>
          <ac:spMkLst>
            <pc:docMk/>
            <pc:sldMk cId="3259447200" sldId="271"/>
            <ac:spMk id="30" creationId="{6FA8F714-B9D8-488A-8CCA-E9948FF913A9}"/>
          </ac:spMkLst>
        </pc:spChg>
        <pc:picChg chg="add del mod">
          <ac:chgData name="rohitn9592@gmail.com" userId="8c632fc86d169955" providerId="LiveId" clId="{19DA6842-58F7-464D-BB7B-EB04530C7E84}" dt="2018-09-30T03:27:48.369" v="465" actId="478"/>
          <ac:picMkLst>
            <pc:docMk/>
            <pc:sldMk cId="3259447200" sldId="271"/>
            <ac:picMk id="3" creationId="{0BA388D9-13F1-4443-9744-EC561BA8D930}"/>
          </ac:picMkLst>
        </pc:picChg>
        <pc:picChg chg="add del mod">
          <ac:chgData name="rohitn9592@gmail.com" userId="8c632fc86d169955" providerId="LiveId" clId="{19DA6842-58F7-464D-BB7B-EB04530C7E84}" dt="2018-09-30T05:49:41.243" v="1232" actId="478"/>
          <ac:picMkLst>
            <pc:docMk/>
            <pc:sldMk cId="3259447200" sldId="271"/>
            <ac:picMk id="5" creationId="{6C690DB8-F476-4A8C-8002-AA4C66559409}"/>
          </ac:picMkLst>
        </pc:picChg>
        <pc:picChg chg="add mod">
          <ac:chgData name="rohitn9592@gmail.com" userId="8c632fc86d169955" providerId="LiveId" clId="{19DA6842-58F7-464D-BB7B-EB04530C7E84}" dt="2018-09-30T05:49:50.895" v="1234" actId="27614"/>
          <ac:picMkLst>
            <pc:docMk/>
            <pc:sldMk cId="3259447200" sldId="271"/>
            <ac:picMk id="9" creationId="{F702D63D-C309-446F-B800-C98639CB1B2F}"/>
          </ac:picMkLst>
        </pc:picChg>
        <pc:cxnChg chg="add del">
          <ac:chgData name="rohitn9592@gmail.com" userId="8c632fc86d169955" providerId="LiveId" clId="{19DA6842-58F7-464D-BB7B-EB04530C7E84}" dt="2018-09-30T03:35:13.126" v="547" actId="26606"/>
          <ac:cxnSpMkLst>
            <pc:docMk/>
            <pc:sldMk cId="3259447200" sldId="271"/>
            <ac:cxnSpMk id="26" creationId="{22F6364A-B358-4BEE-B158-0734D2C938D4}"/>
          </ac:cxnSpMkLst>
        </pc:cxnChg>
      </pc:sldChg>
      <pc:sldChg chg="addSp delSp modSp add del mod setBg">
        <pc:chgData name="rohitn9592@gmail.com" userId="8c632fc86d169955" providerId="LiveId" clId="{19DA6842-58F7-464D-BB7B-EB04530C7E84}" dt="2018-09-30T05:56:15.905" v="1301" actId="2696"/>
        <pc:sldMkLst>
          <pc:docMk/>
          <pc:sldMk cId="894374875" sldId="272"/>
        </pc:sldMkLst>
        <pc:spChg chg="add mod">
          <ac:chgData name="rohitn9592@gmail.com" userId="8c632fc86d169955" providerId="LiveId" clId="{19DA6842-58F7-464D-BB7B-EB04530C7E84}" dt="2018-09-30T03:40:53.213" v="602" actId="20577"/>
          <ac:spMkLst>
            <pc:docMk/>
            <pc:sldMk cId="894374875" sldId="272"/>
            <ac:spMk id="6" creationId="{577D5429-EA9A-4070-8B39-7720F1C392CE}"/>
          </ac:spMkLst>
        </pc:spChg>
        <pc:spChg chg="add del">
          <ac:chgData name="rohitn9592@gmail.com" userId="8c632fc86d169955" providerId="LiveId" clId="{19DA6842-58F7-464D-BB7B-EB04530C7E84}" dt="2018-09-30T03:29:37.817" v="492" actId="26606"/>
          <ac:spMkLst>
            <pc:docMk/>
            <pc:sldMk cId="894374875" sldId="272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9:37.817" v="492" actId="26606"/>
          <ac:spMkLst>
            <pc:docMk/>
            <pc:sldMk cId="894374875" sldId="272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9:37.817" v="492" actId="26606"/>
          <ac:spMkLst>
            <pc:docMk/>
            <pc:sldMk cId="894374875" sldId="272"/>
            <ac:spMk id="12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29:37.817" v="492" actId="26606"/>
          <ac:spMkLst>
            <pc:docMk/>
            <pc:sldMk cId="894374875" sldId="272"/>
            <ac:spMk id="17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29:37.817" v="492" actId="26606"/>
          <ac:spMkLst>
            <pc:docMk/>
            <pc:sldMk cId="894374875" sldId="272"/>
            <ac:spMk id="19" creationId="{A7B21A54-9BA3-4EA9-B460-5A829ADD9051}"/>
          </ac:spMkLst>
        </pc:spChg>
        <pc:spChg chg="add">
          <ac:chgData name="rohitn9592@gmail.com" userId="8c632fc86d169955" providerId="LiveId" clId="{19DA6842-58F7-464D-BB7B-EB04530C7E84}" dt="2018-09-30T03:29:37.817" v="492" actId="26606"/>
          <ac:spMkLst>
            <pc:docMk/>
            <pc:sldMk cId="894374875" sldId="272"/>
            <ac:spMk id="21" creationId="{6FA8F714-B9D8-488A-8CCA-E9948FF913A9}"/>
          </ac:spMkLst>
        </pc:spChg>
        <pc:picChg chg="add del mod">
          <ac:chgData name="rohitn9592@gmail.com" userId="8c632fc86d169955" providerId="LiveId" clId="{19DA6842-58F7-464D-BB7B-EB04530C7E84}" dt="2018-09-30T03:29:25.155" v="489" actId="478"/>
          <ac:picMkLst>
            <pc:docMk/>
            <pc:sldMk cId="894374875" sldId="272"/>
            <ac:picMk id="3" creationId="{9E616B4A-A4F9-470D-AD88-CC1812FDAE7A}"/>
          </ac:picMkLst>
        </pc:picChg>
        <pc:picChg chg="add mod">
          <ac:chgData name="rohitn9592@gmail.com" userId="8c632fc86d169955" providerId="LiveId" clId="{19DA6842-58F7-464D-BB7B-EB04530C7E84}" dt="2018-09-30T03:41:26.750" v="605" actId="1036"/>
          <ac:picMkLst>
            <pc:docMk/>
            <pc:sldMk cId="894374875" sldId="272"/>
            <ac:picMk id="5" creationId="{0D62F635-3028-4CF1-83C1-A8A79ABE33A4}"/>
          </ac:picMkLst>
        </pc:picChg>
      </pc:sldChg>
      <pc:sldChg chg="addSp delSp modSp add del mod setBg">
        <pc:chgData name="rohitn9592@gmail.com" userId="8c632fc86d169955" providerId="LiveId" clId="{19DA6842-58F7-464D-BB7B-EB04530C7E84}" dt="2018-09-30T05:53:49.688" v="1271" actId="2696"/>
        <pc:sldMkLst>
          <pc:docMk/>
          <pc:sldMk cId="1948086752" sldId="273"/>
        </pc:sldMkLst>
        <pc:spChg chg="add mod">
          <ac:chgData name="rohitn9592@gmail.com" userId="8c632fc86d169955" providerId="LiveId" clId="{19DA6842-58F7-464D-BB7B-EB04530C7E84}" dt="2018-09-30T03:37:59.053" v="579" actId="20577"/>
          <ac:spMkLst>
            <pc:docMk/>
            <pc:sldMk cId="1948086752" sldId="273"/>
            <ac:spMk id="6" creationId="{EE0B1903-C016-402E-B718-3C8B503E2CD2}"/>
          </ac:spMkLst>
        </pc:spChg>
        <pc:spChg chg="add del">
          <ac:chgData name="rohitn9592@gmail.com" userId="8c632fc86d169955" providerId="LiveId" clId="{19DA6842-58F7-464D-BB7B-EB04530C7E84}" dt="2018-09-30T03:28:36.880" v="476" actId="26606"/>
          <ac:spMkLst>
            <pc:docMk/>
            <pc:sldMk cId="1948086752" sldId="273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8:36.880" v="476" actId="26606"/>
          <ac:spMkLst>
            <pc:docMk/>
            <pc:sldMk cId="1948086752" sldId="273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8:36.880" v="476" actId="26606"/>
          <ac:spMkLst>
            <pc:docMk/>
            <pc:sldMk cId="1948086752" sldId="273"/>
            <ac:spMk id="12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28:36.880" v="476" actId="26606"/>
          <ac:spMkLst>
            <pc:docMk/>
            <pc:sldMk cId="1948086752" sldId="273"/>
            <ac:spMk id="17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28:36.880" v="476" actId="26606"/>
          <ac:spMkLst>
            <pc:docMk/>
            <pc:sldMk cId="1948086752" sldId="273"/>
            <ac:spMk id="19" creationId="{A7B21A54-9BA3-4EA9-B460-5A829ADD9051}"/>
          </ac:spMkLst>
        </pc:spChg>
        <pc:spChg chg="add">
          <ac:chgData name="rohitn9592@gmail.com" userId="8c632fc86d169955" providerId="LiveId" clId="{19DA6842-58F7-464D-BB7B-EB04530C7E84}" dt="2018-09-30T03:28:36.880" v="476" actId="26606"/>
          <ac:spMkLst>
            <pc:docMk/>
            <pc:sldMk cId="1948086752" sldId="273"/>
            <ac:spMk id="21" creationId="{6FA8F714-B9D8-488A-8CCA-E9948FF913A9}"/>
          </ac:spMkLst>
        </pc:spChg>
        <pc:picChg chg="add del mod">
          <ac:chgData name="rohitn9592@gmail.com" userId="8c632fc86d169955" providerId="LiveId" clId="{19DA6842-58F7-464D-BB7B-EB04530C7E84}" dt="2018-09-30T03:28:28.384" v="473" actId="478"/>
          <ac:picMkLst>
            <pc:docMk/>
            <pc:sldMk cId="1948086752" sldId="273"/>
            <ac:picMk id="3" creationId="{FCDAC760-F50A-4700-84C2-24DEAE2F9BAD}"/>
          </ac:picMkLst>
        </pc:picChg>
        <pc:picChg chg="add del mod">
          <ac:chgData name="rohitn9592@gmail.com" userId="8c632fc86d169955" providerId="LiveId" clId="{19DA6842-58F7-464D-BB7B-EB04530C7E84}" dt="2018-09-30T05:52:10.149" v="1259" actId="478"/>
          <ac:picMkLst>
            <pc:docMk/>
            <pc:sldMk cId="1948086752" sldId="273"/>
            <ac:picMk id="5" creationId="{63674E99-4E67-4AD8-82F1-CD690B674EB3}"/>
          </ac:picMkLst>
        </pc:picChg>
        <pc:picChg chg="add mod">
          <ac:chgData name="rohitn9592@gmail.com" userId="8c632fc86d169955" providerId="LiveId" clId="{19DA6842-58F7-464D-BB7B-EB04530C7E84}" dt="2018-09-30T05:52:25.164" v="1261" actId="27614"/>
          <ac:picMkLst>
            <pc:docMk/>
            <pc:sldMk cId="1948086752" sldId="273"/>
            <ac:picMk id="9" creationId="{842F7504-0656-4FB8-93E5-06DD47E01F29}"/>
          </ac:picMkLst>
        </pc:picChg>
      </pc:sldChg>
      <pc:sldChg chg="addSp delSp modSp add del mod setBg">
        <pc:chgData name="rohitn9592@gmail.com" userId="8c632fc86d169955" providerId="LiveId" clId="{19DA6842-58F7-464D-BB7B-EB04530C7E84}" dt="2018-09-30T05:56:22.521" v="1303" actId="2696"/>
        <pc:sldMkLst>
          <pc:docMk/>
          <pc:sldMk cId="4229466332" sldId="274"/>
        </pc:sldMkLst>
        <pc:spChg chg="add mod">
          <ac:chgData name="rohitn9592@gmail.com" userId="8c632fc86d169955" providerId="LiveId" clId="{19DA6842-58F7-464D-BB7B-EB04530C7E84}" dt="2018-09-30T03:39:45.185" v="594" actId="20577"/>
          <ac:spMkLst>
            <pc:docMk/>
            <pc:sldMk cId="4229466332" sldId="274"/>
            <ac:spMk id="6" creationId="{EA71E72A-FDA2-44CD-B4B9-2DAC228CAF57}"/>
          </ac:spMkLst>
        </pc:spChg>
        <pc:spChg chg="add del">
          <ac:chgData name="rohitn9592@gmail.com" userId="8c632fc86d169955" providerId="LiveId" clId="{19DA6842-58F7-464D-BB7B-EB04530C7E84}" dt="2018-09-30T03:29:18.926" v="488" actId="26606"/>
          <ac:spMkLst>
            <pc:docMk/>
            <pc:sldMk cId="4229466332" sldId="274"/>
            <ac:spMk id="8" creationId="{B9FF99BD-075F-4761-A995-6FC574BD25EA}"/>
          </ac:spMkLst>
        </pc:spChg>
        <pc:spChg chg="add del">
          <ac:chgData name="rohitn9592@gmail.com" userId="8c632fc86d169955" providerId="LiveId" clId="{19DA6842-58F7-464D-BB7B-EB04530C7E84}" dt="2018-09-30T03:29:18.926" v="488" actId="26606"/>
          <ac:spMkLst>
            <pc:docMk/>
            <pc:sldMk cId="4229466332" sldId="274"/>
            <ac:spMk id="10" creationId="{A7B21A54-9BA3-4EA9-B460-5A829ADD9051}"/>
          </ac:spMkLst>
        </pc:spChg>
        <pc:spChg chg="add del">
          <ac:chgData name="rohitn9592@gmail.com" userId="8c632fc86d169955" providerId="LiveId" clId="{19DA6842-58F7-464D-BB7B-EB04530C7E84}" dt="2018-09-30T03:29:18.926" v="488" actId="26606"/>
          <ac:spMkLst>
            <pc:docMk/>
            <pc:sldMk cId="4229466332" sldId="274"/>
            <ac:spMk id="12" creationId="{6FA8F714-B9D8-488A-8CCA-E9948FF913A9}"/>
          </ac:spMkLst>
        </pc:spChg>
        <pc:spChg chg="add">
          <ac:chgData name="rohitn9592@gmail.com" userId="8c632fc86d169955" providerId="LiveId" clId="{19DA6842-58F7-464D-BB7B-EB04530C7E84}" dt="2018-09-30T03:29:18.926" v="488" actId="26606"/>
          <ac:spMkLst>
            <pc:docMk/>
            <pc:sldMk cId="4229466332" sldId="274"/>
            <ac:spMk id="14" creationId="{B9FF99BD-075F-4761-A995-6FC574BD25EA}"/>
          </ac:spMkLst>
        </pc:spChg>
        <pc:spChg chg="add">
          <ac:chgData name="rohitn9592@gmail.com" userId="8c632fc86d169955" providerId="LiveId" clId="{19DA6842-58F7-464D-BB7B-EB04530C7E84}" dt="2018-09-30T03:29:18.926" v="488" actId="26606"/>
          <ac:spMkLst>
            <pc:docMk/>
            <pc:sldMk cId="4229466332" sldId="274"/>
            <ac:spMk id="15" creationId="{A7B21A54-9BA3-4EA9-B460-5A829ADD9051}"/>
          </ac:spMkLst>
        </pc:spChg>
        <pc:spChg chg="add">
          <ac:chgData name="rohitn9592@gmail.com" userId="8c632fc86d169955" providerId="LiveId" clId="{19DA6842-58F7-464D-BB7B-EB04530C7E84}" dt="2018-09-30T03:29:18.926" v="488" actId="26606"/>
          <ac:spMkLst>
            <pc:docMk/>
            <pc:sldMk cId="4229466332" sldId="274"/>
            <ac:spMk id="16" creationId="{6FA8F714-B9D8-488A-8CCA-E9948FF913A9}"/>
          </ac:spMkLst>
        </pc:spChg>
        <pc:spChg chg="add del">
          <ac:chgData name="rohitn9592@gmail.com" userId="8c632fc86d169955" providerId="LiveId" clId="{19DA6842-58F7-464D-BB7B-EB04530C7E84}" dt="2018-09-30T03:29:15.160" v="485" actId="26606"/>
          <ac:spMkLst>
            <pc:docMk/>
            <pc:sldMk cId="4229466332" sldId="274"/>
            <ac:spMk id="17" creationId="{57845966-6EFC-468A-9CC7-BAB4B95854E7}"/>
          </ac:spMkLst>
        </pc:spChg>
        <pc:spChg chg="add del">
          <ac:chgData name="rohitn9592@gmail.com" userId="8c632fc86d169955" providerId="LiveId" clId="{19DA6842-58F7-464D-BB7B-EB04530C7E84}" dt="2018-09-30T03:29:15.160" v="485" actId="26606"/>
          <ac:spMkLst>
            <pc:docMk/>
            <pc:sldMk cId="4229466332" sldId="274"/>
            <ac:spMk id="21" creationId="{ADAD1991-FFD1-4E94-ABAB-7560D33008E4}"/>
          </ac:spMkLst>
        </pc:spChg>
        <pc:picChg chg="add del mod">
          <ac:chgData name="rohitn9592@gmail.com" userId="8c632fc86d169955" providerId="LiveId" clId="{19DA6842-58F7-464D-BB7B-EB04530C7E84}" dt="2018-09-30T03:29:02.007" v="481" actId="478"/>
          <ac:picMkLst>
            <pc:docMk/>
            <pc:sldMk cId="4229466332" sldId="274"/>
            <ac:picMk id="3" creationId="{F204B39E-6445-4DCD-A944-656C83405426}"/>
          </ac:picMkLst>
        </pc:picChg>
        <pc:picChg chg="add mod">
          <ac:chgData name="rohitn9592@gmail.com" userId="8c632fc86d169955" providerId="LiveId" clId="{19DA6842-58F7-464D-BB7B-EB04530C7E84}" dt="2018-09-30T03:39:30.383" v="590" actId="1076"/>
          <ac:picMkLst>
            <pc:docMk/>
            <pc:sldMk cId="4229466332" sldId="274"/>
            <ac:picMk id="5" creationId="{D4172E88-F1AA-4191-93BC-7D24338F6917}"/>
          </ac:picMkLst>
        </pc:picChg>
        <pc:picChg chg="add del">
          <ac:chgData name="rohitn9592@gmail.com" userId="8c632fc86d169955" providerId="LiveId" clId="{19DA6842-58F7-464D-BB7B-EB04530C7E84}" dt="2018-09-30T03:29:15.160" v="485" actId="26606"/>
          <ac:picMkLst>
            <pc:docMk/>
            <pc:sldMk cId="4229466332" sldId="274"/>
            <ac:picMk id="19" creationId="{75554383-98AF-4A47-BB65-705FAAA4BE6A}"/>
          </ac:picMkLst>
        </pc:picChg>
      </pc:sldChg>
      <pc:sldChg chg="addSp delSp modSp add">
        <pc:chgData name="rohitn9592@gmail.com" userId="8c632fc86d169955" providerId="LiveId" clId="{19DA6842-58F7-464D-BB7B-EB04530C7E84}" dt="2018-09-30T05:44:09.082" v="1181" actId="20577"/>
        <pc:sldMkLst>
          <pc:docMk/>
          <pc:sldMk cId="1577001250" sldId="275"/>
        </pc:sldMkLst>
        <pc:spChg chg="del">
          <ac:chgData name="rohitn9592@gmail.com" userId="8c632fc86d169955" providerId="LiveId" clId="{19DA6842-58F7-464D-BB7B-EB04530C7E84}" dt="2018-09-30T03:43:19.146" v="609"/>
          <ac:spMkLst>
            <pc:docMk/>
            <pc:sldMk cId="1577001250" sldId="275"/>
            <ac:spMk id="2" creationId="{60908A83-F34D-4088-8C00-127A8920C94C}"/>
          </ac:spMkLst>
        </pc:spChg>
        <pc:spChg chg="del">
          <ac:chgData name="rohitn9592@gmail.com" userId="8c632fc86d169955" providerId="LiveId" clId="{19DA6842-58F7-464D-BB7B-EB04530C7E84}" dt="2018-09-30T03:43:19.146" v="609"/>
          <ac:spMkLst>
            <pc:docMk/>
            <pc:sldMk cId="1577001250" sldId="275"/>
            <ac:spMk id="3" creationId="{3CEFCDDB-1D59-4776-A213-F19DE033B392}"/>
          </ac:spMkLst>
        </pc:spChg>
        <pc:spChg chg="del">
          <ac:chgData name="rohitn9592@gmail.com" userId="8c632fc86d169955" providerId="LiveId" clId="{19DA6842-58F7-464D-BB7B-EB04530C7E84}" dt="2018-09-30T03:43:19.146" v="609"/>
          <ac:spMkLst>
            <pc:docMk/>
            <pc:sldMk cId="1577001250" sldId="275"/>
            <ac:spMk id="4" creationId="{11C9B60F-9DB1-4328-9A58-8CAFA2C8CDAE}"/>
          </ac:spMkLst>
        </pc:spChg>
        <pc:spChg chg="add mod">
          <ac:chgData name="rohitn9592@gmail.com" userId="8c632fc86d169955" providerId="LiveId" clId="{19DA6842-58F7-464D-BB7B-EB04530C7E84}" dt="2018-09-30T04:58:16.509" v="830" actId="122"/>
          <ac:spMkLst>
            <pc:docMk/>
            <pc:sldMk cId="1577001250" sldId="275"/>
            <ac:spMk id="5" creationId="{57052790-E0D5-4CCE-BBEE-FCE53D1B5229}"/>
          </ac:spMkLst>
        </pc:spChg>
        <pc:spChg chg="add mod">
          <ac:chgData name="rohitn9592@gmail.com" userId="8c632fc86d169955" providerId="LiveId" clId="{19DA6842-58F7-464D-BB7B-EB04530C7E84}" dt="2018-09-30T05:44:09.082" v="1181" actId="20577"/>
          <ac:spMkLst>
            <pc:docMk/>
            <pc:sldMk cId="1577001250" sldId="275"/>
            <ac:spMk id="6" creationId="{3D4C6EA1-6C6F-4F53-BC4A-75C564140C8B}"/>
          </ac:spMkLst>
        </pc:spChg>
      </pc:sldChg>
      <pc:sldChg chg="addSp delSp modSp add">
        <pc:chgData name="rohitn9592@gmail.com" userId="8c632fc86d169955" providerId="LiveId" clId="{19DA6842-58F7-464D-BB7B-EB04530C7E84}" dt="2018-09-30T05:49:28.984" v="1230" actId="26606"/>
        <pc:sldMkLst>
          <pc:docMk/>
          <pc:sldMk cId="782712852" sldId="276"/>
        </pc:sldMkLst>
        <pc:spChg chg="mod">
          <ac:chgData name="rohitn9592@gmail.com" userId="8c632fc86d169955" providerId="LiveId" clId="{19DA6842-58F7-464D-BB7B-EB04530C7E84}" dt="2018-09-30T05:49:28.984" v="1230" actId="26606"/>
          <ac:spMkLst>
            <pc:docMk/>
            <pc:sldMk cId="782712852" sldId="276"/>
            <ac:spMk id="15" creationId="{ADB78720-2C61-45E0-A50E-D33E16ED9D31}"/>
          </ac:spMkLst>
        </pc:spChg>
        <pc:spChg chg="del">
          <ac:chgData name="rohitn9592@gmail.com" userId="8c632fc86d169955" providerId="LiveId" clId="{19DA6842-58F7-464D-BB7B-EB04530C7E84}" dt="2018-09-30T05:49:28.984" v="1230" actId="26606"/>
          <ac:spMkLst>
            <pc:docMk/>
            <pc:sldMk cId="782712852" sldId="276"/>
            <ac:spMk id="49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49:28.984" v="1230" actId="26606"/>
          <ac:spMkLst>
            <pc:docMk/>
            <pc:sldMk cId="782712852" sldId="276"/>
            <ac:spMk id="50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49:28.984" v="1230" actId="26606"/>
          <ac:spMkLst>
            <pc:docMk/>
            <pc:sldMk cId="782712852" sldId="276"/>
            <ac:spMk id="55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49:28.984" v="1230" actId="26606"/>
          <ac:spMkLst>
            <pc:docMk/>
            <pc:sldMk cId="782712852" sldId="276"/>
            <ac:spMk id="57" creationId="{047C8CCB-F95D-4249-92DD-651249D3535A}"/>
          </ac:spMkLst>
        </pc:spChg>
        <pc:picChg chg="add mod">
          <ac:chgData name="rohitn9592@gmail.com" userId="8c632fc86d169955" providerId="LiveId" clId="{19DA6842-58F7-464D-BB7B-EB04530C7E84}" dt="2018-09-30T05:49:28.984" v="1230" actId="26606"/>
          <ac:picMkLst>
            <pc:docMk/>
            <pc:sldMk cId="782712852" sldId="276"/>
            <ac:picMk id="6" creationId="{F949A736-05DA-464C-BDA0-45A2FD865E17}"/>
          </ac:picMkLst>
        </pc:picChg>
        <pc:picChg chg="del">
          <ac:chgData name="rohitn9592@gmail.com" userId="8c632fc86d169955" providerId="LiveId" clId="{19DA6842-58F7-464D-BB7B-EB04530C7E84}" dt="2018-09-30T05:49:23.758" v="1227" actId="478"/>
          <ac:picMkLst>
            <pc:docMk/>
            <pc:sldMk cId="782712852" sldId="276"/>
            <ac:picMk id="17" creationId="{A3A54728-2CC7-4CCD-B9FF-6AFD8C4689C4}"/>
          </ac:picMkLst>
        </pc:picChg>
      </pc:sldChg>
      <pc:sldChg chg="addSp delSp modSp add">
        <pc:chgData name="rohitn9592@gmail.com" userId="8c632fc86d169955" providerId="LiveId" clId="{19DA6842-58F7-464D-BB7B-EB04530C7E84}" dt="2018-09-30T05:50:33.166" v="1243" actId="26606"/>
        <pc:sldMkLst>
          <pc:docMk/>
          <pc:sldMk cId="891607887" sldId="277"/>
        </pc:sldMkLst>
        <pc:spChg chg="mod">
          <ac:chgData name="rohitn9592@gmail.com" userId="8c632fc86d169955" providerId="LiveId" clId="{19DA6842-58F7-464D-BB7B-EB04530C7E84}" dt="2018-09-30T05:50:33.166" v="1243" actId="26606"/>
          <ac:spMkLst>
            <pc:docMk/>
            <pc:sldMk cId="891607887" sldId="277"/>
            <ac:spMk id="15" creationId="{ADB78720-2C61-45E0-A50E-D33E16ED9D31}"/>
          </ac:spMkLst>
        </pc:spChg>
        <pc:spChg chg="del">
          <ac:chgData name="rohitn9592@gmail.com" userId="8c632fc86d169955" providerId="LiveId" clId="{19DA6842-58F7-464D-BB7B-EB04530C7E84}" dt="2018-09-30T05:50:33.166" v="1243" actId="26606"/>
          <ac:spMkLst>
            <pc:docMk/>
            <pc:sldMk cId="891607887" sldId="277"/>
            <ac:spMk id="55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50:33.166" v="1243" actId="26606"/>
          <ac:spMkLst>
            <pc:docMk/>
            <pc:sldMk cId="891607887" sldId="277"/>
            <ac:spMk id="57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50:33.166" v="1243" actId="26606"/>
          <ac:spMkLst>
            <pc:docMk/>
            <pc:sldMk cId="891607887" sldId="277"/>
            <ac:spMk id="62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50:33.166" v="1243" actId="26606"/>
          <ac:spMkLst>
            <pc:docMk/>
            <pc:sldMk cId="891607887" sldId="277"/>
            <ac:spMk id="64" creationId="{047C8CCB-F95D-4249-92DD-651249D3535A}"/>
          </ac:spMkLst>
        </pc:spChg>
        <pc:picChg chg="del">
          <ac:chgData name="rohitn9592@gmail.com" userId="8c632fc86d169955" providerId="LiveId" clId="{19DA6842-58F7-464D-BB7B-EB04530C7E84}" dt="2018-09-30T05:50:17.432" v="1240" actId="478"/>
          <ac:picMkLst>
            <pc:docMk/>
            <pc:sldMk cId="891607887" sldId="277"/>
            <ac:picMk id="6" creationId="{F949A736-05DA-464C-BDA0-45A2FD865E17}"/>
          </ac:picMkLst>
        </pc:picChg>
        <pc:picChg chg="add mod">
          <ac:chgData name="rohitn9592@gmail.com" userId="8c632fc86d169955" providerId="LiveId" clId="{19DA6842-58F7-464D-BB7B-EB04530C7E84}" dt="2018-09-30T05:50:33.166" v="1243" actId="26606"/>
          <ac:picMkLst>
            <pc:docMk/>
            <pc:sldMk cId="891607887" sldId="277"/>
            <ac:picMk id="7" creationId="{83FF47CA-CD5B-4091-BE5D-F63E68B88517}"/>
          </ac:picMkLst>
        </pc:picChg>
      </pc:sldChg>
      <pc:sldChg chg="add del">
        <pc:chgData name="rohitn9592@gmail.com" userId="8c632fc86d169955" providerId="LiveId" clId="{19DA6842-58F7-464D-BB7B-EB04530C7E84}" dt="2018-09-30T05:51:17.409" v="1249" actId="2696"/>
        <pc:sldMkLst>
          <pc:docMk/>
          <pc:sldMk cId="1323737447" sldId="278"/>
        </pc:sldMkLst>
      </pc:sldChg>
      <pc:sldChg chg="addSp delSp modSp add">
        <pc:chgData name="rohitn9592@gmail.com" userId="8c632fc86d169955" providerId="LiveId" clId="{19DA6842-58F7-464D-BB7B-EB04530C7E84}" dt="2018-09-30T05:52:53.098" v="1270" actId="20577"/>
        <pc:sldMkLst>
          <pc:docMk/>
          <pc:sldMk cId="1360035129" sldId="278"/>
        </pc:sldMkLst>
        <pc:spChg chg="mod">
          <ac:chgData name="rohitn9592@gmail.com" userId="8c632fc86d169955" providerId="LiveId" clId="{19DA6842-58F7-464D-BB7B-EB04530C7E84}" dt="2018-09-30T05:52:53.098" v="1270" actId="20577"/>
          <ac:spMkLst>
            <pc:docMk/>
            <pc:sldMk cId="1360035129" sldId="278"/>
            <ac:spMk id="15" creationId="{ADB78720-2C61-45E0-A50E-D33E16ED9D31}"/>
          </ac:spMkLst>
        </pc:spChg>
        <pc:spChg chg="del">
          <ac:chgData name="rohitn9592@gmail.com" userId="8c632fc86d169955" providerId="LiveId" clId="{19DA6842-58F7-464D-BB7B-EB04530C7E84}" dt="2018-09-30T05:51:43.829" v="1257" actId="26606"/>
          <ac:spMkLst>
            <pc:docMk/>
            <pc:sldMk cId="1360035129" sldId="278"/>
            <ac:spMk id="62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51:43.829" v="1257" actId="26606"/>
          <ac:spMkLst>
            <pc:docMk/>
            <pc:sldMk cId="1360035129" sldId="278"/>
            <ac:spMk id="64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51:43.829" v="1257" actId="26606"/>
          <ac:spMkLst>
            <pc:docMk/>
            <pc:sldMk cId="1360035129" sldId="278"/>
            <ac:spMk id="69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51:43.829" v="1257" actId="26606"/>
          <ac:spMkLst>
            <pc:docMk/>
            <pc:sldMk cId="1360035129" sldId="278"/>
            <ac:spMk id="71" creationId="{047C8CCB-F95D-4249-92DD-651249D3535A}"/>
          </ac:spMkLst>
        </pc:spChg>
        <pc:picChg chg="add mod">
          <ac:chgData name="rohitn9592@gmail.com" userId="8c632fc86d169955" providerId="LiveId" clId="{19DA6842-58F7-464D-BB7B-EB04530C7E84}" dt="2018-09-30T05:51:43.829" v="1257" actId="26606"/>
          <ac:picMkLst>
            <pc:docMk/>
            <pc:sldMk cId="1360035129" sldId="278"/>
            <ac:picMk id="3" creationId="{BB26ADFD-B0F8-4C09-B56E-BD25E49C1CDA}"/>
          </ac:picMkLst>
        </pc:picChg>
        <pc:picChg chg="del">
          <ac:chgData name="rohitn9592@gmail.com" userId="8c632fc86d169955" providerId="LiveId" clId="{19DA6842-58F7-464D-BB7B-EB04530C7E84}" dt="2018-09-30T05:51:33.861" v="1253" actId="478"/>
          <ac:picMkLst>
            <pc:docMk/>
            <pc:sldMk cId="1360035129" sldId="278"/>
            <ac:picMk id="7" creationId="{83FF47CA-CD5B-4091-BE5D-F63E68B88517}"/>
          </ac:picMkLst>
        </pc:picChg>
      </pc:sldChg>
      <pc:sldChg chg="addSp delSp modSp add">
        <pc:chgData name="rohitn9592@gmail.com" userId="8c632fc86d169955" providerId="LiveId" clId="{19DA6842-58F7-464D-BB7B-EB04530C7E84}" dt="2018-09-30T05:52:38.124" v="1267" actId="26606"/>
        <pc:sldMkLst>
          <pc:docMk/>
          <pc:sldMk cId="794383774" sldId="279"/>
        </pc:sldMkLst>
        <pc:spChg chg="del">
          <ac:chgData name="rohitn9592@gmail.com" userId="8c632fc86d169955" providerId="LiveId" clId="{19DA6842-58F7-464D-BB7B-EB04530C7E84}" dt="2018-09-30T05:52:38.124" v="1267" actId="26606"/>
          <ac:spMkLst>
            <pc:docMk/>
            <pc:sldMk cId="794383774" sldId="279"/>
            <ac:spMk id="69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52:38.124" v="1267" actId="26606"/>
          <ac:spMkLst>
            <pc:docMk/>
            <pc:sldMk cId="794383774" sldId="279"/>
            <ac:spMk id="71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52:38.124" v="1267" actId="26606"/>
          <ac:spMkLst>
            <pc:docMk/>
            <pc:sldMk cId="794383774" sldId="279"/>
            <ac:spMk id="76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52:38.124" v="1267" actId="26606"/>
          <ac:spMkLst>
            <pc:docMk/>
            <pc:sldMk cId="794383774" sldId="279"/>
            <ac:spMk id="78" creationId="{047C8CCB-F95D-4249-92DD-651249D3535A}"/>
          </ac:spMkLst>
        </pc:spChg>
        <pc:picChg chg="del">
          <ac:chgData name="rohitn9592@gmail.com" userId="8c632fc86d169955" providerId="LiveId" clId="{19DA6842-58F7-464D-BB7B-EB04530C7E84}" dt="2018-09-30T05:52:33.730" v="1263" actId="478"/>
          <ac:picMkLst>
            <pc:docMk/>
            <pc:sldMk cId="794383774" sldId="279"/>
            <ac:picMk id="3" creationId="{BB26ADFD-B0F8-4C09-B56E-BD25E49C1CDA}"/>
          </ac:picMkLst>
        </pc:picChg>
        <pc:picChg chg="add mod">
          <ac:chgData name="rohitn9592@gmail.com" userId="8c632fc86d169955" providerId="LiveId" clId="{19DA6842-58F7-464D-BB7B-EB04530C7E84}" dt="2018-09-30T05:52:38.124" v="1267" actId="26606"/>
          <ac:picMkLst>
            <pc:docMk/>
            <pc:sldMk cId="794383774" sldId="279"/>
            <ac:picMk id="4" creationId="{A50AABED-F997-4822-A55D-0FBD4BB11056}"/>
          </ac:picMkLst>
        </pc:picChg>
      </pc:sldChg>
      <pc:sldChg chg="addSp delSp modSp add">
        <pc:chgData name="rohitn9592@gmail.com" userId="8c632fc86d169955" providerId="LiveId" clId="{19DA6842-58F7-464D-BB7B-EB04530C7E84}" dt="2018-09-30T05:54:47.913" v="1281" actId="20577"/>
        <pc:sldMkLst>
          <pc:docMk/>
          <pc:sldMk cId="2182978426" sldId="280"/>
        </pc:sldMkLst>
        <pc:spChg chg="mod">
          <ac:chgData name="rohitn9592@gmail.com" userId="8c632fc86d169955" providerId="LiveId" clId="{19DA6842-58F7-464D-BB7B-EB04530C7E84}" dt="2018-09-30T05:54:47.913" v="1281" actId="20577"/>
          <ac:spMkLst>
            <pc:docMk/>
            <pc:sldMk cId="2182978426" sldId="280"/>
            <ac:spMk id="15" creationId="{ADB78720-2C61-45E0-A50E-D33E16ED9D31}"/>
          </ac:spMkLst>
        </pc:spChg>
        <pc:spChg chg="del">
          <ac:chgData name="rohitn9592@gmail.com" userId="8c632fc86d169955" providerId="LiveId" clId="{19DA6842-58F7-464D-BB7B-EB04530C7E84}" dt="2018-09-30T05:54:36.697" v="1277" actId="26606"/>
          <ac:spMkLst>
            <pc:docMk/>
            <pc:sldMk cId="2182978426" sldId="280"/>
            <ac:spMk id="76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54:36.697" v="1277" actId="26606"/>
          <ac:spMkLst>
            <pc:docMk/>
            <pc:sldMk cId="2182978426" sldId="280"/>
            <ac:spMk id="78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54:36.697" v="1277" actId="26606"/>
          <ac:spMkLst>
            <pc:docMk/>
            <pc:sldMk cId="2182978426" sldId="280"/>
            <ac:spMk id="83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54:36.697" v="1277" actId="26606"/>
          <ac:spMkLst>
            <pc:docMk/>
            <pc:sldMk cId="2182978426" sldId="280"/>
            <ac:spMk id="85" creationId="{047C8CCB-F95D-4249-92DD-651249D3535A}"/>
          </ac:spMkLst>
        </pc:spChg>
        <pc:picChg chg="add mod">
          <ac:chgData name="rohitn9592@gmail.com" userId="8c632fc86d169955" providerId="LiveId" clId="{19DA6842-58F7-464D-BB7B-EB04530C7E84}" dt="2018-09-30T05:54:36.697" v="1277" actId="26606"/>
          <ac:picMkLst>
            <pc:docMk/>
            <pc:sldMk cId="2182978426" sldId="280"/>
            <ac:picMk id="3" creationId="{C513E791-4196-4349-85E3-23BCDE119C37}"/>
          </ac:picMkLst>
        </pc:picChg>
        <pc:picChg chg="del">
          <ac:chgData name="rohitn9592@gmail.com" userId="8c632fc86d169955" providerId="LiveId" clId="{19DA6842-58F7-464D-BB7B-EB04530C7E84}" dt="2018-09-30T05:54:28.662" v="1273" actId="478"/>
          <ac:picMkLst>
            <pc:docMk/>
            <pc:sldMk cId="2182978426" sldId="280"/>
            <ac:picMk id="4" creationId="{A50AABED-F997-4822-A55D-0FBD4BB11056}"/>
          </ac:picMkLst>
        </pc:picChg>
      </pc:sldChg>
      <pc:sldChg chg="addSp delSp modSp add">
        <pc:chgData name="rohitn9592@gmail.com" userId="8c632fc86d169955" providerId="LiveId" clId="{19DA6842-58F7-464D-BB7B-EB04530C7E84}" dt="2018-09-30T05:55:37.070" v="1292" actId="26606"/>
        <pc:sldMkLst>
          <pc:docMk/>
          <pc:sldMk cId="37377688" sldId="281"/>
        </pc:sldMkLst>
        <pc:spChg chg="mod">
          <ac:chgData name="rohitn9592@gmail.com" userId="8c632fc86d169955" providerId="LiveId" clId="{19DA6842-58F7-464D-BB7B-EB04530C7E84}" dt="2018-09-30T05:55:37.070" v="1292" actId="26606"/>
          <ac:spMkLst>
            <pc:docMk/>
            <pc:sldMk cId="37377688" sldId="281"/>
            <ac:spMk id="15" creationId="{ADB78720-2C61-45E0-A50E-D33E16ED9D31}"/>
          </ac:spMkLst>
        </pc:spChg>
        <pc:spChg chg="del">
          <ac:chgData name="rohitn9592@gmail.com" userId="8c632fc86d169955" providerId="LiveId" clId="{19DA6842-58F7-464D-BB7B-EB04530C7E84}" dt="2018-09-30T05:55:17.688" v="1287" actId="26606"/>
          <ac:spMkLst>
            <pc:docMk/>
            <pc:sldMk cId="37377688" sldId="281"/>
            <ac:spMk id="83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55:17.688" v="1287" actId="26606"/>
          <ac:spMkLst>
            <pc:docMk/>
            <pc:sldMk cId="37377688" sldId="281"/>
            <ac:spMk id="85" creationId="{047C8CCB-F95D-4249-92DD-651249D3535A}"/>
          </ac:spMkLst>
        </pc:spChg>
        <pc:spChg chg="add del">
          <ac:chgData name="rohitn9592@gmail.com" userId="8c632fc86d169955" providerId="LiveId" clId="{19DA6842-58F7-464D-BB7B-EB04530C7E84}" dt="2018-09-30T05:55:37.070" v="1292" actId="26606"/>
          <ac:spMkLst>
            <pc:docMk/>
            <pc:sldMk cId="37377688" sldId="281"/>
            <ac:spMk id="90" creationId="{6753252F-4873-4F63-801D-CC719279A7D5}"/>
          </ac:spMkLst>
        </pc:spChg>
        <pc:spChg chg="add del">
          <ac:chgData name="rohitn9592@gmail.com" userId="8c632fc86d169955" providerId="LiveId" clId="{19DA6842-58F7-464D-BB7B-EB04530C7E84}" dt="2018-09-30T05:55:37.070" v="1292" actId="26606"/>
          <ac:spMkLst>
            <pc:docMk/>
            <pc:sldMk cId="37377688" sldId="281"/>
            <ac:spMk id="92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55:37.070" v="1292" actId="26606"/>
          <ac:spMkLst>
            <pc:docMk/>
            <pc:sldMk cId="37377688" sldId="281"/>
            <ac:spMk id="97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55:37.070" v="1292" actId="26606"/>
          <ac:spMkLst>
            <pc:docMk/>
            <pc:sldMk cId="37377688" sldId="281"/>
            <ac:spMk id="99" creationId="{047C8CCB-F95D-4249-92DD-651249D3535A}"/>
          </ac:spMkLst>
        </pc:spChg>
        <pc:picChg chg="del">
          <ac:chgData name="rohitn9592@gmail.com" userId="8c632fc86d169955" providerId="LiveId" clId="{19DA6842-58F7-464D-BB7B-EB04530C7E84}" dt="2018-09-30T05:55:07.987" v="1283" actId="478"/>
          <ac:picMkLst>
            <pc:docMk/>
            <pc:sldMk cId="37377688" sldId="281"/>
            <ac:picMk id="3" creationId="{C513E791-4196-4349-85E3-23BCDE119C37}"/>
          </ac:picMkLst>
        </pc:picChg>
        <pc:picChg chg="add mod">
          <ac:chgData name="rohitn9592@gmail.com" userId="8c632fc86d169955" providerId="LiveId" clId="{19DA6842-58F7-464D-BB7B-EB04530C7E84}" dt="2018-09-30T05:55:37.070" v="1292" actId="26606"/>
          <ac:picMkLst>
            <pc:docMk/>
            <pc:sldMk cId="37377688" sldId="281"/>
            <ac:picMk id="4" creationId="{66208C04-68EB-4A87-879F-89A6A96C6ED9}"/>
          </ac:picMkLst>
        </pc:picChg>
      </pc:sldChg>
      <pc:sldChg chg="addSp delSp modSp add">
        <pc:chgData name="rohitn9592@gmail.com" userId="8c632fc86d169955" providerId="LiveId" clId="{19DA6842-58F7-464D-BB7B-EB04530C7E84}" dt="2018-09-30T05:56:12.087" v="1300" actId="26606"/>
        <pc:sldMkLst>
          <pc:docMk/>
          <pc:sldMk cId="385466378" sldId="282"/>
        </pc:sldMkLst>
        <pc:spChg chg="mod">
          <ac:chgData name="rohitn9592@gmail.com" userId="8c632fc86d169955" providerId="LiveId" clId="{19DA6842-58F7-464D-BB7B-EB04530C7E84}" dt="2018-09-30T05:56:12.087" v="1300" actId="26606"/>
          <ac:spMkLst>
            <pc:docMk/>
            <pc:sldMk cId="385466378" sldId="282"/>
            <ac:spMk id="15" creationId="{ADB78720-2C61-45E0-A50E-D33E16ED9D31}"/>
          </ac:spMkLst>
        </pc:spChg>
        <pc:spChg chg="del">
          <ac:chgData name="rohitn9592@gmail.com" userId="8c632fc86d169955" providerId="LiveId" clId="{19DA6842-58F7-464D-BB7B-EB04530C7E84}" dt="2018-09-30T05:55:56.466" v="1296" actId="26606"/>
          <ac:spMkLst>
            <pc:docMk/>
            <pc:sldMk cId="385466378" sldId="282"/>
            <ac:spMk id="97" creationId="{6753252F-4873-4F63-801D-CC719279A7D5}"/>
          </ac:spMkLst>
        </pc:spChg>
        <pc:spChg chg="del">
          <ac:chgData name="rohitn9592@gmail.com" userId="8c632fc86d169955" providerId="LiveId" clId="{19DA6842-58F7-464D-BB7B-EB04530C7E84}" dt="2018-09-30T05:55:56.466" v="1296" actId="26606"/>
          <ac:spMkLst>
            <pc:docMk/>
            <pc:sldMk cId="385466378" sldId="282"/>
            <ac:spMk id="99" creationId="{047C8CCB-F95D-4249-92DD-651249D3535A}"/>
          </ac:spMkLst>
        </pc:spChg>
        <pc:spChg chg="add del">
          <ac:chgData name="rohitn9592@gmail.com" userId="8c632fc86d169955" providerId="LiveId" clId="{19DA6842-58F7-464D-BB7B-EB04530C7E84}" dt="2018-09-30T05:56:12.087" v="1300" actId="26606"/>
          <ac:spMkLst>
            <pc:docMk/>
            <pc:sldMk cId="385466378" sldId="282"/>
            <ac:spMk id="104" creationId="{6753252F-4873-4F63-801D-CC719279A7D5}"/>
          </ac:spMkLst>
        </pc:spChg>
        <pc:spChg chg="add del">
          <ac:chgData name="rohitn9592@gmail.com" userId="8c632fc86d169955" providerId="LiveId" clId="{19DA6842-58F7-464D-BB7B-EB04530C7E84}" dt="2018-09-30T05:56:12.087" v="1300" actId="26606"/>
          <ac:spMkLst>
            <pc:docMk/>
            <pc:sldMk cId="385466378" sldId="282"/>
            <ac:spMk id="106" creationId="{047C8CCB-F95D-4249-92DD-651249D3535A}"/>
          </ac:spMkLst>
        </pc:spChg>
        <pc:spChg chg="add">
          <ac:chgData name="rohitn9592@gmail.com" userId="8c632fc86d169955" providerId="LiveId" clId="{19DA6842-58F7-464D-BB7B-EB04530C7E84}" dt="2018-09-30T05:56:12.087" v="1300" actId="26606"/>
          <ac:spMkLst>
            <pc:docMk/>
            <pc:sldMk cId="385466378" sldId="282"/>
            <ac:spMk id="111" creationId="{6753252F-4873-4F63-801D-CC719279A7D5}"/>
          </ac:spMkLst>
        </pc:spChg>
        <pc:spChg chg="add">
          <ac:chgData name="rohitn9592@gmail.com" userId="8c632fc86d169955" providerId="LiveId" clId="{19DA6842-58F7-464D-BB7B-EB04530C7E84}" dt="2018-09-30T05:56:12.087" v="1300" actId="26606"/>
          <ac:spMkLst>
            <pc:docMk/>
            <pc:sldMk cId="385466378" sldId="282"/>
            <ac:spMk id="113" creationId="{047C8CCB-F95D-4249-92DD-651249D3535A}"/>
          </ac:spMkLst>
        </pc:spChg>
        <pc:picChg chg="add mod">
          <ac:chgData name="rohitn9592@gmail.com" userId="8c632fc86d169955" providerId="LiveId" clId="{19DA6842-58F7-464D-BB7B-EB04530C7E84}" dt="2018-09-30T05:56:12.087" v="1300" actId="26606"/>
          <ac:picMkLst>
            <pc:docMk/>
            <pc:sldMk cId="385466378" sldId="282"/>
            <ac:picMk id="3" creationId="{12B216CE-3FC6-49D5-9B6B-41D9DFE39537}"/>
          </ac:picMkLst>
        </pc:picChg>
        <pc:picChg chg="del">
          <ac:chgData name="rohitn9592@gmail.com" userId="8c632fc86d169955" providerId="LiveId" clId="{19DA6842-58F7-464D-BB7B-EB04530C7E84}" dt="2018-09-30T05:55:48.870" v="1294" actId="478"/>
          <ac:picMkLst>
            <pc:docMk/>
            <pc:sldMk cId="385466378" sldId="282"/>
            <ac:picMk id="4" creationId="{66208C04-68EB-4A87-879F-89A6A96C6E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0491-8D20-46AD-A670-45EF4619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F4EAA-5D1E-466F-A026-71C6FB30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DAD7C-C356-4A3B-B95A-53126871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A8B3-E4E2-46FB-9A42-53B25382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48F6-332B-4DC6-A694-F9D2A5B4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E493-DF00-4734-8D32-EDE23238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FABF-81D4-4DF7-AB85-ADA30147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8568-66FB-40B1-B20E-729E0D8F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62D4D-7B66-44DA-A101-A02F296C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94A3-53DF-4E4F-8B13-D187BF2D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7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67EE9-B72E-4D49-B2C9-709001E6C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DF4F-2BC0-4447-9199-104575AB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C560-6452-4A0B-AAA6-83438369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74B5-B882-4932-B288-CDECBE1E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5DB5-D724-4527-97AE-EE7EFDA7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8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0B86-4D36-4CC5-9864-1734351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5C115-7949-4AFC-B940-5FED45EC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26F4-F98D-4F92-9190-CA6B76E7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1FB8-C8A8-4614-B912-7E94C9D1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4DFB-3B67-41D2-95FF-5F27B8E7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4D3C-9869-4BFF-8414-6470C0BD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8E5-7213-42B3-BCF7-2B653D26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38ED-A691-40AD-95C3-121243EE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865D-995D-4395-919E-46ED08DF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B98A-64C1-4046-B310-C6F3286B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7B05-A346-4300-912F-B42FB24B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0912-D73B-41D9-B9D2-E7EBB7D30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1B5A-49EF-4883-9E21-38F168C6B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469D-F18C-44EB-9A1E-D244A9F9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A08B-8612-4E20-81AC-633CC2B7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DDD4-F2EA-4B14-9920-0FD0F062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B66C-F564-44C4-9755-96B4FBD9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494F-55A1-4AF6-A0C2-018AD1FC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20D3B-6249-4CCA-8E2B-38D10BB9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3F91-A06E-4F3A-809C-5FB989DC2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374CE-8F11-4FFC-9D69-D0C131F1C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9CF0B-E68D-4DA0-A280-21AA3F49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C810C-5007-4233-A4E0-CD158D7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7FA4A-440B-441C-96CE-C6825334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36D6-20D7-48B5-950E-943FD30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F1D1F-0926-4DC3-8A8B-B37F9B21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5ADC6-745D-40B3-AE3B-56A7BE3B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FD0A4-2CB2-4FB4-A5C7-25E5A1FB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8A2D7-E58A-4943-822B-C60C9626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047C6-F303-40A2-BA1D-0B206C08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59A6-E5FD-40D7-A57C-7709C4FE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32C5-B723-4B7D-998D-734D8265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4790-4C0F-46CF-B9CA-35C79D92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7F525-CE13-4B0E-BA6E-BC1B588D7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72AE-C96E-42B2-A4FC-4D0207D5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B9FC-BC13-4A89-8D2D-E15592D4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F2143-87CC-4A1B-AEC9-6582827A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2147-55A2-41C8-B706-C26A0E6B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78AF-62ED-4737-95F5-71BE02974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2EEFC-E22C-4690-9098-ED2637F21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3F6E-3127-4D22-BE68-EC4D2D7F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D189-6C81-4108-A6D5-8C0416B1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98AEA-B5E6-4059-A589-AC84FE38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7E202-82E3-48BE-A8B5-34F6F49D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84E99-464B-4A6C-950A-6BED4D3E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FF1C-7E56-45FD-9211-AA9D33B72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60E9-2B90-4EFD-AE53-7012E22F6309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F58B-6B54-433B-B690-64816DBF5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6E1B-6E9F-421A-92A3-378D128E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32F67-A151-43E0-84EB-58D6A7475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rudha-N/Programming-Assignment-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A8B36-19C5-48AB-BA0D-06CCC9F5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+mn-lt"/>
              </a:rPr>
              <a:t>Pseudo code for the Division operator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6111-5E5F-485B-81ED-B35DD959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Input    : Two n-digit unsigned integers N and D</a:t>
            </a:r>
          </a:p>
          <a:p>
            <a:pPr marL="0" indent="0">
              <a:buNone/>
            </a:pPr>
            <a:r>
              <a:rPr lang="en-US" sz="2400"/>
              <a:t>Output : A whole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If N &gt; 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	Then Swap(N,D)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While N&gt;=D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	Then N=N-D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	Q=Q-1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END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Return Q</a:t>
            </a:r>
          </a:p>
        </p:txBody>
      </p:sp>
    </p:spTree>
    <p:extLst>
      <p:ext uri="{BB962C8B-B14F-4D97-AF65-F5344CB8AC3E}">
        <p14:creationId xmlns:p14="http://schemas.microsoft.com/office/powerpoint/2010/main" val="29859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5FFF17-D3D5-4F58-BA56-54EA901C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62A4-5791-4019-A9C8-011C14C4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96" y="390797"/>
            <a:ext cx="4152900" cy="8022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Conjecture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D36470-8D91-40A0-8E83-4DD49B65E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332" y="1193073"/>
            <a:ext cx="4630347" cy="382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From the graph we can conclude that as 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the number of digits increases the time taken will also increase.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Space complexity will remain as it because few variables are used.</a:t>
            </a:r>
          </a:p>
          <a:p>
            <a:r>
              <a:rPr 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F571F0-9759-46F3-AEF3-62EABCC7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68" y="110381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52790-E0D5-4CCE-BBEE-FCE53D1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Analyzing the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C6EA1-6C6F-4F53-BC4A-75C56414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division function consists of subtraction of two numbers the time complexity will be of O(1). </a:t>
            </a:r>
          </a:p>
          <a:p>
            <a:r>
              <a:rPr lang="en-US" dirty="0"/>
              <a:t>As the division function consists of few variables we can consider space complexity as O(1).</a:t>
            </a:r>
          </a:p>
        </p:txBody>
      </p:sp>
    </p:spTree>
    <p:extLst>
      <p:ext uri="{BB962C8B-B14F-4D97-AF65-F5344CB8AC3E}">
        <p14:creationId xmlns:p14="http://schemas.microsoft.com/office/powerpoint/2010/main" val="157700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57E2-25FA-4AC6-8CC7-86ED31CD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89" y="29353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Git link: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https://github.com/Anirudha-N/Programming-Assignment-1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0.000005 ms</a:t>
            </a:r>
          </a:p>
        </p:txBody>
      </p:sp>
      <p:pic>
        <p:nvPicPr>
          <p:cNvPr id="17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A54728-2CC7-4CCD-B9FF-6AFD8C46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0.000009 ms 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49A736-05DA-464C-BDA0-45A2FD865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1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0.000010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3FF47CA-CD5B-4091-BE5D-F63E68B88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0.00006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B26ADFD-B0F8-4C09-B56E-BD25E49C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0.000011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0AABED-F997-4822-A55D-0FBD4BB1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8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0.000007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13E791-4196-4349-85E3-23BCDE11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7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0.000010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208C04-68EB-4A87-879F-89A6A96C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8720-2C61-45E0-A50E-D33E16ED9D3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time is 0.000015 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B216CE-3FC6-49D5-9B6B-41D9DFE3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142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Pseudo code for the Division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Conjecture</vt:lpstr>
      <vt:lpstr>Analyzing the code</vt:lpstr>
      <vt:lpstr>Git link: https://github.com/Anirudha-N/Programming-Assignment-1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rohitn9592@gmail.com</dc:creator>
  <cp:lastModifiedBy>Microsoft Office User</cp:lastModifiedBy>
  <cp:revision>12</cp:revision>
  <dcterms:created xsi:type="dcterms:W3CDTF">2018-09-23T20:55:55Z</dcterms:created>
  <dcterms:modified xsi:type="dcterms:W3CDTF">2018-10-02T03:27:07Z</dcterms:modified>
</cp:coreProperties>
</file>