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26-Sep-25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26-Sep-25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26-Sep-25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26-Sep-25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26-Sep-25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26-Sep-25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26-Sep-25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239611" y="231596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2076450"/>
            <a:ext cx="7486835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–SIH25013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Real-Time Public Transport Tracking for Small Cities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Transportation &amp; Logistics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68635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Stop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74345" y="1659285"/>
            <a:ext cx="5443854" cy="40164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b="1" dirty="0"/>
              <a:t>Idea: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Real-time bus</a:t>
            </a:r>
            <a:r>
              <a:rPr lang="en-US" sz="2200" dirty="0"/>
              <a:t> tracking ecosystem tailored for small &amp; tier-2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Unified driver, commuter, and admin interfaces for </a:t>
            </a:r>
            <a:r>
              <a:rPr lang="en-US" sz="2200" b="1" dirty="0"/>
              <a:t>seamless integration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GPS-driven </a:t>
            </a:r>
            <a:r>
              <a:rPr lang="en-US" sz="2200" b="1" dirty="0"/>
              <a:t>ETA engine </a:t>
            </a:r>
            <a:r>
              <a:rPr lang="en-US" sz="2200" dirty="0"/>
              <a:t>ensures predictable arrivals.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Lightweight</a:t>
            </a:r>
            <a:r>
              <a:rPr lang="en-US" sz="2200" dirty="0"/>
              <a:t> architecture for low-data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Multi-platform</a:t>
            </a:r>
            <a:r>
              <a:rPr lang="en-US" sz="2200" dirty="0"/>
              <a:t> support (Android, iOS, Web)</a:t>
            </a:r>
          </a:p>
          <a:p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 descr="Your startup LOGO">
            <a:extLst>
              <a:ext uri="{FF2B5EF4-FFF2-40B4-BE49-F238E27FC236}">
                <a16:creationId xmlns:a16="http://schemas.microsoft.com/office/drawing/2014/main" id="{80BE7FBE-92AF-BCE6-8F13-A9F9B537D3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2CE8E48-CEDB-F16E-F75F-918537C95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1659285"/>
            <a:ext cx="5443855" cy="18466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b="1" dirty="0"/>
              <a:t>Problem Resolution: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Eliminates </a:t>
            </a:r>
            <a:r>
              <a:rPr lang="en-US" sz="2200" b="1" dirty="0"/>
              <a:t>time wastage </a:t>
            </a:r>
            <a:r>
              <a:rPr lang="en-US" sz="2200" dirty="0"/>
              <a:t>&amp; uncertainty at bus stops.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Prevents chaotic </a:t>
            </a:r>
            <a:r>
              <a:rPr lang="en-US" sz="2200" b="1" dirty="0"/>
              <a:t>overcrowding</a:t>
            </a:r>
            <a:r>
              <a:rPr lang="en-US" sz="2200" dirty="0"/>
              <a:t> through transparent schedules.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4EBFFF5-DDAB-D8D2-8C23-8A101D594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200" y="3829110"/>
            <a:ext cx="5443857" cy="18466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b="1" dirty="0"/>
              <a:t>Unique Value Proposition: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Low-bandwidth</a:t>
            </a:r>
            <a:r>
              <a:rPr lang="en-US" sz="2200" dirty="0"/>
              <a:t> resilience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Driver-centric </a:t>
            </a:r>
            <a:r>
              <a:rPr lang="en-US" sz="2200" b="1" dirty="0"/>
              <a:t>persistent</a:t>
            </a:r>
            <a:r>
              <a:rPr lang="en-US" sz="2200" dirty="0"/>
              <a:t>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IoT-ready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Authority insights via </a:t>
            </a:r>
            <a:r>
              <a:rPr lang="en-US" sz="2200" b="1" dirty="0"/>
              <a:t>analytics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BFBE06A-7BC8-A06F-717E-729A93439533}"/>
              </a:ext>
            </a:extLst>
          </p:cNvPr>
          <p:cNvSpPr txBox="1">
            <a:spLocks/>
          </p:cNvSpPr>
          <p:nvPr/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6EF5A-86C3-B901-D571-F538BC3651A8}"/>
              </a:ext>
            </a:extLst>
          </p:cNvPr>
          <p:cNvSpPr/>
          <p:nvPr/>
        </p:nvSpPr>
        <p:spPr>
          <a:xfrm>
            <a:off x="490187" y="1666345"/>
            <a:ext cx="6635668" cy="3429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600" b="1" dirty="0"/>
              <a:t>Tech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Flutter: </a:t>
            </a:r>
            <a:r>
              <a:rPr lang="en-US" sz="2000" dirty="0"/>
              <a:t>cross-platform agility with a single codebase for smooth commuter and driver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FastAPI</a:t>
            </a:r>
            <a:r>
              <a:rPr lang="en-US" sz="2200" b="1" dirty="0"/>
              <a:t>:</a:t>
            </a:r>
            <a:r>
              <a:rPr lang="en-US" sz="2000" b="1" dirty="0"/>
              <a:t> </a:t>
            </a:r>
            <a:r>
              <a:rPr lang="en-US" sz="2000" dirty="0"/>
              <a:t>lightweight, scalable real-time engine for fast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SQLite: </a:t>
            </a:r>
            <a:r>
              <a:rPr lang="en-US" sz="2000" dirty="0"/>
              <a:t>scales seamlessly from pilot setups to city-wide deployments.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OpenStreetMap</a:t>
            </a:r>
            <a:r>
              <a:rPr lang="en-US" sz="2200" dirty="0"/>
              <a:t>: </a:t>
            </a:r>
            <a:r>
              <a:rPr lang="en-US" sz="2000" dirty="0"/>
              <a:t>accurate ETAs and route visualization with local relevance.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B0FE4-F60F-5309-64F7-966E357D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527" y="2096733"/>
            <a:ext cx="3573136" cy="3046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3D5E4A-291D-0C2E-F8CD-E73B3FC5B713}"/>
              </a:ext>
            </a:extLst>
          </p:cNvPr>
          <p:cNvSpPr txBox="1"/>
          <p:nvPr/>
        </p:nvSpPr>
        <p:spPr>
          <a:xfrm>
            <a:off x="7525075" y="1615782"/>
            <a:ext cx="278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ARCHITECTURE</a:t>
            </a:r>
          </a:p>
        </p:txBody>
      </p:sp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B5671F0C-874D-63D6-7D1C-8720C5CAD7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932F89-E8A5-12BF-A261-CDEE9414819B}"/>
              </a:ext>
            </a:extLst>
          </p:cNvPr>
          <p:cNvSpPr/>
          <p:nvPr/>
        </p:nvSpPr>
        <p:spPr>
          <a:xfrm>
            <a:off x="474345" y="1657455"/>
            <a:ext cx="5967095" cy="1967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Feasibility: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Technical: </a:t>
            </a:r>
            <a:r>
              <a:rPr lang="en-US" sz="2000" dirty="0"/>
              <a:t>GPS + cloud proven &amp; cost-efficient.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Operational: </a:t>
            </a:r>
            <a:r>
              <a:rPr lang="en-US" sz="2000" dirty="0"/>
              <a:t>Minimal driver input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Economic</a:t>
            </a:r>
            <a:r>
              <a:rPr lang="en-US" sz="2000" dirty="0"/>
              <a:t>: Low-cost architecture; scalable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Social: </a:t>
            </a:r>
            <a:r>
              <a:rPr lang="en-US" sz="2000" dirty="0"/>
              <a:t>Builds commuter trust &amp; reliability.</a:t>
            </a:r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1FDA3-BB2C-500A-4038-69958D0824FF}"/>
              </a:ext>
            </a:extLst>
          </p:cNvPr>
          <p:cNvSpPr/>
          <p:nvPr/>
        </p:nvSpPr>
        <p:spPr>
          <a:xfrm>
            <a:off x="474345" y="3953388"/>
            <a:ext cx="5967095" cy="2091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Viability Enhancers: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Works on existing smartphones no infra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Upgradeable to GPS IoT devices if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Cloud-first, modular APIs for future integrations.</a:t>
            </a:r>
          </a:p>
        </p:txBody>
      </p: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880CBD35-822E-8C7B-2C30-CDBB2B8CB3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246C8-F2A0-FF60-9DB9-2EE25C8086F0}"/>
              </a:ext>
            </a:extLst>
          </p:cNvPr>
          <p:cNvSpPr/>
          <p:nvPr/>
        </p:nvSpPr>
        <p:spPr>
          <a:xfrm>
            <a:off x="6807200" y="1647296"/>
            <a:ext cx="4890135" cy="4387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Challenges &amp; Mitigation: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Network blind spots: </a:t>
            </a:r>
            <a:r>
              <a:rPr lang="en-US" sz="2000" dirty="0"/>
              <a:t>use hybrid fallback offline caching + SMS alerts.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Driver reluctance: </a:t>
            </a:r>
            <a:r>
              <a:rPr lang="en-US" sz="2000" dirty="0"/>
              <a:t>frictionless driver-first UX with auto-start &amp; battery optimization.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Budget: </a:t>
            </a:r>
            <a:r>
              <a:rPr lang="en-US" sz="2000" dirty="0"/>
              <a:t>pilot-first rollout to prove ROI &amp; secure buy-in.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Hardware costs: </a:t>
            </a:r>
            <a:r>
              <a:rPr lang="en-US" sz="2000" dirty="0"/>
              <a:t>leverage public-private partnerships for cost-sharing.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C64EA4-E71F-15FE-5919-514A915A2A88}"/>
              </a:ext>
            </a:extLst>
          </p:cNvPr>
          <p:cNvSpPr/>
          <p:nvPr/>
        </p:nvSpPr>
        <p:spPr>
          <a:xfrm>
            <a:off x="474345" y="1675751"/>
            <a:ext cx="4869815" cy="188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Commuters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Saves time &amp; reduces uncertainty.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Improves safety &amp;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Builds trust in public transport.</a:t>
            </a:r>
          </a:p>
        </p:txBody>
      </p: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8451DBF3-E0A9-C2B1-FD9D-D1CC107472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8483E-8142-4A35-A66F-6DD9758488DC}"/>
              </a:ext>
            </a:extLst>
          </p:cNvPr>
          <p:cNvSpPr/>
          <p:nvPr/>
        </p:nvSpPr>
        <p:spPr>
          <a:xfrm>
            <a:off x="6847842" y="1675750"/>
            <a:ext cx="4869815" cy="188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Authorities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Data-driven fleet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Reduced inefficiencies &amp;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Predictive analytics for planning..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ADBB0C-3996-2FAD-E1A0-9F696D0F4496}"/>
              </a:ext>
            </a:extLst>
          </p:cNvPr>
          <p:cNvSpPr/>
          <p:nvPr/>
        </p:nvSpPr>
        <p:spPr>
          <a:xfrm>
            <a:off x="474345" y="3886895"/>
            <a:ext cx="4869815" cy="188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Reduced dependency on private vehicles.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Lower traffic congestion.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Decrease in CO₂ emissions.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EC769-AB7A-C13C-FB48-317564740206}"/>
              </a:ext>
            </a:extLst>
          </p:cNvPr>
          <p:cNvSpPr/>
          <p:nvPr/>
        </p:nvSpPr>
        <p:spPr>
          <a:xfrm>
            <a:off x="6847842" y="3886894"/>
            <a:ext cx="4869815" cy="188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Aligns with Smart City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Strengthens digital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Creates a sustainable, scalable mobility model.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A5F1E1-081B-9076-6A3A-F5A9F1B218C5}"/>
              </a:ext>
            </a:extLst>
          </p:cNvPr>
          <p:cNvSpPr/>
          <p:nvPr/>
        </p:nvSpPr>
        <p:spPr>
          <a:xfrm>
            <a:off x="821371" y="1395246"/>
            <a:ext cx="10549255" cy="42068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Urban Mobility India Report 2024 – inefficiencies in tier-2 transport.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NITI Aayog 2023 – 60%+ commuters delayed without real-time data.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Case Study: Indore </a:t>
            </a:r>
            <a:r>
              <a:rPr lang="en-US" altLang="en-US" sz="2400" dirty="0" err="1">
                <a:latin typeface="Arial" panose="020B0604020202020204" pitchFamily="34" charset="0"/>
              </a:rPr>
              <a:t>iBus</a:t>
            </a:r>
            <a:r>
              <a:rPr lang="en-US" altLang="en-US" sz="2400" dirty="0">
                <a:latin typeface="Arial" panose="020B0604020202020204" pitchFamily="34" charset="0"/>
              </a:rPr>
              <a:t>, Hyderabad TSRTC apps – adoption success.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World Bank Transport Studies – urban mobility in developing regions.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Research papers on GPS-based transit tracking in low-bandwidth contexts.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Open-source examples (Transit APIs, Leaflet.js, OSM).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Smart City policy papers on digital mobility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8774</TotalTime>
  <Words>494</Words>
  <Application>Microsoft Office PowerPoint</Application>
  <PresentationFormat>Widescreen</PresentationFormat>
  <Paragraphs>96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PowerPoint Presentation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Anirudh Sai</cp:lastModifiedBy>
  <cp:revision>151</cp:revision>
  <dcterms:created xsi:type="dcterms:W3CDTF">2013-12-12T18:46:50Z</dcterms:created>
  <dcterms:modified xsi:type="dcterms:W3CDTF">2025-09-26T16:47:13Z</dcterms:modified>
  <cp:category/>
</cp:coreProperties>
</file>