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3" r:id="rId1"/>
  </p:sldMasterIdLst>
  <p:sldIdLst>
    <p:sldId id="257" r:id="rId2"/>
    <p:sldId id="260" r:id="rId3"/>
    <p:sldId id="259" r:id="rId4"/>
    <p:sldId id="261" r:id="rId5"/>
    <p:sldId id="262"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E7224-E8DC-48D7-854C-C780681259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1A573F-C9F9-4E47-966E-F4D7B988E49F}">
      <dgm:prSet/>
      <dgm:spPr/>
      <dgm:t>
        <a:bodyPr/>
        <a:lstStyle/>
        <a:p>
          <a:pPr>
            <a:lnSpc>
              <a:spcPct val="100000"/>
            </a:lnSpc>
          </a:pPr>
          <a:r>
            <a:rPr lang="en-US" b="0" i="0" baseline="0" dirty="0"/>
            <a:t>Cricket Quiz</a:t>
          </a:r>
          <a:endParaRPr lang="en-US" dirty="0"/>
        </a:p>
      </dgm:t>
    </dgm:pt>
    <dgm:pt modelId="{BB759218-08A3-48A1-9B57-EB8795669626}" type="parTrans" cxnId="{D010B9D2-C686-4EA2-97AD-67CAFB116EBE}">
      <dgm:prSet/>
      <dgm:spPr/>
      <dgm:t>
        <a:bodyPr/>
        <a:lstStyle/>
        <a:p>
          <a:endParaRPr lang="en-US"/>
        </a:p>
      </dgm:t>
    </dgm:pt>
    <dgm:pt modelId="{E2436C69-3AD9-46ED-A688-52CDD2A961F8}" type="sibTrans" cxnId="{D010B9D2-C686-4EA2-97AD-67CAFB116EBE}">
      <dgm:prSet/>
      <dgm:spPr/>
      <dgm:t>
        <a:bodyPr/>
        <a:lstStyle/>
        <a:p>
          <a:endParaRPr lang="en-US"/>
        </a:p>
      </dgm:t>
    </dgm:pt>
    <dgm:pt modelId="{91D6551A-7A84-4884-9E56-0D9D8ECA63C2}">
      <dgm:prSet/>
      <dgm:spPr/>
      <dgm:t>
        <a:bodyPr/>
        <a:lstStyle/>
        <a:p>
          <a:pPr>
            <a:lnSpc>
              <a:spcPct val="100000"/>
            </a:lnSpc>
          </a:pPr>
          <a:r>
            <a:rPr lang="en-US" b="0" i="0" baseline="0" dirty="0"/>
            <a:t>Music Player</a:t>
          </a:r>
          <a:endParaRPr lang="en-US" dirty="0"/>
        </a:p>
      </dgm:t>
    </dgm:pt>
    <dgm:pt modelId="{E8890FB3-6D0A-461B-9AE2-001FA9225AE5}" type="parTrans" cxnId="{A9359D77-A7FC-43FD-8310-8E8DF2D405DF}">
      <dgm:prSet/>
      <dgm:spPr/>
      <dgm:t>
        <a:bodyPr/>
        <a:lstStyle/>
        <a:p>
          <a:endParaRPr lang="en-US"/>
        </a:p>
      </dgm:t>
    </dgm:pt>
    <dgm:pt modelId="{79EE3CFC-B0F2-4285-A4E5-D6D1611670BE}" type="sibTrans" cxnId="{A9359D77-A7FC-43FD-8310-8E8DF2D405DF}">
      <dgm:prSet/>
      <dgm:spPr/>
      <dgm:t>
        <a:bodyPr/>
        <a:lstStyle/>
        <a:p>
          <a:endParaRPr lang="en-US"/>
        </a:p>
      </dgm:t>
    </dgm:pt>
    <dgm:pt modelId="{F2D79A1E-1F07-43E2-97E8-EAC0925F4895}">
      <dgm:prSet/>
      <dgm:spPr/>
      <dgm:t>
        <a:bodyPr/>
        <a:lstStyle/>
        <a:p>
          <a:pPr>
            <a:lnSpc>
              <a:spcPct val="100000"/>
            </a:lnSpc>
          </a:pPr>
          <a:r>
            <a:rPr lang="en-US" b="0" i="0" baseline="0" dirty="0"/>
            <a:t>Calculator</a:t>
          </a:r>
          <a:endParaRPr lang="en-US" dirty="0"/>
        </a:p>
      </dgm:t>
    </dgm:pt>
    <dgm:pt modelId="{5EB372C4-AB63-4668-9FB8-352CD9E117AD}" type="parTrans" cxnId="{6768F26D-CBD2-41A1-8301-0E9D2027D194}">
      <dgm:prSet/>
      <dgm:spPr/>
      <dgm:t>
        <a:bodyPr/>
        <a:lstStyle/>
        <a:p>
          <a:endParaRPr lang="en-US"/>
        </a:p>
      </dgm:t>
    </dgm:pt>
    <dgm:pt modelId="{C0AF736E-BF1B-4748-95E1-851FDA30CF2A}" type="sibTrans" cxnId="{6768F26D-CBD2-41A1-8301-0E9D2027D194}">
      <dgm:prSet/>
      <dgm:spPr/>
      <dgm:t>
        <a:bodyPr/>
        <a:lstStyle/>
        <a:p>
          <a:endParaRPr lang="en-US"/>
        </a:p>
      </dgm:t>
    </dgm:pt>
    <dgm:pt modelId="{B4FF0FA2-8AC0-4E69-A69F-C0B3C2349E20}" type="pres">
      <dgm:prSet presAssocID="{152E7224-E8DC-48D7-854C-C78068125929}" presName="root" presStyleCnt="0">
        <dgm:presLayoutVars>
          <dgm:dir/>
          <dgm:resizeHandles val="exact"/>
        </dgm:presLayoutVars>
      </dgm:prSet>
      <dgm:spPr/>
    </dgm:pt>
    <dgm:pt modelId="{10B406D5-9986-46E7-98DE-DB5D0A0A997F}" type="pres">
      <dgm:prSet presAssocID="{B51A573F-C9F9-4E47-966E-F4D7B988E49F}" presName="compNode" presStyleCnt="0"/>
      <dgm:spPr/>
    </dgm:pt>
    <dgm:pt modelId="{135935A1-E160-4EA6-851D-FADF4BBDA21F}" type="pres">
      <dgm:prSet presAssocID="{B51A573F-C9F9-4E47-966E-F4D7B988E49F}" presName="bgRect" presStyleLbl="bgShp" presStyleIdx="0" presStyleCnt="3"/>
      <dgm:spPr/>
    </dgm:pt>
    <dgm:pt modelId="{659E035B-C13A-4B96-A369-6AA9853EA443}" type="pres">
      <dgm:prSet presAssocID="{B51A573F-C9F9-4E47-966E-F4D7B988E4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15D839CA-85FB-4747-8E05-0604412E0426}" type="pres">
      <dgm:prSet presAssocID="{B51A573F-C9F9-4E47-966E-F4D7B988E49F}" presName="spaceRect" presStyleCnt="0"/>
      <dgm:spPr/>
    </dgm:pt>
    <dgm:pt modelId="{1ED09D64-36D5-41B3-B19A-3A5E21EEA51E}" type="pres">
      <dgm:prSet presAssocID="{B51A573F-C9F9-4E47-966E-F4D7B988E49F}" presName="parTx" presStyleLbl="revTx" presStyleIdx="0" presStyleCnt="3">
        <dgm:presLayoutVars>
          <dgm:chMax val="0"/>
          <dgm:chPref val="0"/>
        </dgm:presLayoutVars>
      </dgm:prSet>
      <dgm:spPr/>
    </dgm:pt>
    <dgm:pt modelId="{C2048886-607D-4B32-A737-C18744AE90FA}" type="pres">
      <dgm:prSet presAssocID="{E2436C69-3AD9-46ED-A688-52CDD2A961F8}" presName="sibTrans" presStyleCnt="0"/>
      <dgm:spPr/>
    </dgm:pt>
    <dgm:pt modelId="{09433041-8F56-40F4-926B-4CF1DAADF6A8}" type="pres">
      <dgm:prSet presAssocID="{91D6551A-7A84-4884-9E56-0D9D8ECA63C2}" presName="compNode" presStyleCnt="0"/>
      <dgm:spPr/>
    </dgm:pt>
    <dgm:pt modelId="{4AF8E1E3-522E-4C40-A085-07E070F1F752}" type="pres">
      <dgm:prSet presAssocID="{91D6551A-7A84-4884-9E56-0D9D8ECA63C2}" presName="bgRect" presStyleLbl="bgShp" presStyleIdx="1" presStyleCnt="3"/>
      <dgm:spPr/>
    </dgm:pt>
    <dgm:pt modelId="{C3E5889E-8237-48CF-889B-1D2F5CB45F83}" type="pres">
      <dgm:prSet presAssocID="{91D6551A-7A84-4884-9E56-0D9D8ECA6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127BBA2B-E03A-4833-B685-C3245AB42BEA}" type="pres">
      <dgm:prSet presAssocID="{91D6551A-7A84-4884-9E56-0D9D8ECA63C2}" presName="spaceRect" presStyleCnt="0"/>
      <dgm:spPr/>
    </dgm:pt>
    <dgm:pt modelId="{E47537C8-CA6B-4D79-B269-C626C87FAAFB}" type="pres">
      <dgm:prSet presAssocID="{91D6551A-7A84-4884-9E56-0D9D8ECA63C2}" presName="parTx" presStyleLbl="revTx" presStyleIdx="1" presStyleCnt="3">
        <dgm:presLayoutVars>
          <dgm:chMax val="0"/>
          <dgm:chPref val="0"/>
        </dgm:presLayoutVars>
      </dgm:prSet>
      <dgm:spPr/>
    </dgm:pt>
    <dgm:pt modelId="{7553D61A-27D4-4D1E-BB2D-32C8DCD0EEDA}" type="pres">
      <dgm:prSet presAssocID="{79EE3CFC-B0F2-4285-A4E5-D6D1611670BE}" presName="sibTrans" presStyleCnt="0"/>
      <dgm:spPr/>
    </dgm:pt>
    <dgm:pt modelId="{1BFBF332-BC05-4295-9D0D-0F54F8E509FB}" type="pres">
      <dgm:prSet presAssocID="{F2D79A1E-1F07-43E2-97E8-EAC0925F4895}" presName="compNode" presStyleCnt="0"/>
      <dgm:spPr/>
    </dgm:pt>
    <dgm:pt modelId="{24958B46-1974-42E6-A085-995EC90D38D2}" type="pres">
      <dgm:prSet presAssocID="{F2D79A1E-1F07-43E2-97E8-EAC0925F4895}" presName="bgRect" presStyleLbl="bgShp" presStyleIdx="2" presStyleCnt="3"/>
      <dgm:spPr/>
    </dgm:pt>
    <dgm:pt modelId="{96CAE119-8C5B-4090-8EE1-50050B008245}" type="pres">
      <dgm:prSet presAssocID="{F2D79A1E-1F07-43E2-97E8-EAC0925F48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0C335E0-77B9-485A-811E-CE6D57C16287}" type="pres">
      <dgm:prSet presAssocID="{F2D79A1E-1F07-43E2-97E8-EAC0925F4895}" presName="spaceRect" presStyleCnt="0"/>
      <dgm:spPr/>
    </dgm:pt>
    <dgm:pt modelId="{F8BEB92A-3B15-45C3-9B67-222059BEA961}" type="pres">
      <dgm:prSet presAssocID="{F2D79A1E-1F07-43E2-97E8-EAC0925F4895}" presName="parTx" presStyleLbl="revTx" presStyleIdx="2" presStyleCnt="3">
        <dgm:presLayoutVars>
          <dgm:chMax val="0"/>
          <dgm:chPref val="0"/>
        </dgm:presLayoutVars>
      </dgm:prSet>
      <dgm:spPr/>
    </dgm:pt>
  </dgm:ptLst>
  <dgm:cxnLst>
    <dgm:cxn modelId="{F527E46C-0ADD-4791-83FE-82062303A52E}" type="presOf" srcId="{152E7224-E8DC-48D7-854C-C78068125929}" destId="{B4FF0FA2-8AC0-4E69-A69F-C0B3C2349E20}" srcOrd="0" destOrd="0" presId="urn:microsoft.com/office/officeart/2018/2/layout/IconVerticalSolidList"/>
    <dgm:cxn modelId="{6768F26D-CBD2-41A1-8301-0E9D2027D194}" srcId="{152E7224-E8DC-48D7-854C-C78068125929}" destId="{F2D79A1E-1F07-43E2-97E8-EAC0925F4895}" srcOrd="2" destOrd="0" parTransId="{5EB372C4-AB63-4668-9FB8-352CD9E117AD}" sibTransId="{C0AF736E-BF1B-4748-95E1-851FDA30CF2A}"/>
    <dgm:cxn modelId="{A9359D77-A7FC-43FD-8310-8E8DF2D405DF}" srcId="{152E7224-E8DC-48D7-854C-C78068125929}" destId="{91D6551A-7A84-4884-9E56-0D9D8ECA63C2}" srcOrd="1" destOrd="0" parTransId="{E8890FB3-6D0A-461B-9AE2-001FA9225AE5}" sibTransId="{79EE3CFC-B0F2-4285-A4E5-D6D1611670BE}"/>
    <dgm:cxn modelId="{03E88BA0-C19C-4BB9-98FA-B25C2BBBD9E2}" type="presOf" srcId="{B51A573F-C9F9-4E47-966E-F4D7B988E49F}" destId="{1ED09D64-36D5-41B3-B19A-3A5E21EEA51E}" srcOrd="0" destOrd="0" presId="urn:microsoft.com/office/officeart/2018/2/layout/IconVerticalSolidList"/>
    <dgm:cxn modelId="{D010B9D2-C686-4EA2-97AD-67CAFB116EBE}" srcId="{152E7224-E8DC-48D7-854C-C78068125929}" destId="{B51A573F-C9F9-4E47-966E-F4D7B988E49F}" srcOrd="0" destOrd="0" parTransId="{BB759218-08A3-48A1-9B57-EB8795669626}" sibTransId="{E2436C69-3AD9-46ED-A688-52CDD2A961F8}"/>
    <dgm:cxn modelId="{74FFA2DF-A35D-44EA-BB79-17E34E5A063F}" type="presOf" srcId="{91D6551A-7A84-4884-9E56-0D9D8ECA63C2}" destId="{E47537C8-CA6B-4D79-B269-C626C87FAAFB}" srcOrd="0" destOrd="0" presId="urn:microsoft.com/office/officeart/2018/2/layout/IconVerticalSolidList"/>
    <dgm:cxn modelId="{FD8B5CEC-16E6-4E52-926D-E38640A78CE3}" type="presOf" srcId="{F2D79A1E-1F07-43E2-97E8-EAC0925F4895}" destId="{F8BEB92A-3B15-45C3-9B67-222059BEA961}" srcOrd="0" destOrd="0" presId="urn:microsoft.com/office/officeart/2018/2/layout/IconVerticalSolidList"/>
    <dgm:cxn modelId="{0EB234FC-7A12-427D-86BA-A4658895F33C}" type="presParOf" srcId="{B4FF0FA2-8AC0-4E69-A69F-C0B3C2349E20}" destId="{10B406D5-9986-46E7-98DE-DB5D0A0A997F}" srcOrd="0" destOrd="0" presId="urn:microsoft.com/office/officeart/2018/2/layout/IconVerticalSolidList"/>
    <dgm:cxn modelId="{867AB50C-B836-4F18-8906-8CB92FF53C1C}" type="presParOf" srcId="{10B406D5-9986-46E7-98DE-DB5D0A0A997F}" destId="{135935A1-E160-4EA6-851D-FADF4BBDA21F}" srcOrd="0" destOrd="0" presId="urn:microsoft.com/office/officeart/2018/2/layout/IconVerticalSolidList"/>
    <dgm:cxn modelId="{BE7A4B72-3502-4580-81AE-A5E808912EB6}" type="presParOf" srcId="{10B406D5-9986-46E7-98DE-DB5D0A0A997F}" destId="{659E035B-C13A-4B96-A369-6AA9853EA443}" srcOrd="1" destOrd="0" presId="urn:microsoft.com/office/officeart/2018/2/layout/IconVerticalSolidList"/>
    <dgm:cxn modelId="{B347A22C-62DF-4DCD-8F23-D9FCCA469646}" type="presParOf" srcId="{10B406D5-9986-46E7-98DE-DB5D0A0A997F}" destId="{15D839CA-85FB-4747-8E05-0604412E0426}" srcOrd="2" destOrd="0" presId="urn:microsoft.com/office/officeart/2018/2/layout/IconVerticalSolidList"/>
    <dgm:cxn modelId="{1FA75976-E6A5-4A9D-93AA-649D5E8DC749}" type="presParOf" srcId="{10B406D5-9986-46E7-98DE-DB5D0A0A997F}" destId="{1ED09D64-36D5-41B3-B19A-3A5E21EEA51E}" srcOrd="3" destOrd="0" presId="urn:microsoft.com/office/officeart/2018/2/layout/IconVerticalSolidList"/>
    <dgm:cxn modelId="{8E7517BE-B594-4C4C-81B6-20BF25BE59B9}" type="presParOf" srcId="{B4FF0FA2-8AC0-4E69-A69F-C0B3C2349E20}" destId="{C2048886-607D-4B32-A737-C18744AE90FA}" srcOrd="1" destOrd="0" presId="urn:microsoft.com/office/officeart/2018/2/layout/IconVerticalSolidList"/>
    <dgm:cxn modelId="{0C23D04E-AB6F-477E-A9C0-359A5AB0372D}" type="presParOf" srcId="{B4FF0FA2-8AC0-4E69-A69F-C0B3C2349E20}" destId="{09433041-8F56-40F4-926B-4CF1DAADF6A8}" srcOrd="2" destOrd="0" presId="urn:microsoft.com/office/officeart/2018/2/layout/IconVerticalSolidList"/>
    <dgm:cxn modelId="{D3C93730-6A8C-41EA-AD50-7AC218CB24E8}" type="presParOf" srcId="{09433041-8F56-40F4-926B-4CF1DAADF6A8}" destId="{4AF8E1E3-522E-4C40-A085-07E070F1F752}" srcOrd="0" destOrd="0" presId="urn:microsoft.com/office/officeart/2018/2/layout/IconVerticalSolidList"/>
    <dgm:cxn modelId="{E81F2476-53AF-40EB-BCFE-117081854346}" type="presParOf" srcId="{09433041-8F56-40F4-926B-4CF1DAADF6A8}" destId="{C3E5889E-8237-48CF-889B-1D2F5CB45F83}" srcOrd="1" destOrd="0" presId="urn:microsoft.com/office/officeart/2018/2/layout/IconVerticalSolidList"/>
    <dgm:cxn modelId="{0FFDC211-1470-4CE6-AA8E-819695D9B8F4}" type="presParOf" srcId="{09433041-8F56-40F4-926B-4CF1DAADF6A8}" destId="{127BBA2B-E03A-4833-B685-C3245AB42BEA}" srcOrd="2" destOrd="0" presId="urn:microsoft.com/office/officeart/2018/2/layout/IconVerticalSolidList"/>
    <dgm:cxn modelId="{566331E1-57E8-4A97-B0DA-5EC961D7BDC2}" type="presParOf" srcId="{09433041-8F56-40F4-926B-4CF1DAADF6A8}" destId="{E47537C8-CA6B-4D79-B269-C626C87FAAFB}" srcOrd="3" destOrd="0" presId="urn:microsoft.com/office/officeart/2018/2/layout/IconVerticalSolidList"/>
    <dgm:cxn modelId="{8646D520-BE2A-4F77-ADB9-90135C88B14B}" type="presParOf" srcId="{B4FF0FA2-8AC0-4E69-A69F-C0B3C2349E20}" destId="{7553D61A-27D4-4D1E-BB2D-32C8DCD0EEDA}" srcOrd="3" destOrd="0" presId="urn:microsoft.com/office/officeart/2018/2/layout/IconVerticalSolidList"/>
    <dgm:cxn modelId="{2A4350A9-1D9C-4B4F-809E-CFEBA7FFBB79}" type="presParOf" srcId="{B4FF0FA2-8AC0-4E69-A69F-C0B3C2349E20}" destId="{1BFBF332-BC05-4295-9D0D-0F54F8E509FB}" srcOrd="4" destOrd="0" presId="urn:microsoft.com/office/officeart/2018/2/layout/IconVerticalSolidList"/>
    <dgm:cxn modelId="{4D837DF5-1BD4-46E3-A8D0-AD0EFC4B8B67}" type="presParOf" srcId="{1BFBF332-BC05-4295-9D0D-0F54F8E509FB}" destId="{24958B46-1974-42E6-A085-995EC90D38D2}" srcOrd="0" destOrd="0" presId="urn:microsoft.com/office/officeart/2018/2/layout/IconVerticalSolidList"/>
    <dgm:cxn modelId="{54E191D8-47DE-4155-90EF-3DB79264F4A1}" type="presParOf" srcId="{1BFBF332-BC05-4295-9D0D-0F54F8E509FB}" destId="{96CAE119-8C5B-4090-8EE1-50050B008245}" srcOrd="1" destOrd="0" presId="urn:microsoft.com/office/officeart/2018/2/layout/IconVerticalSolidList"/>
    <dgm:cxn modelId="{AA7DD184-8FBA-4549-AD52-E4DD4A3918AD}" type="presParOf" srcId="{1BFBF332-BC05-4295-9D0D-0F54F8E509FB}" destId="{90C335E0-77B9-485A-811E-CE6D57C16287}" srcOrd="2" destOrd="0" presId="urn:microsoft.com/office/officeart/2018/2/layout/IconVerticalSolidList"/>
    <dgm:cxn modelId="{E861FC32-3E24-417E-9EBA-AEF0195A6142}" type="presParOf" srcId="{1BFBF332-BC05-4295-9D0D-0F54F8E509FB}" destId="{F8BEB92A-3B15-45C3-9B67-222059BEA9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ADB4D-5E7D-41CA-B4B8-F1AAAD035C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F561B0-8BA9-4DFA-A8F9-9794F60EF0C4}">
      <dgm:prSet/>
      <dgm:spPr/>
      <dgm:t>
        <a:bodyPr/>
        <a:lstStyle/>
        <a:p>
          <a:r>
            <a:rPr lang="en-US" b="0" i="0" baseline="0"/>
            <a:t>Need for a simple, web-based calculator mimicking a traditional handheld calculator.</a:t>
          </a:r>
          <a:endParaRPr lang="en-US"/>
        </a:p>
      </dgm:t>
    </dgm:pt>
    <dgm:pt modelId="{08324C06-21DF-429E-BD69-5BC7F3C188EC}" type="parTrans" cxnId="{AEA49D8A-692B-4BC5-8188-B12C4AFCC6A4}">
      <dgm:prSet/>
      <dgm:spPr/>
      <dgm:t>
        <a:bodyPr/>
        <a:lstStyle/>
        <a:p>
          <a:endParaRPr lang="en-US"/>
        </a:p>
      </dgm:t>
    </dgm:pt>
    <dgm:pt modelId="{3291830B-80BE-46F4-AD87-8549C8FBBF8D}" type="sibTrans" cxnId="{AEA49D8A-692B-4BC5-8188-B12C4AFCC6A4}">
      <dgm:prSet/>
      <dgm:spPr/>
      <dgm:t>
        <a:bodyPr/>
        <a:lstStyle/>
        <a:p>
          <a:endParaRPr lang="en-US"/>
        </a:p>
      </dgm:t>
    </dgm:pt>
    <dgm:pt modelId="{C61A6EA0-BD85-41CD-9CCD-18552919889A}">
      <dgm:prSet/>
      <dgm:spPr/>
      <dgm:t>
        <a:bodyPr/>
        <a:lstStyle/>
        <a:p>
          <a:r>
            <a:rPr lang="en-US" b="0" i="0" baseline="0"/>
            <a:t>Support for keyboard input and backspace functionality. </a:t>
          </a:r>
          <a:endParaRPr lang="en-US"/>
        </a:p>
      </dgm:t>
    </dgm:pt>
    <dgm:pt modelId="{0283CF81-89E1-437F-8355-2B9EFEDFEF6E}" type="parTrans" cxnId="{0A09146E-A705-4B60-AB86-4FACB0DF40D4}">
      <dgm:prSet/>
      <dgm:spPr/>
      <dgm:t>
        <a:bodyPr/>
        <a:lstStyle/>
        <a:p>
          <a:endParaRPr lang="en-US"/>
        </a:p>
      </dgm:t>
    </dgm:pt>
    <dgm:pt modelId="{DB5525BA-E15E-4057-91E2-8E6E15C74B8C}" type="sibTrans" cxnId="{0A09146E-A705-4B60-AB86-4FACB0DF40D4}">
      <dgm:prSet/>
      <dgm:spPr/>
      <dgm:t>
        <a:bodyPr/>
        <a:lstStyle/>
        <a:p>
          <a:endParaRPr lang="en-US"/>
        </a:p>
      </dgm:t>
    </dgm:pt>
    <dgm:pt modelId="{E870B1EF-69C5-407D-BFCA-B877DB88FC66}" type="pres">
      <dgm:prSet presAssocID="{8CDADB4D-5E7D-41CA-B4B8-F1AAAD035C67}" presName="root" presStyleCnt="0">
        <dgm:presLayoutVars>
          <dgm:dir/>
          <dgm:resizeHandles val="exact"/>
        </dgm:presLayoutVars>
      </dgm:prSet>
      <dgm:spPr/>
    </dgm:pt>
    <dgm:pt modelId="{BE740CAB-B0EE-4032-A2F4-5E1A9905DBE3}" type="pres">
      <dgm:prSet presAssocID="{18F561B0-8BA9-4DFA-A8F9-9794F60EF0C4}" presName="compNode" presStyleCnt="0"/>
      <dgm:spPr/>
    </dgm:pt>
    <dgm:pt modelId="{82A0CF8E-3181-48A0-8390-D724B01F71DA}" type="pres">
      <dgm:prSet presAssocID="{18F561B0-8BA9-4DFA-A8F9-9794F60EF0C4}" presName="bgRect" presStyleLbl="bgShp" presStyleIdx="0" presStyleCnt="2"/>
      <dgm:spPr/>
    </dgm:pt>
    <dgm:pt modelId="{FD611C07-D436-4B9F-8EA1-B421B963EC85}" type="pres">
      <dgm:prSet presAssocID="{18F561B0-8BA9-4DFA-A8F9-9794F60EF0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3E236AD3-863F-4563-A3BF-FDD64AF82A39}" type="pres">
      <dgm:prSet presAssocID="{18F561B0-8BA9-4DFA-A8F9-9794F60EF0C4}" presName="spaceRect" presStyleCnt="0"/>
      <dgm:spPr/>
    </dgm:pt>
    <dgm:pt modelId="{56596C08-C34A-49AE-AA04-F706085D8768}" type="pres">
      <dgm:prSet presAssocID="{18F561B0-8BA9-4DFA-A8F9-9794F60EF0C4}" presName="parTx" presStyleLbl="revTx" presStyleIdx="0" presStyleCnt="2">
        <dgm:presLayoutVars>
          <dgm:chMax val="0"/>
          <dgm:chPref val="0"/>
        </dgm:presLayoutVars>
      </dgm:prSet>
      <dgm:spPr/>
    </dgm:pt>
    <dgm:pt modelId="{E8C9E88A-A14F-4878-86C2-038F6C6BD7E0}" type="pres">
      <dgm:prSet presAssocID="{3291830B-80BE-46F4-AD87-8549C8FBBF8D}" presName="sibTrans" presStyleCnt="0"/>
      <dgm:spPr/>
    </dgm:pt>
    <dgm:pt modelId="{EE93ABA8-F040-47EC-9099-797AC1C80CBD}" type="pres">
      <dgm:prSet presAssocID="{C61A6EA0-BD85-41CD-9CCD-18552919889A}" presName="compNode" presStyleCnt="0"/>
      <dgm:spPr/>
    </dgm:pt>
    <dgm:pt modelId="{0D10F70A-AFA8-4449-8ECD-FC3A4E7A29C8}" type="pres">
      <dgm:prSet presAssocID="{C61A6EA0-BD85-41CD-9CCD-18552919889A}" presName="bgRect" presStyleLbl="bgShp" presStyleIdx="1" presStyleCnt="2"/>
      <dgm:spPr/>
    </dgm:pt>
    <dgm:pt modelId="{CE8964BC-DF93-45DA-97AD-1853A87E4A1B}" type="pres">
      <dgm:prSet presAssocID="{C61A6EA0-BD85-41CD-9CCD-1855291988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675210AA-17EF-46EC-AF0C-15FF8EF3A54C}" type="pres">
      <dgm:prSet presAssocID="{C61A6EA0-BD85-41CD-9CCD-18552919889A}" presName="spaceRect" presStyleCnt="0"/>
      <dgm:spPr/>
    </dgm:pt>
    <dgm:pt modelId="{5DE91566-861F-4B67-B182-6673971CE145}" type="pres">
      <dgm:prSet presAssocID="{C61A6EA0-BD85-41CD-9CCD-18552919889A}" presName="parTx" presStyleLbl="revTx" presStyleIdx="1" presStyleCnt="2">
        <dgm:presLayoutVars>
          <dgm:chMax val="0"/>
          <dgm:chPref val="0"/>
        </dgm:presLayoutVars>
      </dgm:prSet>
      <dgm:spPr/>
    </dgm:pt>
  </dgm:ptLst>
  <dgm:cxnLst>
    <dgm:cxn modelId="{E6BB9904-9D07-4FA3-9996-57626204B1A5}" type="presOf" srcId="{18F561B0-8BA9-4DFA-A8F9-9794F60EF0C4}" destId="{56596C08-C34A-49AE-AA04-F706085D8768}" srcOrd="0" destOrd="0" presId="urn:microsoft.com/office/officeart/2018/2/layout/IconVerticalSolidList"/>
    <dgm:cxn modelId="{0A09146E-A705-4B60-AB86-4FACB0DF40D4}" srcId="{8CDADB4D-5E7D-41CA-B4B8-F1AAAD035C67}" destId="{C61A6EA0-BD85-41CD-9CCD-18552919889A}" srcOrd="1" destOrd="0" parTransId="{0283CF81-89E1-437F-8355-2B9EFEDFEF6E}" sibTransId="{DB5525BA-E15E-4057-91E2-8E6E15C74B8C}"/>
    <dgm:cxn modelId="{AEA49D8A-692B-4BC5-8188-B12C4AFCC6A4}" srcId="{8CDADB4D-5E7D-41CA-B4B8-F1AAAD035C67}" destId="{18F561B0-8BA9-4DFA-A8F9-9794F60EF0C4}" srcOrd="0" destOrd="0" parTransId="{08324C06-21DF-429E-BD69-5BC7F3C188EC}" sibTransId="{3291830B-80BE-46F4-AD87-8549C8FBBF8D}"/>
    <dgm:cxn modelId="{317D46A4-49B4-4754-8760-C09CC40584EE}" type="presOf" srcId="{8CDADB4D-5E7D-41CA-B4B8-F1AAAD035C67}" destId="{E870B1EF-69C5-407D-BFCA-B877DB88FC66}" srcOrd="0" destOrd="0" presId="urn:microsoft.com/office/officeart/2018/2/layout/IconVerticalSolidList"/>
    <dgm:cxn modelId="{5A67DDC2-5F5F-40C5-9F22-AEC2B4EBD29F}" type="presOf" srcId="{C61A6EA0-BD85-41CD-9CCD-18552919889A}" destId="{5DE91566-861F-4B67-B182-6673971CE145}" srcOrd="0" destOrd="0" presId="urn:microsoft.com/office/officeart/2018/2/layout/IconVerticalSolidList"/>
    <dgm:cxn modelId="{BAF87A55-7FB9-41C1-8A5C-A1C5C3C0541C}" type="presParOf" srcId="{E870B1EF-69C5-407D-BFCA-B877DB88FC66}" destId="{BE740CAB-B0EE-4032-A2F4-5E1A9905DBE3}" srcOrd="0" destOrd="0" presId="urn:microsoft.com/office/officeart/2018/2/layout/IconVerticalSolidList"/>
    <dgm:cxn modelId="{166E06C2-308B-44AB-9F23-CD4A583C6BD5}" type="presParOf" srcId="{BE740CAB-B0EE-4032-A2F4-5E1A9905DBE3}" destId="{82A0CF8E-3181-48A0-8390-D724B01F71DA}" srcOrd="0" destOrd="0" presId="urn:microsoft.com/office/officeart/2018/2/layout/IconVerticalSolidList"/>
    <dgm:cxn modelId="{BC00B0F3-9537-4977-B7AB-4D12C45DBF0B}" type="presParOf" srcId="{BE740CAB-B0EE-4032-A2F4-5E1A9905DBE3}" destId="{FD611C07-D436-4B9F-8EA1-B421B963EC85}" srcOrd="1" destOrd="0" presId="urn:microsoft.com/office/officeart/2018/2/layout/IconVerticalSolidList"/>
    <dgm:cxn modelId="{B1B46DE9-FEAF-48E7-8AA7-C1ABA19A3C94}" type="presParOf" srcId="{BE740CAB-B0EE-4032-A2F4-5E1A9905DBE3}" destId="{3E236AD3-863F-4563-A3BF-FDD64AF82A39}" srcOrd="2" destOrd="0" presId="urn:microsoft.com/office/officeart/2018/2/layout/IconVerticalSolidList"/>
    <dgm:cxn modelId="{E65AB38B-D35F-4DAC-A9CC-8D7F14D33515}" type="presParOf" srcId="{BE740CAB-B0EE-4032-A2F4-5E1A9905DBE3}" destId="{56596C08-C34A-49AE-AA04-F706085D8768}" srcOrd="3" destOrd="0" presId="urn:microsoft.com/office/officeart/2018/2/layout/IconVerticalSolidList"/>
    <dgm:cxn modelId="{43E4F64A-0968-4B4E-9488-C53242EA334E}" type="presParOf" srcId="{E870B1EF-69C5-407D-BFCA-B877DB88FC66}" destId="{E8C9E88A-A14F-4878-86C2-038F6C6BD7E0}" srcOrd="1" destOrd="0" presId="urn:microsoft.com/office/officeart/2018/2/layout/IconVerticalSolidList"/>
    <dgm:cxn modelId="{6B252430-E528-44DE-B4C3-2A5018B8F1DE}" type="presParOf" srcId="{E870B1EF-69C5-407D-BFCA-B877DB88FC66}" destId="{EE93ABA8-F040-47EC-9099-797AC1C80CBD}" srcOrd="2" destOrd="0" presId="urn:microsoft.com/office/officeart/2018/2/layout/IconVerticalSolidList"/>
    <dgm:cxn modelId="{64F2D540-1F13-4EFD-A17B-D00EA5E09AD6}" type="presParOf" srcId="{EE93ABA8-F040-47EC-9099-797AC1C80CBD}" destId="{0D10F70A-AFA8-4449-8ECD-FC3A4E7A29C8}" srcOrd="0" destOrd="0" presId="urn:microsoft.com/office/officeart/2018/2/layout/IconVerticalSolidList"/>
    <dgm:cxn modelId="{F183C837-3289-4989-B313-3CFF65307C28}" type="presParOf" srcId="{EE93ABA8-F040-47EC-9099-797AC1C80CBD}" destId="{CE8964BC-DF93-45DA-97AD-1853A87E4A1B}" srcOrd="1" destOrd="0" presId="urn:microsoft.com/office/officeart/2018/2/layout/IconVerticalSolidList"/>
    <dgm:cxn modelId="{1BB8C7FD-C809-4D48-B06B-CFE91178E9FC}" type="presParOf" srcId="{EE93ABA8-F040-47EC-9099-797AC1C80CBD}" destId="{675210AA-17EF-46EC-AF0C-15FF8EF3A54C}" srcOrd="2" destOrd="0" presId="urn:microsoft.com/office/officeart/2018/2/layout/IconVerticalSolidList"/>
    <dgm:cxn modelId="{65179F29-212F-4439-A697-04E62D948BFB}" type="presParOf" srcId="{EE93ABA8-F040-47EC-9099-797AC1C80CBD}" destId="{5DE91566-861F-4B67-B182-6673971CE14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935A1-E160-4EA6-851D-FADF4BBDA21F}">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E035B-C13A-4B96-A369-6AA9853EA443}">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09D64-36D5-41B3-B19A-3A5E21EEA51E}">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b="0" i="0" kern="1200" baseline="0" dirty="0"/>
            <a:t>Cricket Quiz</a:t>
          </a:r>
          <a:endParaRPr lang="en-US" sz="2500" kern="1200" dirty="0"/>
        </a:p>
      </dsp:txBody>
      <dsp:txXfrm>
        <a:off x="1840447" y="680"/>
        <a:ext cx="4420652" cy="1593460"/>
      </dsp:txXfrm>
    </dsp:sp>
    <dsp:sp modelId="{4AF8E1E3-522E-4C40-A085-07E070F1F752}">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5889E-8237-48CF-889B-1D2F5CB45F83}">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7537C8-CA6B-4D79-B269-C626C87FAAFB}">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b="0" i="0" kern="1200" baseline="0" dirty="0"/>
            <a:t>Music Player</a:t>
          </a:r>
          <a:endParaRPr lang="en-US" sz="2500" kern="1200" dirty="0"/>
        </a:p>
      </dsp:txBody>
      <dsp:txXfrm>
        <a:off x="1840447" y="1992507"/>
        <a:ext cx="4420652" cy="1593460"/>
      </dsp:txXfrm>
    </dsp:sp>
    <dsp:sp modelId="{24958B46-1974-42E6-A085-995EC90D38D2}">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AE119-8C5B-4090-8EE1-50050B008245}">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BEB92A-3B15-45C3-9B67-222059BEA961}">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b="0" i="0" kern="1200" baseline="0" dirty="0"/>
            <a:t>Calculator</a:t>
          </a:r>
          <a:endParaRPr lang="en-US" sz="2500" kern="1200" dirty="0"/>
        </a:p>
      </dsp:txBody>
      <dsp:txXfrm>
        <a:off x="1840447" y="3984333"/>
        <a:ext cx="4420652" cy="159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0CF8E-3181-48A0-8390-D724B01F71DA}">
      <dsp:nvSpPr>
        <dsp:cNvPr id="0" name=""/>
        <dsp:cNvSpPr/>
      </dsp:nvSpPr>
      <dsp:spPr>
        <a:xfrm>
          <a:off x="0" y="906502"/>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11C07-D436-4B9F-8EA1-B421B963EC85}">
      <dsp:nvSpPr>
        <dsp:cNvPr id="0" name=""/>
        <dsp:cNvSpPr/>
      </dsp:nvSpPr>
      <dsp:spPr>
        <a:xfrm>
          <a:off x="506246" y="1283049"/>
          <a:ext cx="920448" cy="920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596C08-C34A-49AE-AA04-F706085D8768}">
      <dsp:nvSpPr>
        <dsp:cNvPr id="0" name=""/>
        <dsp:cNvSpPr/>
      </dsp:nvSpPr>
      <dsp:spPr>
        <a:xfrm>
          <a:off x="1932941" y="906502"/>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1066800">
            <a:lnSpc>
              <a:spcPct val="90000"/>
            </a:lnSpc>
            <a:spcBef>
              <a:spcPct val="0"/>
            </a:spcBef>
            <a:spcAft>
              <a:spcPct val="35000"/>
            </a:spcAft>
            <a:buNone/>
          </a:pPr>
          <a:r>
            <a:rPr lang="en-US" sz="2400" b="0" i="0" kern="1200" baseline="0"/>
            <a:t>Need for a simple, web-based calculator mimicking a traditional handheld calculator.</a:t>
          </a:r>
          <a:endParaRPr lang="en-US" sz="2400" kern="1200"/>
        </a:p>
      </dsp:txBody>
      <dsp:txXfrm>
        <a:off x="1932941" y="906502"/>
        <a:ext cx="4328158" cy="1673542"/>
      </dsp:txXfrm>
    </dsp:sp>
    <dsp:sp modelId="{0D10F70A-AFA8-4449-8ECD-FC3A4E7A29C8}">
      <dsp:nvSpPr>
        <dsp:cNvPr id="0" name=""/>
        <dsp:cNvSpPr/>
      </dsp:nvSpPr>
      <dsp:spPr>
        <a:xfrm>
          <a:off x="0" y="2998430"/>
          <a:ext cx="6261100" cy="16735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964BC-DF93-45DA-97AD-1853A87E4A1B}">
      <dsp:nvSpPr>
        <dsp:cNvPr id="0" name=""/>
        <dsp:cNvSpPr/>
      </dsp:nvSpPr>
      <dsp:spPr>
        <a:xfrm>
          <a:off x="506246" y="3374977"/>
          <a:ext cx="920448" cy="920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E91566-861F-4B67-B182-6673971CE145}">
      <dsp:nvSpPr>
        <dsp:cNvPr id="0" name=""/>
        <dsp:cNvSpPr/>
      </dsp:nvSpPr>
      <dsp:spPr>
        <a:xfrm>
          <a:off x="1932941" y="2998430"/>
          <a:ext cx="4328158" cy="1673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17" tIns="177117" rIns="177117" bIns="177117" numCol="1" spcCol="1270" anchor="ctr" anchorCtr="0">
          <a:noAutofit/>
        </a:bodyPr>
        <a:lstStyle/>
        <a:p>
          <a:pPr marL="0" lvl="0" indent="0" algn="l" defTabSz="1066800">
            <a:lnSpc>
              <a:spcPct val="90000"/>
            </a:lnSpc>
            <a:spcBef>
              <a:spcPct val="0"/>
            </a:spcBef>
            <a:spcAft>
              <a:spcPct val="35000"/>
            </a:spcAft>
            <a:buNone/>
          </a:pPr>
          <a:r>
            <a:rPr lang="en-US" sz="2400" b="0" i="0" kern="1200" baseline="0"/>
            <a:t>Support for keyboard input and backspace functionality. </a:t>
          </a:r>
          <a:endParaRPr lang="en-US" sz="2400" kern="1200"/>
        </a:p>
      </dsp:txBody>
      <dsp:txXfrm>
        <a:off x="1932941" y="2998430"/>
        <a:ext cx="4328158" cy="16735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64323E-312B-415E-98AA-4A1E1C18A62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29663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75302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4164267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B852D92-3C3B-4BD0-AD9C-FE4B33760EF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80148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399601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4323E-312B-415E-98AA-4A1E1C18A621}"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2392069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4323E-312B-415E-98AA-4A1E1C18A621}"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116367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4323E-312B-415E-98AA-4A1E1C18A62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194034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C64323E-312B-415E-98AA-4A1E1C18A621}" type="datetimeFigureOut">
              <a:rPr lang="en-IN" smtClean="0"/>
              <a:t>20-07-2024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B852D92-3C3B-4BD0-AD9C-FE4B33760EFA}" type="slidenum">
              <a:rPr lang="en-IN" smtClean="0"/>
              <a:t>‹#›</a:t>
            </a:fld>
            <a:endParaRPr lang="en-IN"/>
          </a:p>
        </p:txBody>
      </p:sp>
    </p:spTree>
    <p:extLst>
      <p:ext uri="{BB962C8B-B14F-4D97-AF65-F5344CB8AC3E}">
        <p14:creationId xmlns:p14="http://schemas.microsoft.com/office/powerpoint/2010/main" val="95839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4323E-312B-415E-98AA-4A1E1C18A62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384389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4323E-312B-415E-98AA-4A1E1C18A62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301670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332384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4323E-312B-415E-98AA-4A1E1C18A621}"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68951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4323E-312B-415E-98AA-4A1E1C18A621}"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304404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C64323E-312B-415E-98AA-4A1E1C18A621}"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266831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408974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4323E-312B-415E-98AA-4A1E1C18A62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52D92-3C3B-4BD0-AD9C-FE4B33760EFA}" type="slidenum">
              <a:rPr lang="en-IN" smtClean="0"/>
              <a:t>‹#›</a:t>
            </a:fld>
            <a:endParaRPr lang="en-IN"/>
          </a:p>
        </p:txBody>
      </p:sp>
    </p:spTree>
    <p:extLst>
      <p:ext uri="{BB962C8B-B14F-4D97-AF65-F5344CB8AC3E}">
        <p14:creationId xmlns:p14="http://schemas.microsoft.com/office/powerpoint/2010/main" val="221331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64323E-312B-415E-98AA-4A1E1C18A621}" type="datetimeFigureOut">
              <a:rPr lang="en-IN" smtClean="0"/>
              <a:t>20-07-2024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B852D92-3C3B-4BD0-AD9C-FE4B33760EFA}" type="slidenum">
              <a:rPr lang="en-IN" smtClean="0"/>
              <a:t>‹#›</a:t>
            </a:fld>
            <a:endParaRPr lang="en-IN"/>
          </a:p>
        </p:txBody>
      </p:sp>
    </p:spTree>
    <p:extLst>
      <p:ext uri="{BB962C8B-B14F-4D97-AF65-F5344CB8AC3E}">
        <p14:creationId xmlns:p14="http://schemas.microsoft.com/office/powerpoint/2010/main" val="2116054966"/>
      </p:ext>
    </p:extLst>
  </p:cSld>
  <p:clrMap bg1="dk1" tx1="lt1" bg2="dk2" tx2="lt2" accent1="accent1" accent2="accent2" accent3="accent3" accent4="accent4" accent5="accent5" accent6="accent6" hlink="hlink" folHlink="folHlink"/>
  <p:sldLayoutIdLst>
    <p:sldLayoutId id="2147484544"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3" r:id="rId10"/>
    <p:sldLayoutId id="2147484554" r:id="rId11"/>
    <p:sldLayoutId id="2147484555" r:id="rId12"/>
    <p:sldLayoutId id="2147484556" r:id="rId13"/>
    <p:sldLayoutId id="2147484557" r:id="rId14"/>
    <p:sldLayoutId id="2147484558" r:id="rId15"/>
    <p:sldLayoutId id="2147484559" r:id="rId16"/>
    <p:sldLayoutId id="214748456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99C7EE75-8D95-BECC-C8C2-18EB8EB340B7}"/>
              </a:ext>
            </a:extLst>
          </p:cNvPr>
          <p:cNvPicPr>
            <a:picLocks noChangeAspect="1"/>
          </p:cNvPicPr>
          <p:nvPr/>
        </p:nvPicPr>
        <p:blipFill>
          <a:blip r:embed="rId2">
            <a:alphaModFix amt="15000"/>
            <a:grayscl/>
          </a:blip>
          <a:srcRect r="9091" b="23391"/>
          <a:stretch/>
        </p:blipFill>
        <p:spPr>
          <a:xfrm>
            <a:off x="-608749" y="753227"/>
            <a:ext cx="12192000" cy="6858001"/>
          </a:xfrm>
          <a:prstGeom prst="rect">
            <a:avLst/>
          </a:prstGeom>
        </p:spPr>
      </p:pic>
      <p:sp>
        <p:nvSpPr>
          <p:cNvPr id="2" name="Title 1">
            <a:extLst>
              <a:ext uri="{FF2B5EF4-FFF2-40B4-BE49-F238E27FC236}">
                <a16:creationId xmlns:a16="http://schemas.microsoft.com/office/drawing/2014/main" id="{5189DF52-3E1C-11D3-3A3C-D747102D85E9}"/>
              </a:ext>
            </a:extLst>
          </p:cNvPr>
          <p:cNvSpPr>
            <a:spLocks noGrp="1"/>
          </p:cNvSpPr>
          <p:nvPr>
            <p:ph type="title"/>
          </p:nvPr>
        </p:nvSpPr>
        <p:spPr/>
        <p:txBody>
          <a:bodyPr>
            <a:normAutofit/>
          </a:bodyPr>
          <a:lstStyle/>
          <a:p>
            <a:r>
              <a:rPr lang="en-IN"/>
              <a:t>Introduction</a:t>
            </a:r>
          </a:p>
        </p:txBody>
      </p:sp>
      <p:sp>
        <p:nvSpPr>
          <p:cNvPr id="3" name="Content Placeholder 2">
            <a:extLst>
              <a:ext uri="{FF2B5EF4-FFF2-40B4-BE49-F238E27FC236}">
                <a16:creationId xmlns:a16="http://schemas.microsoft.com/office/drawing/2014/main" id="{D0159BFD-DC97-A6B6-327F-7EA7465E9150}"/>
              </a:ext>
            </a:extLst>
          </p:cNvPr>
          <p:cNvSpPr>
            <a:spLocks noGrp="1"/>
          </p:cNvSpPr>
          <p:nvPr>
            <p:ph idx="1"/>
          </p:nvPr>
        </p:nvSpPr>
        <p:spPr>
          <a:xfrm>
            <a:off x="680321" y="2336873"/>
            <a:ext cx="10902930" cy="4198838"/>
          </a:xfrm>
        </p:spPr>
        <p:txBody>
          <a:bodyPr anchor="ctr">
            <a:normAutofit/>
          </a:bodyPr>
          <a:lstStyle/>
          <a:p>
            <a:r>
              <a:rPr lang="en-US" b="1" u="sng" dirty="0"/>
              <a:t>Name</a:t>
            </a:r>
            <a:r>
              <a:rPr lang="en-US" b="1" dirty="0"/>
              <a:t>:</a:t>
            </a:r>
            <a:r>
              <a:rPr lang="en-US" dirty="0"/>
              <a:t> Anirudha Mohite</a:t>
            </a:r>
          </a:p>
          <a:p>
            <a:r>
              <a:rPr lang="en-US" b="1" u="sng" dirty="0"/>
              <a:t>Educational Background</a:t>
            </a:r>
            <a:r>
              <a:rPr lang="en-US" b="1" dirty="0"/>
              <a:t>:</a:t>
            </a:r>
            <a:endParaRPr lang="en-US" dirty="0"/>
          </a:p>
          <a:p>
            <a:pPr marL="0" indent="0">
              <a:buNone/>
            </a:pPr>
            <a:r>
              <a:rPr lang="en-US" dirty="0"/>
              <a:t>  Pursuing an MBA from Oriental Institute of Management</a:t>
            </a:r>
          </a:p>
          <a:p>
            <a:r>
              <a:rPr lang="en-US" b="1" u="sng" dirty="0"/>
              <a:t>Current Role</a:t>
            </a:r>
            <a:r>
              <a:rPr lang="en-US" b="1" dirty="0"/>
              <a:t>:</a:t>
            </a:r>
            <a:endParaRPr lang="en-US" dirty="0"/>
          </a:p>
          <a:p>
            <a:pPr marL="0" indent="0">
              <a:buNone/>
            </a:pPr>
            <a:r>
              <a:rPr lang="en-US" dirty="0"/>
              <a:t>  Web Development Intern at Unified Mentor</a:t>
            </a:r>
          </a:p>
          <a:p>
            <a:pPr marL="0" indent="0">
              <a:buNone/>
            </a:pPr>
            <a:endParaRPr lang="en-US" sz="2000" dirty="0"/>
          </a:p>
          <a:p>
            <a:pPr>
              <a:buFont typeface="Arial" panose="020B0604020202020204" pitchFamily="34" charset="0"/>
              <a:buChar char="•"/>
            </a:pPr>
            <a:endParaRPr lang="en-US" sz="2000" dirty="0"/>
          </a:p>
          <a:p>
            <a:endParaRPr lang="en-IN" sz="2000" dirty="0"/>
          </a:p>
        </p:txBody>
      </p:sp>
    </p:spTree>
    <p:extLst>
      <p:ext uri="{BB962C8B-B14F-4D97-AF65-F5344CB8AC3E}">
        <p14:creationId xmlns:p14="http://schemas.microsoft.com/office/powerpoint/2010/main" val="39713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8" name="Rectangle 17">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9" name="Picture 18" descr="Computer script on a screen">
            <a:extLst>
              <a:ext uri="{FF2B5EF4-FFF2-40B4-BE49-F238E27FC236}">
                <a16:creationId xmlns:a16="http://schemas.microsoft.com/office/drawing/2014/main" id="{00AF80D5-0AEA-4806-A531-980FA7295E36}"/>
              </a:ext>
            </a:extLst>
          </p:cNvPr>
          <p:cNvPicPr>
            <a:picLocks noChangeAspect="1"/>
          </p:cNvPicPr>
          <p:nvPr/>
        </p:nvPicPr>
        <p:blipFill>
          <a:blip r:embed="rId3"/>
          <a:srcRect l="7522" r="47295"/>
          <a:stretch/>
        </p:blipFill>
        <p:spPr>
          <a:xfrm>
            <a:off x="7547810" y="10"/>
            <a:ext cx="4641013" cy="6856310"/>
          </a:xfrm>
          <a:prstGeom prst="rect">
            <a:avLst/>
          </a:prstGeom>
          <a:ln>
            <a:noFill/>
          </a:ln>
          <a:effectLst/>
        </p:spPr>
      </p:pic>
      <p:sp>
        <p:nvSpPr>
          <p:cNvPr id="20" name="Rectangle 19">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F341DFE-7480-3A2E-A85A-2403FAF0ACD2}"/>
              </a:ext>
            </a:extLst>
          </p:cNvPr>
          <p:cNvSpPr>
            <a:spLocks noGrp="1"/>
          </p:cNvSpPr>
          <p:nvPr>
            <p:ph type="title"/>
          </p:nvPr>
        </p:nvSpPr>
        <p:spPr>
          <a:xfrm>
            <a:off x="680321" y="753228"/>
            <a:ext cx="7087552" cy="1080938"/>
          </a:xfrm>
        </p:spPr>
        <p:txBody>
          <a:bodyPr>
            <a:normAutofit/>
          </a:bodyPr>
          <a:lstStyle/>
          <a:p>
            <a:r>
              <a:rPr lang="en-IN" dirty="0"/>
              <a:t>Techniques and Tools Used</a:t>
            </a:r>
            <a:br>
              <a:rPr lang="en-IN" dirty="0"/>
            </a:br>
            <a:endParaRPr lang="en-IN" dirty="0"/>
          </a:p>
        </p:txBody>
      </p:sp>
      <p:pic>
        <p:nvPicPr>
          <p:cNvPr id="21" name="Picture 20">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95710C15-A7DC-8086-9B9A-715396FFEB90}"/>
              </a:ext>
            </a:extLst>
          </p:cNvPr>
          <p:cNvSpPr>
            <a:spLocks noGrp="1"/>
          </p:cNvSpPr>
          <p:nvPr>
            <p:ph idx="1"/>
          </p:nvPr>
        </p:nvSpPr>
        <p:spPr>
          <a:xfrm>
            <a:off x="680321" y="2336873"/>
            <a:ext cx="6423211" cy="3599316"/>
          </a:xfrm>
        </p:spPr>
        <p:txBody>
          <a:bodyPr>
            <a:normAutofit/>
          </a:bodyPr>
          <a:lstStyle/>
          <a:p>
            <a:r>
              <a:rPr lang="en-US" sz="2000"/>
              <a:t>HTML: Structured the player interface and dynamic content display.</a:t>
            </a:r>
          </a:p>
          <a:p>
            <a:r>
              <a:rPr lang="en-US" sz="2000"/>
              <a:t>CSS: Styled the layout, animations, and responsiveness.</a:t>
            </a:r>
          </a:p>
          <a:p>
            <a:r>
              <a:rPr lang="en-US" sz="2000"/>
              <a:t>JavaScript: Implemented interactive features, audio control, and dynamic UI updates.</a:t>
            </a:r>
          </a:p>
          <a:p>
            <a:r>
              <a:rPr lang="en-US" sz="2000"/>
              <a:t>External Resources: Utilized Google Fonts and Material Icons for enhanced design and functionality.</a:t>
            </a:r>
          </a:p>
          <a:p>
            <a:endParaRPr lang="en-IN" sz="2000"/>
          </a:p>
        </p:txBody>
      </p:sp>
    </p:spTree>
    <p:extLst>
      <p:ext uri="{BB962C8B-B14F-4D97-AF65-F5344CB8AC3E}">
        <p14:creationId xmlns:p14="http://schemas.microsoft.com/office/powerpoint/2010/main" val="106141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2" name="Picture 51">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4" name="Picture 53">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6" name="Rectangle 55">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60" name="Rectangle 59">
            <a:extLst>
              <a:ext uri="{FF2B5EF4-FFF2-40B4-BE49-F238E27FC236}">
                <a16:creationId xmlns:a16="http://schemas.microsoft.com/office/drawing/2014/main" id="{A71C8C4C-B917-4631-9FDE-FC3A5FA26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CEBFA857-F019-4043-8918-992AED80C8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64" name="Rectangle 63">
            <a:extLst>
              <a:ext uri="{FF2B5EF4-FFF2-40B4-BE49-F238E27FC236}">
                <a16:creationId xmlns:a16="http://schemas.microsoft.com/office/drawing/2014/main" id="{A53A2C4A-7938-4419-8904-6D2453346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8AC2FA8-410E-4F7D-8A38-988297147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0D6A556-F135-A325-1A58-5F823490522B}"/>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kumimoji="0" lang="en-US" sz="4800" b="0" i="0" u="none" strike="noStrike" cap="none" spc="0" normalizeH="0" baseline="0" noProof="0">
                <a:ln w="3175" cmpd="sng">
                  <a:noFill/>
                </a:ln>
                <a:effectLst/>
                <a:uLnTx/>
                <a:uFillTx/>
              </a:rPr>
              <a:t>Snapshot</a:t>
            </a:r>
            <a:endParaRPr lang="en-US" sz="4800"/>
          </a:p>
        </p:txBody>
      </p:sp>
      <p:pic>
        <p:nvPicPr>
          <p:cNvPr id="4" name="Picture 3" descr="A screenshot of a video player&#10;&#10;Description automatically generated">
            <a:extLst>
              <a:ext uri="{FF2B5EF4-FFF2-40B4-BE49-F238E27FC236}">
                <a16:creationId xmlns:a16="http://schemas.microsoft.com/office/drawing/2014/main" id="{57544775-8368-5122-F33C-8C8362BC3D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77" y="508000"/>
            <a:ext cx="5300857" cy="3741219"/>
          </a:xfrm>
          <a:prstGeom prst="rect">
            <a:avLst/>
          </a:prstGeom>
          <a:ln>
            <a:noFill/>
          </a:ln>
          <a:effectLst/>
        </p:spPr>
      </p:pic>
      <p:pic>
        <p:nvPicPr>
          <p:cNvPr id="6" name="Picture 5" descr="A screenshot of a computer&#10;&#10;Description automatically generated">
            <a:extLst>
              <a:ext uri="{FF2B5EF4-FFF2-40B4-BE49-F238E27FC236}">
                <a16:creationId xmlns:a16="http://schemas.microsoft.com/office/drawing/2014/main" id="{633461B4-3A78-BF5D-5D04-514DE2F10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6866" y="507999"/>
            <a:ext cx="5300858" cy="3741219"/>
          </a:xfrm>
          <a:prstGeom prst="rect">
            <a:avLst/>
          </a:prstGeom>
          <a:ln>
            <a:noFill/>
          </a:ln>
          <a:effectLst/>
        </p:spPr>
      </p:pic>
      <p:sp>
        <p:nvSpPr>
          <p:cNvPr id="68" name="Rectangle 67">
            <a:extLst>
              <a:ext uri="{FF2B5EF4-FFF2-40B4-BE49-F238E27FC236}">
                <a16:creationId xmlns:a16="http://schemas.microsoft.com/office/drawing/2014/main" id="{B8ABD5F6-C0F5-4646-B17F-8CDF751EA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0" name="Rectangle 69">
            <a:extLst>
              <a:ext uri="{FF2B5EF4-FFF2-40B4-BE49-F238E27FC236}">
                <a16:creationId xmlns:a16="http://schemas.microsoft.com/office/drawing/2014/main" id="{DA7F6F6D-DC70-44FC-9DB5-E57814E15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F26CDD1-21FC-474C-A2C9-7B8DB767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44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1BED-1E21-6775-F1CB-B94201ACE897}"/>
              </a:ext>
            </a:extLst>
          </p:cNvPr>
          <p:cNvSpPr>
            <a:spLocks noGrp="1"/>
          </p:cNvSpPr>
          <p:nvPr>
            <p:ph type="title"/>
          </p:nvPr>
        </p:nvSpPr>
        <p:spPr>
          <a:xfrm>
            <a:off x="680321" y="753228"/>
            <a:ext cx="9613861" cy="1080938"/>
          </a:xfrm>
        </p:spPr>
        <p:txBody>
          <a:bodyPr>
            <a:normAutofit/>
          </a:bodyPr>
          <a:lstStyle/>
          <a:p>
            <a:pPr lvl="0"/>
            <a:r>
              <a:rPr lang="en-US" b="0" i="0" baseline="0"/>
              <a:t>Calculator</a:t>
            </a:r>
            <a:br>
              <a:rPr lang="en-US"/>
            </a:br>
            <a:endParaRPr lang="en-IN"/>
          </a:p>
        </p:txBody>
      </p:sp>
      <p:sp>
        <p:nvSpPr>
          <p:cNvPr id="3" name="Content Placeholder 2">
            <a:extLst>
              <a:ext uri="{FF2B5EF4-FFF2-40B4-BE49-F238E27FC236}">
                <a16:creationId xmlns:a16="http://schemas.microsoft.com/office/drawing/2014/main" id="{C41F8910-737A-9733-0A5B-781C59033894}"/>
              </a:ext>
            </a:extLst>
          </p:cNvPr>
          <p:cNvSpPr>
            <a:spLocks noGrp="1"/>
          </p:cNvSpPr>
          <p:nvPr>
            <p:ph idx="1"/>
          </p:nvPr>
        </p:nvSpPr>
        <p:spPr>
          <a:xfrm>
            <a:off x="3777672" y="2336873"/>
            <a:ext cx="6516509" cy="3599316"/>
          </a:xfrm>
        </p:spPr>
        <p:txBody>
          <a:bodyPr>
            <a:normAutofit/>
          </a:bodyPr>
          <a:lstStyle/>
          <a:p>
            <a:pPr marL="0" indent="0">
              <a:buNone/>
            </a:pPr>
            <a:r>
              <a:rPr lang="en-US" b="1" dirty="0"/>
              <a:t>  Project overview</a:t>
            </a:r>
            <a:r>
              <a:rPr lang="en-US" dirty="0"/>
              <a:t>:</a:t>
            </a:r>
          </a:p>
          <a:p>
            <a:pPr>
              <a:buFont typeface="Arial" panose="020B0604020202020204" pitchFamily="34" charset="0"/>
              <a:buChar char="•"/>
            </a:pPr>
            <a:r>
              <a:rPr lang="en-US" dirty="0"/>
              <a:t>This project involves creating a basic web-based calculator.</a:t>
            </a:r>
          </a:p>
          <a:p>
            <a:pPr>
              <a:buFont typeface="Arial" panose="020B0604020202020204" pitchFamily="34" charset="0"/>
              <a:buChar char="•"/>
            </a:pPr>
            <a:r>
              <a:rPr lang="en-US" dirty="0"/>
              <a:t>The calculator performs essential arithmetic operations such as addition, subtraction, multiplication, and division.</a:t>
            </a:r>
          </a:p>
          <a:p>
            <a:pPr>
              <a:buFont typeface="Arial" panose="020B0604020202020204" pitchFamily="34" charset="0"/>
              <a:buChar char="•"/>
            </a:pPr>
            <a:r>
              <a:rPr lang="en-US" dirty="0"/>
              <a:t>The goal is to provide a user-friendly interface resembling a traditional handheld calculator.</a:t>
            </a:r>
          </a:p>
          <a:p>
            <a:endParaRPr lang="en-IN" dirty="0"/>
          </a:p>
        </p:txBody>
      </p:sp>
      <p:pic>
        <p:nvPicPr>
          <p:cNvPr id="7" name="Graphic 6" descr="Calculator">
            <a:extLst>
              <a:ext uri="{FF2B5EF4-FFF2-40B4-BE49-F238E27FC236}">
                <a16:creationId xmlns:a16="http://schemas.microsoft.com/office/drawing/2014/main" id="{8AAFC2B0-BB94-BE44-8EEC-0804962A29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1317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43CBF5C-CE48-7363-DC36-C539130C335B}"/>
              </a:ext>
            </a:extLst>
          </p:cNvPr>
          <p:cNvSpPr>
            <a:spLocks noGrp="1"/>
          </p:cNvSpPr>
          <p:nvPr>
            <p:ph type="title"/>
          </p:nvPr>
        </p:nvSpPr>
        <p:spPr>
          <a:xfrm>
            <a:off x="680321" y="2063262"/>
            <a:ext cx="3739279" cy="2661052"/>
          </a:xfrm>
        </p:spPr>
        <p:txBody>
          <a:bodyPr>
            <a:normAutofit/>
          </a:bodyPr>
          <a:lstStyle/>
          <a:p>
            <a:pPr algn="r"/>
            <a:r>
              <a:rPr kumimoji="0" lang="en-IN" sz="4400" b="0" i="0" u="none" strike="noStrike" kern="1200" cap="none" spc="0" normalizeH="0" baseline="0" noProof="0">
                <a:ln>
                  <a:noFill/>
                </a:ln>
                <a:effectLst/>
                <a:uLnTx/>
                <a:uFillTx/>
                <a:latin typeface="Trebuchet MS" panose="020B0603020202020204"/>
                <a:ea typeface="+mj-ea"/>
                <a:cs typeface="+mj-cs"/>
              </a:rPr>
              <a:t>Problem Statement</a:t>
            </a:r>
            <a:endParaRPr lang="en-IN" sz="4400"/>
          </a:p>
        </p:txBody>
      </p:sp>
      <p:graphicFrame>
        <p:nvGraphicFramePr>
          <p:cNvPr id="6" name="Rectangle 1">
            <a:extLst>
              <a:ext uri="{FF2B5EF4-FFF2-40B4-BE49-F238E27FC236}">
                <a16:creationId xmlns:a16="http://schemas.microsoft.com/office/drawing/2014/main" id="{5BB6957E-5CEE-5462-A935-C4DF899631DB}"/>
              </a:ext>
            </a:extLst>
          </p:cNvPr>
          <p:cNvGraphicFramePr>
            <a:graphicFrameLocks noGrp="1"/>
          </p:cNvGraphicFramePr>
          <p:nvPr>
            <p:ph idx="1"/>
            <p:extLst>
              <p:ext uri="{D42A27DB-BD31-4B8C-83A1-F6EECF244321}">
                <p14:modId xmlns:p14="http://schemas.microsoft.com/office/powerpoint/2010/main" val="288128390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141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5" descr="White calculator">
            <a:extLst>
              <a:ext uri="{FF2B5EF4-FFF2-40B4-BE49-F238E27FC236}">
                <a16:creationId xmlns:a16="http://schemas.microsoft.com/office/drawing/2014/main" id="{28D540CE-D205-4934-8673-3E898FCE7F3D}"/>
              </a:ext>
            </a:extLst>
          </p:cNvPr>
          <p:cNvPicPr>
            <a:picLocks noChangeAspect="1"/>
          </p:cNvPicPr>
          <p:nvPr/>
        </p:nvPicPr>
        <p:blipFill>
          <a:blip r:embed="rId3"/>
          <a:srcRect r="26469"/>
          <a:stretch/>
        </p:blipFill>
        <p:spPr>
          <a:xfrm>
            <a:off x="5709522" y="10"/>
            <a:ext cx="6479301" cy="6856310"/>
          </a:xfrm>
          <a:prstGeom prst="rect">
            <a:avLst/>
          </a:prstGeom>
          <a:ln>
            <a:noFill/>
          </a:ln>
          <a:effectLst/>
        </p:spPr>
      </p:pic>
      <p:sp>
        <p:nvSpPr>
          <p:cNvPr id="14" name="Rectangle 13">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E0C0A25-A88D-934A-D185-8D8DA926F313}"/>
              </a:ext>
            </a:extLst>
          </p:cNvPr>
          <p:cNvSpPr>
            <a:spLocks noGrp="1"/>
          </p:cNvSpPr>
          <p:nvPr>
            <p:ph type="title"/>
          </p:nvPr>
        </p:nvSpPr>
        <p:spPr>
          <a:xfrm>
            <a:off x="680322" y="753228"/>
            <a:ext cx="3679028" cy="1080938"/>
          </a:xfrm>
        </p:spPr>
        <p:txBody>
          <a:bodyPr>
            <a:normAutofit/>
          </a:bodyPr>
          <a:lstStyle/>
          <a:p>
            <a:r>
              <a:rPr kumimoji="0" lang="en-IN" sz="3200" b="0" i="0" u="none" strike="noStrike" kern="1200" cap="none" spc="0" normalizeH="0" baseline="0" noProof="0">
                <a:ln>
                  <a:noFill/>
                </a:ln>
                <a:effectLst/>
                <a:uLnTx/>
                <a:uFillTx/>
                <a:latin typeface="Trebuchet MS" panose="020B0603020202020204"/>
                <a:ea typeface="+mj-ea"/>
                <a:cs typeface="+mj-cs"/>
              </a:rPr>
              <a:t>Techniques and Tools Used</a:t>
            </a:r>
            <a:endParaRPr lang="en-IN" sz="3200"/>
          </a:p>
        </p:txBody>
      </p:sp>
      <p:pic>
        <p:nvPicPr>
          <p:cNvPr id="16" name="Picture 15">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4" name="Rectangle 1">
            <a:extLst>
              <a:ext uri="{FF2B5EF4-FFF2-40B4-BE49-F238E27FC236}">
                <a16:creationId xmlns:a16="http://schemas.microsoft.com/office/drawing/2014/main" id="{3C0F88F9-3596-2CF4-6E1A-663FFE2F7C1B}"/>
              </a:ext>
            </a:extLst>
          </p:cNvPr>
          <p:cNvSpPr>
            <a:spLocks noGrp="1" noChangeArrowheads="1"/>
          </p:cNvSpPr>
          <p:nvPr>
            <p:ph idx="1"/>
          </p:nvPr>
        </p:nvSpPr>
        <p:spPr bwMode="auto">
          <a:xfrm>
            <a:off x="3176" y="2336873"/>
            <a:ext cx="5599338"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HTML</a:t>
            </a:r>
            <a:r>
              <a:rPr kumimoji="0" lang="en-US" altLang="en-US" b="0" i="0" u="none" strike="noStrike" cap="none" normalizeH="0" baseline="0" dirty="0">
                <a:ln>
                  <a:noFill/>
                </a:ln>
                <a:effectLst/>
                <a:latin typeface="Arial" panose="020B0604020202020204" pitchFamily="34" charset="0"/>
              </a:rPr>
              <a:t>: Structure of the calculator.</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CSS</a:t>
            </a:r>
            <a:r>
              <a:rPr kumimoji="0" lang="en-US" altLang="en-US" b="0" i="0" u="none" strike="noStrike" cap="none" normalizeH="0" baseline="0" dirty="0">
                <a:ln>
                  <a:noFill/>
                </a:ln>
                <a:effectLst/>
                <a:latin typeface="Arial" panose="020B0604020202020204" pitchFamily="34" charset="0"/>
              </a:rPr>
              <a:t>: Styling for traditional calculator appearance.</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JavaScript</a:t>
            </a:r>
            <a:r>
              <a:rPr kumimoji="0" lang="en-US" altLang="en-US" b="0" i="0" u="none" strike="noStrike" cap="none" normalizeH="0" baseline="0" dirty="0">
                <a:ln>
                  <a:noFill/>
                </a:ln>
                <a:effectLst/>
                <a:latin typeface="Arial" panose="020B0604020202020204" pitchFamily="34" charset="0"/>
              </a:rPr>
              <a:t>: Interactivity and functionality.</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Event Listeners</a:t>
            </a:r>
            <a:r>
              <a:rPr kumimoji="0" lang="en-US" altLang="en-US" b="0" i="0" u="none" strike="noStrike" cap="none" normalizeH="0" baseline="0" dirty="0">
                <a:ln>
                  <a:noFill/>
                </a:ln>
                <a:effectLst/>
                <a:latin typeface="Arial" panose="020B0604020202020204" pitchFamily="34" charset="0"/>
              </a:rPr>
              <a:t>: Handle button clicks and keyboard input</a:t>
            </a:r>
            <a:r>
              <a:rPr kumimoji="0" lang="en-US" altLang="en-US" sz="1600" b="0" i="0" u="none" strike="noStrike" cap="none" normalizeH="0" baseline="0" dirty="0">
                <a:ln>
                  <a:noFill/>
                </a:ln>
                <a:effectLst/>
                <a:latin typeface="Arial" panose="020B0604020202020204" pitchFamily="34" charset="0"/>
              </a:rPr>
              <a:t>. </a:t>
            </a:r>
          </a:p>
        </p:txBody>
      </p:sp>
    </p:spTree>
    <p:extLst>
      <p:ext uri="{BB962C8B-B14F-4D97-AF65-F5344CB8AC3E}">
        <p14:creationId xmlns:p14="http://schemas.microsoft.com/office/powerpoint/2010/main" val="202546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A71C8C4C-B917-4631-9FDE-FC3A5FA26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EBFA857-F019-4043-8918-992AED80C8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37" name="Rectangle 36">
            <a:extLst>
              <a:ext uri="{FF2B5EF4-FFF2-40B4-BE49-F238E27FC236}">
                <a16:creationId xmlns:a16="http://schemas.microsoft.com/office/drawing/2014/main" id="{A53A2C4A-7938-4419-8904-6D2453346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8AC2FA8-410E-4F7D-8A38-988297147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853586E-E1B4-5071-EEBC-C1FEFA268E6D}"/>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Snapshot</a:t>
            </a:r>
          </a:p>
        </p:txBody>
      </p:sp>
      <p:pic>
        <p:nvPicPr>
          <p:cNvPr id="6" name="Picture 5" descr="A screenshot of a calculator&#10;&#10;Description automatically generated">
            <a:extLst>
              <a:ext uri="{FF2B5EF4-FFF2-40B4-BE49-F238E27FC236}">
                <a16:creationId xmlns:a16="http://schemas.microsoft.com/office/drawing/2014/main" id="{890C3640-E311-D1A7-CD7C-7B1101D7E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277" y="1267488"/>
            <a:ext cx="5300857" cy="2981731"/>
          </a:xfrm>
          <a:prstGeom prst="rect">
            <a:avLst/>
          </a:prstGeom>
          <a:ln>
            <a:noFill/>
          </a:ln>
          <a:effectLst/>
        </p:spPr>
      </p:pic>
      <p:pic>
        <p:nvPicPr>
          <p:cNvPr id="4" name="Picture 3" descr="A screenshot of a calculator&#10;&#10;Description automatically generated">
            <a:extLst>
              <a:ext uri="{FF2B5EF4-FFF2-40B4-BE49-F238E27FC236}">
                <a16:creationId xmlns:a16="http://schemas.microsoft.com/office/drawing/2014/main" id="{6437557F-77D8-499A-6A9C-8485818B7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6866" y="1267486"/>
            <a:ext cx="5300858" cy="2981732"/>
          </a:xfrm>
          <a:prstGeom prst="rect">
            <a:avLst/>
          </a:prstGeom>
          <a:ln>
            <a:noFill/>
          </a:ln>
          <a:effectLst/>
        </p:spPr>
      </p:pic>
      <p:sp>
        <p:nvSpPr>
          <p:cNvPr id="39" name="Rectangle 38">
            <a:extLst>
              <a:ext uri="{FF2B5EF4-FFF2-40B4-BE49-F238E27FC236}">
                <a16:creationId xmlns:a16="http://schemas.microsoft.com/office/drawing/2014/main" id="{B8ABD5F6-C0F5-4646-B17F-8CDF751EA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DA7F6F6D-DC70-44FC-9DB5-E57814E15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F26CDD1-21FC-474C-A2C9-7B8DB767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78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0DFD-5CF8-CE02-CA6B-060CB811529C}"/>
              </a:ext>
            </a:extLst>
          </p:cNvPr>
          <p:cNvSpPr>
            <a:spLocks noGrp="1"/>
          </p:cNvSpPr>
          <p:nvPr>
            <p:ph type="title"/>
          </p:nvPr>
        </p:nvSpPr>
        <p:spPr>
          <a:xfrm>
            <a:off x="680321" y="2063262"/>
            <a:ext cx="3739279" cy="2661052"/>
          </a:xfrm>
        </p:spPr>
        <p:txBody>
          <a:bodyPr>
            <a:normAutofit/>
          </a:bodyPr>
          <a:lstStyle/>
          <a:p>
            <a:pPr marL="228600" marR="0" lvl="0" indent="-228600" algn="r" defTabSz="914400" rtl="0" eaLnBrk="1" fontAlgn="auto" latinLnBrk="0" hangingPunct="1">
              <a:spcBef>
                <a:spcPts val="1000"/>
              </a:spcBef>
              <a:spcAft>
                <a:spcPts val="0"/>
              </a:spcAft>
              <a:tabLst/>
              <a:defRPr/>
            </a:pPr>
            <a:r>
              <a:rPr kumimoji="0" lang="en-US" sz="4400" b="1" i="0" u="none" strike="noStrike" kern="1200" cap="none" spc="0" normalizeH="0" baseline="0" noProof="0">
                <a:ln>
                  <a:noFill/>
                </a:ln>
                <a:effectLst>
                  <a:outerShdw blurRad="50800" dist="38100" dir="2700000" algn="tl" rotWithShape="0">
                    <a:srgbClr val="000000">
                      <a:alpha val="48000"/>
                    </a:srgbClr>
                  </a:outerShdw>
                </a:effectLst>
                <a:uLnTx/>
                <a:uFillTx/>
                <a:latin typeface="Rockwell" panose="02060603020205020403"/>
                <a:ea typeface="+mn-ea"/>
                <a:cs typeface="+mn-cs"/>
              </a:rPr>
              <a:t>Projects:</a:t>
            </a:r>
            <a:br>
              <a:rPr kumimoji="0" lang="en-US" sz="4400" b="0" i="0" u="none" strike="noStrike" kern="1200" cap="none" spc="0" normalizeH="0" baseline="0" noProof="0">
                <a:ln>
                  <a:noFill/>
                </a:ln>
                <a:effectLst>
                  <a:outerShdw blurRad="50800" dist="38100" dir="2700000" algn="tl" rotWithShape="0">
                    <a:srgbClr val="000000">
                      <a:alpha val="48000"/>
                    </a:srgbClr>
                  </a:outerShdw>
                </a:effectLst>
                <a:uLnTx/>
                <a:uFillTx/>
                <a:latin typeface="Rockwell" panose="02060603020205020403"/>
                <a:ea typeface="+mn-ea"/>
                <a:cs typeface="+mn-cs"/>
              </a:rPr>
            </a:br>
            <a:endParaRPr lang="en-IN" sz="4400"/>
          </a:p>
        </p:txBody>
      </p:sp>
      <p:graphicFrame>
        <p:nvGraphicFramePr>
          <p:cNvPr id="5" name="Content Placeholder 2">
            <a:extLst>
              <a:ext uri="{FF2B5EF4-FFF2-40B4-BE49-F238E27FC236}">
                <a16:creationId xmlns:a16="http://schemas.microsoft.com/office/drawing/2014/main" id="{98FFBE30-75FF-BE1A-5DA2-AD0BB7D943DB}"/>
              </a:ext>
            </a:extLst>
          </p:cNvPr>
          <p:cNvGraphicFramePr>
            <a:graphicFrameLocks noGrp="1"/>
          </p:cNvGraphicFramePr>
          <p:nvPr>
            <p:ph idx="1"/>
            <p:extLst>
              <p:ext uri="{D42A27DB-BD31-4B8C-83A1-F6EECF244321}">
                <p14:modId xmlns:p14="http://schemas.microsoft.com/office/powerpoint/2010/main" val="206490666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936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597846-8A39-F11F-D2CB-A7A46A8DBF23}"/>
              </a:ext>
            </a:extLst>
          </p:cNvPr>
          <p:cNvPicPr>
            <a:picLocks noChangeAspect="1"/>
          </p:cNvPicPr>
          <p:nvPr/>
        </p:nvPicPr>
        <p:blipFill>
          <a:blip r:embed="rId2"/>
          <a:srcRect l="12198" r="52265"/>
          <a:stretch/>
        </p:blipFill>
        <p:spPr>
          <a:xfrm>
            <a:off x="7547810" y="10"/>
            <a:ext cx="4641013" cy="6856310"/>
          </a:xfrm>
          <a:prstGeom prst="rect">
            <a:avLst/>
          </a:prstGeom>
          <a:ln>
            <a:noFill/>
          </a:ln>
          <a:effectLst/>
        </p:spPr>
      </p:pic>
      <p:sp>
        <p:nvSpPr>
          <p:cNvPr id="2" name="Title 1">
            <a:extLst>
              <a:ext uri="{FF2B5EF4-FFF2-40B4-BE49-F238E27FC236}">
                <a16:creationId xmlns:a16="http://schemas.microsoft.com/office/drawing/2014/main" id="{79D6AF54-1614-0F0F-7687-639A669699F9}"/>
              </a:ext>
            </a:extLst>
          </p:cNvPr>
          <p:cNvSpPr>
            <a:spLocks noGrp="1"/>
          </p:cNvSpPr>
          <p:nvPr>
            <p:ph type="title"/>
          </p:nvPr>
        </p:nvSpPr>
        <p:spPr>
          <a:xfrm>
            <a:off x="680321" y="753228"/>
            <a:ext cx="7087552" cy="1080938"/>
          </a:xfrm>
        </p:spPr>
        <p:txBody>
          <a:bodyPr>
            <a:normAutofit/>
          </a:bodyPr>
          <a:lstStyle/>
          <a:p>
            <a:pPr lvl="0"/>
            <a:r>
              <a:rPr lang="en-US" b="0" i="0" baseline="0"/>
              <a:t>Cricket Quiz</a:t>
            </a:r>
            <a:br>
              <a:rPr lang="en-US"/>
            </a:br>
            <a:endParaRPr lang="en-IN"/>
          </a:p>
        </p:txBody>
      </p:sp>
      <p:sp>
        <p:nvSpPr>
          <p:cNvPr id="3" name="Content Placeholder 2">
            <a:extLst>
              <a:ext uri="{FF2B5EF4-FFF2-40B4-BE49-F238E27FC236}">
                <a16:creationId xmlns:a16="http://schemas.microsoft.com/office/drawing/2014/main" id="{E77D55FE-9389-326A-B9CD-DDEF10B43AB7}"/>
              </a:ext>
            </a:extLst>
          </p:cNvPr>
          <p:cNvSpPr>
            <a:spLocks noGrp="1"/>
          </p:cNvSpPr>
          <p:nvPr>
            <p:ph idx="1"/>
          </p:nvPr>
        </p:nvSpPr>
        <p:spPr>
          <a:xfrm>
            <a:off x="680321" y="2336873"/>
            <a:ext cx="6423211" cy="3599316"/>
          </a:xfrm>
        </p:spPr>
        <p:txBody>
          <a:bodyPr>
            <a:normAutofit/>
          </a:bodyPr>
          <a:lstStyle/>
          <a:p>
            <a:pPr marL="0" indent="0">
              <a:buNone/>
            </a:pPr>
            <a:r>
              <a:rPr kumimoji="0" lang="en-IN" sz="2000" b="0" i="0" u="none" strike="noStrike" kern="1200" cap="none" spc="0" normalizeH="0" baseline="0" noProof="0" dirty="0">
                <a:ln>
                  <a:noFill/>
                </a:ln>
                <a:effectLst/>
                <a:uLnTx/>
                <a:uFillTx/>
                <a:latin typeface="Trebuchet MS" panose="020B0603020202020204"/>
                <a:ea typeface="+mj-ea"/>
                <a:cs typeface="+mj-cs"/>
              </a:rPr>
              <a:t>Project Overview:</a:t>
            </a:r>
            <a:endParaRPr lang="en-US" sz="2000" dirty="0"/>
          </a:p>
          <a:p>
            <a:pPr marL="0" indent="0">
              <a:buNone/>
            </a:pPr>
            <a:r>
              <a:rPr lang="en-US" sz="2000" dirty="0"/>
              <a:t>This interactive quiz application tests users' knowledge on the T20 World Cup 2024. It features a user-friendly interface with a start button, a timer for each question, and a scoring system. Built with HTML, CSS, and JavaScript, the quiz provides real-time feedback on answers and displays the final score.</a:t>
            </a:r>
            <a:endParaRPr lang="en-IN" sz="2000" dirty="0"/>
          </a:p>
        </p:txBody>
      </p:sp>
    </p:spTree>
    <p:extLst>
      <p:ext uri="{BB962C8B-B14F-4D97-AF65-F5344CB8AC3E}">
        <p14:creationId xmlns:p14="http://schemas.microsoft.com/office/powerpoint/2010/main" val="33124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6E70-A53C-2BA6-6903-C8E028DFC692}"/>
              </a:ext>
            </a:extLst>
          </p:cNvPr>
          <p:cNvSpPr>
            <a:spLocks noGrp="1"/>
          </p:cNvSpPr>
          <p:nvPr>
            <p:ph type="title"/>
          </p:nvPr>
        </p:nvSpPr>
        <p:spPr>
          <a:xfrm>
            <a:off x="680321" y="753228"/>
            <a:ext cx="5041629" cy="1080938"/>
          </a:xfrm>
        </p:spPr>
        <p:txBody>
          <a:bodyPr>
            <a:normAutofit/>
          </a:bodyPr>
          <a:lstStyle/>
          <a:p>
            <a:r>
              <a:rPr lang="en-IN" dirty="0"/>
              <a:t>Problem Statement</a:t>
            </a:r>
          </a:p>
        </p:txBody>
      </p:sp>
      <p:sp>
        <p:nvSpPr>
          <p:cNvPr id="7" name="Content Placeholder 2">
            <a:extLst>
              <a:ext uri="{FF2B5EF4-FFF2-40B4-BE49-F238E27FC236}">
                <a16:creationId xmlns:a16="http://schemas.microsoft.com/office/drawing/2014/main" id="{75626F24-F958-D881-28A4-718226CB7968}"/>
              </a:ext>
            </a:extLst>
          </p:cNvPr>
          <p:cNvSpPr>
            <a:spLocks noGrp="1"/>
          </p:cNvSpPr>
          <p:nvPr>
            <p:ph idx="1"/>
          </p:nvPr>
        </p:nvSpPr>
        <p:spPr>
          <a:xfrm>
            <a:off x="0" y="2336873"/>
            <a:ext cx="6096000" cy="3918784"/>
          </a:xfrm>
        </p:spPr>
        <p:txBody>
          <a:bodyPr>
            <a:normAutofit lnSpcReduction="10000"/>
          </a:bodyPr>
          <a:lstStyle/>
          <a:p>
            <a:r>
              <a:rPr lang="en-US" sz="1800" dirty="0"/>
              <a:t>The primary goal of this project is to create an engaging and educational quiz application that can effectively evaluate the user's knowledge about the T20 World Cup 2024. Key challenges addressed include:</a:t>
            </a:r>
          </a:p>
          <a:p>
            <a:pPr>
              <a:buFont typeface="+mj-lt"/>
              <a:buAutoNum type="arabicPeriod"/>
            </a:pPr>
            <a:r>
              <a:rPr lang="en-US" sz="1800" b="1" dirty="0"/>
              <a:t>Interactive Quiz Experience</a:t>
            </a:r>
            <a:r>
              <a:rPr lang="en-US" sz="1800" dirty="0"/>
              <a:t>: Ensuring that the quiz is interactive and engaging, with a clear user interface that guides users through the quiz.</a:t>
            </a:r>
          </a:p>
          <a:p>
            <a:pPr>
              <a:buFont typeface="+mj-lt"/>
              <a:buAutoNum type="arabicPeriod"/>
            </a:pPr>
            <a:r>
              <a:rPr lang="en-US" sz="1800" b="1" dirty="0"/>
              <a:t>Real-Time Feedback</a:t>
            </a:r>
            <a:r>
              <a:rPr lang="en-US" sz="1800" dirty="0"/>
              <a:t>: Providing immediate feedback on user answers, including correct and incorrect answers, and showing a score at the end of the quiz.</a:t>
            </a:r>
          </a:p>
          <a:p>
            <a:pPr>
              <a:buFont typeface="+mj-lt"/>
              <a:buAutoNum type="arabicPeriod"/>
            </a:pPr>
            <a:r>
              <a:rPr lang="en-US" sz="1800" b="1" dirty="0"/>
              <a:t>Timer Functionality</a:t>
            </a:r>
            <a:r>
              <a:rPr lang="en-US" sz="1800" dirty="0"/>
              <a:t>: Implementing a timer for each question to add a level of challenge and ensure users answer within a set time limit</a:t>
            </a:r>
            <a:r>
              <a:rPr lang="en-US" sz="1400" dirty="0"/>
              <a:t>.</a:t>
            </a:r>
          </a:p>
          <a:p>
            <a:endParaRPr lang="en-IN" sz="1400" dirty="0"/>
          </a:p>
        </p:txBody>
      </p:sp>
      <p:pic>
        <p:nvPicPr>
          <p:cNvPr id="8" name="Picture 7" descr="Exclamation mark on a yellow background">
            <a:extLst>
              <a:ext uri="{FF2B5EF4-FFF2-40B4-BE49-F238E27FC236}">
                <a16:creationId xmlns:a16="http://schemas.microsoft.com/office/drawing/2014/main" id="{7AA1308B-33A7-4E49-0E52-E6482533485B}"/>
              </a:ext>
            </a:extLst>
          </p:cNvPr>
          <p:cNvPicPr>
            <a:picLocks noChangeAspect="1"/>
          </p:cNvPicPr>
          <p:nvPr/>
        </p:nvPicPr>
        <p:blipFill>
          <a:blip r:embed="rId2"/>
          <a:srcRect l="22748" r="10602" b="-2"/>
          <a:stretch/>
        </p:blipFill>
        <p:spPr>
          <a:xfrm>
            <a:off x="6096000" y="10"/>
            <a:ext cx="6092823" cy="6856310"/>
          </a:xfrm>
          <a:prstGeom prst="rect">
            <a:avLst/>
          </a:prstGeom>
          <a:ln>
            <a:noFill/>
          </a:ln>
          <a:effectLst/>
        </p:spPr>
      </p:pic>
    </p:spTree>
    <p:extLst>
      <p:ext uri="{BB962C8B-B14F-4D97-AF65-F5344CB8AC3E}">
        <p14:creationId xmlns:p14="http://schemas.microsoft.com/office/powerpoint/2010/main" val="174941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6" name="Picture 5" descr="Question mark on green pastel background">
            <a:extLst>
              <a:ext uri="{FF2B5EF4-FFF2-40B4-BE49-F238E27FC236}">
                <a16:creationId xmlns:a16="http://schemas.microsoft.com/office/drawing/2014/main" id="{B011B759-6981-7721-8294-31A801A00681}"/>
              </a:ext>
            </a:extLst>
          </p:cNvPr>
          <p:cNvPicPr>
            <a:picLocks noChangeAspect="1"/>
          </p:cNvPicPr>
          <p:nvPr/>
        </p:nvPicPr>
        <p:blipFill>
          <a:blip r:embed="rId2"/>
          <a:srcRect l="44613" r="4619" b="-2"/>
          <a:stretch/>
        </p:blipFill>
        <p:spPr>
          <a:xfrm>
            <a:off x="7547810" y="10"/>
            <a:ext cx="4641013" cy="6856310"/>
          </a:xfrm>
          <a:prstGeom prst="rect">
            <a:avLst/>
          </a:prstGeom>
          <a:ln>
            <a:noFill/>
          </a:ln>
          <a:effectLst/>
        </p:spPr>
      </p:pic>
      <p:sp>
        <p:nvSpPr>
          <p:cNvPr id="2" name="Title 1">
            <a:extLst>
              <a:ext uri="{FF2B5EF4-FFF2-40B4-BE49-F238E27FC236}">
                <a16:creationId xmlns:a16="http://schemas.microsoft.com/office/drawing/2014/main" id="{D21B1708-E2B1-BC5C-8632-EB43EEDDE97B}"/>
              </a:ext>
            </a:extLst>
          </p:cNvPr>
          <p:cNvSpPr>
            <a:spLocks noGrp="1"/>
          </p:cNvSpPr>
          <p:nvPr>
            <p:ph type="title"/>
          </p:nvPr>
        </p:nvSpPr>
        <p:spPr>
          <a:xfrm>
            <a:off x="680321" y="753228"/>
            <a:ext cx="7087552" cy="1080938"/>
          </a:xfrm>
        </p:spPr>
        <p:txBody>
          <a:bodyPr>
            <a:normAutofit/>
          </a:bodyPr>
          <a:lstStyle/>
          <a:p>
            <a:r>
              <a:rPr lang="en-IN"/>
              <a:t>Tools and Techniques Used</a:t>
            </a:r>
          </a:p>
        </p:txBody>
      </p:sp>
      <p:sp>
        <p:nvSpPr>
          <p:cNvPr id="4" name="Rectangle 1">
            <a:extLst>
              <a:ext uri="{FF2B5EF4-FFF2-40B4-BE49-F238E27FC236}">
                <a16:creationId xmlns:a16="http://schemas.microsoft.com/office/drawing/2014/main" id="{012500DF-33B4-A3A6-F30F-BA058EDE7146}"/>
              </a:ext>
            </a:extLst>
          </p:cNvPr>
          <p:cNvSpPr>
            <a:spLocks noGrp="1" noChangeArrowheads="1"/>
          </p:cNvSpPr>
          <p:nvPr>
            <p:ph idx="1"/>
          </p:nvPr>
        </p:nvSpPr>
        <p:spPr bwMode="auto">
          <a:xfrm>
            <a:off x="1" y="2336873"/>
            <a:ext cx="7402286" cy="40929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HTML:</a:t>
            </a:r>
            <a:r>
              <a:rPr kumimoji="0" lang="en-US" altLang="en-US" sz="1600" b="0" i="0" u="none" strike="noStrike" cap="none" normalizeH="0" baseline="0" dirty="0">
                <a:ln>
                  <a:noFill/>
                </a:ln>
                <a:effectLst/>
                <a:latin typeface="Arial" panose="020B0604020202020204" pitchFamily="34" charset="0"/>
              </a:rPr>
              <a:t> Structuring content—start button, questions, options, timer, results.</a:t>
            </a:r>
          </a:p>
          <a:p>
            <a:pPr marL="0" marR="0" lvl="0" indent="0"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CSS:</a:t>
            </a:r>
            <a:r>
              <a:rPr kumimoji="0" lang="en-US" altLang="en-US" sz="1600" b="0" i="0" u="none" strike="noStrike" cap="none" normalizeH="0" baseline="0" dirty="0">
                <a:ln>
                  <a:noFill/>
                </a:ln>
                <a:effectLst/>
                <a:latin typeface="Arial" panose="020B0604020202020204" pitchFamily="34" charset="0"/>
              </a:rPr>
              <a:t> Styling—layout, colors, button styles, animations. Responsive design for various screen sizes.</a:t>
            </a:r>
          </a:p>
          <a:p>
            <a:pPr marL="0" marR="0" lvl="0" indent="0"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JavaScript:</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1.Event Handling:</a:t>
            </a:r>
            <a:r>
              <a:rPr kumimoji="0" lang="en-US" altLang="en-US" sz="1600" b="0" i="0" u="none" strike="noStrike" cap="none" normalizeH="0" baseline="0" dirty="0">
                <a:ln>
                  <a:noFill/>
                </a:ln>
                <a:effectLst/>
                <a:latin typeface="Arial" panose="020B0604020202020204" pitchFamily="34" charset="0"/>
              </a:rPr>
              <a:t> Managing user interactions.</a:t>
            </a: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2.Timer Implementation:</a:t>
            </a:r>
            <a:r>
              <a:rPr kumimoji="0" lang="en-US" altLang="en-US" sz="1600" b="0" i="0" u="none" strike="noStrike" cap="none" normalizeH="0" baseline="0" dirty="0">
                <a:ln>
                  <a:noFill/>
                </a:ln>
                <a:effectLst/>
                <a:latin typeface="Arial" panose="020B0604020202020204" pitchFamily="34" charset="0"/>
              </a:rPr>
              <a:t> Real-time question timers.</a:t>
            </a:r>
          </a:p>
          <a:p>
            <a:pPr marL="0" marR="0" lvl="0" indent="0" defTabSz="914400" rtl="0" eaLnBrk="0" fontAlgn="base" latinLnBrk="0" hangingPunct="0">
              <a:spcBef>
                <a:spcPct val="0"/>
              </a:spcBef>
              <a:spcAft>
                <a:spcPts val="600"/>
              </a:spcAft>
              <a:buClrTx/>
              <a:buSzTx/>
              <a:buNone/>
              <a:tabLst/>
            </a:pPr>
            <a:r>
              <a:rPr lang="en-US" altLang="en-US" sz="1600" b="1" dirty="0">
                <a:latin typeface="Arial" panose="020B0604020202020204" pitchFamily="34" charset="0"/>
              </a:rPr>
              <a:t>3</a:t>
            </a:r>
            <a:r>
              <a:rPr kumimoji="0" lang="en-US" altLang="en-US" sz="1600" b="1" i="0" u="none" strike="noStrike" cap="none" normalizeH="0" baseline="0" dirty="0">
                <a:ln>
                  <a:noFill/>
                </a:ln>
                <a:effectLst/>
                <a:latin typeface="Arial" panose="020B0604020202020204" pitchFamily="34" charset="0"/>
              </a:rPr>
              <a:t>.Dynamic Content:</a:t>
            </a:r>
            <a:r>
              <a:rPr kumimoji="0" lang="en-US" altLang="en-US" sz="1600" b="0" i="0" u="none" strike="noStrike" cap="none" normalizeH="0" baseline="0" dirty="0">
                <a:ln>
                  <a:noFill/>
                </a:ln>
                <a:effectLst/>
                <a:latin typeface="Arial" panose="020B0604020202020204" pitchFamily="34" charset="0"/>
              </a:rPr>
              <a:t> Loading and updating quiz content.</a:t>
            </a:r>
          </a:p>
          <a:p>
            <a:pPr marL="0" marR="0" lvl="0" indent="0" defTabSz="914400" rtl="0" eaLnBrk="0" fontAlgn="base" latinLnBrk="0" hangingPunct="0">
              <a:spcBef>
                <a:spcPct val="0"/>
              </a:spcBef>
              <a:spcAft>
                <a:spcPts val="600"/>
              </a:spcAft>
              <a:buClrTx/>
              <a:buSzTx/>
              <a:buNone/>
              <a:tabLst/>
            </a:pPr>
            <a:r>
              <a:rPr lang="en-US" altLang="en-US" sz="1600" b="1" dirty="0">
                <a:latin typeface="Arial" panose="020B0604020202020204" pitchFamily="34" charset="0"/>
              </a:rPr>
              <a:t>4</a:t>
            </a:r>
            <a:r>
              <a:rPr kumimoji="0" lang="en-US" altLang="en-US" sz="1600" b="1" i="0" u="none" strike="noStrike" cap="none" normalizeH="0" baseline="0" dirty="0">
                <a:ln>
                  <a:noFill/>
                </a:ln>
                <a:effectLst/>
                <a:latin typeface="Arial" panose="020B0604020202020204" pitchFamily="34" charset="0"/>
              </a:rPr>
              <a:t>.Feedback Mechanism:</a:t>
            </a:r>
            <a:r>
              <a:rPr kumimoji="0" lang="en-US" altLang="en-US" sz="1600" b="0" i="0" u="none" strike="noStrike" cap="none" normalizeH="0" baseline="0" dirty="0">
                <a:ln>
                  <a:noFill/>
                </a:ln>
                <a:effectLst/>
                <a:latin typeface="Arial" panose="020B0604020202020204" pitchFamily="34" charset="0"/>
              </a:rPr>
              <a:t> Immediate answer feedback.</a:t>
            </a:r>
          </a:p>
          <a:p>
            <a:pPr marL="0" marR="0" lvl="0" indent="0" defTabSz="914400" rtl="0" eaLnBrk="0" fontAlgn="base" latinLnBrk="0" hangingPunct="0">
              <a:spcBef>
                <a:spcPct val="0"/>
              </a:spcBef>
              <a:spcAft>
                <a:spcPts val="60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External Libraries:</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1.Font Awesome:</a:t>
            </a:r>
            <a:r>
              <a:rPr kumimoji="0" lang="en-US" altLang="en-US" sz="1600" b="0" i="0" u="none" strike="noStrike" cap="none" normalizeH="0" baseline="0" dirty="0">
                <a:ln>
                  <a:noFill/>
                </a:ln>
                <a:effectLst/>
                <a:latin typeface="Arial" panose="020B0604020202020204" pitchFamily="34" charset="0"/>
              </a:rPr>
              <a:t> Icons for enhanced visual appeal.</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5690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93D5FC-63A0-47A4-A8C7-365881F645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EC8E9B6-3D7A-4F5B-9DEC-7C109D10F8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B46DE350-A6F7-48F8-BC26-39BE38D1DB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2A1BCF2-2977-4E81-8823-91321793F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687BE72E-2DA8-42F0-8ACA-D7572BFA7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9" name="Group 18">
            <a:extLst>
              <a:ext uri="{FF2B5EF4-FFF2-40B4-BE49-F238E27FC236}">
                <a16:creationId xmlns:a16="http://schemas.microsoft.com/office/drawing/2014/main" id="{1D52B104-299F-4807-9878-EF526BD3A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499235BD-EEFC-4BE6-8262-8074C9F40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AAC0798-5B55-4B27-85EC-99405EA5B4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3" name="Rectangle 22">
            <a:extLst>
              <a:ext uri="{FF2B5EF4-FFF2-40B4-BE49-F238E27FC236}">
                <a16:creationId xmlns:a16="http://schemas.microsoft.com/office/drawing/2014/main" id="{51FDF25E-0034-4B24-A5FB-DE701C8F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C7925DB-33C9-A964-8D53-DAC6A03AEA32}"/>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kumimoji="0" lang="en-US" sz="4800" b="0" i="0" u="none" strike="noStrike" cap="none" spc="0" normalizeH="0" noProof="0" dirty="0">
                <a:ln w="3175" cmpd="sng">
                  <a:noFill/>
                </a:ln>
                <a:effectLst/>
                <a:uLnTx/>
                <a:uFillTx/>
              </a:rPr>
              <a:t>Snapshot</a:t>
            </a:r>
            <a:endParaRPr lang="en-US" sz="4800" cap="none" dirty="0">
              <a:ln w="3175" cmpd="sng">
                <a:noFill/>
              </a:ln>
              <a:effectLst/>
            </a:endParaRPr>
          </a:p>
        </p:txBody>
      </p:sp>
      <p:pic>
        <p:nvPicPr>
          <p:cNvPr id="3" name="Picture 2" descr="A screenshot of a computer&#10;&#10;Description automatically generated">
            <a:extLst>
              <a:ext uri="{FF2B5EF4-FFF2-40B4-BE49-F238E27FC236}">
                <a16:creationId xmlns:a16="http://schemas.microsoft.com/office/drawing/2014/main" id="{86076715-A84B-0984-641F-C9DE80EBB0C3}"/>
              </a:ext>
            </a:extLst>
          </p:cNvPr>
          <p:cNvPicPr>
            <a:picLocks noChangeAspect="1"/>
          </p:cNvPicPr>
          <p:nvPr/>
        </p:nvPicPr>
        <p:blipFill>
          <a:blip r:embed="rId5"/>
          <a:srcRect l="8195" r="8826" b="2"/>
          <a:stretch/>
        </p:blipFill>
        <p:spPr>
          <a:xfrm>
            <a:off x="-2" y="-2"/>
            <a:ext cx="5334000" cy="4198938"/>
          </a:xfrm>
          <a:prstGeom prst="rect">
            <a:avLst/>
          </a:prstGeom>
          <a:ln>
            <a:noFill/>
          </a:ln>
          <a:effectLst>
            <a:outerShdw blurRad="76200" dist="63500" dir="5040000" algn="tl" rotWithShape="0">
              <a:srgbClr val="000000">
                <a:alpha val="41000"/>
              </a:srgbClr>
            </a:outerShdw>
          </a:effectLst>
        </p:spPr>
      </p:pic>
      <p:pic>
        <p:nvPicPr>
          <p:cNvPr id="4" name="Picture 3" descr="A screenshot of a computer&#10;&#10;Description automatically generated">
            <a:extLst>
              <a:ext uri="{FF2B5EF4-FFF2-40B4-BE49-F238E27FC236}">
                <a16:creationId xmlns:a16="http://schemas.microsoft.com/office/drawing/2014/main" id="{79A1A5A7-AB85-977F-92E1-D3B760ECAFB6}"/>
              </a:ext>
            </a:extLst>
          </p:cNvPr>
          <p:cNvPicPr>
            <a:picLocks noChangeAspect="1"/>
          </p:cNvPicPr>
          <p:nvPr/>
        </p:nvPicPr>
        <p:blipFill>
          <a:blip r:embed="rId6"/>
          <a:srcRect l="6410" r="5463" b="-3"/>
          <a:stretch/>
        </p:blipFill>
        <p:spPr>
          <a:xfrm>
            <a:off x="5441840" y="2"/>
            <a:ext cx="3526247" cy="4187535"/>
          </a:xfrm>
          <a:prstGeom prst="rect">
            <a:avLst/>
          </a:prstGeom>
          <a:ln>
            <a:noFill/>
          </a:ln>
          <a:effectLst>
            <a:outerShdw blurRad="76200" dist="63500" dir="5040000" algn="tl" rotWithShape="0">
              <a:srgbClr val="000000">
                <a:alpha val="41000"/>
              </a:srgbClr>
            </a:outerShdw>
          </a:effectLst>
        </p:spPr>
      </p:pic>
      <p:sp>
        <p:nvSpPr>
          <p:cNvPr id="25" name="Rectangle 24">
            <a:extLst>
              <a:ext uri="{FF2B5EF4-FFF2-40B4-BE49-F238E27FC236}">
                <a16:creationId xmlns:a16="http://schemas.microsoft.com/office/drawing/2014/main" id="{CB31E153-67FC-4ADD-A7DC-C5553E2B8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B09B84B3-EE3D-44B3-B69D-6CF3F53DE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8F287-A70C-4256-8B91-F31FCB188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1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93D5FC-63A0-47A4-A8C7-365881F645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AEC8E9B6-3D7A-4F5B-9DEC-7C109D10F8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B46DE350-A6F7-48F8-BC26-39BE38D1DB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2A1BCF2-2977-4E81-8823-91321793F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687BE72E-2DA8-42F0-8ACA-D7572BFA7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9" name="Group 18">
            <a:extLst>
              <a:ext uri="{FF2B5EF4-FFF2-40B4-BE49-F238E27FC236}">
                <a16:creationId xmlns:a16="http://schemas.microsoft.com/office/drawing/2014/main" id="{1D52B104-299F-4807-9878-EF526BD3A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 name="Rectangle 5">
              <a:extLst>
                <a:ext uri="{FF2B5EF4-FFF2-40B4-BE49-F238E27FC236}">
                  <a16:creationId xmlns:a16="http://schemas.microsoft.com/office/drawing/2014/main" id="{499235BD-EEFC-4BE6-8262-8074C9F40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AAC0798-5B55-4B27-85EC-99405EA5B4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3" name="Rectangle 22">
            <a:extLst>
              <a:ext uri="{FF2B5EF4-FFF2-40B4-BE49-F238E27FC236}">
                <a16:creationId xmlns:a16="http://schemas.microsoft.com/office/drawing/2014/main" id="{51FDF25E-0034-4B24-A5FB-DE701C8F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4B48940-73E3-EDC9-BDA0-21C01542A49D}"/>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4800"/>
              <a:t>snapshot</a:t>
            </a:r>
          </a:p>
        </p:txBody>
      </p:sp>
      <p:pic>
        <p:nvPicPr>
          <p:cNvPr id="4" name="Picture 3">
            <a:extLst>
              <a:ext uri="{FF2B5EF4-FFF2-40B4-BE49-F238E27FC236}">
                <a16:creationId xmlns:a16="http://schemas.microsoft.com/office/drawing/2014/main" id="{AC82F6B0-CE8B-5227-8250-B7BE0B901CAF}"/>
              </a:ext>
            </a:extLst>
          </p:cNvPr>
          <p:cNvPicPr>
            <a:picLocks noChangeAspect="1"/>
          </p:cNvPicPr>
          <p:nvPr/>
        </p:nvPicPr>
        <p:blipFill>
          <a:blip r:embed="rId5"/>
          <a:srcRect t="23237" r="-2" b="10834"/>
          <a:stretch/>
        </p:blipFill>
        <p:spPr>
          <a:xfrm>
            <a:off x="-2" y="-2"/>
            <a:ext cx="5334000" cy="419893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53901878-0C2B-D559-B796-2115F7D971BB}"/>
              </a:ext>
            </a:extLst>
          </p:cNvPr>
          <p:cNvPicPr>
            <a:picLocks noChangeAspect="1"/>
          </p:cNvPicPr>
          <p:nvPr/>
        </p:nvPicPr>
        <p:blipFill>
          <a:blip r:embed="rId6"/>
          <a:srcRect t="12693" r="4" b="1511"/>
          <a:stretch/>
        </p:blipFill>
        <p:spPr>
          <a:xfrm>
            <a:off x="5441840" y="2"/>
            <a:ext cx="3526247" cy="4187535"/>
          </a:xfrm>
          <a:prstGeom prst="rect">
            <a:avLst/>
          </a:prstGeom>
          <a:ln>
            <a:noFill/>
          </a:ln>
          <a:effectLst>
            <a:outerShdw blurRad="76200" dist="63500" dir="5040000" algn="tl" rotWithShape="0">
              <a:srgbClr val="000000">
                <a:alpha val="41000"/>
              </a:srgbClr>
            </a:outerShdw>
          </a:effectLst>
        </p:spPr>
      </p:pic>
      <p:sp>
        <p:nvSpPr>
          <p:cNvPr id="25" name="Rectangle 24">
            <a:extLst>
              <a:ext uri="{FF2B5EF4-FFF2-40B4-BE49-F238E27FC236}">
                <a16:creationId xmlns:a16="http://schemas.microsoft.com/office/drawing/2014/main" id="{CB31E153-67FC-4ADD-A7DC-C5553E2B8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B09B84B3-EE3D-44B3-B69D-6CF3F53DE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8F287-A70C-4256-8B91-F31FCB188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27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Audio sound board">
            <a:extLst>
              <a:ext uri="{FF2B5EF4-FFF2-40B4-BE49-F238E27FC236}">
                <a16:creationId xmlns:a16="http://schemas.microsoft.com/office/drawing/2014/main" id="{479A462B-F17C-6C44-D89F-695A7A5A9E45}"/>
              </a:ext>
            </a:extLst>
          </p:cNvPr>
          <p:cNvPicPr>
            <a:picLocks noChangeAspect="1"/>
          </p:cNvPicPr>
          <p:nvPr/>
        </p:nvPicPr>
        <p:blipFill>
          <a:blip r:embed="rId3"/>
          <a:srcRect l="39497" r="15320"/>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63AEC84-3137-E5C0-4651-931222F2E07C}"/>
              </a:ext>
            </a:extLst>
          </p:cNvPr>
          <p:cNvSpPr>
            <a:spLocks noGrp="1"/>
          </p:cNvSpPr>
          <p:nvPr>
            <p:ph type="title"/>
          </p:nvPr>
        </p:nvSpPr>
        <p:spPr>
          <a:xfrm>
            <a:off x="680321" y="753228"/>
            <a:ext cx="7087552" cy="1080938"/>
          </a:xfrm>
        </p:spPr>
        <p:txBody>
          <a:bodyPr>
            <a:normAutofit/>
          </a:bodyPr>
          <a:lstStyle/>
          <a:p>
            <a:pPr lvl="0"/>
            <a:r>
              <a:rPr lang="en-US" b="0" i="0" baseline="0" dirty="0"/>
              <a:t>Music Player</a:t>
            </a:r>
            <a:br>
              <a:rPr lang="en-US" dirty="0"/>
            </a:br>
            <a:endParaRPr lang="en-IN"/>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535B44AC-4949-664C-58A9-DB9EB51EE1B7}"/>
              </a:ext>
            </a:extLst>
          </p:cNvPr>
          <p:cNvSpPr>
            <a:spLocks noGrp="1"/>
          </p:cNvSpPr>
          <p:nvPr>
            <p:ph idx="1"/>
          </p:nvPr>
        </p:nvSpPr>
        <p:spPr>
          <a:xfrm>
            <a:off x="680321" y="2336873"/>
            <a:ext cx="6423211" cy="3599316"/>
          </a:xfrm>
        </p:spPr>
        <p:txBody>
          <a:bodyPr>
            <a:normAutofit/>
          </a:bodyPr>
          <a:lstStyle/>
          <a:p>
            <a:pPr marL="0" indent="0">
              <a:buNone/>
            </a:pPr>
            <a:r>
              <a:rPr kumimoji="0" lang="en-IN" sz="2000" b="0" i="0" u="none" strike="noStrike" kern="1200" cap="none" spc="0" normalizeH="0" baseline="0" noProof="0" dirty="0">
                <a:ln>
                  <a:noFill/>
                </a:ln>
                <a:solidFill>
                  <a:prstClr val="white"/>
                </a:solidFill>
                <a:effectLst/>
                <a:uLnTx/>
                <a:uFillTx/>
                <a:latin typeface="Trebuchet MS" panose="020B0603020202020204"/>
                <a:ea typeface="+mn-ea"/>
                <a:cs typeface="+mn-cs"/>
              </a:rPr>
              <a:t>  Project Overview:</a:t>
            </a:r>
            <a:endParaRPr lang="en-US" sz="2000" b="1" dirty="0"/>
          </a:p>
          <a:p>
            <a:pPr>
              <a:buFont typeface="Arial" panose="020B0604020202020204" pitchFamily="34" charset="0"/>
              <a:buChar char="•"/>
            </a:pPr>
            <a:r>
              <a:rPr lang="en-US" sz="2000" dirty="0"/>
              <a:t>Developed a modern music player using HTML, CSS, and JavaScript.</a:t>
            </a:r>
          </a:p>
          <a:p>
            <a:pPr>
              <a:buFont typeface="Arial" panose="020B0604020202020204" pitchFamily="34" charset="0"/>
              <a:buChar char="•"/>
            </a:pPr>
            <a:r>
              <a:rPr lang="en-US" sz="2000" dirty="0"/>
              <a:t>Key functionalities include play, pause, next, previous, volume control, and dynamic song loading.</a:t>
            </a:r>
          </a:p>
        </p:txBody>
      </p:sp>
    </p:spTree>
    <p:extLst>
      <p:ext uri="{BB962C8B-B14F-4D97-AF65-F5344CB8AC3E}">
        <p14:creationId xmlns:p14="http://schemas.microsoft.com/office/powerpoint/2010/main" val="261350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3" name="Rectangle 62">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7" name="Content Placeholder 6">
            <a:extLst>
              <a:ext uri="{FF2B5EF4-FFF2-40B4-BE49-F238E27FC236}">
                <a16:creationId xmlns:a16="http://schemas.microsoft.com/office/drawing/2014/main" id="{89D20ECD-7ABF-CAF6-6B26-2D636C89C9AD}"/>
              </a:ext>
            </a:extLst>
          </p:cNvPr>
          <p:cNvSpPr>
            <a:spLocks noGrp="1"/>
          </p:cNvSpPr>
          <p:nvPr>
            <p:ph idx="1"/>
          </p:nvPr>
        </p:nvSpPr>
        <p:spPr>
          <a:xfrm>
            <a:off x="680322" y="2336873"/>
            <a:ext cx="5041628" cy="3599316"/>
          </a:xfrm>
        </p:spPr>
        <p:txBody>
          <a:bodyPr>
            <a:normAutofit/>
          </a:bodyPr>
          <a:lstStyle/>
          <a:p>
            <a:pPr marL="0" indent="0">
              <a:buNone/>
            </a:pPr>
            <a:r>
              <a:rPr lang="en-US" sz="1700" dirty="0"/>
              <a:t>The goal of this project is to develop a modern music player that provides users with a seamless and interactive listening experience. Key challenges include:</a:t>
            </a:r>
          </a:p>
          <a:p>
            <a:pPr marL="0" indent="0">
              <a:buNone/>
            </a:pPr>
            <a:r>
              <a:rPr lang="en-US" sz="1700" b="1" dirty="0"/>
              <a:t>1.User Interface:</a:t>
            </a:r>
            <a:r>
              <a:rPr lang="en-US" sz="1700" dirty="0"/>
              <a:t> Designing an intuitive and visually   appealing interface for easy navigation and control.</a:t>
            </a:r>
          </a:p>
          <a:p>
            <a:pPr marL="0" indent="0">
              <a:buNone/>
            </a:pPr>
            <a:r>
              <a:rPr lang="en-US" sz="1700" b="1" dirty="0"/>
              <a:t>2.Functionality:</a:t>
            </a:r>
            <a:r>
              <a:rPr lang="en-US" sz="1700" dirty="0"/>
              <a:t> Implementing features such as play/pause, volume control, and track navigation.</a:t>
            </a:r>
          </a:p>
          <a:p>
            <a:pPr marL="0" indent="0">
              <a:buNone/>
            </a:pPr>
            <a:r>
              <a:rPr lang="en-US" sz="1700" b="1" dirty="0"/>
              <a:t>3.Performance:</a:t>
            </a:r>
            <a:r>
              <a:rPr lang="en-US" sz="1700" dirty="0"/>
              <a:t> Optimizing the player for smooth playback and minimal latency.</a:t>
            </a:r>
            <a:endParaRPr lang="en-IN" sz="1700" dirty="0"/>
          </a:p>
        </p:txBody>
      </p:sp>
      <p:pic>
        <p:nvPicPr>
          <p:cNvPr id="9" name="Picture 8" descr="Digital financial graph">
            <a:extLst>
              <a:ext uri="{FF2B5EF4-FFF2-40B4-BE49-F238E27FC236}">
                <a16:creationId xmlns:a16="http://schemas.microsoft.com/office/drawing/2014/main" id="{CBF7F700-10F4-28B8-061F-E6AA92A45E6D}"/>
              </a:ext>
            </a:extLst>
          </p:cNvPr>
          <p:cNvPicPr>
            <a:picLocks noChangeAspect="1"/>
          </p:cNvPicPr>
          <p:nvPr/>
        </p:nvPicPr>
        <p:blipFill>
          <a:blip r:embed="rId3"/>
          <a:srcRect l="29760" r="20253" b="-2"/>
          <a:stretch/>
        </p:blipFill>
        <p:spPr>
          <a:xfrm>
            <a:off x="6096000" y="10"/>
            <a:ext cx="6092823" cy="6856310"/>
          </a:xfrm>
          <a:prstGeom prst="rect">
            <a:avLst/>
          </a:prstGeom>
          <a:ln>
            <a:noFill/>
          </a:ln>
          <a:effectLst/>
        </p:spPr>
      </p:pic>
      <p:sp>
        <p:nvSpPr>
          <p:cNvPr id="64" name="Rectangle 63">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1E5151A-9CC3-F723-CF36-7448AC33FA92}"/>
              </a:ext>
            </a:extLst>
          </p:cNvPr>
          <p:cNvSpPr>
            <a:spLocks noGrp="1"/>
          </p:cNvSpPr>
          <p:nvPr>
            <p:ph type="title"/>
          </p:nvPr>
        </p:nvSpPr>
        <p:spPr>
          <a:xfrm>
            <a:off x="680321" y="753228"/>
            <a:ext cx="5041629" cy="1080938"/>
          </a:xfrm>
        </p:spPr>
        <p:txBody>
          <a:bodyPr>
            <a:normAutofit/>
          </a:bodyPr>
          <a:lstStyle/>
          <a:p>
            <a:r>
              <a:rPr kumimoji="0" lang="en-IN" b="0" i="0" u="none" strike="noStrike" kern="1200" cap="none" spc="0" normalizeH="0" baseline="0" noProof="0" dirty="0">
                <a:ln>
                  <a:noFill/>
                </a:ln>
                <a:effectLst/>
                <a:uLnTx/>
                <a:uFillTx/>
                <a:latin typeface="Trebuchet MS" panose="020B0603020202020204"/>
                <a:ea typeface="+mj-ea"/>
                <a:cs typeface="+mj-cs"/>
              </a:rPr>
              <a:t>Problem Statement</a:t>
            </a:r>
            <a:endParaRPr lang="en-IN" dirty="0"/>
          </a:p>
        </p:txBody>
      </p:sp>
      <p:pic>
        <p:nvPicPr>
          <p:cNvPr id="65" name="Picture 6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37803175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450</TotalTime>
  <Words>589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Rockwell</vt:lpstr>
      <vt:lpstr>Trebuchet MS</vt:lpstr>
      <vt:lpstr>Berlin</vt:lpstr>
      <vt:lpstr>Introduction</vt:lpstr>
      <vt:lpstr>Projects: </vt:lpstr>
      <vt:lpstr>Cricket Quiz </vt:lpstr>
      <vt:lpstr>Problem Statement</vt:lpstr>
      <vt:lpstr>Tools and Techniques Used</vt:lpstr>
      <vt:lpstr>Snapshot</vt:lpstr>
      <vt:lpstr>snapshot</vt:lpstr>
      <vt:lpstr>Music Player </vt:lpstr>
      <vt:lpstr>Problem Statement</vt:lpstr>
      <vt:lpstr>Techniques and Tools Used </vt:lpstr>
      <vt:lpstr>Snapshot</vt:lpstr>
      <vt:lpstr>Calculator </vt:lpstr>
      <vt:lpstr>Problem Statement</vt:lpstr>
      <vt:lpstr>Techniques and Tools Used</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anirudha mohite</dc:creator>
  <cp:lastModifiedBy>anirudha mohite</cp:lastModifiedBy>
  <cp:revision>1</cp:revision>
  <dcterms:created xsi:type="dcterms:W3CDTF">2024-07-19T10:56:27Z</dcterms:created>
  <dcterms:modified xsi:type="dcterms:W3CDTF">2024-07-20T05:52:33Z</dcterms:modified>
</cp:coreProperties>
</file>