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Lab Automation using Arduino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UML Diagrams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7" name="DF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120" y="1263579"/>
            <a:ext cx="11796560" cy="6866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New home automation (1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988" y="512124"/>
            <a:ext cx="11831234" cy="910185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9307376" y="9209674"/>
            <a:ext cx="3288422" cy="491555"/>
          </a:xfrm>
          <a:prstGeom prst="roundRect">
            <a:avLst>
              <a:gd name="adj" fmla="val 3875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Activit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2163" y="291848"/>
            <a:ext cx="8100474" cy="8860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