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iriam Libre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  <p:embeddedFont>
      <p:font typeface="Barlow Light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Light-bold.fntdata"/><Relationship Id="rId25" Type="http://schemas.openxmlformats.org/officeDocument/2006/relationships/font" Target="fonts/BarlowLight-regular.fntdata"/><Relationship Id="rId28" Type="http://schemas.openxmlformats.org/officeDocument/2006/relationships/font" Target="fonts/BarlowLight-boldItalic.fntdata"/><Relationship Id="rId27" Type="http://schemas.openxmlformats.org/officeDocument/2006/relationships/font" Target="fonts/Barlow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iriamLibre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MiriamLibre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a4bcebb43_0_19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a4bcebb43_0_1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RISK ASSESSMENT AND DATA ENTRY TOOLKIT FOR MANUAL SCAVENGERS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425" y="1484275"/>
            <a:ext cx="4291512" cy="24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2"/>
          <p:cNvSpPr txBox="1"/>
          <p:nvPr/>
        </p:nvSpPr>
        <p:spPr>
          <a:xfrm>
            <a:off x="210575" y="2037050"/>
            <a:ext cx="2486400" cy="11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1" sz="3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276375" y="29562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statement</a:t>
            </a:r>
            <a:endParaRPr sz="3200"/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14"/>
          <p:cNvSpPr txBox="1"/>
          <p:nvPr/>
        </p:nvSpPr>
        <p:spPr>
          <a:xfrm>
            <a:off x="522375" y="1516925"/>
            <a:ext cx="456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Deaths of manual scavengers happening inside sewers and septic tanks due to asphyxia.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Injustice happening even after deaths due to data manipulation /lack of enough data.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/>
          <p:nvPr>
            <p:ph idx="4294967295" type="ctrTitle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TN stands </a:t>
            </a:r>
            <a:r>
              <a:rPr lang="en" sz="2900">
                <a:solidFill>
                  <a:srgbClr val="FFFFFF"/>
                </a:solidFill>
              </a:rPr>
              <a:t>second</a:t>
            </a:r>
            <a:r>
              <a:rPr lang="en" sz="2900">
                <a:solidFill>
                  <a:srgbClr val="FFFFFF"/>
                </a:solidFill>
              </a:rPr>
              <a:t> in sewer based deaths.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253" name="Google Shape;253;p15"/>
          <p:cNvSpPr txBox="1"/>
          <p:nvPr>
            <p:ph idx="4294967295" type="ctrTitle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And a lot more just go unreported...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54" name="Google Shape;254;p15"/>
          <p:cNvSpPr txBox="1"/>
          <p:nvPr>
            <p:ph idx="4294967295" type="ctrTitle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6 people die every month! 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255" name="Google Shape;255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6" name="Google Shape;256;p15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257" name="Google Shape;257;p15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/>
          <p:nvPr>
            <p:ph idx="4294967295" type="ctrTitle"/>
          </p:nvPr>
        </p:nvSpPr>
        <p:spPr>
          <a:xfrm>
            <a:off x="294775" y="861450"/>
            <a:ext cx="32973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USER JOURNEY</a:t>
            </a:r>
            <a:endParaRPr sz="6000"/>
          </a:p>
        </p:txBody>
      </p:sp>
      <p:sp>
        <p:nvSpPr>
          <p:cNvPr id="274" name="Google Shape;274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600" y="11075"/>
            <a:ext cx="50994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825" y="82075"/>
            <a:ext cx="30720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5825403" y="1874918"/>
            <a:ext cx="2223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0" y="808229"/>
            <a:ext cx="1464600" cy="7008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1215868" y="808005"/>
            <a:ext cx="1365130" cy="700844"/>
          </a:xfrm>
          <a:prstGeom prst="chevron">
            <a:avLst>
              <a:gd fmla="val 50000" name="adj"/>
            </a:avLst>
          </a:prstGeom>
          <a:solidFill>
            <a:srgbClr val="A5B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2325978" y="808005"/>
            <a:ext cx="1365130" cy="700844"/>
          </a:xfrm>
          <a:prstGeom prst="chevron">
            <a:avLst>
              <a:gd fmla="val 50000" name="adj"/>
            </a:avLst>
          </a:prstGeom>
          <a:solidFill>
            <a:srgbClr val="A5B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4546480" y="808005"/>
            <a:ext cx="1365130" cy="700844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30575" y="1948925"/>
            <a:ext cx="9744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Barlow"/>
                <a:ea typeface="Barlow"/>
                <a:cs typeface="Barlow"/>
                <a:sym typeface="Barlow"/>
              </a:rPr>
              <a:t>Interviews</a:t>
            </a:r>
            <a:endParaRPr b="1"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Users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NGO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Research students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1271200" y="1956575"/>
            <a:ext cx="974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Prototype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Basic app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f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or  usability check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436205" y="808005"/>
            <a:ext cx="1365130" cy="700844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2424050" y="1956575"/>
            <a:ext cx="833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Design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Sensor system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(and)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App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3506075" y="1956575"/>
            <a:ext cx="9744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Sales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Individual customer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NGO’s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Govt sector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4728800" y="1956575"/>
            <a:ext cx="974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Expansion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Semi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Machinery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options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REVENUE</a:t>
            </a:r>
            <a:endParaRPr/>
          </a:p>
        </p:txBody>
      </p:sp>
      <p:sp>
        <p:nvSpPr>
          <p:cNvPr id="302" name="Google Shape;302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fmla="val 3012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GOVT CONTRACTS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NGO ALLIES</a:t>
            </a:r>
            <a:endParaRPr sz="12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USERS</a:t>
            </a:r>
            <a:endParaRPr sz="12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>
                <a:solidFill>
                  <a:srgbClr val="FFFFFF"/>
                </a:solidFill>
              </a:rPr>
              <a:t> </a:t>
            </a:r>
            <a:r>
              <a:rPr lang="en" sz="6100">
                <a:solidFill>
                  <a:srgbClr val="FFFFFF"/>
                </a:solidFill>
              </a:rPr>
              <a:t>FUTURE EXPANSION</a:t>
            </a:r>
            <a:r>
              <a:rPr lang="en" sz="9600">
                <a:solidFill>
                  <a:srgbClr val="FFFFFF"/>
                </a:solidFill>
              </a:rPr>
              <a:t> 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11" name="Google Shape;311;p20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Filling the gap between brooms and robots!</a:t>
            </a:r>
            <a:endParaRPr/>
          </a:p>
        </p:txBody>
      </p:sp>
      <p:sp>
        <p:nvSpPr>
          <p:cNvPr id="312" name="Google Shape;312;p2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“People oppress people. Science doesn’t!”</a:t>
            </a:r>
            <a:endParaRPr sz="2800"/>
          </a:p>
        </p:txBody>
      </p:sp>
      <p:sp>
        <p:nvSpPr>
          <p:cNvPr id="318" name="Google Shape;318;p21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