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Noto Sans"/>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otoSans-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otoSans-italic.fntdata"/><Relationship Id="rId12" Type="http://schemas.openxmlformats.org/officeDocument/2006/relationships/slide" Target="slides/slide8.xml"/><Relationship Id="rId34" Type="http://schemas.openxmlformats.org/officeDocument/2006/relationships/font" Target="fonts/NotoSans-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NotoSans-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cb19e451d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cb19e451d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cb19e451d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cb19e451d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cb19e451d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cb19e451d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cb19e451d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cb19e451d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cb19e451d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cb19e451d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ba9c60357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ba9c60357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cb19e451d3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cb19e451d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cb19e451d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cb19e451d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cb19e451d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cb19e451d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cb19e451d3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cb19e451d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bab9484a6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bab9484a6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cb19e451d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cb19e451d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cb19e451d3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cb19e451d3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cb19e451d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cb19e451d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cb19e451d3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cb19e451d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cb19e451d3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cb19e451d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cb19e451d3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cb19e451d3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cb19e451d3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cb19e451d3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cb19e451d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cb19e451d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cb19e451d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cb19e451d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cb19e451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cb19e451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cb19e451d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cb19e451d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cb19e451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cb19e451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cb19e451d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cb19e451d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cb19e451d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cb19e451d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cb19e451d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cb19e451d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cb19e451d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cb19e451d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11356" y="-46564"/>
            <a:ext cx="9411106" cy="5251464"/>
            <a:chOff x="-311356" y="-46564"/>
            <a:chExt cx="9411106" cy="5251464"/>
          </a:xfrm>
        </p:grpSpPr>
        <p:grpSp>
          <p:nvGrpSpPr>
            <p:cNvPr id="10" name="Google Shape;10;p2"/>
            <p:cNvGrpSpPr/>
            <p:nvPr/>
          </p:nvGrpSpPr>
          <p:grpSpPr>
            <a:xfrm rot="10800000">
              <a:off x="7555535" y="-46564"/>
              <a:ext cx="1544215" cy="1172141"/>
              <a:chOff x="6186935" y="3971361"/>
              <a:chExt cx="1544215" cy="1172141"/>
            </a:xfrm>
          </p:grpSpPr>
          <p:sp>
            <p:nvSpPr>
              <p:cNvPr id="11" name="Google Shape;11;p2"/>
              <p:cNvSpPr/>
              <p:nvPr/>
            </p:nvSpPr>
            <p:spPr>
              <a:xfrm rot="10800000">
                <a:off x="6282728" y="3971361"/>
                <a:ext cx="1353522" cy="117214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rot="10800000">
                <a:off x="618693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rot="10800000">
                <a:off x="669133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rot="10800000">
                <a:off x="643958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 name="Google Shape;15;p2"/>
            <p:cNvGrpSpPr/>
            <p:nvPr/>
          </p:nvGrpSpPr>
          <p:grpSpPr>
            <a:xfrm>
              <a:off x="-311356" y="2633034"/>
              <a:ext cx="2216085" cy="2571866"/>
              <a:chOff x="-311356" y="2633034"/>
              <a:chExt cx="2216085" cy="2571866"/>
            </a:xfrm>
          </p:grpSpPr>
          <p:sp>
            <p:nvSpPr>
              <p:cNvPr id="16" name="Google Shape;16;p2"/>
              <p:cNvSpPr/>
              <p:nvPr/>
            </p:nvSpPr>
            <p:spPr>
              <a:xfrm rot="-5400000">
                <a:off x="-278918" y="2789854"/>
                <a:ext cx="2340466" cy="202682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rot="-5400000">
                <a:off x="-216333" y="3892739"/>
                <a:ext cx="1406394" cy="121792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rot="-5400000">
                <a:off x="-434875" y="2836737"/>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rot="-5400000">
                <a:off x="-304160" y="3069649"/>
                <a:ext cx="1966837" cy="170326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rot="-5400000">
                <a:off x="-180907" y="4223958"/>
                <a:ext cx="877675" cy="76006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1" name="Google Shape;21;p2"/>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22" name="Google Shape;22;p2"/>
          <p:cNvGrpSpPr/>
          <p:nvPr/>
        </p:nvGrpSpPr>
        <p:grpSpPr>
          <a:xfrm>
            <a:off x="392175" y="-547625"/>
            <a:ext cx="9240550" cy="5894844"/>
            <a:chOff x="392175" y="-547625"/>
            <a:chExt cx="9240550" cy="5894844"/>
          </a:xfrm>
        </p:grpSpPr>
        <p:grpSp>
          <p:nvGrpSpPr>
            <p:cNvPr id="23" name="Google Shape;23;p2"/>
            <p:cNvGrpSpPr/>
            <p:nvPr/>
          </p:nvGrpSpPr>
          <p:grpSpPr>
            <a:xfrm>
              <a:off x="392175" y="-547625"/>
              <a:ext cx="2682884" cy="1719831"/>
              <a:chOff x="392175" y="-547625"/>
              <a:chExt cx="2682884" cy="1719831"/>
            </a:xfrm>
          </p:grpSpPr>
          <p:sp>
            <p:nvSpPr>
              <p:cNvPr id="24" name="Google Shape;24;p2"/>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2"/>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2"/>
              <p:cNvSpPr/>
              <p:nvPr/>
            </p:nvSpPr>
            <p:spPr>
              <a:xfrm>
                <a:off x="685150"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2"/>
              <p:cNvSpPr/>
              <p:nvPr/>
            </p:nvSpPr>
            <p:spPr>
              <a:xfrm>
                <a:off x="495725" y="-489850"/>
                <a:ext cx="1230154" cy="106530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2"/>
              <p:cNvSpPr/>
              <p:nvPr/>
            </p:nvSpPr>
            <p:spPr>
              <a:xfrm>
                <a:off x="2199925" y="6850"/>
                <a:ext cx="549868" cy="4761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2"/>
              <p:cNvSpPr/>
              <p:nvPr/>
            </p:nvSpPr>
            <p:spPr>
              <a:xfrm>
                <a:off x="2359525" y="-59237"/>
                <a:ext cx="715534" cy="61964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 name="Google Shape;30;p2"/>
            <p:cNvGrpSpPr/>
            <p:nvPr/>
          </p:nvGrpSpPr>
          <p:grpSpPr>
            <a:xfrm>
              <a:off x="7416643" y="3432883"/>
              <a:ext cx="2216082" cy="1914336"/>
              <a:chOff x="7416643" y="3425700"/>
              <a:chExt cx="2216082" cy="1914336"/>
            </a:xfrm>
          </p:grpSpPr>
          <p:sp>
            <p:nvSpPr>
              <p:cNvPr id="31" name="Google Shape;31;p2"/>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2"/>
              <p:cNvSpPr/>
              <p:nvPr/>
            </p:nvSpPr>
            <p:spPr>
              <a:xfrm rot="10800000">
                <a:off x="8430769" y="4101873"/>
                <a:ext cx="1201956" cy="104088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2"/>
              <p:cNvSpPr/>
              <p:nvPr/>
            </p:nvSpPr>
            <p:spPr>
              <a:xfrm rot="10800000">
                <a:off x="7605811" y="442504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2"/>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2"/>
              <p:cNvSpPr/>
              <p:nvPr/>
            </p:nvSpPr>
            <p:spPr>
              <a:xfrm rot="10800000">
                <a:off x="8453681" y="43388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rot="10800000">
                <a:off x="7761066" y="433881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2"/>
              <p:cNvSpPr/>
              <p:nvPr/>
            </p:nvSpPr>
            <p:spPr>
              <a:xfrm rot="10800000">
                <a:off x="7416643" y="4594767"/>
                <a:ext cx="729633" cy="63185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2"/>
              <p:cNvSpPr/>
              <p:nvPr/>
            </p:nvSpPr>
            <p:spPr>
              <a:xfrm>
                <a:off x="7794048" y="3773941"/>
                <a:ext cx="764881" cy="6623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9" name="Google Shape;39;p2"/>
          <p:cNvSpPr txBox="1"/>
          <p:nvPr>
            <p:ph type="ctrTitle"/>
          </p:nvPr>
        </p:nvSpPr>
        <p:spPr>
          <a:xfrm>
            <a:off x="1725875" y="1048789"/>
            <a:ext cx="5692200" cy="2376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0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40" name="Google Shape;40;p2"/>
          <p:cNvSpPr txBox="1"/>
          <p:nvPr>
            <p:ph idx="1" type="subTitle"/>
          </p:nvPr>
        </p:nvSpPr>
        <p:spPr>
          <a:xfrm>
            <a:off x="2307675" y="3618900"/>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1" name="Shape 251"/>
        <p:cNvGrpSpPr/>
        <p:nvPr/>
      </p:nvGrpSpPr>
      <p:grpSpPr>
        <a:xfrm>
          <a:off x="0" y="0"/>
          <a:ext cx="0" cy="0"/>
          <a:chOff x="0" y="0"/>
          <a:chExt cx="0" cy="0"/>
        </a:xfrm>
      </p:grpSpPr>
      <p:grpSp>
        <p:nvGrpSpPr>
          <p:cNvPr id="252" name="Google Shape;252;p11"/>
          <p:cNvGrpSpPr/>
          <p:nvPr/>
        </p:nvGrpSpPr>
        <p:grpSpPr>
          <a:xfrm>
            <a:off x="-232951" y="3946903"/>
            <a:ext cx="9690625" cy="1719831"/>
            <a:chOff x="-232951" y="3946903"/>
            <a:chExt cx="9690625" cy="1719831"/>
          </a:xfrm>
        </p:grpSpPr>
        <p:grpSp>
          <p:nvGrpSpPr>
            <p:cNvPr id="253" name="Google Shape;253;p11"/>
            <p:cNvGrpSpPr/>
            <p:nvPr/>
          </p:nvGrpSpPr>
          <p:grpSpPr>
            <a:xfrm>
              <a:off x="-232951" y="3989156"/>
              <a:ext cx="1051967" cy="1177282"/>
              <a:chOff x="-232951" y="3989156"/>
              <a:chExt cx="1051967" cy="1177282"/>
            </a:xfrm>
          </p:grpSpPr>
          <p:sp>
            <p:nvSpPr>
              <p:cNvPr id="254" name="Google Shape;254;p11"/>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11"/>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6" name="Google Shape;256;p11"/>
            <p:cNvGrpSpPr/>
            <p:nvPr/>
          </p:nvGrpSpPr>
          <p:grpSpPr>
            <a:xfrm flipH="1" rot="10800000">
              <a:off x="6594415" y="3946903"/>
              <a:ext cx="2863259" cy="1719831"/>
              <a:chOff x="208913" y="-547625"/>
              <a:chExt cx="2863259" cy="1719831"/>
            </a:xfrm>
          </p:grpSpPr>
          <p:sp>
            <p:nvSpPr>
              <p:cNvPr id="257" name="Google Shape;257;p11"/>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11"/>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11"/>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11"/>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61" name="Google Shape;261;p11"/>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262" name="Google Shape;262;p11"/>
          <p:cNvGrpSpPr/>
          <p:nvPr/>
        </p:nvGrpSpPr>
        <p:grpSpPr>
          <a:xfrm>
            <a:off x="-337001" y="-88021"/>
            <a:ext cx="9617402" cy="1875696"/>
            <a:chOff x="-337001" y="-88021"/>
            <a:chExt cx="9617402" cy="1875696"/>
          </a:xfrm>
        </p:grpSpPr>
        <p:grpSp>
          <p:nvGrpSpPr>
            <p:cNvPr id="263" name="Google Shape;263;p11"/>
            <p:cNvGrpSpPr/>
            <p:nvPr/>
          </p:nvGrpSpPr>
          <p:grpSpPr>
            <a:xfrm>
              <a:off x="-337001" y="-88021"/>
              <a:ext cx="1351490" cy="1875696"/>
              <a:chOff x="-337001" y="-88021"/>
              <a:chExt cx="1351490" cy="1875696"/>
            </a:xfrm>
          </p:grpSpPr>
          <p:grpSp>
            <p:nvGrpSpPr>
              <p:cNvPr id="264" name="Google Shape;264;p11"/>
              <p:cNvGrpSpPr/>
              <p:nvPr/>
            </p:nvGrpSpPr>
            <p:grpSpPr>
              <a:xfrm>
                <a:off x="-337001" y="-88021"/>
                <a:ext cx="1351490" cy="1875696"/>
                <a:chOff x="8541999" y="307079"/>
                <a:chExt cx="1351490" cy="1875696"/>
              </a:xfrm>
            </p:grpSpPr>
            <p:sp>
              <p:nvSpPr>
                <p:cNvPr id="265" name="Google Shape;265;p11"/>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1"/>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1"/>
                <p:cNvSpPr/>
                <p:nvPr/>
              </p:nvSpPr>
              <p:spPr>
                <a:xfrm flipH="1" rot="10800000">
                  <a:off x="857922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1"/>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9" name="Google Shape;269;p11"/>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0" name="Google Shape;270;p11"/>
            <p:cNvGrpSpPr/>
            <p:nvPr/>
          </p:nvGrpSpPr>
          <p:grpSpPr>
            <a:xfrm>
              <a:off x="8423995" y="-55930"/>
              <a:ext cx="856407" cy="1480239"/>
              <a:chOff x="8423995" y="-55930"/>
              <a:chExt cx="856407" cy="1480239"/>
            </a:xfrm>
          </p:grpSpPr>
          <p:grpSp>
            <p:nvGrpSpPr>
              <p:cNvPr id="271" name="Google Shape;271;p11"/>
              <p:cNvGrpSpPr/>
              <p:nvPr/>
            </p:nvGrpSpPr>
            <p:grpSpPr>
              <a:xfrm rot="10800000">
                <a:off x="8423995" y="-55930"/>
                <a:ext cx="856407" cy="958426"/>
                <a:chOff x="-232951" y="3989156"/>
                <a:chExt cx="1051967" cy="1177282"/>
              </a:xfrm>
            </p:grpSpPr>
            <p:sp>
              <p:nvSpPr>
                <p:cNvPr id="272" name="Google Shape;272;p11"/>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1"/>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4" name="Google Shape;274;p11"/>
              <p:cNvSpPr/>
              <p:nvPr/>
            </p:nvSpPr>
            <p:spPr>
              <a:xfrm flipH="1" rot="-5400000">
                <a:off x="8381179" y="59067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1"/>
              <p:cNvSpPr/>
              <p:nvPr/>
            </p:nvSpPr>
            <p:spPr>
              <a:xfrm flipH="1" rot="-5400000">
                <a:off x="8444627" y="76658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76" name="Google Shape;276;p11"/>
          <p:cNvSpPr txBox="1"/>
          <p:nvPr>
            <p:ph hasCustomPrompt="1" type="title"/>
          </p:nvPr>
        </p:nvSpPr>
        <p:spPr>
          <a:xfrm>
            <a:off x="1284000" y="1303775"/>
            <a:ext cx="6576000" cy="1654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77" name="Google Shape;277;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278" name="Shape 2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279" name="Shape 279"/>
        <p:cNvGrpSpPr/>
        <p:nvPr/>
      </p:nvGrpSpPr>
      <p:grpSpPr>
        <a:xfrm>
          <a:off x="0" y="0"/>
          <a:ext cx="0" cy="0"/>
          <a:chOff x="0" y="0"/>
          <a:chExt cx="0" cy="0"/>
        </a:xfrm>
      </p:grpSpPr>
      <p:grpSp>
        <p:nvGrpSpPr>
          <p:cNvPr id="280" name="Google Shape;280;p13"/>
          <p:cNvGrpSpPr/>
          <p:nvPr/>
        </p:nvGrpSpPr>
        <p:grpSpPr>
          <a:xfrm>
            <a:off x="1020065" y="-229637"/>
            <a:ext cx="4349609" cy="5896371"/>
            <a:chOff x="1020065" y="-229637"/>
            <a:chExt cx="4349609" cy="5896371"/>
          </a:xfrm>
        </p:grpSpPr>
        <p:grpSp>
          <p:nvGrpSpPr>
            <p:cNvPr id="281" name="Google Shape;281;p13"/>
            <p:cNvGrpSpPr/>
            <p:nvPr/>
          </p:nvGrpSpPr>
          <p:grpSpPr>
            <a:xfrm rot="5400000">
              <a:off x="4255049" y="-292294"/>
              <a:ext cx="1051967" cy="1177282"/>
              <a:chOff x="-232951" y="3989156"/>
              <a:chExt cx="1051967" cy="1177282"/>
            </a:xfrm>
          </p:grpSpPr>
          <p:sp>
            <p:nvSpPr>
              <p:cNvPr id="282" name="Google Shape;282;p13"/>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3"/>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4" name="Google Shape;284;p13"/>
            <p:cNvGrpSpPr/>
            <p:nvPr/>
          </p:nvGrpSpPr>
          <p:grpSpPr>
            <a:xfrm rot="10800000">
              <a:off x="1020065" y="3946903"/>
              <a:ext cx="2863259" cy="1719831"/>
              <a:chOff x="208913" y="-547625"/>
              <a:chExt cx="2863259" cy="1719831"/>
            </a:xfrm>
          </p:grpSpPr>
          <p:sp>
            <p:nvSpPr>
              <p:cNvPr id="285" name="Google Shape;285;p13"/>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3"/>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3"/>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89" name="Google Shape;289;p13"/>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290" name="Google Shape;290;p13"/>
          <p:cNvGrpSpPr/>
          <p:nvPr/>
        </p:nvGrpSpPr>
        <p:grpSpPr>
          <a:xfrm>
            <a:off x="-186280" y="1278483"/>
            <a:ext cx="9969069" cy="2615343"/>
            <a:chOff x="-186280" y="1278483"/>
            <a:chExt cx="9969069" cy="2615343"/>
          </a:xfrm>
        </p:grpSpPr>
        <p:grpSp>
          <p:nvGrpSpPr>
            <p:cNvPr id="291" name="Google Shape;291;p13"/>
            <p:cNvGrpSpPr/>
            <p:nvPr/>
          </p:nvGrpSpPr>
          <p:grpSpPr>
            <a:xfrm rot="10800000">
              <a:off x="-186280" y="1278483"/>
              <a:ext cx="856407" cy="1480239"/>
              <a:chOff x="8423995" y="-55930"/>
              <a:chExt cx="856407" cy="1480239"/>
            </a:xfrm>
          </p:grpSpPr>
          <p:grpSp>
            <p:nvGrpSpPr>
              <p:cNvPr id="292" name="Google Shape;292;p13"/>
              <p:cNvGrpSpPr/>
              <p:nvPr/>
            </p:nvGrpSpPr>
            <p:grpSpPr>
              <a:xfrm rot="10800000">
                <a:off x="8423995" y="-55930"/>
                <a:ext cx="856407" cy="958426"/>
                <a:chOff x="-232951" y="3989156"/>
                <a:chExt cx="1051967" cy="1177282"/>
              </a:xfrm>
            </p:grpSpPr>
            <p:sp>
              <p:nvSpPr>
                <p:cNvPr id="293" name="Google Shape;293;p13"/>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3"/>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95" name="Google Shape;295;p13"/>
              <p:cNvSpPr/>
              <p:nvPr/>
            </p:nvSpPr>
            <p:spPr>
              <a:xfrm flipH="1" rot="-5400000">
                <a:off x="8381179" y="59067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3"/>
              <p:cNvSpPr/>
              <p:nvPr/>
            </p:nvSpPr>
            <p:spPr>
              <a:xfrm flipH="1" rot="-5400000">
                <a:off x="8444627" y="76658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13"/>
            <p:cNvGrpSpPr/>
            <p:nvPr/>
          </p:nvGrpSpPr>
          <p:grpSpPr>
            <a:xfrm flipH="1" rot="10800000">
              <a:off x="8431299" y="2018129"/>
              <a:ext cx="1351490" cy="1875696"/>
              <a:chOff x="-337001" y="-88021"/>
              <a:chExt cx="1351490" cy="1875696"/>
            </a:xfrm>
          </p:grpSpPr>
          <p:grpSp>
            <p:nvGrpSpPr>
              <p:cNvPr id="298" name="Google Shape;298;p13"/>
              <p:cNvGrpSpPr/>
              <p:nvPr/>
            </p:nvGrpSpPr>
            <p:grpSpPr>
              <a:xfrm>
                <a:off x="-337001" y="-88021"/>
                <a:ext cx="1351490" cy="1875696"/>
                <a:chOff x="8541999" y="307079"/>
                <a:chExt cx="1351490" cy="1875696"/>
              </a:xfrm>
            </p:grpSpPr>
            <p:sp>
              <p:nvSpPr>
                <p:cNvPr id="299" name="Google Shape;299;p13"/>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3"/>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3"/>
                <p:cNvSpPr/>
                <p:nvPr/>
              </p:nvSpPr>
              <p:spPr>
                <a:xfrm flipH="1" rot="10800000">
                  <a:off x="857922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13"/>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3" name="Google Shape;303;p13"/>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04" name="Google Shape;304;p1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305" name="Shape 305"/>
        <p:cNvGrpSpPr/>
        <p:nvPr/>
      </p:nvGrpSpPr>
      <p:grpSpPr>
        <a:xfrm>
          <a:off x="0" y="0"/>
          <a:ext cx="0" cy="0"/>
          <a:chOff x="0" y="0"/>
          <a:chExt cx="0" cy="0"/>
        </a:xfrm>
      </p:grpSpPr>
      <p:grpSp>
        <p:nvGrpSpPr>
          <p:cNvPr id="306" name="Google Shape;306;p14"/>
          <p:cNvGrpSpPr/>
          <p:nvPr/>
        </p:nvGrpSpPr>
        <p:grpSpPr>
          <a:xfrm>
            <a:off x="-354163" y="-229637"/>
            <a:ext cx="8439762" cy="5896371"/>
            <a:chOff x="-354163" y="-229637"/>
            <a:chExt cx="8439762" cy="5896371"/>
          </a:xfrm>
        </p:grpSpPr>
        <p:grpSp>
          <p:nvGrpSpPr>
            <p:cNvPr id="307" name="Google Shape;307;p14"/>
            <p:cNvGrpSpPr/>
            <p:nvPr/>
          </p:nvGrpSpPr>
          <p:grpSpPr>
            <a:xfrm rot="10800000">
              <a:off x="5222340" y="3946903"/>
              <a:ext cx="2863259" cy="1719831"/>
              <a:chOff x="208913" y="-547625"/>
              <a:chExt cx="2863259" cy="1719831"/>
            </a:xfrm>
          </p:grpSpPr>
          <p:sp>
            <p:nvSpPr>
              <p:cNvPr id="308" name="Google Shape;308;p14"/>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14"/>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14"/>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14"/>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2" name="Google Shape;312;p14"/>
            <p:cNvGrpSpPr/>
            <p:nvPr/>
          </p:nvGrpSpPr>
          <p:grpSpPr>
            <a:xfrm rot="5400000">
              <a:off x="1058324" y="-292294"/>
              <a:ext cx="1051967" cy="1177282"/>
              <a:chOff x="-232951" y="3989156"/>
              <a:chExt cx="1051967" cy="1177282"/>
            </a:xfrm>
          </p:grpSpPr>
          <p:sp>
            <p:nvSpPr>
              <p:cNvPr id="313" name="Google Shape;313;p14"/>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4"/>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5" name="Google Shape;315;p14"/>
            <p:cNvGrpSpPr/>
            <p:nvPr/>
          </p:nvGrpSpPr>
          <p:grpSpPr>
            <a:xfrm>
              <a:off x="-354163" y="2877569"/>
              <a:ext cx="1254155" cy="2099615"/>
              <a:chOff x="-540938" y="2626144"/>
              <a:chExt cx="1254155" cy="2099615"/>
            </a:xfrm>
          </p:grpSpPr>
          <p:sp>
            <p:nvSpPr>
              <p:cNvPr id="316" name="Google Shape;316;p14"/>
              <p:cNvSpPr/>
              <p:nvPr/>
            </p:nvSpPr>
            <p:spPr>
              <a:xfrm flipH="1" rot="-5400000">
                <a:off x="-344435" y="3646165"/>
                <a:ext cx="958745" cy="83026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4"/>
              <p:cNvSpPr/>
              <p:nvPr/>
            </p:nvSpPr>
            <p:spPr>
              <a:xfrm flipH="1" rot="-5400000">
                <a:off x="-262246" y="3874005"/>
                <a:ext cx="912923" cy="79058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4"/>
              <p:cNvSpPr/>
              <p:nvPr/>
            </p:nvSpPr>
            <p:spPr>
              <a:xfrm flipH="1" rot="-5400000">
                <a:off x="-159852" y="3601629"/>
                <a:ext cx="789555" cy="683749"/>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9" name="Google Shape;319;p14"/>
              <p:cNvGrpSpPr/>
              <p:nvPr/>
            </p:nvGrpSpPr>
            <p:grpSpPr>
              <a:xfrm rot="10800000">
                <a:off x="-540938" y="2626144"/>
                <a:ext cx="1254155" cy="1403556"/>
                <a:chOff x="-232951" y="3916853"/>
                <a:chExt cx="1051967" cy="1177282"/>
              </a:xfrm>
            </p:grpSpPr>
            <p:sp>
              <p:nvSpPr>
                <p:cNvPr id="320" name="Google Shape;320;p14"/>
                <p:cNvSpPr/>
                <p:nvPr/>
              </p:nvSpPr>
              <p:spPr>
                <a:xfrm flipH="1" rot="-5400000">
                  <a:off x="-279384" y="3995735"/>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4"/>
                <p:cNvSpPr/>
                <p:nvPr/>
              </p:nvSpPr>
              <p:spPr>
                <a:xfrm flipH="1" rot="-5400000">
                  <a:off x="-291050" y="4130045"/>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322" name="Google Shape;322;p14"/>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323" name="Google Shape;323;p14"/>
          <p:cNvGrpSpPr/>
          <p:nvPr/>
        </p:nvGrpSpPr>
        <p:grpSpPr>
          <a:xfrm rot="-5400000">
            <a:off x="8075162" y="396095"/>
            <a:ext cx="1698378" cy="987156"/>
            <a:chOff x="1116881" y="-318476"/>
            <a:chExt cx="1567637" cy="911165"/>
          </a:xfrm>
        </p:grpSpPr>
        <p:sp>
          <p:nvSpPr>
            <p:cNvPr id="324" name="Google Shape;324;p14"/>
            <p:cNvSpPr/>
            <p:nvPr/>
          </p:nvSpPr>
          <p:spPr>
            <a:xfrm>
              <a:off x="1116881" y="-232533"/>
              <a:ext cx="853001" cy="73869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4"/>
            <p:cNvSpPr/>
            <p:nvPr/>
          </p:nvSpPr>
          <p:spPr>
            <a:xfrm rot="10800000">
              <a:off x="1790907" y="-133795"/>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4"/>
            <p:cNvSpPr/>
            <p:nvPr/>
          </p:nvSpPr>
          <p:spPr>
            <a:xfrm>
              <a:off x="1182349" y="-318476"/>
              <a:ext cx="969319" cy="83942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4"/>
            <p:cNvSpPr/>
            <p:nvPr/>
          </p:nvSpPr>
          <p:spPr>
            <a:xfrm rot="10800000">
              <a:off x="1898488" y="-150876"/>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8" name="Google Shape;328;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329" name="Shape 329"/>
        <p:cNvGrpSpPr/>
        <p:nvPr/>
      </p:nvGrpSpPr>
      <p:grpSpPr>
        <a:xfrm>
          <a:off x="0" y="0"/>
          <a:ext cx="0" cy="0"/>
          <a:chOff x="0" y="0"/>
          <a:chExt cx="0" cy="0"/>
        </a:xfrm>
      </p:grpSpPr>
      <p:grpSp>
        <p:nvGrpSpPr>
          <p:cNvPr id="330" name="Google Shape;330;p15"/>
          <p:cNvGrpSpPr/>
          <p:nvPr/>
        </p:nvGrpSpPr>
        <p:grpSpPr>
          <a:xfrm>
            <a:off x="660690" y="-500921"/>
            <a:ext cx="6517739" cy="6748730"/>
            <a:chOff x="660690" y="-500921"/>
            <a:chExt cx="6517739" cy="6748730"/>
          </a:xfrm>
        </p:grpSpPr>
        <p:grpSp>
          <p:nvGrpSpPr>
            <p:cNvPr id="331" name="Google Shape;331;p15"/>
            <p:cNvGrpSpPr/>
            <p:nvPr/>
          </p:nvGrpSpPr>
          <p:grpSpPr>
            <a:xfrm>
              <a:off x="5014468" y="-500921"/>
              <a:ext cx="2163962" cy="1348267"/>
              <a:chOff x="5014468" y="-500921"/>
              <a:chExt cx="2163962" cy="1348267"/>
            </a:xfrm>
          </p:grpSpPr>
          <p:grpSp>
            <p:nvGrpSpPr>
              <p:cNvPr id="332" name="Google Shape;332;p15"/>
              <p:cNvGrpSpPr/>
              <p:nvPr/>
            </p:nvGrpSpPr>
            <p:grpSpPr>
              <a:xfrm rot="-5400000">
                <a:off x="5470458" y="-956912"/>
                <a:ext cx="1251981" cy="2163962"/>
                <a:chOff x="8423995" y="-55930"/>
                <a:chExt cx="856407" cy="1480239"/>
              </a:xfrm>
            </p:grpSpPr>
            <p:grpSp>
              <p:nvGrpSpPr>
                <p:cNvPr id="333" name="Google Shape;333;p15"/>
                <p:cNvGrpSpPr/>
                <p:nvPr/>
              </p:nvGrpSpPr>
              <p:grpSpPr>
                <a:xfrm rot="10800000">
                  <a:off x="8423995" y="-55930"/>
                  <a:ext cx="856407" cy="958426"/>
                  <a:chOff x="-232951" y="3989156"/>
                  <a:chExt cx="1051967" cy="1177282"/>
                </a:xfrm>
              </p:grpSpPr>
              <p:sp>
                <p:nvSpPr>
                  <p:cNvPr id="334" name="Google Shape;334;p15"/>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5"/>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6" name="Google Shape;336;p15"/>
                <p:cNvSpPr/>
                <p:nvPr/>
              </p:nvSpPr>
              <p:spPr>
                <a:xfrm flipH="1" rot="-5400000">
                  <a:off x="8381179" y="59067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5"/>
                <p:cNvSpPr/>
                <p:nvPr/>
              </p:nvSpPr>
              <p:spPr>
                <a:xfrm flipH="1" rot="-5400000">
                  <a:off x="8444627" y="76658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8" name="Google Shape;338;p15"/>
              <p:cNvSpPr/>
              <p:nvPr/>
            </p:nvSpPr>
            <p:spPr>
              <a:xfrm flipH="1" rot="10800000">
                <a:off x="5905149" y="-43970"/>
                <a:ext cx="1029241" cy="8913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9" name="Google Shape;339;p15"/>
            <p:cNvGrpSpPr/>
            <p:nvPr/>
          </p:nvGrpSpPr>
          <p:grpSpPr>
            <a:xfrm>
              <a:off x="660690" y="4102603"/>
              <a:ext cx="2863259" cy="2145206"/>
              <a:chOff x="660690" y="4217553"/>
              <a:chExt cx="2863259" cy="2145206"/>
            </a:xfrm>
          </p:grpSpPr>
          <p:grpSp>
            <p:nvGrpSpPr>
              <p:cNvPr id="340" name="Google Shape;340;p15"/>
              <p:cNvGrpSpPr/>
              <p:nvPr/>
            </p:nvGrpSpPr>
            <p:grpSpPr>
              <a:xfrm flipH="1" rot="10800000">
                <a:off x="660690" y="4217553"/>
                <a:ext cx="2863259" cy="1719831"/>
                <a:chOff x="208913" y="-547625"/>
                <a:chExt cx="2863259" cy="1719831"/>
              </a:xfrm>
            </p:grpSpPr>
            <p:sp>
              <p:nvSpPr>
                <p:cNvPr id="341" name="Google Shape;341;p15"/>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65CAA4">
                    <a:alpha val="35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5"/>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5"/>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5"/>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5" name="Google Shape;345;p15"/>
              <p:cNvSpPr/>
              <p:nvPr/>
            </p:nvSpPr>
            <p:spPr>
              <a:xfrm flipH="1" rot="10800000">
                <a:off x="1071690" y="4766328"/>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5"/>
              <p:cNvSpPr/>
              <p:nvPr/>
            </p:nvSpPr>
            <p:spPr>
              <a:xfrm flipH="1">
                <a:off x="2315069" y="4686357"/>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47" name="Google Shape;347;p15"/>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348" name="Google Shape;348;p15"/>
          <p:cNvGrpSpPr/>
          <p:nvPr/>
        </p:nvGrpSpPr>
        <p:grpSpPr>
          <a:xfrm>
            <a:off x="-714107" y="1435458"/>
            <a:ext cx="10535770" cy="2370493"/>
            <a:chOff x="-714107" y="1435458"/>
            <a:chExt cx="10535770" cy="2370493"/>
          </a:xfrm>
        </p:grpSpPr>
        <p:grpSp>
          <p:nvGrpSpPr>
            <p:cNvPr id="349" name="Google Shape;349;p15"/>
            <p:cNvGrpSpPr/>
            <p:nvPr/>
          </p:nvGrpSpPr>
          <p:grpSpPr>
            <a:xfrm rot="-5400000">
              <a:off x="-943035" y="1664386"/>
              <a:ext cx="1715878" cy="1258021"/>
              <a:chOff x="7488091" y="3425700"/>
              <a:chExt cx="1715878" cy="1258021"/>
            </a:xfrm>
          </p:grpSpPr>
          <p:sp>
            <p:nvSpPr>
              <p:cNvPr id="350" name="Google Shape;350;p15"/>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5"/>
              <p:cNvSpPr/>
              <p:nvPr/>
            </p:nvSpPr>
            <p:spPr>
              <a:xfrm rot="10800000">
                <a:off x="7605811" y="409459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5"/>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5"/>
              <p:cNvSpPr/>
              <p:nvPr/>
            </p:nvSpPr>
            <p:spPr>
              <a:xfrm rot="10800000">
                <a:off x="7488091" y="402576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5"/>
              <p:cNvSpPr/>
              <p:nvPr/>
            </p:nvSpPr>
            <p:spPr>
              <a:xfrm>
                <a:off x="7794048" y="3773941"/>
                <a:ext cx="764881" cy="6623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5" name="Google Shape;355;p15"/>
            <p:cNvGrpSpPr/>
            <p:nvPr/>
          </p:nvGrpSpPr>
          <p:grpSpPr>
            <a:xfrm>
              <a:off x="8470174" y="1930254"/>
              <a:ext cx="1351490" cy="1875696"/>
              <a:chOff x="-337001" y="-88021"/>
              <a:chExt cx="1351490" cy="1875696"/>
            </a:xfrm>
          </p:grpSpPr>
          <p:grpSp>
            <p:nvGrpSpPr>
              <p:cNvPr id="356" name="Google Shape;356;p15"/>
              <p:cNvGrpSpPr/>
              <p:nvPr/>
            </p:nvGrpSpPr>
            <p:grpSpPr>
              <a:xfrm>
                <a:off x="-337001" y="-88021"/>
                <a:ext cx="1351490" cy="1875696"/>
                <a:chOff x="8541999" y="307079"/>
                <a:chExt cx="1351490" cy="1875696"/>
              </a:xfrm>
            </p:grpSpPr>
            <p:sp>
              <p:nvSpPr>
                <p:cNvPr id="357" name="Google Shape;357;p15"/>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5"/>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5"/>
                <p:cNvSpPr/>
                <p:nvPr/>
              </p:nvSpPr>
              <p:spPr>
                <a:xfrm flipH="1" rot="10800000">
                  <a:off x="857922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5"/>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1" name="Google Shape;361;p15"/>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62" name="Google Shape;362;p1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63" name="Shape 363"/>
        <p:cNvGrpSpPr/>
        <p:nvPr/>
      </p:nvGrpSpPr>
      <p:grpSpPr>
        <a:xfrm>
          <a:off x="0" y="0"/>
          <a:ext cx="0" cy="0"/>
          <a:chOff x="0" y="0"/>
          <a:chExt cx="0" cy="0"/>
        </a:xfrm>
      </p:grpSpPr>
      <p:grpSp>
        <p:nvGrpSpPr>
          <p:cNvPr id="364" name="Google Shape;364;p16"/>
          <p:cNvGrpSpPr/>
          <p:nvPr/>
        </p:nvGrpSpPr>
        <p:grpSpPr>
          <a:xfrm>
            <a:off x="221619" y="-547631"/>
            <a:ext cx="9317194" cy="5887914"/>
            <a:chOff x="221619" y="-547631"/>
            <a:chExt cx="9317194" cy="5887914"/>
          </a:xfrm>
        </p:grpSpPr>
        <p:grpSp>
          <p:nvGrpSpPr>
            <p:cNvPr id="365" name="Google Shape;365;p16"/>
            <p:cNvGrpSpPr/>
            <p:nvPr/>
          </p:nvGrpSpPr>
          <p:grpSpPr>
            <a:xfrm>
              <a:off x="221619" y="4168142"/>
              <a:ext cx="1544215" cy="1172141"/>
              <a:chOff x="6186935" y="3971361"/>
              <a:chExt cx="1544215" cy="1172141"/>
            </a:xfrm>
          </p:grpSpPr>
          <p:sp>
            <p:nvSpPr>
              <p:cNvPr id="366" name="Google Shape;366;p16"/>
              <p:cNvSpPr/>
              <p:nvPr/>
            </p:nvSpPr>
            <p:spPr>
              <a:xfrm rot="10800000">
                <a:off x="6282728" y="3971361"/>
                <a:ext cx="1353522" cy="117214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6"/>
              <p:cNvSpPr/>
              <p:nvPr/>
            </p:nvSpPr>
            <p:spPr>
              <a:xfrm rot="10800000">
                <a:off x="618693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6"/>
              <p:cNvSpPr/>
              <p:nvPr/>
            </p:nvSpPr>
            <p:spPr>
              <a:xfrm rot="10800000">
                <a:off x="669133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6"/>
              <p:cNvSpPr/>
              <p:nvPr/>
            </p:nvSpPr>
            <p:spPr>
              <a:xfrm rot="10800000">
                <a:off x="643958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0" name="Google Shape;370;p16"/>
            <p:cNvGrpSpPr/>
            <p:nvPr/>
          </p:nvGrpSpPr>
          <p:grpSpPr>
            <a:xfrm rot="10800000">
              <a:off x="7322728" y="-547631"/>
              <a:ext cx="2216085" cy="2571866"/>
              <a:chOff x="-311356" y="2633034"/>
              <a:chExt cx="2216085" cy="2571866"/>
            </a:xfrm>
          </p:grpSpPr>
          <p:sp>
            <p:nvSpPr>
              <p:cNvPr id="371" name="Google Shape;371;p16"/>
              <p:cNvSpPr/>
              <p:nvPr/>
            </p:nvSpPr>
            <p:spPr>
              <a:xfrm rot="-5400000">
                <a:off x="-278918" y="2789854"/>
                <a:ext cx="2340466" cy="202682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6"/>
              <p:cNvSpPr/>
              <p:nvPr/>
            </p:nvSpPr>
            <p:spPr>
              <a:xfrm rot="-5400000">
                <a:off x="-216333" y="3892739"/>
                <a:ext cx="1406394" cy="121792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6"/>
              <p:cNvSpPr/>
              <p:nvPr/>
            </p:nvSpPr>
            <p:spPr>
              <a:xfrm rot="-5400000">
                <a:off x="-434875" y="2836737"/>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6"/>
              <p:cNvSpPr/>
              <p:nvPr/>
            </p:nvSpPr>
            <p:spPr>
              <a:xfrm rot="-5400000">
                <a:off x="-304160" y="3069649"/>
                <a:ext cx="1966837" cy="170326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6"/>
              <p:cNvSpPr/>
              <p:nvPr/>
            </p:nvSpPr>
            <p:spPr>
              <a:xfrm rot="-5400000">
                <a:off x="-180907" y="4223958"/>
                <a:ext cx="877675" cy="76006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76" name="Google Shape;376;p16"/>
          <p:cNvSpPr/>
          <p:nvPr/>
        </p:nvSpPr>
        <p:spPr>
          <a:xfrm rot="10800000">
            <a:off x="251394" y="238794"/>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377" name="Google Shape;377;p16"/>
          <p:cNvGrpSpPr/>
          <p:nvPr/>
        </p:nvGrpSpPr>
        <p:grpSpPr>
          <a:xfrm>
            <a:off x="-569981" y="-547625"/>
            <a:ext cx="9772150" cy="6196568"/>
            <a:chOff x="-569981" y="-547625"/>
            <a:chExt cx="9772150" cy="6196568"/>
          </a:xfrm>
        </p:grpSpPr>
        <p:grpSp>
          <p:nvGrpSpPr>
            <p:cNvPr id="378" name="Google Shape;378;p16"/>
            <p:cNvGrpSpPr/>
            <p:nvPr/>
          </p:nvGrpSpPr>
          <p:grpSpPr>
            <a:xfrm rot="10800000">
              <a:off x="6519285" y="3929112"/>
              <a:ext cx="2682884" cy="1719831"/>
              <a:chOff x="392175" y="-547625"/>
              <a:chExt cx="2682884" cy="1719831"/>
            </a:xfrm>
          </p:grpSpPr>
          <p:sp>
            <p:nvSpPr>
              <p:cNvPr id="379" name="Google Shape;379;p16"/>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6"/>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6"/>
              <p:cNvSpPr/>
              <p:nvPr/>
            </p:nvSpPr>
            <p:spPr>
              <a:xfrm>
                <a:off x="685150"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6"/>
              <p:cNvSpPr/>
              <p:nvPr/>
            </p:nvSpPr>
            <p:spPr>
              <a:xfrm>
                <a:off x="495725" y="-489850"/>
                <a:ext cx="1230154" cy="106530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6"/>
              <p:cNvSpPr/>
              <p:nvPr/>
            </p:nvSpPr>
            <p:spPr>
              <a:xfrm>
                <a:off x="2199925" y="6850"/>
                <a:ext cx="549868" cy="4761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6"/>
              <p:cNvSpPr/>
              <p:nvPr/>
            </p:nvSpPr>
            <p:spPr>
              <a:xfrm>
                <a:off x="2359525" y="-59237"/>
                <a:ext cx="715534" cy="61964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5" name="Google Shape;385;p16"/>
            <p:cNvGrpSpPr/>
            <p:nvPr/>
          </p:nvGrpSpPr>
          <p:grpSpPr>
            <a:xfrm rot="10800000">
              <a:off x="-569981" y="-547625"/>
              <a:ext cx="2216082" cy="1914336"/>
              <a:chOff x="7416643" y="3425700"/>
              <a:chExt cx="2216082" cy="1914336"/>
            </a:xfrm>
          </p:grpSpPr>
          <p:sp>
            <p:nvSpPr>
              <p:cNvPr id="386" name="Google Shape;386;p16"/>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6"/>
              <p:cNvSpPr/>
              <p:nvPr/>
            </p:nvSpPr>
            <p:spPr>
              <a:xfrm rot="10800000">
                <a:off x="8430769" y="4101873"/>
                <a:ext cx="1201956" cy="104088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rot="10800000">
                <a:off x="7605811" y="442504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6"/>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6"/>
              <p:cNvSpPr/>
              <p:nvPr/>
            </p:nvSpPr>
            <p:spPr>
              <a:xfrm rot="10800000">
                <a:off x="8453681" y="43388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6"/>
              <p:cNvSpPr/>
              <p:nvPr/>
            </p:nvSpPr>
            <p:spPr>
              <a:xfrm rot="10800000">
                <a:off x="7761066" y="433881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rot="10800000">
                <a:off x="7416643" y="4594767"/>
                <a:ext cx="729633" cy="63185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6"/>
              <p:cNvSpPr/>
              <p:nvPr/>
            </p:nvSpPr>
            <p:spPr>
              <a:xfrm>
                <a:off x="7794048" y="3773941"/>
                <a:ext cx="764881" cy="6623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394" name="Google Shape;394;p16"/>
          <p:cNvSpPr txBox="1"/>
          <p:nvPr>
            <p:ph type="title"/>
          </p:nvPr>
        </p:nvSpPr>
        <p:spPr>
          <a:xfrm>
            <a:off x="2347938" y="687925"/>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5" name="Google Shape;395;p16"/>
          <p:cNvSpPr txBox="1"/>
          <p:nvPr>
            <p:ph idx="1" type="subTitle"/>
          </p:nvPr>
        </p:nvSpPr>
        <p:spPr>
          <a:xfrm>
            <a:off x="2347900" y="1639750"/>
            <a:ext cx="4448100" cy="137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6" name="Google Shape;396;p16"/>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Noto Sans"/>
                <a:ea typeface="Noto Sans"/>
                <a:cs typeface="Noto Sans"/>
                <a:sym typeface="Noto Sans"/>
              </a:rPr>
              <a:t>CREDITS:</a:t>
            </a:r>
            <a:r>
              <a:rPr lang="en" sz="1000">
                <a:solidFill>
                  <a:schemeClr val="dk1"/>
                </a:solidFill>
                <a:latin typeface="Noto Sans"/>
                <a:ea typeface="Noto Sans"/>
                <a:cs typeface="Noto Sans"/>
                <a:sym typeface="Noto Sans"/>
              </a:rPr>
              <a:t> This presentation template was created by </a:t>
            </a:r>
            <a:r>
              <a:rPr b="1" lang="en" sz="1000" u="sng">
                <a:solidFill>
                  <a:schemeClr val="dk1"/>
                </a:solidFill>
                <a:latin typeface="Noto Sans"/>
                <a:ea typeface="Noto Sans"/>
                <a:cs typeface="Noto Sans"/>
                <a:sym typeface="Noto Sans"/>
                <a:hlinkClick r:id="rId2">
                  <a:extLst>
                    <a:ext uri="{A12FA001-AC4F-418D-AE19-62706E023703}">
                      <ahyp:hlinkClr val="tx"/>
                    </a:ext>
                  </a:extLst>
                </a:hlinkClick>
              </a:rPr>
              <a:t>Slidesgo</a:t>
            </a:r>
            <a:r>
              <a:rPr lang="en" sz="1000">
                <a:solidFill>
                  <a:schemeClr val="dk1"/>
                </a:solidFill>
                <a:latin typeface="Noto Sans"/>
                <a:ea typeface="Noto Sans"/>
                <a:cs typeface="Noto Sans"/>
                <a:sym typeface="Noto Sans"/>
              </a:rPr>
              <a:t>, and includes icons by </a:t>
            </a:r>
            <a:r>
              <a:rPr b="1" lang="en" sz="1000" u="sng">
                <a:solidFill>
                  <a:schemeClr val="dk1"/>
                </a:solidFill>
                <a:latin typeface="Noto Sans"/>
                <a:ea typeface="Noto Sans"/>
                <a:cs typeface="Noto Sans"/>
                <a:sym typeface="Noto Sans"/>
                <a:hlinkClick r:id="rId3">
                  <a:extLst>
                    <a:ext uri="{A12FA001-AC4F-418D-AE19-62706E023703}">
                      <ahyp:hlinkClr val="tx"/>
                    </a:ext>
                  </a:extLst>
                </a:hlinkClick>
              </a:rPr>
              <a:t>Flaticon</a:t>
            </a:r>
            <a:r>
              <a:rPr lang="en" sz="1000">
                <a:solidFill>
                  <a:schemeClr val="dk1"/>
                </a:solidFill>
                <a:latin typeface="Noto Sans"/>
                <a:ea typeface="Noto Sans"/>
                <a:cs typeface="Noto Sans"/>
                <a:sym typeface="Noto Sans"/>
              </a:rPr>
              <a:t>, and infographics &amp; images by </a:t>
            </a:r>
            <a:r>
              <a:rPr b="1" lang="en" sz="1000" u="sng">
                <a:solidFill>
                  <a:schemeClr val="dk1"/>
                </a:solidFill>
                <a:latin typeface="Noto Sans"/>
                <a:ea typeface="Noto Sans"/>
                <a:cs typeface="Noto Sans"/>
                <a:sym typeface="Noto Sans"/>
                <a:hlinkClick r:id="rId4">
                  <a:extLst>
                    <a:ext uri="{A12FA001-AC4F-418D-AE19-62706E023703}">
                      <ahyp:hlinkClr val="tx"/>
                    </a:ext>
                  </a:extLst>
                </a:hlinkClick>
              </a:rPr>
              <a:t>Freepik</a:t>
            </a:r>
            <a:r>
              <a:rPr lang="en" sz="1000" u="sng">
                <a:solidFill>
                  <a:schemeClr val="dk1"/>
                </a:solidFill>
                <a:latin typeface="Noto Sans"/>
                <a:ea typeface="Noto Sans"/>
                <a:cs typeface="Noto Sans"/>
                <a:sym typeface="Noto Sans"/>
              </a:rPr>
              <a:t> </a:t>
            </a:r>
            <a:endParaRPr b="1" sz="1000" u="sng">
              <a:solidFill>
                <a:schemeClr val="dk1"/>
              </a:solidFill>
              <a:latin typeface="Noto Sans"/>
              <a:ea typeface="Noto Sans"/>
              <a:cs typeface="Noto Sans"/>
              <a:sym typeface="No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97" name="Shape 397"/>
        <p:cNvGrpSpPr/>
        <p:nvPr/>
      </p:nvGrpSpPr>
      <p:grpSpPr>
        <a:xfrm>
          <a:off x="0" y="0"/>
          <a:ext cx="0" cy="0"/>
          <a:chOff x="0" y="0"/>
          <a:chExt cx="0" cy="0"/>
        </a:xfrm>
      </p:grpSpPr>
      <p:grpSp>
        <p:nvGrpSpPr>
          <p:cNvPr id="398" name="Google Shape;398;p17"/>
          <p:cNvGrpSpPr/>
          <p:nvPr/>
        </p:nvGrpSpPr>
        <p:grpSpPr>
          <a:xfrm>
            <a:off x="-352450" y="-804961"/>
            <a:ext cx="10353689" cy="4610912"/>
            <a:chOff x="-352450" y="-804961"/>
            <a:chExt cx="10353689" cy="4610912"/>
          </a:xfrm>
        </p:grpSpPr>
        <p:grpSp>
          <p:nvGrpSpPr>
            <p:cNvPr id="399" name="Google Shape;399;p17"/>
            <p:cNvGrpSpPr/>
            <p:nvPr/>
          </p:nvGrpSpPr>
          <p:grpSpPr>
            <a:xfrm>
              <a:off x="-352450" y="-804961"/>
              <a:ext cx="2253463" cy="1652159"/>
              <a:chOff x="7488091" y="3425700"/>
              <a:chExt cx="1715878" cy="1258021"/>
            </a:xfrm>
          </p:grpSpPr>
          <p:sp>
            <p:nvSpPr>
              <p:cNvPr id="400" name="Google Shape;400;p17"/>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7"/>
              <p:cNvSpPr/>
              <p:nvPr/>
            </p:nvSpPr>
            <p:spPr>
              <a:xfrm rot="10800000">
                <a:off x="7605811" y="409459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7"/>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7"/>
              <p:cNvSpPr/>
              <p:nvPr/>
            </p:nvSpPr>
            <p:spPr>
              <a:xfrm rot="10800000">
                <a:off x="7488091" y="402576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17"/>
              <p:cNvSpPr/>
              <p:nvPr/>
            </p:nvSpPr>
            <p:spPr>
              <a:xfrm>
                <a:off x="7794048" y="3773941"/>
                <a:ext cx="764881" cy="6623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5" name="Google Shape;405;p17"/>
            <p:cNvGrpSpPr/>
            <p:nvPr/>
          </p:nvGrpSpPr>
          <p:grpSpPr>
            <a:xfrm>
              <a:off x="8649749" y="1930254"/>
              <a:ext cx="1351490" cy="1875696"/>
              <a:chOff x="-337001" y="-88021"/>
              <a:chExt cx="1351490" cy="1875696"/>
            </a:xfrm>
          </p:grpSpPr>
          <p:grpSp>
            <p:nvGrpSpPr>
              <p:cNvPr id="406" name="Google Shape;406;p17"/>
              <p:cNvGrpSpPr/>
              <p:nvPr/>
            </p:nvGrpSpPr>
            <p:grpSpPr>
              <a:xfrm>
                <a:off x="-337001" y="-88021"/>
                <a:ext cx="1351490" cy="1875696"/>
                <a:chOff x="8541999" y="307079"/>
                <a:chExt cx="1351490" cy="1875696"/>
              </a:xfrm>
            </p:grpSpPr>
            <p:sp>
              <p:nvSpPr>
                <p:cNvPr id="407" name="Google Shape;407;p17"/>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7"/>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7"/>
                <p:cNvSpPr/>
                <p:nvPr/>
              </p:nvSpPr>
              <p:spPr>
                <a:xfrm flipH="1" rot="10800000">
                  <a:off x="857922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7"/>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1" name="Google Shape;411;p17"/>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12" name="Google Shape;412;p17"/>
          <p:cNvSpPr/>
          <p:nvPr/>
        </p:nvSpPr>
        <p:spPr>
          <a:xfrm>
            <a:off x="251400"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413" name="Google Shape;413;p17"/>
          <p:cNvGrpSpPr/>
          <p:nvPr/>
        </p:nvGrpSpPr>
        <p:grpSpPr>
          <a:xfrm>
            <a:off x="682245" y="-712471"/>
            <a:ext cx="6977485" cy="7103225"/>
            <a:chOff x="682245" y="-712471"/>
            <a:chExt cx="6977485" cy="7103225"/>
          </a:xfrm>
        </p:grpSpPr>
        <p:grpSp>
          <p:nvGrpSpPr>
            <p:cNvPr id="414" name="Google Shape;414;p17"/>
            <p:cNvGrpSpPr/>
            <p:nvPr/>
          </p:nvGrpSpPr>
          <p:grpSpPr>
            <a:xfrm>
              <a:off x="682245" y="4604012"/>
              <a:ext cx="2384808" cy="1786742"/>
              <a:chOff x="660690" y="4217553"/>
              <a:chExt cx="2863259" cy="2145206"/>
            </a:xfrm>
          </p:grpSpPr>
          <p:grpSp>
            <p:nvGrpSpPr>
              <p:cNvPr id="415" name="Google Shape;415;p17"/>
              <p:cNvGrpSpPr/>
              <p:nvPr/>
            </p:nvGrpSpPr>
            <p:grpSpPr>
              <a:xfrm flipH="1" rot="10800000">
                <a:off x="660690" y="4217553"/>
                <a:ext cx="2863259" cy="1719831"/>
                <a:chOff x="208913" y="-547625"/>
                <a:chExt cx="2863259" cy="1719831"/>
              </a:xfrm>
            </p:grpSpPr>
            <p:sp>
              <p:nvSpPr>
                <p:cNvPr id="416" name="Google Shape;416;p17"/>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17"/>
                <p:cNvSpPr/>
                <p:nvPr/>
              </p:nvSpPr>
              <p:spPr>
                <a:xfrm>
                  <a:off x="2063250" y="28754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17"/>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17"/>
                <p:cNvSpPr/>
                <p:nvPr/>
              </p:nvSpPr>
              <p:spPr>
                <a:xfrm>
                  <a:off x="2286142" y="2115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0" name="Google Shape;420;p17"/>
              <p:cNvSpPr/>
              <p:nvPr/>
            </p:nvSpPr>
            <p:spPr>
              <a:xfrm flipH="1" rot="10800000">
                <a:off x="1071690" y="4766328"/>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7"/>
              <p:cNvSpPr/>
              <p:nvPr/>
            </p:nvSpPr>
            <p:spPr>
              <a:xfrm flipH="1">
                <a:off x="2315069" y="4340968"/>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2" name="Google Shape;422;p17"/>
            <p:cNvGrpSpPr/>
            <p:nvPr/>
          </p:nvGrpSpPr>
          <p:grpSpPr>
            <a:xfrm>
              <a:off x="5495768" y="-712471"/>
              <a:ext cx="2163962" cy="1251981"/>
              <a:chOff x="5014468" y="-500921"/>
              <a:chExt cx="2163962" cy="1251981"/>
            </a:xfrm>
          </p:grpSpPr>
          <p:grpSp>
            <p:nvGrpSpPr>
              <p:cNvPr id="423" name="Google Shape;423;p17"/>
              <p:cNvGrpSpPr/>
              <p:nvPr/>
            </p:nvGrpSpPr>
            <p:grpSpPr>
              <a:xfrm rot="-5400000">
                <a:off x="5470458" y="-956912"/>
                <a:ext cx="1251981" cy="2163962"/>
                <a:chOff x="8423995" y="-55930"/>
                <a:chExt cx="856407" cy="1480239"/>
              </a:xfrm>
            </p:grpSpPr>
            <p:grpSp>
              <p:nvGrpSpPr>
                <p:cNvPr id="424" name="Google Shape;424;p17"/>
                <p:cNvGrpSpPr/>
                <p:nvPr/>
              </p:nvGrpSpPr>
              <p:grpSpPr>
                <a:xfrm rot="10800000">
                  <a:off x="8423995" y="-55930"/>
                  <a:ext cx="856407" cy="958426"/>
                  <a:chOff x="-232951" y="3989156"/>
                  <a:chExt cx="1051967" cy="1177282"/>
                </a:xfrm>
              </p:grpSpPr>
              <p:sp>
                <p:nvSpPr>
                  <p:cNvPr id="425" name="Google Shape;425;p17"/>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17"/>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7" name="Google Shape;427;p17"/>
                <p:cNvSpPr/>
                <p:nvPr/>
              </p:nvSpPr>
              <p:spPr>
                <a:xfrm flipH="1" rot="-5400000">
                  <a:off x="8381179" y="59067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17"/>
                <p:cNvSpPr/>
                <p:nvPr/>
              </p:nvSpPr>
              <p:spPr>
                <a:xfrm flipH="1" rot="-5400000">
                  <a:off x="8444627" y="76658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9" name="Google Shape;429;p17"/>
              <p:cNvSpPr/>
              <p:nvPr/>
            </p:nvSpPr>
            <p:spPr>
              <a:xfrm flipH="1" rot="10800000">
                <a:off x="5913649" y="-301283"/>
                <a:ext cx="1029241" cy="8913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30" name="Shape 430"/>
        <p:cNvGrpSpPr/>
        <p:nvPr/>
      </p:nvGrpSpPr>
      <p:grpSpPr>
        <a:xfrm>
          <a:off x="0" y="0"/>
          <a:ext cx="0" cy="0"/>
          <a:chOff x="0" y="0"/>
          <a:chExt cx="0" cy="0"/>
        </a:xfrm>
      </p:grpSpPr>
      <p:grpSp>
        <p:nvGrpSpPr>
          <p:cNvPr id="431" name="Google Shape;431;p18"/>
          <p:cNvGrpSpPr/>
          <p:nvPr/>
        </p:nvGrpSpPr>
        <p:grpSpPr>
          <a:xfrm>
            <a:off x="713219" y="-1247231"/>
            <a:ext cx="7398081" cy="6799754"/>
            <a:chOff x="713219" y="-1247231"/>
            <a:chExt cx="7398081" cy="6799754"/>
          </a:xfrm>
        </p:grpSpPr>
        <p:grpSp>
          <p:nvGrpSpPr>
            <p:cNvPr id="432" name="Google Shape;432;p18"/>
            <p:cNvGrpSpPr/>
            <p:nvPr/>
          </p:nvGrpSpPr>
          <p:grpSpPr>
            <a:xfrm rot="10800000">
              <a:off x="713219" y="-1247231"/>
              <a:ext cx="2384808" cy="1786742"/>
              <a:chOff x="660690" y="4217553"/>
              <a:chExt cx="2863259" cy="2145206"/>
            </a:xfrm>
          </p:grpSpPr>
          <p:grpSp>
            <p:nvGrpSpPr>
              <p:cNvPr id="433" name="Google Shape;433;p18"/>
              <p:cNvGrpSpPr/>
              <p:nvPr/>
            </p:nvGrpSpPr>
            <p:grpSpPr>
              <a:xfrm flipH="1" rot="10800000">
                <a:off x="660690" y="4217553"/>
                <a:ext cx="2863259" cy="1719831"/>
                <a:chOff x="208913" y="-547625"/>
                <a:chExt cx="2863259" cy="1719831"/>
              </a:xfrm>
            </p:grpSpPr>
            <p:sp>
              <p:nvSpPr>
                <p:cNvPr id="434" name="Google Shape;434;p18"/>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18"/>
                <p:cNvSpPr/>
                <p:nvPr/>
              </p:nvSpPr>
              <p:spPr>
                <a:xfrm>
                  <a:off x="2063250" y="28754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8"/>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18"/>
                <p:cNvSpPr/>
                <p:nvPr/>
              </p:nvSpPr>
              <p:spPr>
                <a:xfrm>
                  <a:off x="2286142" y="2115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8" name="Google Shape;438;p18"/>
              <p:cNvSpPr/>
              <p:nvPr/>
            </p:nvSpPr>
            <p:spPr>
              <a:xfrm flipH="1" rot="10800000">
                <a:off x="1071690" y="4766328"/>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8"/>
              <p:cNvSpPr/>
              <p:nvPr/>
            </p:nvSpPr>
            <p:spPr>
              <a:xfrm flipH="1">
                <a:off x="2315069" y="4340968"/>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40" name="Google Shape;440;p18"/>
            <p:cNvGrpSpPr/>
            <p:nvPr/>
          </p:nvGrpSpPr>
          <p:grpSpPr>
            <a:xfrm>
              <a:off x="5857837" y="3900364"/>
              <a:ext cx="2253463" cy="1652159"/>
              <a:chOff x="7488091" y="3425700"/>
              <a:chExt cx="1715878" cy="1258021"/>
            </a:xfrm>
          </p:grpSpPr>
          <p:sp>
            <p:nvSpPr>
              <p:cNvPr id="441" name="Google Shape;441;p18"/>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8"/>
              <p:cNvSpPr/>
              <p:nvPr/>
            </p:nvSpPr>
            <p:spPr>
              <a:xfrm rot="10800000">
                <a:off x="7605811" y="409459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65CAA4">
                  <a:alpha val="35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18"/>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18"/>
              <p:cNvSpPr/>
              <p:nvPr/>
            </p:nvSpPr>
            <p:spPr>
              <a:xfrm rot="10800000">
                <a:off x="7488091" y="402576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45" name="Google Shape;445;p18"/>
          <p:cNvSpPr/>
          <p:nvPr/>
        </p:nvSpPr>
        <p:spPr>
          <a:xfrm>
            <a:off x="251400"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446" name="Google Shape;446;p18"/>
          <p:cNvGrpSpPr/>
          <p:nvPr/>
        </p:nvGrpSpPr>
        <p:grpSpPr>
          <a:xfrm>
            <a:off x="-506367" y="694654"/>
            <a:ext cx="10259692" cy="3682246"/>
            <a:chOff x="-506367" y="694654"/>
            <a:chExt cx="10259692" cy="3682246"/>
          </a:xfrm>
        </p:grpSpPr>
        <p:grpSp>
          <p:nvGrpSpPr>
            <p:cNvPr id="447" name="Google Shape;447;p18"/>
            <p:cNvGrpSpPr/>
            <p:nvPr/>
          </p:nvGrpSpPr>
          <p:grpSpPr>
            <a:xfrm rot="5400000">
              <a:off x="-1039141" y="2630763"/>
              <a:ext cx="2278912" cy="1213362"/>
              <a:chOff x="5014468" y="-462303"/>
              <a:chExt cx="2278912" cy="1213362"/>
            </a:xfrm>
          </p:grpSpPr>
          <p:grpSp>
            <p:nvGrpSpPr>
              <p:cNvPr id="448" name="Google Shape;448;p18"/>
              <p:cNvGrpSpPr/>
              <p:nvPr/>
            </p:nvGrpSpPr>
            <p:grpSpPr>
              <a:xfrm rot="-5400000">
                <a:off x="5547243" y="-995077"/>
                <a:ext cx="1213362" cy="2278912"/>
                <a:chOff x="8423995" y="-55930"/>
                <a:chExt cx="829990" cy="1558870"/>
              </a:xfrm>
            </p:grpSpPr>
            <p:grpSp>
              <p:nvGrpSpPr>
                <p:cNvPr id="449" name="Google Shape;449;p18"/>
                <p:cNvGrpSpPr/>
                <p:nvPr/>
              </p:nvGrpSpPr>
              <p:grpSpPr>
                <a:xfrm rot="10800000">
                  <a:off x="8423995" y="-55930"/>
                  <a:ext cx="829990" cy="958426"/>
                  <a:chOff x="-200502" y="3989156"/>
                  <a:chExt cx="1019518" cy="1177282"/>
                </a:xfrm>
              </p:grpSpPr>
              <p:sp>
                <p:nvSpPr>
                  <p:cNvPr id="450" name="Google Shape;450;p18"/>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18"/>
                  <p:cNvSpPr/>
                  <p:nvPr/>
                </p:nvSpPr>
                <p:spPr>
                  <a:xfrm flipH="1" rot="-5400000">
                    <a:off x="-194464"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2" name="Google Shape;452;p18"/>
                <p:cNvSpPr/>
                <p:nvPr/>
              </p:nvSpPr>
              <p:spPr>
                <a:xfrm flipH="1" rot="-5400000">
                  <a:off x="8489993" y="669301"/>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8"/>
                <p:cNvSpPr/>
                <p:nvPr/>
              </p:nvSpPr>
              <p:spPr>
                <a:xfrm flipH="1" rot="-5400000">
                  <a:off x="8553440" y="84521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4" name="Google Shape;454;p18"/>
              <p:cNvSpPr/>
              <p:nvPr/>
            </p:nvSpPr>
            <p:spPr>
              <a:xfrm flipH="1" rot="10800000">
                <a:off x="6028599" y="-460358"/>
                <a:ext cx="1029241" cy="8913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5" name="Google Shape;455;p18"/>
            <p:cNvGrpSpPr/>
            <p:nvPr/>
          </p:nvGrpSpPr>
          <p:grpSpPr>
            <a:xfrm rot="10800000">
              <a:off x="8477349" y="694654"/>
              <a:ext cx="1275977" cy="1875696"/>
              <a:chOff x="-261488" y="-88021"/>
              <a:chExt cx="1275977" cy="1875696"/>
            </a:xfrm>
          </p:grpSpPr>
          <p:grpSp>
            <p:nvGrpSpPr>
              <p:cNvPr id="456" name="Google Shape;456;p18"/>
              <p:cNvGrpSpPr/>
              <p:nvPr/>
            </p:nvGrpSpPr>
            <p:grpSpPr>
              <a:xfrm>
                <a:off x="-261488" y="-88021"/>
                <a:ext cx="1275977" cy="1875696"/>
                <a:chOff x="8617512" y="307079"/>
                <a:chExt cx="1275977" cy="1875696"/>
              </a:xfrm>
            </p:grpSpPr>
            <p:sp>
              <p:nvSpPr>
                <p:cNvPr id="457" name="Google Shape;457;p18"/>
                <p:cNvSpPr/>
                <p:nvPr/>
              </p:nvSpPr>
              <p:spPr>
                <a:xfrm flipH="1" rot="10800000">
                  <a:off x="898914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8"/>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8"/>
                <p:cNvSpPr/>
                <p:nvPr/>
              </p:nvSpPr>
              <p:spPr>
                <a:xfrm flipH="1" rot="10800000">
                  <a:off x="902637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18"/>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1" name="Google Shape;461;p18"/>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3"/>
          <p:cNvGrpSpPr/>
          <p:nvPr/>
        </p:nvGrpSpPr>
        <p:grpSpPr>
          <a:xfrm>
            <a:off x="732540" y="-1359297"/>
            <a:ext cx="7069519" cy="7078898"/>
            <a:chOff x="732540" y="-1359297"/>
            <a:chExt cx="7069519" cy="7078898"/>
          </a:xfrm>
        </p:grpSpPr>
        <p:grpSp>
          <p:nvGrpSpPr>
            <p:cNvPr id="43" name="Google Shape;43;p3"/>
            <p:cNvGrpSpPr/>
            <p:nvPr/>
          </p:nvGrpSpPr>
          <p:grpSpPr>
            <a:xfrm flipH="1" rot="10800000">
              <a:off x="732540" y="3999770"/>
              <a:ext cx="2863259" cy="1719831"/>
              <a:chOff x="775665" y="-590622"/>
              <a:chExt cx="2863259" cy="1719831"/>
            </a:xfrm>
          </p:grpSpPr>
          <p:grpSp>
            <p:nvGrpSpPr>
              <p:cNvPr id="44" name="Google Shape;44;p3"/>
              <p:cNvGrpSpPr/>
              <p:nvPr/>
            </p:nvGrpSpPr>
            <p:grpSpPr>
              <a:xfrm flipH="1">
                <a:off x="775665" y="-590622"/>
                <a:ext cx="2863259" cy="1719831"/>
                <a:chOff x="208913" y="-547625"/>
                <a:chExt cx="2863259" cy="1719831"/>
              </a:xfrm>
            </p:grpSpPr>
            <p:sp>
              <p:nvSpPr>
                <p:cNvPr id="45" name="Google Shape;45;p3"/>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65CAA4">
                    <a:alpha val="35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3"/>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3"/>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3"/>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 name="Google Shape;49;p3"/>
              <p:cNvSpPr/>
              <p:nvPr/>
            </p:nvSpPr>
            <p:spPr>
              <a:xfrm flipH="1">
                <a:off x="956815" y="-235667"/>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 name="Google Shape;50;p3"/>
            <p:cNvGrpSpPr/>
            <p:nvPr/>
          </p:nvGrpSpPr>
          <p:grpSpPr>
            <a:xfrm flipH="1" rot="10800000">
              <a:off x="4915250" y="-1359297"/>
              <a:ext cx="2886809" cy="2499957"/>
              <a:chOff x="4958375" y="3988319"/>
              <a:chExt cx="2886809" cy="2499957"/>
            </a:xfrm>
          </p:grpSpPr>
          <p:sp>
            <p:nvSpPr>
              <p:cNvPr id="51" name="Google Shape;51;p3"/>
              <p:cNvSpPr/>
              <p:nvPr/>
            </p:nvSpPr>
            <p:spPr>
              <a:xfrm flipH="1" rot="10800000">
                <a:off x="5655700" y="3988397"/>
                <a:ext cx="1910440" cy="165442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3"/>
              <p:cNvSpPr/>
              <p:nvPr/>
            </p:nvSpPr>
            <p:spPr>
              <a:xfrm flipH="1" rot="10800000">
                <a:off x="4958375" y="3988319"/>
                <a:ext cx="2886809" cy="249995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3"/>
              <p:cNvSpPr/>
              <p:nvPr/>
            </p:nvSpPr>
            <p:spPr>
              <a:xfrm flipH="1" rot="10800000">
                <a:off x="6025250" y="4691404"/>
                <a:ext cx="1180807" cy="102257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4" name="Google Shape;54;p3"/>
          <p:cNvSpPr/>
          <p:nvPr/>
        </p:nvSpPr>
        <p:spPr>
          <a:xfrm flipH="1" rot="10800000">
            <a:off x="251400" y="238754"/>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5" name="Google Shape;55;p3"/>
          <p:cNvSpPr txBox="1"/>
          <p:nvPr>
            <p:ph type="title"/>
          </p:nvPr>
        </p:nvSpPr>
        <p:spPr>
          <a:xfrm>
            <a:off x="4047175" y="2435275"/>
            <a:ext cx="4383600" cy="1210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6" name="Google Shape;56;p3"/>
          <p:cNvSpPr txBox="1"/>
          <p:nvPr>
            <p:ph hasCustomPrompt="1" idx="2" type="title"/>
          </p:nvPr>
        </p:nvSpPr>
        <p:spPr>
          <a:xfrm>
            <a:off x="4047175" y="1566275"/>
            <a:ext cx="13326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7" name="Google Shape;57;p3"/>
          <p:cNvSpPr/>
          <p:nvPr>
            <p:ph idx="3" type="pic"/>
          </p:nvPr>
        </p:nvSpPr>
        <p:spPr>
          <a:xfrm>
            <a:off x="713225" y="539500"/>
            <a:ext cx="2760600" cy="4064400"/>
          </a:xfrm>
          <a:prstGeom prst="rect">
            <a:avLst/>
          </a:prstGeom>
          <a:noFill/>
          <a:ln>
            <a:noFill/>
          </a:ln>
        </p:spPr>
      </p:sp>
      <p:grpSp>
        <p:nvGrpSpPr>
          <p:cNvPr id="58" name="Google Shape;58;p3"/>
          <p:cNvGrpSpPr/>
          <p:nvPr/>
        </p:nvGrpSpPr>
        <p:grpSpPr>
          <a:xfrm>
            <a:off x="-877278" y="661723"/>
            <a:ext cx="10803154" cy="4160176"/>
            <a:chOff x="-877278" y="661723"/>
            <a:chExt cx="10803154" cy="4160176"/>
          </a:xfrm>
        </p:grpSpPr>
        <p:grpSp>
          <p:nvGrpSpPr>
            <p:cNvPr id="59" name="Google Shape;59;p3"/>
            <p:cNvGrpSpPr/>
            <p:nvPr/>
          </p:nvGrpSpPr>
          <p:grpSpPr>
            <a:xfrm flipH="1" rot="10800000">
              <a:off x="8498874" y="2845615"/>
              <a:ext cx="1427002" cy="1976285"/>
              <a:chOff x="8541999" y="307079"/>
              <a:chExt cx="1427002" cy="1976285"/>
            </a:xfrm>
          </p:grpSpPr>
          <p:sp>
            <p:nvSpPr>
              <p:cNvPr id="60" name="Google Shape;60;p3"/>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3"/>
              <p:cNvSpPr/>
              <p:nvPr/>
            </p:nvSpPr>
            <p:spPr>
              <a:xfrm flipH="1">
                <a:off x="8693024"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3"/>
              <p:cNvSpPr/>
              <p:nvPr/>
            </p:nvSpPr>
            <p:spPr>
              <a:xfrm flipH="1" rot="10800000">
                <a:off x="8579227" y="1431730"/>
                <a:ext cx="983419" cy="85163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3"/>
              <p:cNvSpPr/>
              <p:nvPr/>
            </p:nvSpPr>
            <p:spPr>
              <a:xfrm flipH="1">
                <a:off x="8841064"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 name="Google Shape;64;p3"/>
            <p:cNvGrpSpPr/>
            <p:nvPr/>
          </p:nvGrpSpPr>
          <p:grpSpPr>
            <a:xfrm>
              <a:off x="-877278" y="661723"/>
              <a:ext cx="1543869" cy="1773557"/>
              <a:chOff x="-877278" y="661723"/>
              <a:chExt cx="1543869" cy="1773557"/>
            </a:xfrm>
          </p:grpSpPr>
          <p:grpSp>
            <p:nvGrpSpPr>
              <p:cNvPr id="65" name="Google Shape;65;p3"/>
              <p:cNvGrpSpPr/>
              <p:nvPr/>
            </p:nvGrpSpPr>
            <p:grpSpPr>
              <a:xfrm flipH="1" rot="5400000">
                <a:off x="-992119" y="776571"/>
                <a:ext cx="1773557" cy="1543861"/>
                <a:chOff x="-1258150" y="3079649"/>
                <a:chExt cx="1773557" cy="1543861"/>
              </a:xfrm>
            </p:grpSpPr>
            <p:sp>
              <p:nvSpPr>
                <p:cNvPr id="66" name="Google Shape;66;p3"/>
                <p:cNvSpPr/>
                <p:nvPr/>
              </p:nvSpPr>
              <p:spPr>
                <a:xfrm flipH="1" rot="5400000">
                  <a:off x="-1287199" y="3429096"/>
                  <a:ext cx="433550" cy="37545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 name="Google Shape;67;p3"/>
                <p:cNvGrpSpPr/>
                <p:nvPr/>
              </p:nvGrpSpPr>
              <p:grpSpPr>
                <a:xfrm>
                  <a:off x="-821566" y="3079649"/>
                  <a:ext cx="1336973" cy="1543861"/>
                  <a:chOff x="-821566" y="3079649"/>
                  <a:chExt cx="1336973" cy="1543861"/>
                </a:xfrm>
              </p:grpSpPr>
              <p:sp>
                <p:nvSpPr>
                  <p:cNvPr id="68" name="Google Shape;68;p3"/>
                  <p:cNvSpPr/>
                  <p:nvPr/>
                </p:nvSpPr>
                <p:spPr>
                  <a:xfrm flipH="1" rot="-5400000">
                    <a:off x="-925010" y="3183093"/>
                    <a:ext cx="1543861" cy="13369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3"/>
                  <p:cNvSpPr/>
                  <p:nvPr/>
                </p:nvSpPr>
                <p:spPr>
                  <a:xfrm flipH="1" rot="-5400000">
                    <a:off x="-847432" y="3308243"/>
                    <a:ext cx="1254828" cy="108667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0" name="Google Shape;70;p3"/>
              <p:cNvSpPr/>
              <p:nvPr/>
            </p:nvSpPr>
            <p:spPr>
              <a:xfrm rot="10800000">
                <a:off x="-877278" y="754787"/>
                <a:ext cx="1254828" cy="108667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grpSp>
        <p:nvGrpSpPr>
          <p:cNvPr id="72" name="Google Shape;72;p4"/>
          <p:cNvGrpSpPr/>
          <p:nvPr/>
        </p:nvGrpSpPr>
        <p:grpSpPr>
          <a:xfrm>
            <a:off x="-232951" y="3946903"/>
            <a:ext cx="9690625" cy="1719831"/>
            <a:chOff x="-232951" y="3946903"/>
            <a:chExt cx="9690625" cy="1719831"/>
          </a:xfrm>
        </p:grpSpPr>
        <p:grpSp>
          <p:nvGrpSpPr>
            <p:cNvPr id="73" name="Google Shape;73;p4"/>
            <p:cNvGrpSpPr/>
            <p:nvPr/>
          </p:nvGrpSpPr>
          <p:grpSpPr>
            <a:xfrm>
              <a:off x="-232951" y="3989156"/>
              <a:ext cx="1051967" cy="1177282"/>
              <a:chOff x="-232951" y="3989156"/>
              <a:chExt cx="1051967" cy="1177282"/>
            </a:xfrm>
          </p:grpSpPr>
          <p:sp>
            <p:nvSpPr>
              <p:cNvPr id="74" name="Google Shape;74;p4"/>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4"/>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 name="Google Shape;76;p4"/>
            <p:cNvGrpSpPr/>
            <p:nvPr/>
          </p:nvGrpSpPr>
          <p:grpSpPr>
            <a:xfrm flipH="1" rot="10800000">
              <a:off x="6594415" y="3946903"/>
              <a:ext cx="2863259" cy="1719831"/>
              <a:chOff x="208913" y="-547625"/>
              <a:chExt cx="2863259" cy="1719831"/>
            </a:xfrm>
          </p:grpSpPr>
          <p:sp>
            <p:nvSpPr>
              <p:cNvPr id="77" name="Google Shape;77;p4"/>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1" name="Google Shape;81;p4"/>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82" name="Google Shape;82;p4"/>
          <p:cNvGrpSpPr/>
          <p:nvPr/>
        </p:nvGrpSpPr>
        <p:grpSpPr>
          <a:xfrm>
            <a:off x="-337001" y="-88021"/>
            <a:ext cx="9617402" cy="1875696"/>
            <a:chOff x="-337001" y="-88021"/>
            <a:chExt cx="9617402" cy="1875696"/>
          </a:xfrm>
        </p:grpSpPr>
        <p:grpSp>
          <p:nvGrpSpPr>
            <p:cNvPr id="83" name="Google Shape;83;p4"/>
            <p:cNvGrpSpPr/>
            <p:nvPr/>
          </p:nvGrpSpPr>
          <p:grpSpPr>
            <a:xfrm>
              <a:off x="-337001" y="-88021"/>
              <a:ext cx="1351490" cy="1875696"/>
              <a:chOff x="-337001" y="-88021"/>
              <a:chExt cx="1351490" cy="1875696"/>
            </a:xfrm>
          </p:grpSpPr>
          <p:grpSp>
            <p:nvGrpSpPr>
              <p:cNvPr id="84" name="Google Shape;84;p4"/>
              <p:cNvGrpSpPr/>
              <p:nvPr/>
            </p:nvGrpSpPr>
            <p:grpSpPr>
              <a:xfrm>
                <a:off x="-337001" y="-88021"/>
                <a:ext cx="1351490" cy="1875696"/>
                <a:chOff x="8541999" y="307079"/>
                <a:chExt cx="1351490" cy="1875696"/>
              </a:xfrm>
            </p:grpSpPr>
            <p:sp>
              <p:nvSpPr>
                <p:cNvPr id="85" name="Google Shape;85;p4"/>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4"/>
                <p:cNvSpPr/>
                <p:nvPr/>
              </p:nvSpPr>
              <p:spPr>
                <a:xfrm flipH="1" rot="10800000">
                  <a:off x="857922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4"/>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9" name="Google Shape;89;p4"/>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 name="Google Shape;90;p4"/>
            <p:cNvGrpSpPr/>
            <p:nvPr/>
          </p:nvGrpSpPr>
          <p:grpSpPr>
            <a:xfrm>
              <a:off x="8423995" y="-55930"/>
              <a:ext cx="856407" cy="1480239"/>
              <a:chOff x="8423995" y="-55930"/>
              <a:chExt cx="856407" cy="1480239"/>
            </a:xfrm>
          </p:grpSpPr>
          <p:grpSp>
            <p:nvGrpSpPr>
              <p:cNvPr id="91" name="Google Shape;91;p4"/>
              <p:cNvGrpSpPr/>
              <p:nvPr/>
            </p:nvGrpSpPr>
            <p:grpSpPr>
              <a:xfrm rot="10800000">
                <a:off x="8423995" y="-55930"/>
                <a:ext cx="856407" cy="958426"/>
                <a:chOff x="-232951" y="3989156"/>
                <a:chExt cx="1051967" cy="1177282"/>
              </a:xfrm>
            </p:grpSpPr>
            <p:sp>
              <p:nvSpPr>
                <p:cNvPr id="92" name="Google Shape;92;p4"/>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4"/>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4" name="Google Shape;94;p4"/>
              <p:cNvSpPr/>
              <p:nvPr/>
            </p:nvSpPr>
            <p:spPr>
              <a:xfrm flipH="1" rot="-5400000">
                <a:off x="8381179" y="59067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4"/>
              <p:cNvSpPr/>
              <p:nvPr/>
            </p:nvSpPr>
            <p:spPr>
              <a:xfrm flipH="1" rot="-5400000">
                <a:off x="8444627" y="76658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6" name="Google Shape;9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4"/>
          <p:cNvSpPr txBox="1"/>
          <p:nvPr>
            <p:ph idx="1" type="body"/>
          </p:nvPr>
        </p:nvSpPr>
        <p:spPr>
          <a:xfrm>
            <a:off x="720000" y="1139550"/>
            <a:ext cx="7704000" cy="37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grpSp>
        <p:nvGrpSpPr>
          <p:cNvPr id="99" name="Google Shape;99;p5"/>
          <p:cNvGrpSpPr/>
          <p:nvPr/>
        </p:nvGrpSpPr>
        <p:grpSpPr>
          <a:xfrm flipH="1">
            <a:off x="2054490" y="-229637"/>
            <a:ext cx="4349609" cy="5896371"/>
            <a:chOff x="1020065" y="-229637"/>
            <a:chExt cx="4349609" cy="5896371"/>
          </a:xfrm>
        </p:grpSpPr>
        <p:grpSp>
          <p:nvGrpSpPr>
            <p:cNvPr id="100" name="Google Shape;100;p5"/>
            <p:cNvGrpSpPr/>
            <p:nvPr/>
          </p:nvGrpSpPr>
          <p:grpSpPr>
            <a:xfrm rot="5400000">
              <a:off x="4255049" y="-292294"/>
              <a:ext cx="1051967" cy="1177282"/>
              <a:chOff x="-232951" y="3989156"/>
              <a:chExt cx="1051967" cy="1177282"/>
            </a:xfrm>
          </p:grpSpPr>
          <p:sp>
            <p:nvSpPr>
              <p:cNvPr id="101" name="Google Shape;101;p5"/>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5"/>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3" name="Google Shape;103;p5"/>
            <p:cNvGrpSpPr/>
            <p:nvPr/>
          </p:nvGrpSpPr>
          <p:grpSpPr>
            <a:xfrm rot="10800000">
              <a:off x="1020065" y="3946903"/>
              <a:ext cx="2863259" cy="1719831"/>
              <a:chOff x="208913" y="-547625"/>
              <a:chExt cx="2863259" cy="1719831"/>
            </a:xfrm>
          </p:grpSpPr>
          <p:sp>
            <p:nvSpPr>
              <p:cNvPr id="104" name="Google Shape;104;p5"/>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5"/>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5"/>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5"/>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08" name="Google Shape;108;p5"/>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109" name="Google Shape;109;p5"/>
          <p:cNvGrpSpPr/>
          <p:nvPr/>
        </p:nvGrpSpPr>
        <p:grpSpPr>
          <a:xfrm>
            <a:off x="-186280" y="445029"/>
            <a:ext cx="9969069" cy="4009043"/>
            <a:chOff x="-186280" y="445029"/>
            <a:chExt cx="9969069" cy="4009043"/>
          </a:xfrm>
        </p:grpSpPr>
        <p:grpSp>
          <p:nvGrpSpPr>
            <p:cNvPr id="110" name="Google Shape;110;p5"/>
            <p:cNvGrpSpPr/>
            <p:nvPr/>
          </p:nvGrpSpPr>
          <p:grpSpPr>
            <a:xfrm rot="10800000">
              <a:off x="-186280" y="2973833"/>
              <a:ext cx="856407" cy="1480239"/>
              <a:chOff x="8423995" y="-1751280"/>
              <a:chExt cx="856407" cy="1480239"/>
            </a:xfrm>
          </p:grpSpPr>
          <p:grpSp>
            <p:nvGrpSpPr>
              <p:cNvPr id="111" name="Google Shape;111;p5"/>
              <p:cNvGrpSpPr/>
              <p:nvPr/>
            </p:nvGrpSpPr>
            <p:grpSpPr>
              <a:xfrm rot="10800000">
                <a:off x="8423995" y="-1751280"/>
                <a:ext cx="856407" cy="958426"/>
                <a:chOff x="-232951" y="6071640"/>
                <a:chExt cx="1051967" cy="1177282"/>
              </a:xfrm>
            </p:grpSpPr>
            <p:sp>
              <p:nvSpPr>
                <p:cNvPr id="112" name="Google Shape;112;p5"/>
                <p:cNvSpPr/>
                <p:nvPr/>
              </p:nvSpPr>
              <p:spPr>
                <a:xfrm flipH="1" rot="-5400000">
                  <a:off x="-279384" y="6150522"/>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5"/>
                <p:cNvSpPr/>
                <p:nvPr/>
              </p:nvSpPr>
              <p:spPr>
                <a:xfrm flipH="1" rot="-5400000">
                  <a:off x="-291050" y="6284832"/>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4" name="Google Shape;114;p5"/>
              <p:cNvSpPr/>
              <p:nvPr/>
            </p:nvSpPr>
            <p:spPr>
              <a:xfrm flipH="1" rot="-5400000">
                <a:off x="8381179" y="-110468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5"/>
              <p:cNvSpPr/>
              <p:nvPr/>
            </p:nvSpPr>
            <p:spPr>
              <a:xfrm flipH="1" rot="-5400000">
                <a:off x="8444627" y="-92876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6" name="Google Shape;116;p5"/>
            <p:cNvGrpSpPr/>
            <p:nvPr/>
          </p:nvGrpSpPr>
          <p:grpSpPr>
            <a:xfrm flipH="1" rot="10800000">
              <a:off x="8431299" y="445029"/>
              <a:ext cx="1351490" cy="1875696"/>
              <a:chOff x="-337001" y="1485079"/>
              <a:chExt cx="1351490" cy="1875696"/>
            </a:xfrm>
          </p:grpSpPr>
          <p:grpSp>
            <p:nvGrpSpPr>
              <p:cNvPr id="117" name="Google Shape;117;p5"/>
              <p:cNvGrpSpPr/>
              <p:nvPr/>
            </p:nvGrpSpPr>
            <p:grpSpPr>
              <a:xfrm>
                <a:off x="-337001" y="1485079"/>
                <a:ext cx="1351490" cy="1875696"/>
                <a:chOff x="8541999" y="1880179"/>
                <a:chExt cx="1351490" cy="1875696"/>
              </a:xfrm>
            </p:grpSpPr>
            <p:sp>
              <p:nvSpPr>
                <p:cNvPr id="118" name="Google Shape;118;p5"/>
                <p:cNvSpPr/>
                <p:nvPr/>
              </p:nvSpPr>
              <p:spPr>
                <a:xfrm flipH="1" rot="10800000">
                  <a:off x="8541999" y="30583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5"/>
                <p:cNvSpPr/>
                <p:nvPr/>
              </p:nvSpPr>
              <p:spPr>
                <a:xfrm flipH="1">
                  <a:off x="8617512" y="19533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5"/>
                <p:cNvSpPr/>
                <p:nvPr/>
              </p:nvSpPr>
              <p:spPr>
                <a:xfrm flipH="1" rot="10800000">
                  <a:off x="8579225" y="30049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5"/>
                <p:cNvSpPr/>
                <p:nvPr/>
              </p:nvSpPr>
              <p:spPr>
                <a:xfrm flipH="1">
                  <a:off x="8765551" y="18801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2" name="Google Shape;122;p5"/>
              <p:cNvSpPr/>
              <p:nvPr/>
            </p:nvSpPr>
            <p:spPr>
              <a:xfrm flipH="1">
                <a:off x="-185873" y="18801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3" name="Google Shape;12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5"/>
          <p:cNvSpPr txBox="1"/>
          <p:nvPr>
            <p:ph idx="1" type="subTitle"/>
          </p:nvPr>
        </p:nvSpPr>
        <p:spPr>
          <a:xfrm>
            <a:off x="5056151" y="2574154"/>
            <a:ext cx="27690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5"/>
          <p:cNvSpPr txBox="1"/>
          <p:nvPr>
            <p:ph idx="2" type="subTitle"/>
          </p:nvPr>
        </p:nvSpPr>
        <p:spPr>
          <a:xfrm>
            <a:off x="1318850" y="2574154"/>
            <a:ext cx="27690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5"/>
          <p:cNvSpPr txBox="1"/>
          <p:nvPr>
            <p:ph idx="3" type="subTitle"/>
          </p:nvPr>
        </p:nvSpPr>
        <p:spPr>
          <a:xfrm>
            <a:off x="1318850" y="1771900"/>
            <a:ext cx="2769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pen Sans"/>
              <a:buNone/>
              <a:defRPr b="1" sz="18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2400"/>
              <a:buFont typeface="Open Sans"/>
              <a:buNone/>
              <a:defRPr b="1" sz="2400">
                <a:latin typeface="Open Sans"/>
                <a:ea typeface="Open Sans"/>
                <a:cs typeface="Open Sans"/>
                <a:sym typeface="Open Sans"/>
              </a:defRPr>
            </a:lvl2pPr>
            <a:lvl3pPr lvl="2" rtl="0" algn="ctr">
              <a:lnSpc>
                <a:spcPct val="100000"/>
              </a:lnSpc>
              <a:spcBef>
                <a:spcPts val="0"/>
              </a:spcBef>
              <a:spcAft>
                <a:spcPts val="0"/>
              </a:spcAft>
              <a:buSzPts val="2400"/>
              <a:buFont typeface="Open Sans"/>
              <a:buNone/>
              <a:defRPr b="1" sz="2400">
                <a:latin typeface="Open Sans"/>
                <a:ea typeface="Open Sans"/>
                <a:cs typeface="Open Sans"/>
                <a:sym typeface="Open Sans"/>
              </a:defRPr>
            </a:lvl3pPr>
            <a:lvl4pPr lvl="3" rtl="0" algn="ctr">
              <a:lnSpc>
                <a:spcPct val="100000"/>
              </a:lnSpc>
              <a:spcBef>
                <a:spcPts val="0"/>
              </a:spcBef>
              <a:spcAft>
                <a:spcPts val="0"/>
              </a:spcAft>
              <a:buSzPts val="2400"/>
              <a:buFont typeface="Open Sans"/>
              <a:buNone/>
              <a:defRPr b="1" sz="2400">
                <a:latin typeface="Open Sans"/>
                <a:ea typeface="Open Sans"/>
                <a:cs typeface="Open Sans"/>
                <a:sym typeface="Open Sans"/>
              </a:defRPr>
            </a:lvl4pPr>
            <a:lvl5pPr lvl="4" rtl="0" algn="ctr">
              <a:lnSpc>
                <a:spcPct val="100000"/>
              </a:lnSpc>
              <a:spcBef>
                <a:spcPts val="0"/>
              </a:spcBef>
              <a:spcAft>
                <a:spcPts val="0"/>
              </a:spcAft>
              <a:buSzPts val="2400"/>
              <a:buFont typeface="Open Sans"/>
              <a:buNone/>
              <a:defRPr b="1" sz="2400">
                <a:latin typeface="Open Sans"/>
                <a:ea typeface="Open Sans"/>
                <a:cs typeface="Open Sans"/>
                <a:sym typeface="Open Sans"/>
              </a:defRPr>
            </a:lvl5pPr>
            <a:lvl6pPr lvl="5" rtl="0" algn="ctr">
              <a:lnSpc>
                <a:spcPct val="100000"/>
              </a:lnSpc>
              <a:spcBef>
                <a:spcPts val="0"/>
              </a:spcBef>
              <a:spcAft>
                <a:spcPts val="0"/>
              </a:spcAft>
              <a:buSzPts val="2400"/>
              <a:buFont typeface="Open Sans"/>
              <a:buNone/>
              <a:defRPr b="1" sz="2400">
                <a:latin typeface="Open Sans"/>
                <a:ea typeface="Open Sans"/>
                <a:cs typeface="Open Sans"/>
                <a:sym typeface="Open Sans"/>
              </a:defRPr>
            </a:lvl6pPr>
            <a:lvl7pPr lvl="6" rtl="0" algn="ctr">
              <a:lnSpc>
                <a:spcPct val="100000"/>
              </a:lnSpc>
              <a:spcBef>
                <a:spcPts val="0"/>
              </a:spcBef>
              <a:spcAft>
                <a:spcPts val="0"/>
              </a:spcAft>
              <a:buSzPts val="2400"/>
              <a:buFont typeface="Open Sans"/>
              <a:buNone/>
              <a:defRPr b="1" sz="2400">
                <a:latin typeface="Open Sans"/>
                <a:ea typeface="Open Sans"/>
                <a:cs typeface="Open Sans"/>
                <a:sym typeface="Open Sans"/>
              </a:defRPr>
            </a:lvl7pPr>
            <a:lvl8pPr lvl="7" rtl="0" algn="ctr">
              <a:lnSpc>
                <a:spcPct val="100000"/>
              </a:lnSpc>
              <a:spcBef>
                <a:spcPts val="0"/>
              </a:spcBef>
              <a:spcAft>
                <a:spcPts val="0"/>
              </a:spcAft>
              <a:buSzPts val="2400"/>
              <a:buFont typeface="Open Sans"/>
              <a:buNone/>
              <a:defRPr b="1" sz="2400">
                <a:latin typeface="Open Sans"/>
                <a:ea typeface="Open Sans"/>
                <a:cs typeface="Open Sans"/>
                <a:sym typeface="Open Sans"/>
              </a:defRPr>
            </a:lvl8pPr>
            <a:lvl9pPr lvl="8" rtl="0" algn="ctr">
              <a:lnSpc>
                <a:spcPct val="100000"/>
              </a:lnSpc>
              <a:spcBef>
                <a:spcPts val="0"/>
              </a:spcBef>
              <a:spcAft>
                <a:spcPts val="0"/>
              </a:spcAft>
              <a:buSzPts val="2400"/>
              <a:buFont typeface="Open Sans"/>
              <a:buNone/>
              <a:defRPr b="1" sz="2400">
                <a:latin typeface="Open Sans"/>
                <a:ea typeface="Open Sans"/>
                <a:cs typeface="Open Sans"/>
                <a:sym typeface="Open Sans"/>
              </a:defRPr>
            </a:lvl9pPr>
          </a:lstStyle>
          <a:p/>
        </p:txBody>
      </p:sp>
      <p:sp>
        <p:nvSpPr>
          <p:cNvPr id="127" name="Google Shape;127;p5"/>
          <p:cNvSpPr txBox="1"/>
          <p:nvPr>
            <p:ph idx="4" type="subTitle"/>
          </p:nvPr>
        </p:nvSpPr>
        <p:spPr>
          <a:xfrm>
            <a:off x="5056153" y="1771900"/>
            <a:ext cx="2769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Open Sans"/>
              <a:buNone/>
              <a:defRPr b="1" sz="1800">
                <a:solidFill>
                  <a:schemeClr val="dk1"/>
                </a:solidFill>
                <a:latin typeface="Open Sans"/>
                <a:ea typeface="Open Sans"/>
                <a:cs typeface="Open Sans"/>
                <a:sym typeface="Open Sans"/>
              </a:defRPr>
            </a:lvl1pPr>
            <a:lvl2pPr lvl="1" rtl="0" algn="ctr">
              <a:lnSpc>
                <a:spcPct val="100000"/>
              </a:lnSpc>
              <a:spcBef>
                <a:spcPts val="0"/>
              </a:spcBef>
              <a:spcAft>
                <a:spcPts val="0"/>
              </a:spcAft>
              <a:buSzPts val="2400"/>
              <a:buFont typeface="Open Sans"/>
              <a:buNone/>
              <a:defRPr b="1" sz="2400">
                <a:latin typeface="Open Sans"/>
                <a:ea typeface="Open Sans"/>
                <a:cs typeface="Open Sans"/>
                <a:sym typeface="Open Sans"/>
              </a:defRPr>
            </a:lvl2pPr>
            <a:lvl3pPr lvl="2" rtl="0" algn="ctr">
              <a:lnSpc>
                <a:spcPct val="100000"/>
              </a:lnSpc>
              <a:spcBef>
                <a:spcPts val="0"/>
              </a:spcBef>
              <a:spcAft>
                <a:spcPts val="0"/>
              </a:spcAft>
              <a:buSzPts val="2400"/>
              <a:buFont typeface="Open Sans"/>
              <a:buNone/>
              <a:defRPr b="1" sz="2400">
                <a:latin typeface="Open Sans"/>
                <a:ea typeface="Open Sans"/>
                <a:cs typeface="Open Sans"/>
                <a:sym typeface="Open Sans"/>
              </a:defRPr>
            </a:lvl3pPr>
            <a:lvl4pPr lvl="3" rtl="0" algn="ctr">
              <a:lnSpc>
                <a:spcPct val="100000"/>
              </a:lnSpc>
              <a:spcBef>
                <a:spcPts val="0"/>
              </a:spcBef>
              <a:spcAft>
                <a:spcPts val="0"/>
              </a:spcAft>
              <a:buSzPts val="2400"/>
              <a:buFont typeface="Open Sans"/>
              <a:buNone/>
              <a:defRPr b="1" sz="2400">
                <a:latin typeface="Open Sans"/>
                <a:ea typeface="Open Sans"/>
                <a:cs typeface="Open Sans"/>
                <a:sym typeface="Open Sans"/>
              </a:defRPr>
            </a:lvl4pPr>
            <a:lvl5pPr lvl="4" rtl="0" algn="ctr">
              <a:lnSpc>
                <a:spcPct val="100000"/>
              </a:lnSpc>
              <a:spcBef>
                <a:spcPts val="0"/>
              </a:spcBef>
              <a:spcAft>
                <a:spcPts val="0"/>
              </a:spcAft>
              <a:buSzPts val="2400"/>
              <a:buFont typeface="Open Sans"/>
              <a:buNone/>
              <a:defRPr b="1" sz="2400">
                <a:latin typeface="Open Sans"/>
                <a:ea typeface="Open Sans"/>
                <a:cs typeface="Open Sans"/>
                <a:sym typeface="Open Sans"/>
              </a:defRPr>
            </a:lvl5pPr>
            <a:lvl6pPr lvl="5" rtl="0" algn="ctr">
              <a:lnSpc>
                <a:spcPct val="100000"/>
              </a:lnSpc>
              <a:spcBef>
                <a:spcPts val="0"/>
              </a:spcBef>
              <a:spcAft>
                <a:spcPts val="0"/>
              </a:spcAft>
              <a:buSzPts val="2400"/>
              <a:buFont typeface="Open Sans"/>
              <a:buNone/>
              <a:defRPr b="1" sz="2400">
                <a:latin typeface="Open Sans"/>
                <a:ea typeface="Open Sans"/>
                <a:cs typeface="Open Sans"/>
                <a:sym typeface="Open Sans"/>
              </a:defRPr>
            </a:lvl6pPr>
            <a:lvl7pPr lvl="6" rtl="0" algn="ctr">
              <a:lnSpc>
                <a:spcPct val="100000"/>
              </a:lnSpc>
              <a:spcBef>
                <a:spcPts val="0"/>
              </a:spcBef>
              <a:spcAft>
                <a:spcPts val="0"/>
              </a:spcAft>
              <a:buSzPts val="2400"/>
              <a:buFont typeface="Open Sans"/>
              <a:buNone/>
              <a:defRPr b="1" sz="2400">
                <a:latin typeface="Open Sans"/>
                <a:ea typeface="Open Sans"/>
                <a:cs typeface="Open Sans"/>
                <a:sym typeface="Open Sans"/>
              </a:defRPr>
            </a:lvl7pPr>
            <a:lvl8pPr lvl="7" rtl="0" algn="ctr">
              <a:lnSpc>
                <a:spcPct val="100000"/>
              </a:lnSpc>
              <a:spcBef>
                <a:spcPts val="0"/>
              </a:spcBef>
              <a:spcAft>
                <a:spcPts val="0"/>
              </a:spcAft>
              <a:buSzPts val="2400"/>
              <a:buFont typeface="Open Sans"/>
              <a:buNone/>
              <a:defRPr b="1" sz="2400">
                <a:latin typeface="Open Sans"/>
                <a:ea typeface="Open Sans"/>
                <a:cs typeface="Open Sans"/>
                <a:sym typeface="Open Sans"/>
              </a:defRPr>
            </a:lvl8pPr>
            <a:lvl9pPr lvl="8" rtl="0" algn="ctr">
              <a:lnSpc>
                <a:spcPct val="100000"/>
              </a:lnSpc>
              <a:spcBef>
                <a:spcPts val="0"/>
              </a:spcBef>
              <a:spcAft>
                <a:spcPts val="0"/>
              </a:spcAft>
              <a:buSzPts val="2400"/>
              <a:buFont typeface="Open Sans"/>
              <a:buNone/>
              <a:defRPr b="1" sz="2400">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grpSp>
        <p:nvGrpSpPr>
          <p:cNvPr id="129" name="Google Shape;129;p6"/>
          <p:cNvGrpSpPr/>
          <p:nvPr/>
        </p:nvGrpSpPr>
        <p:grpSpPr>
          <a:xfrm>
            <a:off x="775665" y="-590622"/>
            <a:ext cx="7069519" cy="7078898"/>
            <a:chOff x="775665" y="-590622"/>
            <a:chExt cx="7069519" cy="7078898"/>
          </a:xfrm>
        </p:grpSpPr>
        <p:grpSp>
          <p:nvGrpSpPr>
            <p:cNvPr id="130" name="Google Shape;130;p6"/>
            <p:cNvGrpSpPr/>
            <p:nvPr/>
          </p:nvGrpSpPr>
          <p:grpSpPr>
            <a:xfrm>
              <a:off x="775665" y="-590622"/>
              <a:ext cx="2863259" cy="1719831"/>
              <a:chOff x="775665" y="-590622"/>
              <a:chExt cx="2863259" cy="1719831"/>
            </a:xfrm>
          </p:grpSpPr>
          <p:grpSp>
            <p:nvGrpSpPr>
              <p:cNvPr id="131" name="Google Shape;131;p6"/>
              <p:cNvGrpSpPr/>
              <p:nvPr/>
            </p:nvGrpSpPr>
            <p:grpSpPr>
              <a:xfrm flipH="1">
                <a:off x="775665" y="-590622"/>
                <a:ext cx="2863259" cy="1719831"/>
                <a:chOff x="208913" y="-547625"/>
                <a:chExt cx="2863259" cy="1719831"/>
              </a:xfrm>
            </p:grpSpPr>
            <p:sp>
              <p:nvSpPr>
                <p:cNvPr id="132" name="Google Shape;132;p6"/>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65CAA4">
                    <a:alpha val="35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6"/>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6"/>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6" name="Google Shape;136;p6"/>
              <p:cNvSpPr/>
              <p:nvPr/>
            </p:nvSpPr>
            <p:spPr>
              <a:xfrm flipH="1">
                <a:off x="956815" y="-235667"/>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7" name="Google Shape;137;p6"/>
            <p:cNvGrpSpPr/>
            <p:nvPr/>
          </p:nvGrpSpPr>
          <p:grpSpPr>
            <a:xfrm>
              <a:off x="4958375" y="3988319"/>
              <a:ext cx="2886809" cy="2499957"/>
              <a:chOff x="4958375" y="3988319"/>
              <a:chExt cx="2886809" cy="2499957"/>
            </a:xfrm>
          </p:grpSpPr>
          <p:sp>
            <p:nvSpPr>
              <p:cNvPr id="138" name="Google Shape;138;p6"/>
              <p:cNvSpPr/>
              <p:nvPr/>
            </p:nvSpPr>
            <p:spPr>
              <a:xfrm flipH="1" rot="10800000">
                <a:off x="5655700" y="3988397"/>
                <a:ext cx="1910440" cy="165442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6"/>
              <p:cNvSpPr/>
              <p:nvPr/>
            </p:nvSpPr>
            <p:spPr>
              <a:xfrm flipH="1" rot="10800000">
                <a:off x="4958375" y="3988319"/>
                <a:ext cx="2886809" cy="249995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6"/>
              <p:cNvSpPr/>
              <p:nvPr/>
            </p:nvSpPr>
            <p:spPr>
              <a:xfrm flipH="1" rot="10800000">
                <a:off x="6025250" y="4691404"/>
                <a:ext cx="1180807" cy="102257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41" name="Google Shape;141;p6"/>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142" name="Google Shape;142;p6"/>
          <p:cNvGrpSpPr/>
          <p:nvPr/>
        </p:nvGrpSpPr>
        <p:grpSpPr>
          <a:xfrm>
            <a:off x="-821566" y="307079"/>
            <a:ext cx="10790567" cy="4316431"/>
            <a:chOff x="-821566" y="307079"/>
            <a:chExt cx="10790567" cy="4316431"/>
          </a:xfrm>
        </p:grpSpPr>
        <p:grpSp>
          <p:nvGrpSpPr>
            <p:cNvPr id="143" name="Google Shape;143;p6"/>
            <p:cNvGrpSpPr/>
            <p:nvPr/>
          </p:nvGrpSpPr>
          <p:grpSpPr>
            <a:xfrm>
              <a:off x="8541999" y="307079"/>
              <a:ext cx="1427002" cy="1976285"/>
              <a:chOff x="8541999" y="307079"/>
              <a:chExt cx="1427002" cy="1976285"/>
            </a:xfrm>
          </p:grpSpPr>
          <p:sp>
            <p:nvSpPr>
              <p:cNvPr id="144" name="Google Shape;144;p6"/>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6"/>
              <p:cNvSpPr/>
              <p:nvPr/>
            </p:nvSpPr>
            <p:spPr>
              <a:xfrm flipH="1">
                <a:off x="8693024"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6"/>
              <p:cNvSpPr/>
              <p:nvPr/>
            </p:nvSpPr>
            <p:spPr>
              <a:xfrm flipH="1" rot="10800000">
                <a:off x="8579227" y="1431730"/>
                <a:ext cx="983419" cy="85163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6"/>
              <p:cNvSpPr/>
              <p:nvPr/>
            </p:nvSpPr>
            <p:spPr>
              <a:xfrm flipH="1">
                <a:off x="8841064"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8" name="Google Shape;148;p6"/>
            <p:cNvGrpSpPr/>
            <p:nvPr/>
          </p:nvGrpSpPr>
          <p:grpSpPr>
            <a:xfrm>
              <a:off x="-821566" y="2974027"/>
              <a:ext cx="1336973" cy="1649483"/>
              <a:chOff x="-821566" y="2974027"/>
              <a:chExt cx="1336973" cy="1649483"/>
            </a:xfrm>
          </p:grpSpPr>
          <p:sp>
            <p:nvSpPr>
              <p:cNvPr id="149" name="Google Shape;149;p6"/>
              <p:cNvSpPr/>
              <p:nvPr/>
            </p:nvSpPr>
            <p:spPr>
              <a:xfrm flipH="1" rot="5400000">
                <a:off x="-153074" y="4154646"/>
                <a:ext cx="433550" cy="37545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0" name="Google Shape;150;p6"/>
              <p:cNvGrpSpPr/>
              <p:nvPr/>
            </p:nvGrpSpPr>
            <p:grpSpPr>
              <a:xfrm>
                <a:off x="-821566" y="2974027"/>
                <a:ext cx="1336973" cy="1649483"/>
                <a:chOff x="-821566" y="2974027"/>
                <a:chExt cx="1336973" cy="1649483"/>
              </a:xfrm>
            </p:grpSpPr>
            <p:sp>
              <p:nvSpPr>
                <p:cNvPr id="151" name="Google Shape;151;p6"/>
                <p:cNvSpPr/>
                <p:nvPr/>
              </p:nvSpPr>
              <p:spPr>
                <a:xfrm flipH="1" rot="-5400000">
                  <a:off x="-925010" y="3183093"/>
                  <a:ext cx="1543861" cy="13369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6"/>
                <p:cNvSpPr/>
                <p:nvPr/>
              </p:nvSpPr>
              <p:spPr>
                <a:xfrm flipH="1" rot="-5400000">
                  <a:off x="-847432" y="3058105"/>
                  <a:ext cx="1254828" cy="108667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6"/>
                <p:cNvSpPr/>
                <p:nvPr/>
              </p:nvSpPr>
              <p:spPr>
                <a:xfrm flipH="1" rot="-5400000">
                  <a:off x="-847432" y="3308243"/>
                  <a:ext cx="1254828" cy="108667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54" name="Google Shape;1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5" name="Shape 155"/>
        <p:cNvGrpSpPr/>
        <p:nvPr/>
      </p:nvGrpSpPr>
      <p:grpSpPr>
        <a:xfrm>
          <a:off x="0" y="0"/>
          <a:ext cx="0" cy="0"/>
          <a:chOff x="0" y="0"/>
          <a:chExt cx="0" cy="0"/>
        </a:xfrm>
      </p:grpSpPr>
      <p:grpSp>
        <p:nvGrpSpPr>
          <p:cNvPr id="156" name="Google Shape;156;p7"/>
          <p:cNvGrpSpPr/>
          <p:nvPr/>
        </p:nvGrpSpPr>
        <p:grpSpPr>
          <a:xfrm>
            <a:off x="732540" y="-1359297"/>
            <a:ext cx="7069519" cy="7078898"/>
            <a:chOff x="732540" y="-1359297"/>
            <a:chExt cx="7069519" cy="7078898"/>
          </a:xfrm>
        </p:grpSpPr>
        <p:grpSp>
          <p:nvGrpSpPr>
            <p:cNvPr id="157" name="Google Shape;157;p7"/>
            <p:cNvGrpSpPr/>
            <p:nvPr/>
          </p:nvGrpSpPr>
          <p:grpSpPr>
            <a:xfrm flipH="1" rot="10800000">
              <a:off x="732540" y="3999770"/>
              <a:ext cx="2863259" cy="1719831"/>
              <a:chOff x="775665" y="-590622"/>
              <a:chExt cx="2863259" cy="1719831"/>
            </a:xfrm>
          </p:grpSpPr>
          <p:grpSp>
            <p:nvGrpSpPr>
              <p:cNvPr id="158" name="Google Shape;158;p7"/>
              <p:cNvGrpSpPr/>
              <p:nvPr/>
            </p:nvGrpSpPr>
            <p:grpSpPr>
              <a:xfrm flipH="1">
                <a:off x="775665" y="-590622"/>
                <a:ext cx="2863259" cy="1719831"/>
                <a:chOff x="208913" y="-547625"/>
                <a:chExt cx="2863259" cy="1719831"/>
              </a:xfrm>
            </p:grpSpPr>
            <p:sp>
              <p:nvSpPr>
                <p:cNvPr id="159" name="Google Shape;159;p7"/>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65CAA4">
                    <a:alpha val="35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7"/>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7"/>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7"/>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63" name="Google Shape;163;p7"/>
              <p:cNvSpPr/>
              <p:nvPr/>
            </p:nvSpPr>
            <p:spPr>
              <a:xfrm flipH="1">
                <a:off x="956815" y="-235667"/>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64" name="Google Shape;164;p7"/>
            <p:cNvGrpSpPr/>
            <p:nvPr/>
          </p:nvGrpSpPr>
          <p:grpSpPr>
            <a:xfrm flipH="1" rot="10800000">
              <a:off x="4915250" y="-1359297"/>
              <a:ext cx="2886809" cy="2499957"/>
              <a:chOff x="4958375" y="3988319"/>
              <a:chExt cx="2886809" cy="2499957"/>
            </a:xfrm>
          </p:grpSpPr>
          <p:sp>
            <p:nvSpPr>
              <p:cNvPr id="165" name="Google Shape;165;p7"/>
              <p:cNvSpPr/>
              <p:nvPr/>
            </p:nvSpPr>
            <p:spPr>
              <a:xfrm flipH="1" rot="10800000">
                <a:off x="5655700" y="3988397"/>
                <a:ext cx="1910440" cy="165442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7"/>
              <p:cNvSpPr/>
              <p:nvPr/>
            </p:nvSpPr>
            <p:spPr>
              <a:xfrm flipH="1" rot="10800000">
                <a:off x="4958375" y="3988319"/>
                <a:ext cx="2886809" cy="249995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7"/>
              <p:cNvSpPr/>
              <p:nvPr/>
            </p:nvSpPr>
            <p:spPr>
              <a:xfrm flipH="1" rot="10800000">
                <a:off x="6025250" y="4691404"/>
                <a:ext cx="1180807" cy="102257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68" name="Google Shape;168;p7"/>
          <p:cNvSpPr/>
          <p:nvPr/>
        </p:nvSpPr>
        <p:spPr>
          <a:xfrm flipH="1" rot="10800000">
            <a:off x="251400" y="238754"/>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169" name="Google Shape;169;p7"/>
          <p:cNvGrpSpPr/>
          <p:nvPr/>
        </p:nvGrpSpPr>
        <p:grpSpPr>
          <a:xfrm>
            <a:off x="-721016" y="505468"/>
            <a:ext cx="10646892" cy="4316431"/>
            <a:chOff x="-721016" y="505468"/>
            <a:chExt cx="10646892" cy="4316431"/>
          </a:xfrm>
        </p:grpSpPr>
        <p:grpSp>
          <p:nvGrpSpPr>
            <p:cNvPr id="170" name="Google Shape;170;p7"/>
            <p:cNvGrpSpPr/>
            <p:nvPr/>
          </p:nvGrpSpPr>
          <p:grpSpPr>
            <a:xfrm flipH="1" rot="10800000">
              <a:off x="8498874" y="2845615"/>
              <a:ext cx="1427002" cy="1976285"/>
              <a:chOff x="8541999" y="307079"/>
              <a:chExt cx="1427002" cy="1976285"/>
            </a:xfrm>
          </p:grpSpPr>
          <p:sp>
            <p:nvSpPr>
              <p:cNvPr id="171" name="Google Shape;171;p7"/>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7"/>
              <p:cNvSpPr/>
              <p:nvPr/>
            </p:nvSpPr>
            <p:spPr>
              <a:xfrm flipH="1">
                <a:off x="8693024"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7"/>
              <p:cNvSpPr/>
              <p:nvPr/>
            </p:nvSpPr>
            <p:spPr>
              <a:xfrm flipH="1" rot="10800000">
                <a:off x="8579227" y="1431730"/>
                <a:ext cx="983419" cy="85163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7"/>
              <p:cNvSpPr/>
              <p:nvPr/>
            </p:nvSpPr>
            <p:spPr>
              <a:xfrm flipH="1">
                <a:off x="8841064"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5" name="Google Shape;175;p7"/>
            <p:cNvGrpSpPr/>
            <p:nvPr/>
          </p:nvGrpSpPr>
          <p:grpSpPr>
            <a:xfrm flipH="1" rot="10800000">
              <a:off x="-721016" y="505468"/>
              <a:ext cx="1336973" cy="1649483"/>
              <a:chOff x="-821566" y="2974027"/>
              <a:chExt cx="1336973" cy="1649483"/>
            </a:xfrm>
          </p:grpSpPr>
          <p:sp>
            <p:nvSpPr>
              <p:cNvPr id="176" name="Google Shape;176;p7"/>
              <p:cNvSpPr/>
              <p:nvPr/>
            </p:nvSpPr>
            <p:spPr>
              <a:xfrm flipH="1" rot="5400000">
                <a:off x="-153074" y="4154646"/>
                <a:ext cx="433550" cy="37545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7" name="Google Shape;177;p7"/>
              <p:cNvGrpSpPr/>
              <p:nvPr/>
            </p:nvGrpSpPr>
            <p:grpSpPr>
              <a:xfrm>
                <a:off x="-821566" y="2974027"/>
                <a:ext cx="1336973" cy="1649483"/>
                <a:chOff x="-821566" y="2974027"/>
                <a:chExt cx="1336973" cy="1649483"/>
              </a:xfrm>
            </p:grpSpPr>
            <p:sp>
              <p:nvSpPr>
                <p:cNvPr id="178" name="Google Shape;178;p7"/>
                <p:cNvSpPr/>
                <p:nvPr/>
              </p:nvSpPr>
              <p:spPr>
                <a:xfrm flipH="1" rot="-5400000">
                  <a:off x="-925010" y="3183093"/>
                  <a:ext cx="1543861" cy="13369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7"/>
                <p:cNvSpPr/>
                <p:nvPr/>
              </p:nvSpPr>
              <p:spPr>
                <a:xfrm flipH="1" rot="-5400000">
                  <a:off x="-847432" y="3058105"/>
                  <a:ext cx="1254828" cy="108667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7"/>
                <p:cNvSpPr/>
                <p:nvPr/>
              </p:nvSpPr>
              <p:spPr>
                <a:xfrm flipH="1" rot="-5400000">
                  <a:off x="-847432" y="3308243"/>
                  <a:ext cx="1254828" cy="108667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81" name="Google Shape;181;p7"/>
          <p:cNvSpPr txBox="1"/>
          <p:nvPr>
            <p:ph idx="1" type="subTitle"/>
          </p:nvPr>
        </p:nvSpPr>
        <p:spPr>
          <a:xfrm>
            <a:off x="811975" y="2001200"/>
            <a:ext cx="4294800" cy="2295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82" name="Google Shape;182;p7"/>
          <p:cNvSpPr txBox="1"/>
          <p:nvPr>
            <p:ph type="title"/>
          </p:nvPr>
        </p:nvSpPr>
        <p:spPr>
          <a:xfrm>
            <a:off x="811975" y="1017225"/>
            <a:ext cx="42948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7"/>
          <p:cNvSpPr/>
          <p:nvPr>
            <p:ph idx="2" type="pic"/>
          </p:nvPr>
        </p:nvSpPr>
        <p:spPr>
          <a:xfrm>
            <a:off x="5643775" y="539500"/>
            <a:ext cx="2787000" cy="40644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grpSp>
        <p:nvGrpSpPr>
          <p:cNvPr id="185" name="Google Shape;185;p8"/>
          <p:cNvGrpSpPr/>
          <p:nvPr/>
        </p:nvGrpSpPr>
        <p:grpSpPr>
          <a:xfrm>
            <a:off x="660690" y="-500921"/>
            <a:ext cx="6517739" cy="6748730"/>
            <a:chOff x="660690" y="-500921"/>
            <a:chExt cx="6517739" cy="6748730"/>
          </a:xfrm>
        </p:grpSpPr>
        <p:grpSp>
          <p:nvGrpSpPr>
            <p:cNvPr id="186" name="Google Shape;186;p8"/>
            <p:cNvGrpSpPr/>
            <p:nvPr/>
          </p:nvGrpSpPr>
          <p:grpSpPr>
            <a:xfrm>
              <a:off x="5014468" y="-500921"/>
              <a:ext cx="2163962" cy="1348267"/>
              <a:chOff x="5014468" y="-500921"/>
              <a:chExt cx="2163962" cy="1348267"/>
            </a:xfrm>
          </p:grpSpPr>
          <p:grpSp>
            <p:nvGrpSpPr>
              <p:cNvPr id="187" name="Google Shape;187;p8"/>
              <p:cNvGrpSpPr/>
              <p:nvPr/>
            </p:nvGrpSpPr>
            <p:grpSpPr>
              <a:xfrm rot="-5400000">
                <a:off x="5470458" y="-956912"/>
                <a:ext cx="1251981" cy="2163962"/>
                <a:chOff x="8423995" y="-55930"/>
                <a:chExt cx="856407" cy="1480239"/>
              </a:xfrm>
            </p:grpSpPr>
            <p:grpSp>
              <p:nvGrpSpPr>
                <p:cNvPr id="188" name="Google Shape;188;p8"/>
                <p:cNvGrpSpPr/>
                <p:nvPr/>
              </p:nvGrpSpPr>
              <p:grpSpPr>
                <a:xfrm rot="10800000">
                  <a:off x="8423995" y="-55930"/>
                  <a:ext cx="856407" cy="958426"/>
                  <a:chOff x="-232951" y="3989156"/>
                  <a:chExt cx="1051967" cy="1177282"/>
                </a:xfrm>
              </p:grpSpPr>
              <p:sp>
                <p:nvSpPr>
                  <p:cNvPr id="189" name="Google Shape;189;p8"/>
                  <p:cNvSpPr/>
                  <p:nvPr/>
                </p:nvSpPr>
                <p:spPr>
                  <a:xfrm flipH="1" rot="-5400000">
                    <a:off x="-279384" y="4068038"/>
                    <a:ext cx="1177282" cy="101951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8"/>
                  <p:cNvSpPr/>
                  <p:nvPr/>
                </p:nvSpPr>
                <p:spPr>
                  <a:xfrm flipH="1" rot="-5400000">
                    <a:off x="-291050" y="4202348"/>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1" name="Google Shape;191;p8"/>
                <p:cNvSpPr/>
                <p:nvPr/>
              </p:nvSpPr>
              <p:spPr>
                <a:xfrm flipH="1" rot="-5400000">
                  <a:off x="8381179" y="590670"/>
                  <a:ext cx="740207" cy="6410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8"/>
                <p:cNvSpPr/>
                <p:nvPr/>
              </p:nvSpPr>
              <p:spPr>
                <a:xfrm flipH="1" rot="-5400000">
                  <a:off x="8444627" y="766585"/>
                  <a:ext cx="704960" cy="61049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3" name="Google Shape;193;p8"/>
              <p:cNvSpPr/>
              <p:nvPr/>
            </p:nvSpPr>
            <p:spPr>
              <a:xfrm flipH="1" rot="10800000">
                <a:off x="5905149" y="-43970"/>
                <a:ext cx="1029241" cy="89131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4" name="Google Shape;194;p8"/>
            <p:cNvGrpSpPr/>
            <p:nvPr/>
          </p:nvGrpSpPr>
          <p:grpSpPr>
            <a:xfrm>
              <a:off x="660690" y="4102603"/>
              <a:ext cx="2863259" cy="2145206"/>
              <a:chOff x="660690" y="4217553"/>
              <a:chExt cx="2863259" cy="2145206"/>
            </a:xfrm>
          </p:grpSpPr>
          <p:grpSp>
            <p:nvGrpSpPr>
              <p:cNvPr id="195" name="Google Shape;195;p8"/>
              <p:cNvGrpSpPr/>
              <p:nvPr/>
            </p:nvGrpSpPr>
            <p:grpSpPr>
              <a:xfrm flipH="1" rot="10800000">
                <a:off x="660690" y="4217553"/>
                <a:ext cx="2863259" cy="1719831"/>
                <a:chOff x="208913" y="-547625"/>
                <a:chExt cx="2863259" cy="1719831"/>
              </a:xfrm>
            </p:grpSpPr>
            <p:sp>
              <p:nvSpPr>
                <p:cNvPr id="196" name="Google Shape;196;p8"/>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65CAA4">
                    <a:alpha val="35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8"/>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8"/>
                <p:cNvSpPr/>
                <p:nvPr/>
              </p:nvSpPr>
              <p:spPr>
                <a:xfrm>
                  <a:off x="208913"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8"/>
                <p:cNvSpPr/>
                <p:nvPr/>
              </p:nvSpPr>
              <p:spPr>
                <a:xfrm>
                  <a:off x="2286142" y="-133795"/>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0" name="Google Shape;200;p8"/>
              <p:cNvSpPr/>
              <p:nvPr/>
            </p:nvSpPr>
            <p:spPr>
              <a:xfrm flipH="1" rot="10800000">
                <a:off x="1071690" y="4766328"/>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8"/>
              <p:cNvSpPr/>
              <p:nvPr/>
            </p:nvSpPr>
            <p:spPr>
              <a:xfrm flipH="1">
                <a:off x="2315069" y="4686357"/>
                <a:ext cx="786030" cy="680696"/>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02" name="Google Shape;202;p8"/>
          <p:cNvSpPr/>
          <p:nvPr/>
        </p:nvSpPr>
        <p:spPr>
          <a:xfrm>
            <a:off x="251375" y="238800"/>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203" name="Google Shape;203;p8"/>
          <p:cNvGrpSpPr/>
          <p:nvPr/>
        </p:nvGrpSpPr>
        <p:grpSpPr>
          <a:xfrm>
            <a:off x="-584207" y="1435458"/>
            <a:ext cx="10405870" cy="2370493"/>
            <a:chOff x="-584207" y="1435458"/>
            <a:chExt cx="10405870" cy="2370493"/>
          </a:xfrm>
        </p:grpSpPr>
        <p:grpSp>
          <p:nvGrpSpPr>
            <p:cNvPr id="204" name="Google Shape;204;p8"/>
            <p:cNvGrpSpPr/>
            <p:nvPr/>
          </p:nvGrpSpPr>
          <p:grpSpPr>
            <a:xfrm rot="-5400000">
              <a:off x="-813135" y="1664386"/>
              <a:ext cx="1715878" cy="1258021"/>
              <a:chOff x="7488091" y="3425700"/>
              <a:chExt cx="1715878" cy="1258021"/>
            </a:xfrm>
          </p:grpSpPr>
          <p:sp>
            <p:nvSpPr>
              <p:cNvPr id="205" name="Google Shape;205;p8"/>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8"/>
              <p:cNvSpPr/>
              <p:nvPr/>
            </p:nvSpPr>
            <p:spPr>
              <a:xfrm rot="10800000">
                <a:off x="7605811" y="409459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8"/>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8"/>
              <p:cNvSpPr/>
              <p:nvPr/>
            </p:nvSpPr>
            <p:spPr>
              <a:xfrm rot="10800000">
                <a:off x="7488091" y="402576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8"/>
              <p:cNvSpPr/>
              <p:nvPr/>
            </p:nvSpPr>
            <p:spPr>
              <a:xfrm>
                <a:off x="7794048" y="3773941"/>
                <a:ext cx="764881" cy="6623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0" name="Google Shape;210;p8"/>
            <p:cNvGrpSpPr/>
            <p:nvPr/>
          </p:nvGrpSpPr>
          <p:grpSpPr>
            <a:xfrm>
              <a:off x="8470174" y="1930254"/>
              <a:ext cx="1351490" cy="1875696"/>
              <a:chOff x="-337001" y="-88021"/>
              <a:chExt cx="1351490" cy="1875696"/>
            </a:xfrm>
          </p:grpSpPr>
          <p:grpSp>
            <p:nvGrpSpPr>
              <p:cNvPr id="211" name="Google Shape;211;p8"/>
              <p:cNvGrpSpPr/>
              <p:nvPr/>
            </p:nvGrpSpPr>
            <p:grpSpPr>
              <a:xfrm>
                <a:off x="-337001" y="-88021"/>
                <a:ext cx="1351490" cy="1875696"/>
                <a:chOff x="8541999" y="307079"/>
                <a:chExt cx="1351490" cy="1875696"/>
              </a:xfrm>
            </p:grpSpPr>
            <p:sp>
              <p:nvSpPr>
                <p:cNvPr id="212" name="Google Shape;212;p8"/>
                <p:cNvSpPr/>
                <p:nvPr/>
              </p:nvSpPr>
              <p:spPr>
                <a:xfrm flipH="1" rot="10800000">
                  <a:off x="8541999" y="1485274"/>
                  <a:ext cx="719059" cy="62270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8"/>
                <p:cNvSpPr/>
                <p:nvPr/>
              </p:nvSpPr>
              <p:spPr>
                <a:xfrm flipH="1">
                  <a:off x="8617512" y="380276"/>
                  <a:ext cx="1275977" cy="110498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8"/>
                <p:cNvSpPr/>
                <p:nvPr/>
              </p:nvSpPr>
              <p:spPr>
                <a:xfrm flipH="1" rot="10800000">
                  <a:off x="8579225" y="1431873"/>
                  <a:ext cx="867100" cy="75090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8"/>
                <p:cNvSpPr/>
                <p:nvPr/>
              </p:nvSpPr>
              <p:spPr>
                <a:xfrm flipH="1">
                  <a:off x="8765551" y="307079"/>
                  <a:ext cx="979894" cy="84858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6" name="Google Shape;216;p8"/>
              <p:cNvSpPr/>
              <p:nvPr/>
            </p:nvSpPr>
            <p:spPr>
              <a:xfrm flipH="1">
                <a:off x="-185873" y="307099"/>
                <a:ext cx="905873" cy="7844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17" name="Google Shape;217;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8" name="Shape 218"/>
        <p:cNvGrpSpPr/>
        <p:nvPr/>
      </p:nvGrpSpPr>
      <p:grpSpPr>
        <a:xfrm>
          <a:off x="0" y="0"/>
          <a:ext cx="0" cy="0"/>
          <a:chOff x="0" y="0"/>
          <a:chExt cx="0" cy="0"/>
        </a:xfrm>
      </p:grpSpPr>
      <p:grpSp>
        <p:nvGrpSpPr>
          <p:cNvPr id="219" name="Google Shape;219;p9"/>
          <p:cNvGrpSpPr/>
          <p:nvPr/>
        </p:nvGrpSpPr>
        <p:grpSpPr>
          <a:xfrm>
            <a:off x="221619" y="-375231"/>
            <a:ext cx="9275166" cy="5715514"/>
            <a:chOff x="221619" y="-375231"/>
            <a:chExt cx="9275166" cy="5715514"/>
          </a:xfrm>
        </p:grpSpPr>
        <p:grpSp>
          <p:nvGrpSpPr>
            <p:cNvPr id="220" name="Google Shape;220;p9"/>
            <p:cNvGrpSpPr/>
            <p:nvPr/>
          </p:nvGrpSpPr>
          <p:grpSpPr>
            <a:xfrm>
              <a:off x="221619" y="4168142"/>
              <a:ext cx="1544215" cy="1172141"/>
              <a:chOff x="6186935" y="3971361"/>
              <a:chExt cx="1544215" cy="1172141"/>
            </a:xfrm>
          </p:grpSpPr>
          <p:sp>
            <p:nvSpPr>
              <p:cNvPr id="221" name="Google Shape;221;p9"/>
              <p:cNvSpPr/>
              <p:nvPr/>
            </p:nvSpPr>
            <p:spPr>
              <a:xfrm rot="10800000">
                <a:off x="6282728" y="3971361"/>
                <a:ext cx="1353522" cy="117214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9"/>
              <p:cNvSpPr/>
              <p:nvPr/>
            </p:nvSpPr>
            <p:spPr>
              <a:xfrm rot="10800000">
                <a:off x="618693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9"/>
              <p:cNvSpPr/>
              <p:nvPr/>
            </p:nvSpPr>
            <p:spPr>
              <a:xfrm rot="10800000">
                <a:off x="669133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9"/>
              <p:cNvSpPr/>
              <p:nvPr/>
            </p:nvSpPr>
            <p:spPr>
              <a:xfrm rot="10800000">
                <a:off x="6439585" y="4236178"/>
                <a:ext cx="1039815" cy="90047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5" name="Google Shape;225;p9"/>
            <p:cNvGrpSpPr/>
            <p:nvPr/>
          </p:nvGrpSpPr>
          <p:grpSpPr>
            <a:xfrm rot="10800000">
              <a:off x="7848904" y="-375231"/>
              <a:ext cx="1647880" cy="1912439"/>
              <a:chOff x="-311356" y="2633034"/>
              <a:chExt cx="2216085" cy="2571866"/>
            </a:xfrm>
          </p:grpSpPr>
          <p:sp>
            <p:nvSpPr>
              <p:cNvPr id="226" name="Google Shape;226;p9"/>
              <p:cNvSpPr/>
              <p:nvPr/>
            </p:nvSpPr>
            <p:spPr>
              <a:xfrm rot="-5400000">
                <a:off x="-278918" y="2789854"/>
                <a:ext cx="2340466" cy="202682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9"/>
              <p:cNvSpPr/>
              <p:nvPr/>
            </p:nvSpPr>
            <p:spPr>
              <a:xfrm rot="-5400000">
                <a:off x="-216333" y="3892739"/>
                <a:ext cx="1406394" cy="1217928"/>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9"/>
              <p:cNvSpPr/>
              <p:nvPr/>
            </p:nvSpPr>
            <p:spPr>
              <a:xfrm rot="-5400000">
                <a:off x="-434875" y="2836737"/>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9"/>
              <p:cNvSpPr/>
              <p:nvPr/>
            </p:nvSpPr>
            <p:spPr>
              <a:xfrm rot="-5400000">
                <a:off x="-304160" y="3069649"/>
                <a:ext cx="1966837" cy="170326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9"/>
              <p:cNvSpPr/>
              <p:nvPr/>
            </p:nvSpPr>
            <p:spPr>
              <a:xfrm rot="-5400000">
                <a:off x="-180907" y="4223958"/>
                <a:ext cx="877675" cy="76006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31" name="Google Shape;231;p9"/>
          <p:cNvSpPr/>
          <p:nvPr/>
        </p:nvSpPr>
        <p:spPr>
          <a:xfrm rot="10800000">
            <a:off x="251394" y="238794"/>
            <a:ext cx="8641200" cy="46659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grpSp>
        <p:nvGrpSpPr>
          <p:cNvPr id="232" name="Google Shape;232;p9"/>
          <p:cNvGrpSpPr/>
          <p:nvPr/>
        </p:nvGrpSpPr>
        <p:grpSpPr>
          <a:xfrm>
            <a:off x="-701550" y="-434214"/>
            <a:ext cx="9810329" cy="6083157"/>
            <a:chOff x="-701550" y="-434214"/>
            <a:chExt cx="9810329" cy="6083157"/>
          </a:xfrm>
        </p:grpSpPr>
        <p:grpSp>
          <p:nvGrpSpPr>
            <p:cNvPr id="233" name="Google Shape;233;p9"/>
            <p:cNvGrpSpPr/>
            <p:nvPr/>
          </p:nvGrpSpPr>
          <p:grpSpPr>
            <a:xfrm rot="10800000">
              <a:off x="6688013" y="4097139"/>
              <a:ext cx="2420766" cy="1551804"/>
              <a:chOff x="392175" y="-547625"/>
              <a:chExt cx="2682884" cy="1719831"/>
            </a:xfrm>
          </p:grpSpPr>
          <p:sp>
            <p:nvSpPr>
              <p:cNvPr id="234" name="Google Shape;234;p9"/>
              <p:cNvSpPr/>
              <p:nvPr/>
            </p:nvSpPr>
            <p:spPr>
              <a:xfrm>
                <a:off x="392175" y="-4242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rgbClr val="25BECF">
                  <a:alpha val="3481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9"/>
              <p:cNvSpPr/>
              <p:nvPr/>
            </p:nvSpPr>
            <p:spPr>
              <a:xfrm>
                <a:off x="2063250" y="-57850"/>
                <a:ext cx="838902" cy="72648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9"/>
              <p:cNvSpPr/>
              <p:nvPr/>
            </p:nvSpPr>
            <p:spPr>
              <a:xfrm>
                <a:off x="685150" y="-547625"/>
                <a:ext cx="1843469" cy="1596431"/>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9"/>
              <p:cNvSpPr/>
              <p:nvPr/>
            </p:nvSpPr>
            <p:spPr>
              <a:xfrm>
                <a:off x="495725" y="-489850"/>
                <a:ext cx="1230154" cy="106530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9"/>
              <p:cNvSpPr/>
              <p:nvPr/>
            </p:nvSpPr>
            <p:spPr>
              <a:xfrm>
                <a:off x="2199925" y="6850"/>
                <a:ext cx="549868" cy="476182"/>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9"/>
              <p:cNvSpPr/>
              <p:nvPr/>
            </p:nvSpPr>
            <p:spPr>
              <a:xfrm>
                <a:off x="2359525" y="-59237"/>
                <a:ext cx="715534" cy="61964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0" name="Google Shape;240;p9"/>
            <p:cNvGrpSpPr/>
            <p:nvPr/>
          </p:nvGrpSpPr>
          <p:grpSpPr>
            <a:xfrm rot="10800000">
              <a:off x="-701550" y="-434214"/>
              <a:ext cx="1787326" cy="1800925"/>
              <a:chOff x="7416643" y="3425700"/>
              <a:chExt cx="1787326" cy="1800925"/>
            </a:xfrm>
          </p:grpSpPr>
          <p:sp>
            <p:nvSpPr>
              <p:cNvPr id="241" name="Google Shape;241;p9"/>
              <p:cNvSpPr/>
              <p:nvPr/>
            </p:nvSpPr>
            <p:spPr>
              <a:xfrm>
                <a:off x="7794050" y="3425700"/>
                <a:ext cx="1409919" cy="1220980"/>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9"/>
              <p:cNvSpPr/>
              <p:nvPr/>
            </p:nvSpPr>
            <p:spPr>
              <a:xfrm rot="10800000">
                <a:off x="7605811" y="4425048"/>
                <a:ext cx="680286" cy="589123"/>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9"/>
              <p:cNvSpPr/>
              <p:nvPr/>
            </p:nvSpPr>
            <p:spPr>
              <a:xfrm>
                <a:off x="8023793" y="3604532"/>
                <a:ext cx="1156134" cy="1001204"/>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9"/>
              <p:cNvSpPr/>
              <p:nvPr/>
            </p:nvSpPr>
            <p:spPr>
              <a:xfrm rot="10800000">
                <a:off x="7761066" y="4338814"/>
                <a:ext cx="669712" cy="579965"/>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9"/>
              <p:cNvSpPr/>
              <p:nvPr/>
            </p:nvSpPr>
            <p:spPr>
              <a:xfrm rot="10800000">
                <a:off x="7416643" y="4594767"/>
                <a:ext cx="729633" cy="631857"/>
              </a:xfrm>
              <a:custGeom>
                <a:rect b="b" l="l" r="r" t="t"/>
                <a:pathLst>
                  <a:path extrusionOk="0" h="1220980" w="1409919">
                    <a:moveTo>
                      <a:pt x="354816" y="610619"/>
                    </a:moveTo>
                    <a:lnTo>
                      <a:pt x="0" y="0"/>
                    </a:lnTo>
                    <a:lnTo>
                      <a:pt x="703717" y="1972"/>
                    </a:lnTo>
                    <a:lnTo>
                      <a:pt x="1409919" y="0"/>
                    </a:lnTo>
                    <a:lnTo>
                      <a:pt x="1058532" y="612591"/>
                    </a:lnTo>
                    <a:lnTo>
                      <a:pt x="704917" y="1220981"/>
                    </a:lnTo>
                    <a:lnTo>
                      <a:pt x="354816" y="610619"/>
                    </a:lnTo>
                    <a:close/>
                  </a:path>
                </a:pathLst>
              </a:cu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46" name="Google Shape;246;p9"/>
          <p:cNvSpPr txBox="1"/>
          <p:nvPr>
            <p:ph type="title"/>
          </p:nvPr>
        </p:nvSpPr>
        <p:spPr>
          <a:xfrm>
            <a:off x="2135550" y="1189100"/>
            <a:ext cx="4872900" cy="196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7" name="Google Shape;24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8" name="Shape 248"/>
        <p:cNvGrpSpPr/>
        <p:nvPr/>
      </p:nvGrpSpPr>
      <p:grpSpPr>
        <a:xfrm>
          <a:off x="0" y="0"/>
          <a:ext cx="0" cy="0"/>
          <a:chOff x="0" y="0"/>
          <a:chExt cx="0" cy="0"/>
        </a:xfrm>
      </p:grpSpPr>
      <p:sp>
        <p:nvSpPr>
          <p:cNvPr id="249" name="Google Shape;249;p10"/>
          <p:cNvSpPr/>
          <p:nvPr>
            <p:ph idx="2" type="pic"/>
          </p:nvPr>
        </p:nvSpPr>
        <p:spPr>
          <a:xfrm>
            <a:off x="0" y="0"/>
            <a:ext cx="9144000" cy="5143500"/>
          </a:xfrm>
          <a:prstGeom prst="rect">
            <a:avLst/>
          </a:prstGeom>
          <a:noFill/>
          <a:ln>
            <a:noFill/>
          </a:ln>
        </p:spPr>
      </p:sp>
      <p:sp>
        <p:nvSpPr>
          <p:cNvPr id="250" name="Google Shape;25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1pPr>
            <a:lvl2pPr lvl="1"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2pPr>
            <a:lvl3pPr lvl="2"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3pPr>
            <a:lvl4pPr lvl="3"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4pPr>
            <a:lvl5pPr lvl="4"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5pPr>
            <a:lvl6pPr lvl="5"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6pPr>
            <a:lvl7pPr lvl="6"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7pPr>
            <a:lvl8pPr lvl="7"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8pPr>
            <a:lvl9pPr lvl="8" rtl="0" algn="ctr">
              <a:spcBef>
                <a:spcPts val="0"/>
              </a:spcBef>
              <a:spcAft>
                <a:spcPts val="0"/>
              </a:spcAft>
              <a:buClr>
                <a:schemeClr val="dk1"/>
              </a:buClr>
              <a:buSzPts val="2800"/>
              <a:buFont typeface="Open Sans"/>
              <a:buNone/>
              <a:defRPr b="1" sz="28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1pPr>
            <a:lvl2pPr indent="-304800" lvl="1" marL="9144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2pPr>
            <a:lvl3pPr indent="-304800" lvl="2" marL="13716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3pPr>
            <a:lvl4pPr indent="-304800" lvl="3" marL="1828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4pPr>
            <a:lvl5pPr indent="-304800" lvl="4" marL="22860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5pPr>
            <a:lvl6pPr indent="-304800" lvl="5" marL="27432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6pPr>
            <a:lvl7pPr indent="-304800" lvl="6" marL="32004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7pPr>
            <a:lvl8pPr indent="-304800" lvl="7" marL="36576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8pPr>
            <a:lvl9pPr indent="-304800" lvl="8" marL="4114800">
              <a:lnSpc>
                <a:spcPct val="100000"/>
              </a:lnSpc>
              <a:spcBef>
                <a:spcPts val="0"/>
              </a:spcBef>
              <a:spcAft>
                <a:spcPts val="0"/>
              </a:spcAft>
              <a:buClr>
                <a:schemeClr val="dk1"/>
              </a:buClr>
              <a:buSzPts val="1200"/>
              <a:buFont typeface="Noto Sans"/>
              <a:buChar char="■"/>
              <a:defRPr sz="1200">
                <a:solidFill>
                  <a:schemeClr val="dk1"/>
                </a:solidFill>
                <a:latin typeface="Noto Sans"/>
                <a:ea typeface="Noto Sans"/>
                <a:cs typeface="Noto Sans"/>
                <a:sym typeface="No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archive.ics.uci.edu/dataset/20/census+inco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5" name="Shape 465"/>
        <p:cNvGrpSpPr/>
        <p:nvPr/>
      </p:nvGrpSpPr>
      <p:grpSpPr>
        <a:xfrm>
          <a:off x="0" y="0"/>
          <a:ext cx="0" cy="0"/>
          <a:chOff x="0" y="0"/>
          <a:chExt cx="0" cy="0"/>
        </a:xfrm>
      </p:grpSpPr>
      <p:sp>
        <p:nvSpPr>
          <p:cNvPr id="466" name="Google Shape;466;p19"/>
          <p:cNvSpPr txBox="1"/>
          <p:nvPr>
            <p:ph type="ctrTitle"/>
          </p:nvPr>
        </p:nvSpPr>
        <p:spPr>
          <a:xfrm>
            <a:off x="1725900" y="1560406"/>
            <a:ext cx="5692200" cy="9216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a:t>PROSPERNET</a:t>
            </a:r>
            <a:endParaRPr sz="5000"/>
          </a:p>
        </p:txBody>
      </p:sp>
      <p:sp>
        <p:nvSpPr>
          <p:cNvPr id="467" name="Google Shape;467;p19"/>
          <p:cNvSpPr txBox="1"/>
          <p:nvPr>
            <p:ph idx="1" type="subTitle"/>
          </p:nvPr>
        </p:nvSpPr>
        <p:spPr>
          <a:xfrm>
            <a:off x="2307600" y="2661488"/>
            <a:ext cx="4528800" cy="92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LEVERAGING MACHINE LEARNING FOR NON</a:t>
            </a:r>
            <a:r>
              <a:rPr lang="en"/>
              <a:t>-</a:t>
            </a:r>
            <a:r>
              <a:rPr lang="en"/>
              <a:t>PROFIT FUNDRAISING: PREDICTING HIGH</a:t>
            </a:r>
            <a:r>
              <a:rPr lang="en"/>
              <a:t>-</a:t>
            </a:r>
            <a:r>
              <a:rPr lang="en"/>
              <a:t>INCOME INDIVIDUALS</a:t>
            </a:r>
            <a:endParaRPr/>
          </a:p>
        </p:txBody>
      </p:sp>
      <p:sp>
        <p:nvSpPr>
          <p:cNvPr id="468" name="Google Shape;468;p19"/>
          <p:cNvSpPr/>
          <p:nvPr/>
        </p:nvSpPr>
        <p:spPr>
          <a:xfrm>
            <a:off x="3339547" y="3970531"/>
            <a:ext cx="115" cy="115"/>
          </a:xfrm>
          <a:custGeom>
            <a:rect b="b" l="l" r="r" t="t"/>
            <a:pathLst>
              <a:path extrusionOk="0" h="171" w="171">
                <a:moveTo>
                  <a:pt x="85" y="171"/>
                </a:moveTo>
                <a:lnTo>
                  <a:pt x="171" y="0"/>
                </a:lnTo>
                <a:lnTo>
                  <a:pt x="0" y="0"/>
                </a:lnTo>
                <a:lnTo>
                  <a:pt x="85" y="171"/>
                </a:lnTo>
                <a:close/>
              </a:path>
            </a:pathLst>
          </a:custGeom>
          <a:gradFill>
            <a:gsLst>
              <a:gs pos="0">
                <a:srgbClr val="94CD8E"/>
              </a:gs>
              <a:gs pos="50000">
                <a:srgbClr val="4AC4BB"/>
              </a:gs>
              <a:gs pos="100000">
                <a:srgbClr val="00BCE9"/>
              </a:gs>
            </a:gsLst>
            <a:lin ang="20662577"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19"/>
          <p:cNvSpPr txBox="1"/>
          <p:nvPr>
            <p:ph idx="1" type="subTitle"/>
          </p:nvPr>
        </p:nvSpPr>
        <p:spPr>
          <a:xfrm>
            <a:off x="2231400" y="3804488"/>
            <a:ext cx="4528800" cy="92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Janani Karthikeyan</a:t>
            </a:r>
            <a:endParaRPr b="1"/>
          </a:p>
          <a:p>
            <a:pPr indent="0" lvl="0" marL="0" rtl="0" algn="ctr">
              <a:spcBef>
                <a:spcPts val="0"/>
              </a:spcBef>
              <a:spcAft>
                <a:spcPts val="0"/>
              </a:spcAft>
              <a:buNone/>
            </a:pPr>
            <a:r>
              <a:rPr b="1" lang="en"/>
              <a:t>002830003</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8"/>
          <p:cNvSpPr txBox="1"/>
          <p:nvPr>
            <p:ph type="title"/>
          </p:nvPr>
        </p:nvSpPr>
        <p:spPr>
          <a:xfrm>
            <a:off x="500525" y="3605500"/>
            <a:ext cx="7898100" cy="1173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horizontal bar chart categorizes individuals by family relationship, showing 'Husband' as the most common, followed by 'Not-in-family', with 'Wife' as the least common among the displayed categories.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bar chart illustrates the income distribution, showing a larger count of individuals earning '&lt;=50K' compared to those earning '&gt;50K', indicating an income disparity within the dataset.</a:t>
            </a:r>
            <a:endParaRPr b="0" sz="1400">
              <a:latin typeface="Cambria"/>
              <a:ea typeface="Cambria"/>
              <a:cs typeface="Cambria"/>
              <a:sym typeface="Cambria"/>
            </a:endParaRPr>
          </a:p>
        </p:txBody>
      </p:sp>
      <p:sp>
        <p:nvSpPr>
          <p:cNvPr id="574" name="Google Shape;574;p28"/>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75" name="Google Shape;575;p28"/>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Exploratory Data Analysis</a:t>
            </a:r>
            <a:endParaRPr sz="2000"/>
          </a:p>
          <a:p>
            <a:pPr indent="0" lvl="0" marL="0" rtl="0" algn="l">
              <a:spcBef>
                <a:spcPts val="0"/>
              </a:spcBef>
              <a:spcAft>
                <a:spcPts val="0"/>
              </a:spcAft>
              <a:buNone/>
            </a:pPr>
            <a:r>
              <a:t/>
            </a:r>
            <a:endParaRPr sz="2000"/>
          </a:p>
        </p:txBody>
      </p:sp>
      <p:sp>
        <p:nvSpPr>
          <p:cNvPr id="576" name="Google Shape;576;p28"/>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pic>
        <p:nvPicPr>
          <p:cNvPr id="577" name="Google Shape;577;p28"/>
          <p:cNvPicPr preferRelativeResize="0"/>
          <p:nvPr/>
        </p:nvPicPr>
        <p:blipFill>
          <a:blip r:embed="rId3">
            <a:alphaModFix/>
          </a:blip>
          <a:stretch>
            <a:fillRect/>
          </a:stretch>
        </p:blipFill>
        <p:spPr>
          <a:xfrm>
            <a:off x="500525" y="1395400"/>
            <a:ext cx="2975590" cy="1905300"/>
          </a:xfrm>
          <a:prstGeom prst="rect">
            <a:avLst/>
          </a:prstGeom>
          <a:noFill/>
          <a:ln>
            <a:noFill/>
          </a:ln>
        </p:spPr>
      </p:pic>
      <p:pic>
        <p:nvPicPr>
          <p:cNvPr id="578" name="Google Shape;578;p28"/>
          <p:cNvPicPr preferRelativeResize="0"/>
          <p:nvPr/>
        </p:nvPicPr>
        <p:blipFill>
          <a:blip r:embed="rId4">
            <a:alphaModFix/>
          </a:blip>
          <a:stretch>
            <a:fillRect/>
          </a:stretch>
        </p:blipFill>
        <p:spPr>
          <a:xfrm>
            <a:off x="5326373" y="1248850"/>
            <a:ext cx="2853400" cy="220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29"/>
          <p:cNvSpPr txBox="1"/>
          <p:nvPr>
            <p:ph type="title"/>
          </p:nvPr>
        </p:nvSpPr>
        <p:spPr>
          <a:xfrm>
            <a:off x="4366250" y="1328625"/>
            <a:ext cx="40494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 pair plot, displaying the relationships between various numerical variables in the dataset.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Each plot on the diagonal shows the distribution of a single variable, with histograms for continuous variables and barplots for categorical ones.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Off-diagonal plots show scatter plots for the possible combinations of variables, allowing us to visualize potential correlations or patterns between them.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Data points are colored based on income categories—'&lt;=50K' and '&gt;50K'—to highlight differences in distributions across income levels. </a:t>
            </a:r>
            <a:endParaRPr b="0" sz="1400">
              <a:latin typeface="Cambria"/>
              <a:ea typeface="Cambria"/>
              <a:cs typeface="Cambria"/>
              <a:sym typeface="Cambria"/>
            </a:endParaRPr>
          </a:p>
          <a:p>
            <a:pPr indent="0" lvl="0" marL="0" rtl="0" algn="just">
              <a:spcBef>
                <a:spcPts val="0"/>
              </a:spcBef>
              <a:spcAft>
                <a:spcPts val="0"/>
              </a:spcAft>
              <a:buNone/>
            </a:pPr>
            <a:r>
              <a:t/>
            </a:r>
            <a:endParaRPr b="0" sz="1400">
              <a:latin typeface="Cambria"/>
              <a:ea typeface="Cambria"/>
              <a:cs typeface="Cambria"/>
              <a:sym typeface="Cambria"/>
            </a:endParaRPr>
          </a:p>
        </p:txBody>
      </p:sp>
      <p:sp>
        <p:nvSpPr>
          <p:cNvPr id="584" name="Google Shape;584;p29"/>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85" name="Google Shape;585;p29"/>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Exploratory Data Analysis</a:t>
            </a:r>
            <a:endParaRPr sz="2000"/>
          </a:p>
          <a:p>
            <a:pPr indent="0" lvl="0" marL="0" rtl="0" algn="l">
              <a:spcBef>
                <a:spcPts val="0"/>
              </a:spcBef>
              <a:spcAft>
                <a:spcPts val="0"/>
              </a:spcAft>
              <a:buNone/>
            </a:pPr>
            <a:r>
              <a:t/>
            </a:r>
            <a:endParaRPr sz="2000"/>
          </a:p>
        </p:txBody>
      </p:sp>
      <p:sp>
        <p:nvSpPr>
          <p:cNvPr id="586" name="Google Shape;586;p29"/>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pic>
        <p:nvPicPr>
          <p:cNvPr id="587" name="Google Shape;587;p29"/>
          <p:cNvPicPr preferRelativeResize="0"/>
          <p:nvPr/>
        </p:nvPicPr>
        <p:blipFill>
          <a:blip r:embed="rId3">
            <a:alphaModFix/>
          </a:blip>
          <a:stretch>
            <a:fillRect/>
          </a:stretch>
        </p:blipFill>
        <p:spPr>
          <a:xfrm>
            <a:off x="317000" y="1259750"/>
            <a:ext cx="4049250" cy="3749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0"/>
          <p:cNvSpPr txBox="1"/>
          <p:nvPr>
            <p:ph type="title"/>
          </p:nvPr>
        </p:nvSpPr>
        <p:spPr>
          <a:xfrm>
            <a:off x="4366250" y="1328625"/>
            <a:ext cx="40494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top 10 features selected using the chi-squared (χ²) test for feature selection.</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Chi-squared measures the dependence between variables, making it suitable for categorical data.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SelectKBest model was fit and ranked the features by their chi-squared scores, and prints the top 10 features with their corresponding scores.</a:t>
            </a:r>
            <a:endParaRPr b="0" sz="1400">
              <a:latin typeface="Cambria"/>
              <a:ea typeface="Cambria"/>
              <a:cs typeface="Cambria"/>
              <a:sym typeface="Cambria"/>
            </a:endParaRPr>
          </a:p>
          <a:p>
            <a:pPr indent="0" lvl="0" marL="0" rtl="0" algn="just">
              <a:spcBef>
                <a:spcPts val="0"/>
              </a:spcBef>
              <a:spcAft>
                <a:spcPts val="0"/>
              </a:spcAft>
              <a:buNone/>
            </a:pPr>
            <a:r>
              <a:t/>
            </a:r>
            <a:endParaRPr b="0" sz="1400">
              <a:latin typeface="Cambria"/>
              <a:ea typeface="Cambria"/>
              <a:cs typeface="Cambria"/>
              <a:sym typeface="Cambria"/>
            </a:endParaRPr>
          </a:p>
        </p:txBody>
      </p:sp>
      <p:sp>
        <p:nvSpPr>
          <p:cNvPr id="593" name="Google Shape;593;p30"/>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94" name="Google Shape;594;p30"/>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Feature Selection</a:t>
            </a:r>
            <a:endParaRPr sz="2000"/>
          </a:p>
          <a:p>
            <a:pPr indent="0" lvl="0" marL="0" rtl="0" algn="l">
              <a:spcBef>
                <a:spcPts val="0"/>
              </a:spcBef>
              <a:spcAft>
                <a:spcPts val="0"/>
              </a:spcAft>
              <a:buNone/>
            </a:pPr>
            <a:r>
              <a:t/>
            </a:r>
            <a:endParaRPr sz="2000"/>
          </a:p>
        </p:txBody>
      </p:sp>
      <p:sp>
        <p:nvSpPr>
          <p:cNvPr id="595" name="Google Shape;595;p30"/>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pic>
        <p:nvPicPr>
          <p:cNvPr id="596" name="Google Shape;596;p30"/>
          <p:cNvPicPr preferRelativeResize="0"/>
          <p:nvPr/>
        </p:nvPicPr>
        <p:blipFill>
          <a:blip r:embed="rId3">
            <a:alphaModFix/>
          </a:blip>
          <a:stretch>
            <a:fillRect/>
          </a:stretch>
        </p:blipFill>
        <p:spPr>
          <a:xfrm>
            <a:off x="152400" y="1547800"/>
            <a:ext cx="4061450" cy="18862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1"/>
          <p:cNvSpPr/>
          <p:nvPr/>
        </p:nvSpPr>
        <p:spPr>
          <a:xfrm>
            <a:off x="249721" y="250000"/>
            <a:ext cx="8643000" cy="572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02" name="Google Shape;602;p31"/>
          <p:cNvSpPr txBox="1"/>
          <p:nvPr>
            <p:ph type="title"/>
          </p:nvPr>
        </p:nvSpPr>
        <p:spPr>
          <a:xfrm>
            <a:off x="2547300" y="1395400"/>
            <a:ext cx="40494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Naive Predictor Performance</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naive predictor's metrics indicate it correctly identifies all positive instances, reflected by high recall.</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Despite high recall, the predictor's precision is low, hinting at a high rate of false positives.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F-score combines precision and recall, revealing the naive predictor's overall performance is modest.</a:t>
            </a:r>
            <a:endParaRPr b="0" sz="1400">
              <a:latin typeface="Cambria"/>
              <a:ea typeface="Cambria"/>
              <a:cs typeface="Cambria"/>
              <a:sym typeface="Cambria"/>
            </a:endParaRPr>
          </a:p>
          <a:p>
            <a:pPr indent="0" lvl="0" marL="0" rtl="0" algn="just">
              <a:spcBef>
                <a:spcPts val="0"/>
              </a:spcBef>
              <a:spcAft>
                <a:spcPts val="0"/>
              </a:spcAft>
              <a:buNone/>
            </a:pPr>
            <a:r>
              <a:t/>
            </a:r>
            <a:endParaRPr b="0" sz="1400">
              <a:latin typeface="Cambria"/>
              <a:ea typeface="Cambria"/>
              <a:cs typeface="Cambria"/>
              <a:sym typeface="Cambria"/>
            </a:endParaRPr>
          </a:p>
        </p:txBody>
      </p:sp>
      <p:sp>
        <p:nvSpPr>
          <p:cNvPr id="603" name="Google Shape;603;p31"/>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Baseline Model Evaluation</a:t>
            </a:r>
            <a:endParaRPr sz="2000"/>
          </a:p>
        </p:txBody>
      </p:sp>
      <p:sp>
        <p:nvSpPr>
          <p:cNvPr id="604" name="Google Shape;604;p31"/>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03 : </a:t>
            </a:r>
            <a:r>
              <a:rPr lang="en" sz="2300"/>
              <a:t>Model Implementation and Evaluation</a:t>
            </a:r>
            <a:endParaRPr sz="2300"/>
          </a:p>
        </p:txBody>
      </p:sp>
      <p:pic>
        <p:nvPicPr>
          <p:cNvPr id="605" name="Google Shape;605;p31"/>
          <p:cNvPicPr preferRelativeResize="0"/>
          <p:nvPr/>
        </p:nvPicPr>
        <p:blipFill>
          <a:blip r:embed="rId3">
            <a:alphaModFix/>
          </a:blip>
          <a:stretch>
            <a:fillRect/>
          </a:stretch>
        </p:blipFill>
        <p:spPr>
          <a:xfrm>
            <a:off x="590175" y="3482725"/>
            <a:ext cx="8210550" cy="400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2"/>
          <p:cNvSpPr/>
          <p:nvPr/>
        </p:nvSpPr>
        <p:spPr>
          <a:xfrm>
            <a:off x="249721" y="250000"/>
            <a:ext cx="8643000" cy="572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11" name="Google Shape;611;p32"/>
          <p:cNvSpPr txBox="1"/>
          <p:nvPr>
            <p:ph type="title"/>
          </p:nvPr>
        </p:nvSpPr>
        <p:spPr>
          <a:xfrm>
            <a:off x="4374600" y="1547800"/>
            <a:ext cx="40494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Using Initial Features without Hyperparameter Tuning</a:t>
            </a:r>
            <a:endParaRPr sz="1400">
              <a:latin typeface="Cambria"/>
              <a:ea typeface="Cambria"/>
              <a:cs typeface="Cambria"/>
              <a:sym typeface="Cambria"/>
            </a:endParaRPr>
          </a:p>
          <a:p>
            <a:pPr indent="0" lvl="0" marL="0" rtl="0" algn="just">
              <a:spcBef>
                <a:spcPts val="0"/>
              </a:spcBef>
              <a:spcAft>
                <a:spcPts val="0"/>
              </a:spcAft>
              <a:buNone/>
            </a:pPr>
            <a:r>
              <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Trained and evaluated four models: Logistic Regression, AdaBoost, Decision Tree, and MLP Classifier, on a set of selected features.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AdaBoost achieved the highest accuracy of 84.00%, showcasing superior performance in correctly classifying instances.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AdaBoost's balanced precision, recall, and F1-score across both classes make it the most effective model for this classification task. </a:t>
            </a:r>
            <a:endParaRPr b="0" sz="1400">
              <a:latin typeface="Cambria"/>
              <a:ea typeface="Cambria"/>
              <a:cs typeface="Cambria"/>
              <a:sym typeface="Cambria"/>
            </a:endParaRPr>
          </a:p>
          <a:p>
            <a:pPr indent="0" lvl="0" marL="0" rtl="0" algn="just">
              <a:spcBef>
                <a:spcPts val="0"/>
              </a:spcBef>
              <a:spcAft>
                <a:spcPts val="0"/>
              </a:spcAft>
              <a:buNone/>
            </a:pPr>
            <a:r>
              <a:t/>
            </a:r>
            <a:endParaRPr b="0" sz="1400">
              <a:latin typeface="Cambria"/>
              <a:ea typeface="Cambria"/>
              <a:cs typeface="Cambria"/>
              <a:sym typeface="Cambria"/>
            </a:endParaRPr>
          </a:p>
        </p:txBody>
      </p:sp>
      <p:sp>
        <p:nvSpPr>
          <p:cNvPr id="612" name="Google Shape;612;p32"/>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Baseline Model Evaluation</a:t>
            </a:r>
            <a:endParaRPr sz="2000"/>
          </a:p>
        </p:txBody>
      </p:sp>
      <p:sp>
        <p:nvSpPr>
          <p:cNvPr id="613" name="Google Shape;613;p32"/>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03 : Model Implementation and Evaluation</a:t>
            </a:r>
            <a:endParaRPr sz="2300"/>
          </a:p>
        </p:txBody>
      </p:sp>
      <p:pic>
        <p:nvPicPr>
          <p:cNvPr id="614" name="Google Shape;614;p32"/>
          <p:cNvPicPr preferRelativeResize="0"/>
          <p:nvPr/>
        </p:nvPicPr>
        <p:blipFill>
          <a:blip r:embed="rId3">
            <a:alphaModFix/>
          </a:blip>
          <a:stretch>
            <a:fillRect/>
          </a:stretch>
        </p:blipFill>
        <p:spPr>
          <a:xfrm>
            <a:off x="500525" y="1547800"/>
            <a:ext cx="2754750" cy="346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33"/>
          <p:cNvSpPr/>
          <p:nvPr/>
        </p:nvSpPr>
        <p:spPr>
          <a:xfrm>
            <a:off x="3379977" y="1580401"/>
            <a:ext cx="1121454" cy="1119832"/>
          </a:xfrm>
          <a:custGeom>
            <a:rect b="b" l="l" r="r" t="t"/>
            <a:pathLst>
              <a:path extrusionOk="0" h="1294604" w="1296479">
                <a:moveTo>
                  <a:pt x="1205842" y="1294563"/>
                </a:moveTo>
                <a:lnTo>
                  <a:pt x="88733" y="1294563"/>
                </a:lnTo>
                <a:cubicBezTo>
                  <a:pt x="39823" y="1294666"/>
                  <a:pt x="90" y="1255102"/>
                  <a:pt x="-17" y="1206191"/>
                </a:cubicBezTo>
                <a:cubicBezTo>
                  <a:pt x="-21" y="1204202"/>
                  <a:pt x="45" y="1202217"/>
                  <a:pt x="172" y="1200235"/>
                </a:cubicBezTo>
                <a:cubicBezTo>
                  <a:pt x="46904" y="558055"/>
                  <a:pt x="557499" y="47282"/>
                  <a:pt x="1199663" y="333"/>
                </a:cubicBezTo>
                <a:cubicBezTo>
                  <a:pt x="1248610" y="-3988"/>
                  <a:pt x="1291795" y="32186"/>
                  <a:pt x="1296116" y="81134"/>
                </a:cubicBezTo>
                <a:cubicBezTo>
                  <a:pt x="1296347" y="83716"/>
                  <a:pt x="1296462" y="86303"/>
                  <a:pt x="1296462" y="88894"/>
                </a:cubicBezTo>
                <a:lnTo>
                  <a:pt x="1296462" y="1207650"/>
                </a:lnTo>
                <a:cubicBezTo>
                  <a:pt x="1295564" y="1256552"/>
                  <a:pt x="1255197" y="1295470"/>
                  <a:pt x="1206294" y="1294571"/>
                </a:cubicBezTo>
                <a:cubicBezTo>
                  <a:pt x="1206142" y="1294571"/>
                  <a:pt x="1205990" y="1294567"/>
                  <a:pt x="1205842" y="129456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33"/>
          <p:cNvSpPr/>
          <p:nvPr/>
        </p:nvSpPr>
        <p:spPr>
          <a:xfrm>
            <a:off x="4644344" y="1580544"/>
            <a:ext cx="1119673" cy="1119670"/>
          </a:xfrm>
          <a:custGeom>
            <a:rect b="b" l="l" r="r" t="t"/>
            <a:pathLst>
              <a:path extrusionOk="0" h="1294416" w="1294420">
                <a:moveTo>
                  <a:pt x="-18" y="1207485"/>
                </a:moveTo>
                <a:lnTo>
                  <a:pt x="-18" y="88729"/>
                </a:lnTo>
                <a:cubicBezTo>
                  <a:pt x="106" y="39592"/>
                  <a:pt x="40041" y="-145"/>
                  <a:pt x="89182" y="-17"/>
                </a:cubicBezTo>
                <a:cubicBezTo>
                  <a:pt x="91027" y="-13"/>
                  <a:pt x="92877" y="49"/>
                  <a:pt x="94722" y="168"/>
                </a:cubicBezTo>
                <a:cubicBezTo>
                  <a:pt x="736886" y="47118"/>
                  <a:pt x="1247502" y="557890"/>
                  <a:pt x="1294213" y="1200071"/>
                </a:cubicBezTo>
                <a:cubicBezTo>
                  <a:pt x="1297384" y="1248878"/>
                  <a:pt x="1260395" y="1291025"/>
                  <a:pt x="1211624" y="1294209"/>
                </a:cubicBezTo>
                <a:cubicBezTo>
                  <a:pt x="1209606" y="1294341"/>
                  <a:pt x="1207629" y="1294403"/>
                  <a:pt x="1205652" y="1294399"/>
                </a:cubicBezTo>
                <a:lnTo>
                  <a:pt x="88543" y="1294399"/>
                </a:lnTo>
                <a:cubicBezTo>
                  <a:pt x="40267" y="1294407"/>
                  <a:pt x="880" y="1255753"/>
                  <a:pt x="-18" y="12074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33"/>
          <p:cNvSpPr/>
          <p:nvPr/>
        </p:nvSpPr>
        <p:spPr>
          <a:xfrm>
            <a:off x="4644344" y="2833514"/>
            <a:ext cx="1119687" cy="1119672"/>
          </a:xfrm>
          <a:custGeom>
            <a:rect b="b" l="l" r="r" t="t"/>
            <a:pathLst>
              <a:path extrusionOk="0" h="1294419" w="1294436">
                <a:moveTo>
                  <a:pt x="88543" y="-17"/>
                </a:moveTo>
                <a:lnTo>
                  <a:pt x="1205652" y="-17"/>
                </a:lnTo>
                <a:cubicBezTo>
                  <a:pt x="1254546" y="-120"/>
                  <a:pt x="1294295" y="39444"/>
                  <a:pt x="1294419" y="88355"/>
                </a:cubicBezTo>
                <a:cubicBezTo>
                  <a:pt x="1294419" y="90344"/>
                  <a:pt x="1294336" y="92329"/>
                  <a:pt x="1294213" y="94311"/>
                </a:cubicBezTo>
                <a:cubicBezTo>
                  <a:pt x="1247502" y="736491"/>
                  <a:pt x="736886" y="1247255"/>
                  <a:pt x="94722" y="1294213"/>
                </a:cubicBezTo>
                <a:cubicBezTo>
                  <a:pt x="45688" y="1297385"/>
                  <a:pt x="3356" y="1260231"/>
                  <a:pt x="168" y="1211213"/>
                </a:cubicBezTo>
                <a:cubicBezTo>
                  <a:pt x="48" y="1209359"/>
                  <a:pt x="-13" y="1207506"/>
                  <a:pt x="-18" y="1205652"/>
                </a:cubicBezTo>
                <a:lnTo>
                  <a:pt x="-18" y="86896"/>
                </a:lnTo>
                <a:cubicBezTo>
                  <a:pt x="880" y="38628"/>
                  <a:pt x="40267" y="-25"/>
                  <a:pt x="88543" y="-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33"/>
          <p:cNvSpPr/>
          <p:nvPr/>
        </p:nvSpPr>
        <p:spPr>
          <a:xfrm>
            <a:off x="3379976" y="2833492"/>
            <a:ext cx="1121456" cy="1118284"/>
          </a:xfrm>
          <a:custGeom>
            <a:rect b="b" l="l" r="r" t="t"/>
            <a:pathLst>
              <a:path extrusionOk="0" h="1292814" w="1296481">
                <a:moveTo>
                  <a:pt x="1296464" y="86921"/>
                </a:moveTo>
                <a:lnTo>
                  <a:pt x="1296464" y="1204029"/>
                </a:lnTo>
                <a:cubicBezTo>
                  <a:pt x="1296340" y="1253170"/>
                  <a:pt x="1256405" y="1292920"/>
                  <a:pt x="1207264" y="1292796"/>
                </a:cubicBezTo>
                <a:cubicBezTo>
                  <a:pt x="1205419" y="1292755"/>
                  <a:pt x="1203569" y="1292714"/>
                  <a:pt x="1201724" y="1292590"/>
                </a:cubicBezTo>
                <a:cubicBezTo>
                  <a:pt x="559333" y="1246703"/>
                  <a:pt x="47811" y="736598"/>
                  <a:pt x="174" y="94335"/>
                </a:cubicBezTo>
                <a:cubicBezTo>
                  <a:pt x="-3010" y="45528"/>
                  <a:pt x="33971" y="3381"/>
                  <a:pt x="82779" y="197"/>
                </a:cubicBezTo>
                <a:cubicBezTo>
                  <a:pt x="84764" y="65"/>
                  <a:pt x="86750" y="3"/>
                  <a:pt x="88735" y="7"/>
                </a:cubicBezTo>
                <a:lnTo>
                  <a:pt x="1205843" y="7"/>
                </a:lnTo>
                <a:cubicBezTo>
                  <a:pt x="1254741" y="-1138"/>
                  <a:pt x="1295310" y="37574"/>
                  <a:pt x="1296456" y="86472"/>
                </a:cubicBezTo>
                <a:cubicBezTo>
                  <a:pt x="1296460" y="86620"/>
                  <a:pt x="1296460" y="86773"/>
                  <a:pt x="1296464" y="869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33"/>
          <p:cNvSpPr/>
          <p:nvPr/>
        </p:nvSpPr>
        <p:spPr>
          <a:xfrm>
            <a:off x="3774848" y="1948717"/>
            <a:ext cx="1594820" cy="1594820"/>
          </a:xfrm>
          <a:custGeom>
            <a:rect b="b" l="l" r="r" t="t"/>
            <a:pathLst>
              <a:path extrusionOk="0" h="1843722" w="1843722">
                <a:moveTo>
                  <a:pt x="1843722" y="921861"/>
                </a:moveTo>
                <a:cubicBezTo>
                  <a:pt x="1843722" y="1430991"/>
                  <a:pt x="1430991" y="1843723"/>
                  <a:pt x="921861" y="1843723"/>
                </a:cubicBezTo>
                <a:cubicBezTo>
                  <a:pt x="412731" y="1843723"/>
                  <a:pt x="0" y="1430991"/>
                  <a:pt x="0" y="921861"/>
                </a:cubicBezTo>
                <a:cubicBezTo>
                  <a:pt x="0" y="412731"/>
                  <a:pt x="412731" y="0"/>
                  <a:pt x="921861" y="0"/>
                </a:cubicBezTo>
                <a:cubicBezTo>
                  <a:pt x="1430991" y="0"/>
                  <a:pt x="1843722" y="412731"/>
                  <a:pt x="1843722" y="92186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33"/>
          <p:cNvSpPr/>
          <p:nvPr/>
        </p:nvSpPr>
        <p:spPr>
          <a:xfrm>
            <a:off x="3067425" y="1415185"/>
            <a:ext cx="894300" cy="894300"/>
          </a:xfrm>
          <a:prstGeom prst="ellipse">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25" name="Google Shape;625;p33"/>
          <p:cNvSpPr/>
          <p:nvPr/>
        </p:nvSpPr>
        <p:spPr>
          <a:xfrm>
            <a:off x="5180975" y="1415185"/>
            <a:ext cx="894300" cy="894300"/>
          </a:xfrm>
          <a:prstGeom prst="ellipse">
            <a:avLst/>
          </a:pr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26" name="Google Shape;626;p33"/>
          <p:cNvSpPr/>
          <p:nvPr/>
        </p:nvSpPr>
        <p:spPr>
          <a:xfrm>
            <a:off x="3068325" y="3170975"/>
            <a:ext cx="894300" cy="894300"/>
          </a:xfrm>
          <a:prstGeom prst="ellipse">
            <a:avLst/>
          </a:prstGeom>
          <a:solidFill>
            <a:schemeClr val="accen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27" name="Google Shape;627;p33"/>
          <p:cNvSpPr/>
          <p:nvPr/>
        </p:nvSpPr>
        <p:spPr>
          <a:xfrm>
            <a:off x="5181875" y="3170975"/>
            <a:ext cx="894300" cy="894300"/>
          </a:xfrm>
          <a:prstGeom prst="ellipse">
            <a:avLst/>
          </a:prstGeom>
          <a:solidFill>
            <a:schemeClr val="accent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28" name="Google Shape;628;p33"/>
          <p:cNvSpPr txBox="1"/>
          <p:nvPr>
            <p:ph type="title"/>
          </p:nvPr>
        </p:nvSpPr>
        <p:spPr>
          <a:xfrm>
            <a:off x="713225" y="1415175"/>
            <a:ext cx="2205600" cy="41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t>Logistic Regression</a:t>
            </a:r>
            <a:endParaRPr sz="1300"/>
          </a:p>
        </p:txBody>
      </p:sp>
      <p:sp>
        <p:nvSpPr>
          <p:cNvPr id="629" name="Google Shape;629;p33"/>
          <p:cNvSpPr txBox="1"/>
          <p:nvPr>
            <p:ph idx="4294967295" type="body"/>
          </p:nvPr>
        </p:nvSpPr>
        <p:spPr>
          <a:xfrm>
            <a:off x="6225700" y="1752325"/>
            <a:ext cx="2205600" cy="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r>
              <a:rPr lang="en"/>
              <a:t>84.00122831260556</a:t>
            </a:r>
            <a:endParaRPr/>
          </a:p>
        </p:txBody>
      </p:sp>
      <p:sp>
        <p:nvSpPr>
          <p:cNvPr id="630" name="Google Shape;630;p33"/>
          <p:cNvSpPr txBox="1"/>
          <p:nvPr>
            <p:ph type="title"/>
          </p:nvPr>
        </p:nvSpPr>
        <p:spPr>
          <a:xfrm>
            <a:off x="6225700" y="1415175"/>
            <a:ext cx="2205600" cy="4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AdaBoost</a:t>
            </a:r>
            <a:endParaRPr sz="1800"/>
          </a:p>
        </p:txBody>
      </p:sp>
      <p:sp>
        <p:nvSpPr>
          <p:cNvPr id="631" name="Google Shape;631;p33"/>
          <p:cNvSpPr txBox="1"/>
          <p:nvPr>
            <p:ph idx="4294967295" type="body"/>
          </p:nvPr>
        </p:nvSpPr>
        <p:spPr>
          <a:xfrm>
            <a:off x="712938" y="3508125"/>
            <a:ext cx="2205600" cy="71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ACCURACY: </a:t>
            </a:r>
            <a:r>
              <a:rPr lang="en"/>
              <a:t>78.7041302011362</a:t>
            </a:r>
            <a:endParaRPr/>
          </a:p>
        </p:txBody>
      </p:sp>
      <p:sp>
        <p:nvSpPr>
          <p:cNvPr id="632" name="Google Shape;632;p33"/>
          <p:cNvSpPr txBox="1"/>
          <p:nvPr>
            <p:ph type="title"/>
          </p:nvPr>
        </p:nvSpPr>
        <p:spPr>
          <a:xfrm>
            <a:off x="712938" y="3170975"/>
            <a:ext cx="2205600" cy="413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Decision Trees</a:t>
            </a:r>
            <a:endParaRPr sz="1800"/>
          </a:p>
        </p:txBody>
      </p:sp>
      <p:sp>
        <p:nvSpPr>
          <p:cNvPr id="633" name="Google Shape;633;p33"/>
          <p:cNvSpPr txBox="1"/>
          <p:nvPr>
            <p:ph idx="4294967295" type="body"/>
          </p:nvPr>
        </p:nvSpPr>
        <p:spPr>
          <a:xfrm>
            <a:off x="6225413" y="3508125"/>
            <a:ext cx="2205600" cy="71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a:t>
            </a:r>
            <a:r>
              <a:rPr lang="en"/>
              <a:t>75.51051742668508</a:t>
            </a:r>
            <a:endParaRPr/>
          </a:p>
        </p:txBody>
      </p:sp>
      <p:sp>
        <p:nvSpPr>
          <p:cNvPr id="634" name="Google Shape;634;p33"/>
          <p:cNvSpPr txBox="1"/>
          <p:nvPr>
            <p:ph type="title"/>
          </p:nvPr>
        </p:nvSpPr>
        <p:spPr>
          <a:xfrm>
            <a:off x="6225413" y="3170975"/>
            <a:ext cx="2205600" cy="41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MLP Classifier</a:t>
            </a:r>
            <a:endParaRPr sz="1800"/>
          </a:p>
        </p:txBody>
      </p:sp>
      <p:sp>
        <p:nvSpPr>
          <p:cNvPr id="635" name="Google Shape;635;p33"/>
          <p:cNvSpPr txBox="1"/>
          <p:nvPr>
            <p:ph type="title"/>
          </p:nvPr>
        </p:nvSpPr>
        <p:spPr>
          <a:xfrm>
            <a:off x="3774850" y="2615625"/>
            <a:ext cx="1665300" cy="4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Binary</a:t>
            </a:r>
            <a:endParaRPr sz="1700"/>
          </a:p>
          <a:p>
            <a:pPr indent="0" lvl="0" marL="0" rtl="0" algn="ctr">
              <a:spcBef>
                <a:spcPts val="0"/>
              </a:spcBef>
              <a:spcAft>
                <a:spcPts val="0"/>
              </a:spcAft>
              <a:buNone/>
            </a:pPr>
            <a:r>
              <a:rPr lang="en" sz="1700"/>
              <a:t>Classification</a:t>
            </a:r>
            <a:endParaRPr sz="1700"/>
          </a:p>
        </p:txBody>
      </p:sp>
      <p:grpSp>
        <p:nvGrpSpPr>
          <p:cNvPr id="636" name="Google Shape;636;p33"/>
          <p:cNvGrpSpPr/>
          <p:nvPr/>
        </p:nvGrpSpPr>
        <p:grpSpPr>
          <a:xfrm>
            <a:off x="5442526" y="3457695"/>
            <a:ext cx="378003" cy="320874"/>
            <a:chOff x="5292341" y="4555245"/>
            <a:chExt cx="602107" cy="511108"/>
          </a:xfrm>
        </p:grpSpPr>
        <p:sp>
          <p:nvSpPr>
            <p:cNvPr id="637" name="Google Shape;637;p33"/>
            <p:cNvSpPr/>
            <p:nvPr/>
          </p:nvSpPr>
          <p:spPr>
            <a:xfrm>
              <a:off x="5372586" y="4555245"/>
              <a:ext cx="441549" cy="398946"/>
            </a:xfrm>
            <a:custGeom>
              <a:rect b="b" l="l" r="r" t="t"/>
              <a:pathLst>
                <a:path extrusionOk="0" h="398946" w="441549">
                  <a:moveTo>
                    <a:pt x="16890" y="126847"/>
                  </a:moveTo>
                  <a:cubicBezTo>
                    <a:pt x="7583" y="126847"/>
                    <a:pt x="0" y="134430"/>
                    <a:pt x="0" y="143736"/>
                  </a:cubicBezTo>
                  <a:lnTo>
                    <a:pt x="0" y="382056"/>
                  </a:lnTo>
                  <a:cubicBezTo>
                    <a:pt x="0" y="391363"/>
                    <a:pt x="7583" y="398946"/>
                    <a:pt x="16890" y="398946"/>
                  </a:cubicBezTo>
                  <a:lnTo>
                    <a:pt x="424660" y="398946"/>
                  </a:lnTo>
                  <a:cubicBezTo>
                    <a:pt x="433967" y="398946"/>
                    <a:pt x="441550" y="391363"/>
                    <a:pt x="441550" y="382056"/>
                  </a:cubicBezTo>
                  <a:lnTo>
                    <a:pt x="441550" y="143736"/>
                  </a:lnTo>
                  <a:cubicBezTo>
                    <a:pt x="441550" y="134430"/>
                    <a:pt x="433967" y="126847"/>
                    <a:pt x="424660" y="126847"/>
                  </a:cubicBezTo>
                  <a:lnTo>
                    <a:pt x="390535" y="126847"/>
                  </a:lnTo>
                  <a:lnTo>
                    <a:pt x="390535" y="24197"/>
                  </a:lnTo>
                  <a:cubicBezTo>
                    <a:pt x="390535" y="10892"/>
                    <a:pt x="379712" y="0"/>
                    <a:pt x="366338" y="0"/>
                  </a:cubicBezTo>
                  <a:lnTo>
                    <a:pt x="75212" y="0"/>
                  </a:lnTo>
                  <a:cubicBezTo>
                    <a:pt x="61906" y="0"/>
                    <a:pt x="51014" y="10823"/>
                    <a:pt x="51014" y="24197"/>
                  </a:cubicBezTo>
                  <a:lnTo>
                    <a:pt x="51014" y="126847"/>
                  </a:lnTo>
                  <a:lnTo>
                    <a:pt x="16890" y="126847"/>
                  </a:lnTo>
                  <a:close/>
                  <a:moveTo>
                    <a:pt x="17648" y="144495"/>
                  </a:moveTo>
                  <a:lnTo>
                    <a:pt x="51014" y="144495"/>
                  </a:lnTo>
                  <a:lnTo>
                    <a:pt x="51014" y="381298"/>
                  </a:lnTo>
                  <a:lnTo>
                    <a:pt x="17648" y="381298"/>
                  </a:lnTo>
                  <a:lnTo>
                    <a:pt x="17648" y="144495"/>
                  </a:lnTo>
                  <a:close/>
                  <a:moveTo>
                    <a:pt x="68662" y="355446"/>
                  </a:moveTo>
                  <a:lnTo>
                    <a:pt x="372887" y="355446"/>
                  </a:lnTo>
                  <a:lnTo>
                    <a:pt x="372887" y="381298"/>
                  </a:lnTo>
                  <a:lnTo>
                    <a:pt x="68662" y="381298"/>
                  </a:lnTo>
                  <a:lnTo>
                    <a:pt x="68662" y="355446"/>
                  </a:lnTo>
                  <a:close/>
                  <a:moveTo>
                    <a:pt x="143047" y="337798"/>
                  </a:moveTo>
                  <a:lnTo>
                    <a:pt x="116230" y="337798"/>
                  </a:lnTo>
                  <a:lnTo>
                    <a:pt x="116230" y="259208"/>
                  </a:lnTo>
                  <a:cubicBezTo>
                    <a:pt x="116230" y="259208"/>
                    <a:pt x="116368" y="258932"/>
                    <a:pt x="116506" y="258932"/>
                  </a:cubicBezTo>
                  <a:lnTo>
                    <a:pt x="142771" y="258932"/>
                  </a:lnTo>
                  <a:cubicBezTo>
                    <a:pt x="142771" y="258932"/>
                    <a:pt x="143047" y="259070"/>
                    <a:pt x="143047" y="259208"/>
                  </a:cubicBezTo>
                  <a:lnTo>
                    <a:pt x="143047" y="337798"/>
                  </a:lnTo>
                  <a:lnTo>
                    <a:pt x="143047" y="337798"/>
                  </a:lnTo>
                  <a:close/>
                  <a:moveTo>
                    <a:pt x="325251" y="337798"/>
                  </a:moveTo>
                  <a:lnTo>
                    <a:pt x="298434" y="337798"/>
                  </a:lnTo>
                  <a:lnTo>
                    <a:pt x="298434" y="110577"/>
                  </a:lnTo>
                  <a:cubicBezTo>
                    <a:pt x="298434" y="110577"/>
                    <a:pt x="298572" y="110301"/>
                    <a:pt x="298710" y="110301"/>
                  </a:cubicBezTo>
                  <a:lnTo>
                    <a:pt x="324975" y="110301"/>
                  </a:lnTo>
                  <a:cubicBezTo>
                    <a:pt x="324975" y="110301"/>
                    <a:pt x="325251" y="110439"/>
                    <a:pt x="325251" y="110577"/>
                  </a:cubicBezTo>
                  <a:lnTo>
                    <a:pt x="325251" y="337798"/>
                  </a:lnTo>
                  <a:lnTo>
                    <a:pt x="325251" y="337798"/>
                  </a:lnTo>
                  <a:close/>
                  <a:moveTo>
                    <a:pt x="423833" y="144495"/>
                  </a:moveTo>
                  <a:lnTo>
                    <a:pt x="423833" y="381298"/>
                  </a:lnTo>
                  <a:lnTo>
                    <a:pt x="390467" y="381298"/>
                  </a:lnTo>
                  <a:lnTo>
                    <a:pt x="390467" y="144495"/>
                  </a:lnTo>
                  <a:lnTo>
                    <a:pt x="423833" y="144495"/>
                  </a:lnTo>
                  <a:close/>
                  <a:moveTo>
                    <a:pt x="68594" y="24197"/>
                  </a:moveTo>
                  <a:cubicBezTo>
                    <a:pt x="68594" y="20612"/>
                    <a:pt x="71558" y="17648"/>
                    <a:pt x="75143" y="17648"/>
                  </a:cubicBezTo>
                  <a:lnTo>
                    <a:pt x="366269" y="17648"/>
                  </a:lnTo>
                  <a:cubicBezTo>
                    <a:pt x="369854" y="17648"/>
                    <a:pt x="372819" y="20612"/>
                    <a:pt x="372819" y="24197"/>
                  </a:cubicBezTo>
                  <a:lnTo>
                    <a:pt x="372819" y="337798"/>
                  </a:lnTo>
                  <a:lnTo>
                    <a:pt x="342899" y="337798"/>
                  </a:lnTo>
                  <a:lnTo>
                    <a:pt x="342899" y="110577"/>
                  </a:lnTo>
                  <a:cubicBezTo>
                    <a:pt x="342899" y="100719"/>
                    <a:pt x="334833" y="92653"/>
                    <a:pt x="324975" y="92653"/>
                  </a:cubicBezTo>
                  <a:lnTo>
                    <a:pt x="298710" y="92653"/>
                  </a:lnTo>
                  <a:cubicBezTo>
                    <a:pt x="288851" y="92653"/>
                    <a:pt x="280786" y="100719"/>
                    <a:pt x="280786" y="110577"/>
                  </a:cubicBezTo>
                  <a:lnTo>
                    <a:pt x="280786" y="337798"/>
                  </a:lnTo>
                  <a:lnTo>
                    <a:pt x="251763" y="337798"/>
                  </a:lnTo>
                  <a:lnTo>
                    <a:pt x="251763" y="181859"/>
                  </a:lnTo>
                  <a:cubicBezTo>
                    <a:pt x="251763" y="172001"/>
                    <a:pt x="243697" y="163936"/>
                    <a:pt x="233839" y="163936"/>
                  </a:cubicBezTo>
                  <a:lnTo>
                    <a:pt x="207573" y="163936"/>
                  </a:lnTo>
                  <a:cubicBezTo>
                    <a:pt x="197715" y="163936"/>
                    <a:pt x="189649" y="172001"/>
                    <a:pt x="189649" y="181859"/>
                  </a:cubicBezTo>
                  <a:lnTo>
                    <a:pt x="189649" y="229496"/>
                  </a:lnTo>
                  <a:cubicBezTo>
                    <a:pt x="189649" y="234390"/>
                    <a:pt x="193579" y="238320"/>
                    <a:pt x="198473" y="238320"/>
                  </a:cubicBezTo>
                  <a:cubicBezTo>
                    <a:pt x="203368" y="238320"/>
                    <a:pt x="207298" y="234390"/>
                    <a:pt x="207298" y="229496"/>
                  </a:cubicBezTo>
                  <a:lnTo>
                    <a:pt x="207298" y="181859"/>
                  </a:lnTo>
                  <a:cubicBezTo>
                    <a:pt x="207298" y="181859"/>
                    <a:pt x="207435" y="181584"/>
                    <a:pt x="207573" y="181584"/>
                  </a:cubicBezTo>
                  <a:lnTo>
                    <a:pt x="233839" y="181584"/>
                  </a:lnTo>
                  <a:cubicBezTo>
                    <a:pt x="233839" y="181584"/>
                    <a:pt x="234114" y="181721"/>
                    <a:pt x="234114" y="181859"/>
                  </a:cubicBezTo>
                  <a:lnTo>
                    <a:pt x="234114" y="337798"/>
                  </a:lnTo>
                  <a:lnTo>
                    <a:pt x="207298" y="337798"/>
                  </a:lnTo>
                  <a:lnTo>
                    <a:pt x="207298" y="270721"/>
                  </a:lnTo>
                  <a:cubicBezTo>
                    <a:pt x="207298" y="265826"/>
                    <a:pt x="203368" y="261897"/>
                    <a:pt x="198473" y="261897"/>
                  </a:cubicBezTo>
                  <a:cubicBezTo>
                    <a:pt x="193579" y="261897"/>
                    <a:pt x="189649" y="265826"/>
                    <a:pt x="189649" y="270721"/>
                  </a:cubicBezTo>
                  <a:lnTo>
                    <a:pt x="189649" y="337798"/>
                  </a:lnTo>
                  <a:lnTo>
                    <a:pt x="160626" y="337798"/>
                  </a:lnTo>
                  <a:lnTo>
                    <a:pt x="160626" y="259208"/>
                  </a:lnTo>
                  <a:cubicBezTo>
                    <a:pt x="160626" y="249350"/>
                    <a:pt x="152561" y="241284"/>
                    <a:pt x="142702" y="241284"/>
                  </a:cubicBezTo>
                  <a:lnTo>
                    <a:pt x="116437" y="241284"/>
                  </a:lnTo>
                  <a:cubicBezTo>
                    <a:pt x="106578" y="241284"/>
                    <a:pt x="98513" y="249350"/>
                    <a:pt x="98513" y="259208"/>
                  </a:cubicBezTo>
                  <a:lnTo>
                    <a:pt x="98513" y="337798"/>
                  </a:lnTo>
                  <a:lnTo>
                    <a:pt x="68594" y="337798"/>
                  </a:lnTo>
                  <a:lnTo>
                    <a:pt x="68594" y="24197"/>
                  </a:lnTo>
                  <a:lnTo>
                    <a:pt x="68594" y="241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33"/>
            <p:cNvSpPr/>
            <p:nvPr/>
          </p:nvSpPr>
          <p:spPr>
            <a:xfrm>
              <a:off x="5292341" y="4640728"/>
              <a:ext cx="602107" cy="425625"/>
            </a:xfrm>
            <a:custGeom>
              <a:rect b="b" l="l" r="r" t="t"/>
              <a:pathLst>
                <a:path extrusionOk="0" h="425625" w="602107">
                  <a:moveTo>
                    <a:pt x="578668" y="337246"/>
                  </a:moveTo>
                  <a:lnTo>
                    <a:pt x="563157" y="337246"/>
                  </a:lnTo>
                  <a:lnTo>
                    <a:pt x="563157" y="39364"/>
                  </a:lnTo>
                  <a:cubicBezTo>
                    <a:pt x="563157" y="17648"/>
                    <a:pt x="545509" y="0"/>
                    <a:pt x="523793" y="0"/>
                  </a:cubicBezTo>
                  <a:lnTo>
                    <a:pt x="503388" y="0"/>
                  </a:lnTo>
                  <a:cubicBezTo>
                    <a:pt x="498493" y="0"/>
                    <a:pt x="494563" y="3930"/>
                    <a:pt x="494563" y="8824"/>
                  </a:cubicBezTo>
                  <a:cubicBezTo>
                    <a:pt x="494563" y="13719"/>
                    <a:pt x="498493" y="17648"/>
                    <a:pt x="503388" y="17648"/>
                  </a:cubicBezTo>
                  <a:lnTo>
                    <a:pt x="523793" y="17648"/>
                  </a:lnTo>
                  <a:cubicBezTo>
                    <a:pt x="535789" y="17648"/>
                    <a:pt x="545578" y="27437"/>
                    <a:pt x="545578" y="39433"/>
                  </a:cubicBezTo>
                  <a:lnTo>
                    <a:pt x="545578" y="337315"/>
                  </a:lnTo>
                  <a:lnTo>
                    <a:pt x="56530" y="337315"/>
                  </a:lnTo>
                  <a:lnTo>
                    <a:pt x="56530" y="39433"/>
                  </a:lnTo>
                  <a:cubicBezTo>
                    <a:pt x="56530" y="27437"/>
                    <a:pt x="66319" y="17648"/>
                    <a:pt x="78314" y="17648"/>
                  </a:cubicBezTo>
                  <a:lnTo>
                    <a:pt x="98789" y="17648"/>
                  </a:lnTo>
                  <a:cubicBezTo>
                    <a:pt x="103683" y="17648"/>
                    <a:pt x="107613" y="13719"/>
                    <a:pt x="107613" y="8824"/>
                  </a:cubicBezTo>
                  <a:cubicBezTo>
                    <a:pt x="107613" y="3930"/>
                    <a:pt x="103683" y="0"/>
                    <a:pt x="98789" y="0"/>
                  </a:cubicBezTo>
                  <a:lnTo>
                    <a:pt x="78314" y="0"/>
                  </a:lnTo>
                  <a:cubicBezTo>
                    <a:pt x="56599" y="0"/>
                    <a:pt x="38950" y="17648"/>
                    <a:pt x="38950" y="39364"/>
                  </a:cubicBezTo>
                  <a:lnTo>
                    <a:pt x="38950" y="337246"/>
                  </a:lnTo>
                  <a:lnTo>
                    <a:pt x="23439" y="337246"/>
                  </a:lnTo>
                  <a:cubicBezTo>
                    <a:pt x="10548" y="337246"/>
                    <a:pt x="0" y="347793"/>
                    <a:pt x="0" y="360685"/>
                  </a:cubicBezTo>
                  <a:cubicBezTo>
                    <a:pt x="0" y="396533"/>
                    <a:pt x="29161" y="425625"/>
                    <a:pt x="64940" y="425625"/>
                  </a:cubicBezTo>
                  <a:lnTo>
                    <a:pt x="537167" y="425625"/>
                  </a:lnTo>
                  <a:cubicBezTo>
                    <a:pt x="573015" y="425625"/>
                    <a:pt x="602107" y="396464"/>
                    <a:pt x="602107" y="360685"/>
                  </a:cubicBezTo>
                  <a:cubicBezTo>
                    <a:pt x="602107" y="347793"/>
                    <a:pt x="591629" y="337246"/>
                    <a:pt x="578668" y="337246"/>
                  </a:cubicBezTo>
                  <a:close/>
                  <a:moveTo>
                    <a:pt x="215984" y="354894"/>
                  </a:moveTo>
                  <a:lnTo>
                    <a:pt x="386055" y="354894"/>
                  </a:lnTo>
                  <a:lnTo>
                    <a:pt x="386055" y="363787"/>
                  </a:lnTo>
                  <a:cubicBezTo>
                    <a:pt x="386055" y="368682"/>
                    <a:pt x="382056" y="372681"/>
                    <a:pt x="377162" y="372681"/>
                  </a:cubicBezTo>
                  <a:lnTo>
                    <a:pt x="224808" y="372681"/>
                  </a:lnTo>
                  <a:cubicBezTo>
                    <a:pt x="219913" y="372681"/>
                    <a:pt x="215915" y="368682"/>
                    <a:pt x="215915" y="363787"/>
                  </a:cubicBezTo>
                  <a:lnTo>
                    <a:pt x="215915" y="354894"/>
                  </a:lnTo>
                  <a:close/>
                  <a:moveTo>
                    <a:pt x="537167" y="407977"/>
                  </a:moveTo>
                  <a:lnTo>
                    <a:pt x="64940" y="407977"/>
                  </a:lnTo>
                  <a:cubicBezTo>
                    <a:pt x="38881" y="407977"/>
                    <a:pt x="17648" y="386744"/>
                    <a:pt x="17648" y="360685"/>
                  </a:cubicBezTo>
                  <a:cubicBezTo>
                    <a:pt x="17648" y="357514"/>
                    <a:pt x="20268" y="354894"/>
                    <a:pt x="23439" y="354894"/>
                  </a:cubicBezTo>
                  <a:lnTo>
                    <a:pt x="198405" y="354894"/>
                  </a:lnTo>
                  <a:lnTo>
                    <a:pt x="198405" y="363787"/>
                  </a:lnTo>
                  <a:cubicBezTo>
                    <a:pt x="198405" y="378402"/>
                    <a:pt x="210262" y="390329"/>
                    <a:pt x="224946" y="390329"/>
                  </a:cubicBezTo>
                  <a:lnTo>
                    <a:pt x="377299" y="390329"/>
                  </a:lnTo>
                  <a:cubicBezTo>
                    <a:pt x="391914" y="390329"/>
                    <a:pt x="403841" y="378471"/>
                    <a:pt x="403841" y="363787"/>
                  </a:cubicBezTo>
                  <a:lnTo>
                    <a:pt x="403841" y="354894"/>
                  </a:lnTo>
                  <a:lnTo>
                    <a:pt x="578806" y="354894"/>
                  </a:lnTo>
                  <a:cubicBezTo>
                    <a:pt x="581977" y="354894"/>
                    <a:pt x="584597" y="357514"/>
                    <a:pt x="584597" y="360685"/>
                  </a:cubicBezTo>
                  <a:cubicBezTo>
                    <a:pt x="584597" y="386744"/>
                    <a:pt x="563364" y="407977"/>
                    <a:pt x="537305" y="40797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9" name="Google Shape;639;p33"/>
          <p:cNvGrpSpPr/>
          <p:nvPr/>
        </p:nvGrpSpPr>
        <p:grpSpPr>
          <a:xfrm>
            <a:off x="3327147" y="3429093"/>
            <a:ext cx="374844" cy="378046"/>
            <a:chOff x="707874" y="4509746"/>
            <a:chExt cx="597076" cy="602176"/>
          </a:xfrm>
        </p:grpSpPr>
        <p:sp>
          <p:nvSpPr>
            <p:cNvPr id="640" name="Google Shape;640;p33"/>
            <p:cNvSpPr/>
            <p:nvPr/>
          </p:nvSpPr>
          <p:spPr>
            <a:xfrm>
              <a:off x="769781" y="4718491"/>
              <a:ext cx="234941" cy="17648"/>
            </a:xfrm>
            <a:custGeom>
              <a:rect b="b" l="l" r="r" t="t"/>
              <a:pathLst>
                <a:path extrusionOk="0" h="17648" w="234941">
                  <a:moveTo>
                    <a:pt x="226118" y="0"/>
                  </a:moveTo>
                  <a:lnTo>
                    <a:pt x="8824" y="0"/>
                  </a:lnTo>
                  <a:cubicBezTo>
                    <a:pt x="3929" y="0"/>
                    <a:pt x="0" y="3930"/>
                    <a:pt x="0" y="8824"/>
                  </a:cubicBezTo>
                  <a:cubicBezTo>
                    <a:pt x="0" y="13719"/>
                    <a:pt x="3929" y="17648"/>
                    <a:pt x="8824" y="17648"/>
                  </a:cubicBezTo>
                  <a:lnTo>
                    <a:pt x="226118" y="17648"/>
                  </a:lnTo>
                  <a:cubicBezTo>
                    <a:pt x="231012" y="17648"/>
                    <a:pt x="234942" y="13719"/>
                    <a:pt x="234942" y="8824"/>
                  </a:cubicBezTo>
                  <a:cubicBezTo>
                    <a:pt x="234942" y="3930"/>
                    <a:pt x="231012" y="0"/>
                    <a:pt x="226118"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33"/>
            <p:cNvSpPr/>
            <p:nvPr/>
          </p:nvSpPr>
          <p:spPr>
            <a:xfrm>
              <a:off x="769781" y="4783568"/>
              <a:ext cx="234941" cy="17648"/>
            </a:xfrm>
            <a:custGeom>
              <a:rect b="b" l="l" r="r" t="t"/>
              <a:pathLst>
                <a:path extrusionOk="0" h="17648" w="234941">
                  <a:moveTo>
                    <a:pt x="226118" y="0"/>
                  </a:moveTo>
                  <a:lnTo>
                    <a:pt x="8824" y="0"/>
                  </a:lnTo>
                  <a:cubicBezTo>
                    <a:pt x="3929" y="0"/>
                    <a:pt x="0" y="3930"/>
                    <a:pt x="0" y="8824"/>
                  </a:cubicBezTo>
                  <a:cubicBezTo>
                    <a:pt x="0" y="13719"/>
                    <a:pt x="3929" y="17648"/>
                    <a:pt x="8824" y="17648"/>
                  </a:cubicBezTo>
                  <a:lnTo>
                    <a:pt x="226118" y="17648"/>
                  </a:lnTo>
                  <a:cubicBezTo>
                    <a:pt x="231012" y="17648"/>
                    <a:pt x="234942" y="13719"/>
                    <a:pt x="234942" y="8824"/>
                  </a:cubicBezTo>
                  <a:cubicBezTo>
                    <a:pt x="234942" y="3930"/>
                    <a:pt x="231012" y="0"/>
                    <a:pt x="226118"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33"/>
            <p:cNvSpPr/>
            <p:nvPr/>
          </p:nvSpPr>
          <p:spPr>
            <a:xfrm>
              <a:off x="769781" y="4848646"/>
              <a:ext cx="234941" cy="17648"/>
            </a:xfrm>
            <a:custGeom>
              <a:rect b="b" l="l" r="r" t="t"/>
              <a:pathLst>
                <a:path extrusionOk="0" h="17648" w="234941">
                  <a:moveTo>
                    <a:pt x="234942" y="8824"/>
                  </a:moveTo>
                  <a:cubicBezTo>
                    <a:pt x="234942" y="3930"/>
                    <a:pt x="231012" y="0"/>
                    <a:pt x="226118" y="0"/>
                  </a:cubicBezTo>
                  <a:lnTo>
                    <a:pt x="8824" y="0"/>
                  </a:lnTo>
                  <a:cubicBezTo>
                    <a:pt x="3929" y="0"/>
                    <a:pt x="0" y="3930"/>
                    <a:pt x="0" y="8824"/>
                  </a:cubicBezTo>
                  <a:cubicBezTo>
                    <a:pt x="0" y="13719"/>
                    <a:pt x="3929" y="17648"/>
                    <a:pt x="8824" y="17648"/>
                  </a:cubicBezTo>
                  <a:lnTo>
                    <a:pt x="226118" y="17648"/>
                  </a:lnTo>
                  <a:cubicBezTo>
                    <a:pt x="231012" y="17648"/>
                    <a:pt x="234942" y="13719"/>
                    <a:pt x="234942" y="88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33"/>
            <p:cNvSpPr/>
            <p:nvPr/>
          </p:nvSpPr>
          <p:spPr>
            <a:xfrm>
              <a:off x="769781" y="4913724"/>
              <a:ext cx="118987" cy="17648"/>
            </a:xfrm>
            <a:custGeom>
              <a:rect b="b" l="l" r="r" t="t"/>
              <a:pathLst>
                <a:path extrusionOk="0" h="17648" w="118987">
                  <a:moveTo>
                    <a:pt x="8824" y="0"/>
                  </a:moveTo>
                  <a:cubicBezTo>
                    <a:pt x="3929" y="0"/>
                    <a:pt x="0" y="3930"/>
                    <a:pt x="0" y="8824"/>
                  </a:cubicBezTo>
                  <a:cubicBezTo>
                    <a:pt x="0" y="13719"/>
                    <a:pt x="3929" y="17648"/>
                    <a:pt x="8824" y="17648"/>
                  </a:cubicBezTo>
                  <a:lnTo>
                    <a:pt x="110163" y="17648"/>
                  </a:lnTo>
                  <a:cubicBezTo>
                    <a:pt x="115058" y="17648"/>
                    <a:pt x="118988" y="13719"/>
                    <a:pt x="118988" y="8824"/>
                  </a:cubicBezTo>
                  <a:cubicBezTo>
                    <a:pt x="118988" y="3930"/>
                    <a:pt x="115058" y="0"/>
                    <a:pt x="110163" y="0"/>
                  </a:cubicBezTo>
                  <a:lnTo>
                    <a:pt x="8824"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33"/>
            <p:cNvSpPr/>
            <p:nvPr/>
          </p:nvSpPr>
          <p:spPr>
            <a:xfrm>
              <a:off x="769850" y="4570963"/>
              <a:ext cx="126226" cy="65215"/>
            </a:xfrm>
            <a:custGeom>
              <a:rect b="b" l="l" r="r" t="t"/>
              <a:pathLst>
                <a:path extrusionOk="0" h="65215" w="126226">
                  <a:moveTo>
                    <a:pt x="16959" y="65215"/>
                  </a:moveTo>
                  <a:lnTo>
                    <a:pt x="109267" y="65215"/>
                  </a:lnTo>
                  <a:cubicBezTo>
                    <a:pt x="118643" y="65215"/>
                    <a:pt x="126226" y="57563"/>
                    <a:pt x="126226" y="48257"/>
                  </a:cubicBezTo>
                  <a:lnTo>
                    <a:pt x="126226" y="16959"/>
                  </a:lnTo>
                  <a:cubicBezTo>
                    <a:pt x="126226" y="7583"/>
                    <a:pt x="118574" y="0"/>
                    <a:pt x="109267" y="0"/>
                  </a:cubicBezTo>
                  <a:lnTo>
                    <a:pt x="16959" y="0"/>
                  </a:lnTo>
                  <a:cubicBezTo>
                    <a:pt x="7583" y="0"/>
                    <a:pt x="0" y="7652"/>
                    <a:pt x="0" y="16959"/>
                  </a:cubicBezTo>
                  <a:lnTo>
                    <a:pt x="0" y="48257"/>
                  </a:lnTo>
                  <a:cubicBezTo>
                    <a:pt x="0" y="57632"/>
                    <a:pt x="7652" y="65215"/>
                    <a:pt x="16959" y="65215"/>
                  </a:cubicBezTo>
                  <a:close/>
                  <a:moveTo>
                    <a:pt x="17579" y="17579"/>
                  </a:moveTo>
                  <a:lnTo>
                    <a:pt x="108578" y="17579"/>
                  </a:lnTo>
                  <a:lnTo>
                    <a:pt x="108578" y="47567"/>
                  </a:lnTo>
                  <a:lnTo>
                    <a:pt x="17579" y="47567"/>
                  </a:lnTo>
                  <a:lnTo>
                    <a:pt x="17579" y="1757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33"/>
            <p:cNvSpPr/>
            <p:nvPr/>
          </p:nvSpPr>
          <p:spPr>
            <a:xfrm>
              <a:off x="707874" y="4509746"/>
              <a:ext cx="465609" cy="602176"/>
            </a:xfrm>
            <a:custGeom>
              <a:rect b="b" l="l" r="r" t="t"/>
              <a:pathLst>
                <a:path extrusionOk="0" h="602176" w="465609">
                  <a:moveTo>
                    <a:pt x="238044" y="584459"/>
                  </a:moveTo>
                  <a:lnTo>
                    <a:pt x="48119" y="584459"/>
                  </a:lnTo>
                  <a:cubicBezTo>
                    <a:pt x="31298" y="584459"/>
                    <a:pt x="17648" y="570809"/>
                    <a:pt x="17648" y="553988"/>
                  </a:cubicBezTo>
                  <a:lnTo>
                    <a:pt x="17648" y="48050"/>
                  </a:lnTo>
                  <a:cubicBezTo>
                    <a:pt x="17648" y="31229"/>
                    <a:pt x="31298" y="17579"/>
                    <a:pt x="48119" y="17579"/>
                  </a:cubicBezTo>
                  <a:lnTo>
                    <a:pt x="335592" y="17579"/>
                  </a:lnTo>
                  <a:cubicBezTo>
                    <a:pt x="336764" y="17579"/>
                    <a:pt x="337936" y="17717"/>
                    <a:pt x="339108" y="17924"/>
                  </a:cubicBezTo>
                  <a:lnTo>
                    <a:pt x="339108" y="78314"/>
                  </a:lnTo>
                  <a:cubicBezTo>
                    <a:pt x="339108" y="104855"/>
                    <a:pt x="360685" y="126433"/>
                    <a:pt x="387227" y="126433"/>
                  </a:cubicBezTo>
                  <a:lnTo>
                    <a:pt x="447617" y="126433"/>
                  </a:lnTo>
                  <a:cubicBezTo>
                    <a:pt x="447823" y="127605"/>
                    <a:pt x="447961" y="128777"/>
                    <a:pt x="447961" y="129949"/>
                  </a:cubicBezTo>
                  <a:lnTo>
                    <a:pt x="447961" y="143185"/>
                  </a:lnTo>
                  <a:cubicBezTo>
                    <a:pt x="447961" y="148079"/>
                    <a:pt x="451891" y="152009"/>
                    <a:pt x="456785" y="152009"/>
                  </a:cubicBezTo>
                  <a:cubicBezTo>
                    <a:pt x="461680" y="152009"/>
                    <a:pt x="465609" y="148079"/>
                    <a:pt x="465609" y="143185"/>
                  </a:cubicBezTo>
                  <a:lnTo>
                    <a:pt x="465609" y="129949"/>
                  </a:lnTo>
                  <a:cubicBezTo>
                    <a:pt x="465609" y="119677"/>
                    <a:pt x="461611" y="109956"/>
                    <a:pt x="454304" y="102649"/>
                  </a:cubicBezTo>
                  <a:lnTo>
                    <a:pt x="362960" y="11306"/>
                  </a:lnTo>
                  <a:cubicBezTo>
                    <a:pt x="355653" y="3998"/>
                    <a:pt x="346001" y="0"/>
                    <a:pt x="335661" y="0"/>
                  </a:cubicBezTo>
                  <a:lnTo>
                    <a:pt x="48119" y="0"/>
                  </a:lnTo>
                  <a:cubicBezTo>
                    <a:pt x="21578" y="0"/>
                    <a:pt x="0" y="21578"/>
                    <a:pt x="0" y="48119"/>
                  </a:cubicBezTo>
                  <a:lnTo>
                    <a:pt x="0" y="554057"/>
                  </a:lnTo>
                  <a:cubicBezTo>
                    <a:pt x="0" y="580598"/>
                    <a:pt x="21578" y="602176"/>
                    <a:pt x="48119" y="602176"/>
                  </a:cubicBezTo>
                  <a:lnTo>
                    <a:pt x="238044" y="602176"/>
                  </a:lnTo>
                  <a:cubicBezTo>
                    <a:pt x="242939" y="602176"/>
                    <a:pt x="246868" y="598247"/>
                    <a:pt x="246868" y="593352"/>
                  </a:cubicBezTo>
                  <a:cubicBezTo>
                    <a:pt x="246868" y="588457"/>
                    <a:pt x="242939" y="584528"/>
                    <a:pt x="238044" y="584528"/>
                  </a:cubicBezTo>
                  <a:lnTo>
                    <a:pt x="238044" y="584528"/>
                  </a:lnTo>
                  <a:close/>
                  <a:moveTo>
                    <a:pt x="356756" y="30057"/>
                  </a:moveTo>
                  <a:lnTo>
                    <a:pt x="435414" y="108715"/>
                  </a:lnTo>
                  <a:lnTo>
                    <a:pt x="387227" y="108715"/>
                  </a:lnTo>
                  <a:cubicBezTo>
                    <a:pt x="370406" y="108715"/>
                    <a:pt x="356756" y="95066"/>
                    <a:pt x="356756" y="78245"/>
                  </a:cubicBezTo>
                  <a:lnTo>
                    <a:pt x="356756" y="3005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33"/>
            <p:cNvSpPr/>
            <p:nvPr/>
          </p:nvSpPr>
          <p:spPr>
            <a:xfrm>
              <a:off x="963980" y="4685400"/>
              <a:ext cx="340970" cy="426452"/>
            </a:xfrm>
            <a:custGeom>
              <a:rect b="b" l="l" r="r" t="t"/>
              <a:pathLst>
                <a:path extrusionOk="0" h="426452" w="340970">
                  <a:moveTo>
                    <a:pt x="340762" y="320563"/>
                  </a:moveTo>
                  <a:cubicBezTo>
                    <a:pt x="340624" y="293884"/>
                    <a:pt x="324769" y="269687"/>
                    <a:pt x="300365" y="258932"/>
                  </a:cubicBezTo>
                  <a:cubicBezTo>
                    <a:pt x="280235" y="250108"/>
                    <a:pt x="243904" y="244593"/>
                    <a:pt x="223981" y="242111"/>
                  </a:cubicBezTo>
                  <a:cubicBezTo>
                    <a:pt x="223981" y="242111"/>
                    <a:pt x="223981" y="242111"/>
                    <a:pt x="223981" y="242111"/>
                  </a:cubicBezTo>
                  <a:cubicBezTo>
                    <a:pt x="222326" y="241905"/>
                    <a:pt x="221085" y="240526"/>
                    <a:pt x="221085" y="238871"/>
                  </a:cubicBezTo>
                  <a:lnTo>
                    <a:pt x="220948" y="211503"/>
                  </a:lnTo>
                  <a:cubicBezTo>
                    <a:pt x="222947" y="209986"/>
                    <a:pt x="224946" y="208400"/>
                    <a:pt x="226945" y="206746"/>
                  </a:cubicBezTo>
                  <a:cubicBezTo>
                    <a:pt x="241353" y="194268"/>
                    <a:pt x="250522" y="176482"/>
                    <a:pt x="252866" y="157042"/>
                  </a:cubicBezTo>
                  <a:cubicBezTo>
                    <a:pt x="263758" y="155525"/>
                    <a:pt x="272169" y="146080"/>
                    <a:pt x="272100" y="134774"/>
                  </a:cubicBezTo>
                  <a:lnTo>
                    <a:pt x="272100" y="119746"/>
                  </a:lnTo>
                  <a:cubicBezTo>
                    <a:pt x="272031" y="113335"/>
                    <a:pt x="269273" y="107406"/>
                    <a:pt x="264654" y="103200"/>
                  </a:cubicBezTo>
                  <a:lnTo>
                    <a:pt x="264517" y="65698"/>
                  </a:lnTo>
                  <a:cubicBezTo>
                    <a:pt x="264379" y="29437"/>
                    <a:pt x="234804" y="0"/>
                    <a:pt x="198543" y="0"/>
                  </a:cubicBezTo>
                  <a:lnTo>
                    <a:pt x="198267" y="0"/>
                  </a:lnTo>
                  <a:lnTo>
                    <a:pt x="139325" y="276"/>
                  </a:lnTo>
                  <a:cubicBezTo>
                    <a:pt x="125192" y="276"/>
                    <a:pt x="112577" y="9307"/>
                    <a:pt x="107889" y="22612"/>
                  </a:cubicBezTo>
                  <a:cubicBezTo>
                    <a:pt x="107889" y="22750"/>
                    <a:pt x="107751" y="22888"/>
                    <a:pt x="107613" y="22888"/>
                  </a:cubicBezTo>
                  <a:cubicBezTo>
                    <a:pt x="89000" y="22957"/>
                    <a:pt x="74040" y="38054"/>
                    <a:pt x="74109" y="56667"/>
                  </a:cubicBezTo>
                  <a:lnTo>
                    <a:pt x="74316" y="103959"/>
                  </a:lnTo>
                  <a:cubicBezTo>
                    <a:pt x="69697" y="108164"/>
                    <a:pt x="67077" y="114093"/>
                    <a:pt x="67077" y="120504"/>
                  </a:cubicBezTo>
                  <a:lnTo>
                    <a:pt x="67077" y="135533"/>
                  </a:lnTo>
                  <a:cubicBezTo>
                    <a:pt x="67146" y="141531"/>
                    <a:pt x="69490" y="147115"/>
                    <a:pt x="73764" y="151320"/>
                  </a:cubicBezTo>
                  <a:cubicBezTo>
                    <a:pt x="77280" y="154767"/>
                    <a:pt x="81761" y="156973"/>
                    <a:pt x="86518" y="157593"/>
                  </a:cubicBezTo>
                  <a:cubicBezTo>
                    <a:pt x="89000" y="177034"/>
                    <a:pt x="98375" y="194751"/>
                    <a:pt x="112852" y="207091"/>
                  </a:cubicBezTo>
                  <a:cubicBezTo>
                    <a:pt x="114851" y="208745"/>
                    <a:pt x="116851" y="210331"/>
                    <a:pt x="118850" y="211847"/>
                  </a:cubicBezTo>
                  <a:lnTo>
                    <a:pt x="118988" y="239216"/>
                  </a:lnTo>
                  <a:cubicBezTo>
                    <a:pt x="118988" y="240871"/>
                    <a:pt x="117747" y="242249"/>
                    <a:pt x="116161" y="242456"/>
                  </a:cubicBezTo>
                  <a:lnTo>
                    <a:pt x="116161" y="242456"/>
                  </a:lnTo>
                  <a:cubicBezTo>
                    <a:pt x="96307" y="245145"/>
                    <a:pt x="59977" y="250936"/>
                    <a:pt x="39916" y="259967"/>
                  </a:cubicBezTo>
                  <a:cubicBezTo>
                    <a:pt x="15580" y="270928"/>
                    <a:pt x="-69" y="295263"/>
                    <a:pt x="0" y="321942"/>
                  </a:cubicBezTo>
                  <a:lnTo>
                    <a:pt x="276" y="389088"/>
                  </a:lnTo>
                  <a:cubicBezTo>
                    <a:pt x="345" y="409700"/>
                    <a:pt x="17166" y="426452"/>
                    <a:pt x="37709" y="426452"/>
                  </a:cubicBezTo>
                  <a:lnTo>
                    <a:pt x="303674" y="426452"/>
                  </a:lnTo>
                  <a:cubicBezTo>
                    <a:pt x="313739" y="426452"/>
                    <a:pt x="323183" y="422178"/>
                    <a:pt x="330284" y="414664"/>
                  </a:cubicBezTo>
                  <a:cubicBezTo>
                    <a:pt x="337109" y="407357"/>
                    <a:pt x="341038" y="397567"/>
                    <a:pt x="340969" y="387709"/>
                  </a:cubicBezTo>
                  <a:lnTo>
                    <a:pt x="340693" y="320563"/>
                  </a:lnTo>
                  <a:close/>
                  <a:moveTo>
                    <a:pt x="224877" y="259967"/>
                  </a:moveTo>
                  <a:cubicBezTo>
                    <a:pt x="226945" y="260242"/>
                    <a:pt x="229220" y="260518"/>
                    <a:pt x="231702" y="260931"/>
                  </a:cubicBezTo>
                  <a:cubicBezTo>
                    <a:pt x="233701" y="261207"/>
                    <a:pt x="234391" y="262655"/>
                    <a:pt x="234666" y="263482"/>
                  </a:cubicBezTo>
                  <a:cubicBezTo>
                    <a:pt x="234942" y="264310"/>
                    <a:pt x="235080" y="265964"/>
                    <a:pt x="233563" y="267274"/>
                  </a:cubicBezTo>
                  <a:lnTo>
                    <a:pt x="203299" y="293470"/>
                  </a:lnTo>
                  <a:cubicBezTo>
                    <a:pt x="201989" y="294573"/>
                    <a:pt x="200197" y="294642"/>
                    <a:pt x="198818" y="293677"/>
                  </a:cubicBezTo>
                  <a:lnTo>
                    <a:pt x="198680" y="293677"/>
                  </a:lnTo>
                  <a:cubicBezTo>
                    <a:pt x="198680" y="293677"/>
                    <a:pt x="198680" y="293608"/>
                    <a:pt x="198680" y="293608"/>
                  </a:cubicBezTo>
                  <a:lnTo>
                    <a:pt x="185996" y="284578"/>
                  </a:lnTo>
                  <a:lnTo>
                    <a:pt x="224877" y="260035"/>
                  </a:lnTo>
                  <a:close/>
                  <a:moveTo>
                    <a:pt x="170140" y="273685"/>
                  </a:moveTo>
                  <a:lnTo>
                    <a:pt x="133120" y="250729"/>
                  </a:lnTo>
                  <a:cubicBezTo>
                    <a:pt x="135326" y="247420"/>
                    <a:pt x="136567" y="243421"/>
                    <a:pt x="136567" y="239216"/>
                  </a:cubicBezTo>
                  <a:lnTo>
                    <a:pt x="136567" y="221981"/>
                  </a:lnTo>
                  <a:cubicBezTo>
                    <a:pt x="157111" y="230736"/>
                    <a:pt x="181032" y="231357"/>
                    <a:pt x="203368" y="221705"/>
                  </a:cubicBezTo>
                  <a:lnTo>
                    <a:pt x="203368" y="238940"/>
                  </a:lnTo>
                  <a:cubicBezTo>
                    <a:pt x="203437" y="243146"/>
                    <a:pt x="204747" y="247144"/>
                    <a:pt x="207022" y="250453"/>
                  </a:cubicBezTo>
                  <a:lnTo>
                    <a:pt x="170209" y="273685"/>
                  </a:lnTo>
                  <a:close/>
                  <a:moveTo>
                    <a:pt x="182825" y="303949"/>
                  </a:moveTo>
                  <a:lnTo>
                    <a:pt x="176827" y="318288"/>
                  </a:lnTo>
                  <a:lnTo>
                    <a:pt x="163798" y="318288"/>
                  </a:lnTo>
                  <a:cubicBezTo>
                    <a:pt x="163798" y="318288"/>
                    <a:pt x="157731" y="304087"/>
                    <a:pt x="157731" y="304087"/>
                  </a:cubicBezTo>
                  <a:lnTo>
                    <a:pt x="170278" y="294987"/>
                  </a:lnTo>
                  <a:lnTo>
                    <a:pt x="182894" y="303949"/>
                  </a:lnTo>
                  <a:close/>
                  <a:moveTo>
                    <a:pt x="107613" y="40536"/>
                  </a:moveTo>
                  <a:cubicBezTo>
                    <a:pt x="115127" y="40536"/>
                    <a:pt x="121883" y="35641"/>
                    <a:pt x="124434" y="28472"/>
                  </a:cubicBezTo>
                  <a:cubicBezTo>
                    <a:pt x="126640" y="22198"/>
                    <a:pt x="132638" y="17924"/>
                    <a:pt x="139325" y="17924"/>
                  </a:cubicBezTo>
                  <a:lnTo>
                    <a:pt x="198267" y="17648"/>
                  </a:lnTo>
                  <a:lnTo>
                    <a:pt x="198474" y="17648"/>
                  </a:lnTo>
                  <a:cubicBezTo>
                    <a:pt x="225015" y="17648"/>
                    <a:pt x="246662" y="39226"/>
                    <a:pt x="246799" y="65767"/>
                  </a:cubicBezTo>
                  <a:lnTo>
                    <a:pt x="246937" y="99961"/>
                  </a:lnTo>
                  <a:cubicBezTo>
                    <a:pt x="244318" y="100581"/>
                    <a:pt x="241284" y="101546"/>
                    <a:pt x="238320" y="103063"/>
                  </a:cubicBezTo>
                  <a:cubicBezTo>
                    <a:pt x="236114" y="104166"/>
                    <a:pt x="233701" y="104855"/>
                    <a:pt x="231219" y="104993"/>
                  </a:cubicBezTo>
                  <a:lnTo>
                    <a:pt x="231081" y="79072"/>
                  </a:lnTo>
                  <a:cubicBezTo>
                    <a:pt x="231081" y="62389"/>
                    <a:pt x="217501" y="48946"/>
                    <a:pt x="200887" y="48946"/>
                  </a:cubicBezTo>
                  <a:lnTo>
                    <a:pt x="200473" y="48946"/>
                  </a:lnTo>
                  <a:cubicBezTo>
                    <a:pt x="195992" y="48946"/>
                    <a:pt x="191511" y="49705"/>
                    <a:pt x="187168" y="51083"/>
                  </a:cubicBezTo>
                  <a:cubicBezTo>
                    <a:pt x="175655" y="54806"/>
                    <a:pt x="162419" y="54875"/>
                    <a:pt x="151044" y="51221"/>
                  </a:cubicBezTo>
                  <a:cubicBezTo>
                    <a:pt x="146701" y="49842"/>
                    <a:pt x="142220" y="49222"/>
                    <a:pt x="137739" y="49222"/>
                  </a:cubicBezTo>
                  <a:lnTo>
                    <a:pt x="137463" y="49222"/>
                  </a:lnTo>
                  <a:cubicBezTo>
                    <a:pt x="120780" y="49291"/>
                    <a:pt x="107268" y="62941"/>
                    <a:pt x="107337" y="79555"/>
                  </a:cubicBezTo>
                  <a:lnTo>
                    <a:pt x="107337" y="102925"/>
                  </a:lnTo>
                  <a:cubicBezTo>
                    <a:pt x="102167" y="101201"/>
                    <a:pt x="96445" y="100374"/>
                    <a:pt x="91757" y="99961"/>
                  </a:cubicBezTo>
                  <a:lnTo>
                    <a:pt x="91550" y="56599"/>
                  </a:lnTo>
                  <a:cubicBezTo>
                    <a:pt x="91550" y="47774"/>
                    <a:pt x="98651" y="40536"/>
                    <a:pt x="107475" y="40536"/>
                  </a:cubicBezTo>
                  <a:lnTo>
                    <a:pt x="107475" y="40536"/>
                  </a:lnTo>
                  <a:close/>
                  <a:moveTo>
                    <a:pt x="103408" y="148838"/>
                  </a:moveTo>
                  <a:cubicBezTo>
                    <a:pt x="103270" y="144081"/>
                    <a:pt x="99340" y="140221"/>
                    <a:pt x="94584" y="140221"/>
                  </a:cubicBezTo>
                  <a:lnTo>
                    <a:pt x="89413" y="140221"/>
                  </a:lnTo>
                  <a:cubicBezTo>
                    <a:pt x="89413" y="140221"/>
                    <a:pt x="89413" y="140221"/>
                    <a:pt x="89413" y="140221"/>
                  </a:cubicBezTo>
                  <a:cubicBezTo>
                    <a:pt x="88172" y="140221"/>
                    <a:pt x="86931" y="139738"/>
                    <a:pt x="86035" y="138842"/>
                  </a:cubicBezTo>
                  <a:cubicBezTo>
                    <a:pt x="85139" y="137946"/>
                    <a:pt x="84657" y="136774"/>
                    <a:pt x="84657" y="135464"/>
                  </a:cubicBezTo>
                  <a:lnTo>
                    <a:pt x="84657" y="120435"/>
                  </a:lnTo>
                  <a:cubicBezTo>
                    <a:pt x="84588" y="119057"/>
                    <a:pt x="85139" y="118022"/>
                    <a:pt x="85828" y="117264"/>
                  </a:cubicBezTo>
                  <a:cubicBezTo>
                    <a:pt x="93963" y="117471"/>
                    <a:pt x="103546" y="119194"/>
                    <a:pt x="106096" y="121607"/>
                  </a:cubicBezTo>
                  <a:cubicBezTo>
                    <a:pt x="108233" y="123744"/>
                    <a:pt x="111060" y="124847"/>
                    <a:pt x="113955" y="124847"/>
                  </a:cubicBezTo>
                  <a:cubicBezTo>
                    <a:pt x="115403" y="124847"/>
                    <a:pt x="116920" y="124572"/>
                    <a:pt x="118367" y="123951"/>
                  </a:cubicBezTo>
                  <a:cubicBezTo>
                    <a:pt x="122573" y="122159"/>
                    <a:pt x="125261" y="118091"/>
                    <a:pt x="125261" y="113541"/>
                  </a:cubicBezTo>
                  <a:lnTo>
                    <a:pt x="125123" y="79486"/>
                  </a:lnTo>
                  <a:cubicBezTo>
                    <a:pt x="125123" y="72523"/>
                    <a:pt x="130707" y="66870"/>
                    <a:pt x="137670" y="66870"/>
                  </a:cubicBezTo>
                  <a:cubicBezTo>
                    <a:pt x="138635" y="66870"/>
                    <a:pt x="141531" y="66732"/>
                    <a:pt x="145805" y="68111"/>
                  </a:cubicBezTo>
                  <a:cubicBezTo>
                    <a:pt x="160627" y="72799"/>
                    <a:pt x="177654" y="72868"/>
                    <a:pt x="192752" y="67904"/>
                  </a:cubicBezTo>
                  <a:cubicBezTo>
                    <a:pt x="196957" y="66526"/>
                    <a:pt x="200749" y="66663"/>
                    <a:pt x="200887" y="66594"/>
                  </a:cubicBezTo>
                  <a:lnTo>
                    <a:pt x="200887" y="66594"/>
                  </a:lnTo>
                  <a:cubicBezTo>
                    <a:pt x="207780" y="66594"/>
                    <a:pt x="213433" y="72178"/>
                    <a:pt x="213502" y="79141"/>
                  </a:cubicBezTo>
                  <a:lnTo>
                    <a:pt x="213640" y="108440"/>
                  </a:lnTo>
                  <a:cubicBezTo>
                    <a:pt x="213640" y="115610"/>
                    <a:pt x="219086" y="121607"/>
                    <a:pt x="226187" y="122435"/>
                  </a:cubicBezTo>
                  <a:cubicBezTo>
                    <a:pt x="233219" y="123262"/>
                    <a:pt x="240181" y="121952"/>
                    <a:pt x="246455" y="118781"/>
                  </a:cubicBezTo>
                  <a:cubicBezTo>
                    <a:pt x="248868" y="117540"/>
                    <a:pt x="251418" y="116988"/>
                    <a:pt x="253280" y="116713"/>
                  </a:cubicBezTo>
                  <a:cubicBezTo>
                    <a:pt x="253900" y="117471"/>
                    <a:pt x="254383" y="118505"/>
                    <a:pt x="254383" y="119746"/>
                  </a:cubicBezTo>
                  <a:lnTo>
                    <a:pt x="254383" y="134774"/>
                  </a:lnTo>
                  <a:cubicBezTo>
                    <a:pt x="254452" y="137394"/>
                    <a:pt x="252314" y="139531"/>
                    <a:pt x="249695" y="139531"/>
                  </a:cubicBezTo>
                  <a:lnTo>
                    <a:pt x="244593" y="139531"/>
                  </a:lnTo>
                  <a:cubicBezTo>
                    <a:pt x="239768" y="139531"/>
                    <a:pt x="235907" y="143392"/>
                    <a:pt x="235838" y="148217"/>
                  </a:cubicBezTo>
                  <a:cubicBezTo>
                    <a:pt x="235562" y="165935"/>
                    <a:pt x="228117" y="182342"/>
                    <a:pt x="215433" y="193372"/>
                  </a:cubicBezTo>
                  <a:cubicBezTo>
                    <a:pt x="212882" y="195578"/>
                    <a:pt x="210262" y="197577"/>
                    <a:pt x="207574" y="199370"/>
                  </a:cubicBezTo>
                  <a:cubicBezTo>
                    <a:pt x="181722" y="215225"/>
                    <a:pt x="156421" y="214467"/>
                    <a:pt x="132224" y="199714"/>
                  </a:cubicBezTo>
                  <a:cubicBezTo>
                    <a:pt x="129535" y="197922"/>
                    <a:pt x="126847" y="195923"/>
                    <a:pt x="124296" y="193786"/>
                  </a:cubicBezTo>
                  <a:cubicBezTo>
                    <a:pt x="111542" y="182894"/>
                    <a:pt x="103959" y="166486"/>
                    <a:pt x="103546" y="148838"/>
                  </a:cubicBezTo>
                  <a:lnTo>
                    <a:pt x="103546" y="148838"/>
                  </a:lnTo>
                  <a:close/>
                  <a:moveTo>
                    <a:pt x="137050" y="408873"/>
                  </a:moveTo>
                  <a:lnTo>
                    <a:pt x="70662" y="408873"/>
                  </a:lnTo>
                  <a:lnTo>
                    <a:pt x="70524" y="373990"/>
                  </a:lnTo>
                  <a:cubicBezTo>
                    <a:pt x="70524" y="369165"/>
                    <a:pt x="66526" y="365235"/>
                    <a:pt x="61700" y="365235"/>
                  </a:cubicBezTo>
                  <a:lnTo>
                    <a:pt x="61700" y="365235"/>
                  </a:lnTo>
                  <a:cubicBezTo>
                    <a:pt x="56805" y="365235"/>
                    <a:pt x="52876" y="369234"/>
                    <a:pt x="52945" y="374059"/>
                  </a:cubicBezTo>
                  <a:lnTo>
                    <a:pt x="53083" y="408873"/>
                  </a:lnTo>
                  <a:lnTo>
                    <a:pt x="37709" y="408873"/>
                  </a:lnTo>
                  <a:cubicBezTo>
                    <a:pt x="26817" y="408873"/>
                    <a:pt x="17924" y="400049"/>
                    <a:pt x="17855" y="389088"/>
                  </a:cubicBezTo>
                  <a:lnTo>
                    <a:pt x="17580" y="321942"/>
                  </a:lnTo>
                  <a:cubicBezTo>
                    <a:pt x="17511" y="302226"/>
                    <a:pt x="29092" y="284233"/>
                    <a:pt x="47085" y="276098"/>
                  </a:cubicBezTo>
                  <a:cubicBezTo>
                    <a:pt x="57288" y="271548"/>
                    <a:pt x="73006" y="267757"/>
                    <a:pt x="87759" y="264930"/>
                  </a:cubicBezTo>
                  <a:cubicBezTo>
                    <a:pt x="87759" y="271135"/>
                    <a:pt x="90378" y="277063"/>
                    <a:pt x="95273" y="281199"/>
                  </a:cubicBezTo>
                  <a:lnTo>
                    <a:pt x="125744" y="307120"/>
                  </a:lnTo>
                  <a:cubicBezTo>
                    <a:pt x="129742" y="310498"/>
                    <a:pt x="134637" y="312222"/>
                    <a:pt x="139531" y="312222"/>
                  </a:cubicBezTo>
                  <a:cubicBezTo>
                    <a:pt x="140359" y="312222"/>
                    <a:pt x="141186" y="312222"/>
                    <a:pt x="142013" y="312084"/>
                  </a:cubicBezTo>
                  <a:lnTo>
                    <a:pt x="148976" y="328284"/>
                  </a:lnTo>
                  <a:lnTo>
                    <a:pt x="137187" y="408804"/>
                  </a:lnTo>
                  <a:close/>
                  <a:moveTo>
                    <a:pt x="141600" y="293953"/>
                  </a:moveTo>
                  <a:cubicBezTo>
                    <a:pt x="140221" y="294918"/>
                    <a:pt x="138359" y="294849"/>
                    <a:pt x="137119" y="293746"/>
                  </a:cubicBezTo>
                  <a:lnTo>
                    <a:pt x="106648" y="267825"/>
                  </a:lnTo>
                  <a:cubicBezTo>
                    <a:pt x="105062" y="266515"/>
                    <a:pt x="105269" y="264861"/>
                    <a:pt x="105476" y="264034"/>
                  </a:cubicBezTo>
                  <a:cubicBezTo>
                    <a:pt x="105683" y="263206"/>
                    <a:pt x="106441" y="261759"/>
                    <a:pt x="108440" y="261414"/>
                  </a:cubicBezTo>
                  <a:cubicBezTo>
                    <a:pt x="110922" y="261069"/>
                    <a:pt x="113266" y="260725"/>
                    <a:pt x="115265" y="260449"/>
                  </a:cubicBezTo>
                  <a:lnTo>
                    <a:pt x="154353" y="284646"/>
                  </a:lnTo>
                  <a:lnTo>
                    <a:pt x="141600" y="293884"/>
                  </a:lnTo>
                  <a:close/>
                  <a:moveTo>
                    <a:pt x="154905" y="408873"/>
                  </a:moveTo>
                  <a:lnTo>
                    <a:pt x="165590" y="336005"/>
                  </a:lnTo>
                  <a:lnTo>
                    <a:pt x="175104" y="336005"/>
                  </a:lnTo>
                  <a:cubicBezTo>
                    <a:pt x="175104" y="336005"/>
                    <a:pt x="186478" y="408873"/>
                    <a:pt x="186478" y="408873"/>
                  </a:cubicBezTo>
                  <a:lnTo>
                    <a:pt x="154905" y="408873"/>
                  </a:lnTo>
                  <a:close/>
                  <a:moveTo>
                    <a:pt x="317461" y="402600"/>
                  </a:moveTo>
                  <a:cubicBezTo>
                    <a:pt x="313670" y="406598"/>
                    <a:pt x="308775" y="408873"/>
                    <a:pt x="303605" y="408873"/>
                  </a:cubicBezTo>
                  <a:lnTo>
                    <a:pt x="288300" y="408873"/>
                  </a:lnTo>
                  <a:lnTo>
                    <a:pt x="288162" y="373094"/>
                  </a:lnTo>
                  <a:cubicBezTo>
                    <a:pt x="288162" y="368268"/>
                    <a:pt x="284164" y="364339"/>
                    <a:pt x="279338" y="364339"/>
                  </a:cubicBezTo>
                  <a:lnTo>
                    <a:pt x="279338" y="364339"/>
                  </a:lnTo>
                  <a:cubicBezTo>
                    <a:pt x="274444" y="364339"/>
                    <a:pt x="270514" y="368337"/>
                    <a:pt x="270583" y="373163"/>
                  </a:cubicBezTo>
                  <a:lnTo>
                    <a:pt x="270721" y="408873"/>
                  </a:lnTo>
                  <a:lnTo>
                    <a:pt x="204402" y="408873"/>
                  </a:lnTo>
                  <a:lnTo>
                    <a:pt x="191787" y="328215"/>
                  </a:lnTo>
                  <a:lnTo>
                    <a:pt x="198612" y="311946"/>
                  </a:lnTo>
                  <a:cubicBezTo>
                    <a:pt x="199370" y="312015"/>
                    <a:pt x="200128" y="312084"/>
                    <a:pt x="200955" y="312084"/>
                  </a:cubicBezTo>
                  <a:cubicBezTo>
                    <a:pt x="205919" y="312084"/>
                    <a:pt x="210883" y="310360"/>
                    <a:pt x="214881" y="306845"/>
                  </a:cubicBezTo>
                  <a:lnTo>
                    <a:pt x="245145" y="280648"/>
                  </a:lnTo>
                  <a:cubicBezTo>
                    <a:pt x="250040" y="276443"/>
                    <a:pt x="252590" y="270445"/>
                    <a:pt x="252521" y="264310"/>
                  </a:cubicBezTo>
                  <a:cubicBezTo>
                    <a:pt x="267274" y="266998"/>
                    <a:pt x="283061" y="270652"/>
                    <a:pt x="293264" y="275133"/>
                  </a:cubicBezTo>
                  <a:cubicBezTo>
                    <a:pt x="311326" y="283061"/>
                    <a:pt x="323045" y="300985"/>
                    <a:pt x="323114" y="320701"/>
                  </a:cubicBezTo>
                  <a:lnTo>
                    <a:pt x="323390" y="387847"/>
                  </a:lnTo>
                  <a:cubicBezTo>
                    <a:pt x="323390" y="393224"/>
                    <a:pt x="321253" y="398601"/>
                    <a:pt x="317461" y="402669"/>
                  </a:cubicBezTo>
                  <a:lnTo>
                    <a:pt x="317461" y="4026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7" name="Google Shape;647;p33"/>
          <p:cNvSpPr/>
          <p:nvPr/>
        </p:nvSpPr>
        <p:spPr>
          <a:xfrm>
            <a:off x="5440072" y="1702807"/>
            <a:ext cx="377909" cy="319033"/>
          </a:xfrm>
          <a:custGeom>
            <a:rect b="b" l="l" r="r" t="t"/>
            <a:pathLst>
              <a:path extrusionOk="0" h="508419" w="602245">
                <a:moveTo>
                  <a:pt x="602245" y="362753"/>
                </a:moveTo>
                <a:cubicBezTo>
                  <a:pt x="602245" y="282785"/>
                  <a:pt x="537237" y="217087"/>
                  <a:pt x="456578" y="217087"/>
                </a:cubicBezTo>
                <a:cubicBezTo>
                  <a:pt x="407770" y="217087"/>
                  <a:pt x="364477" y="241215"/>
                  <a:pt x="338074" y="278166"/>
                </a:cubicBezTo>
                <a:lnTo>
                  <a:pt x="154422" y="278166"/>
                </a:lnTo>
                <a:lnTo>
                  <a:pt x="154422" y="242870"/>
                </a:lnTo>
                <a:cubicBezTo>
                  <a:pt x="154422" y="231564"/>
                  <a:pt x="145254" y="222395"/>
                  <a:pt x="133948" y="222395"/>
                </a:cubicBezTo>
                <a:lnTo>
                  <a:pt x="92240" y="222395"/>
                </a:lnTo>
                <a:cubicBezTo>
                  <a:pt x="80934" y="222395"/>
                  <a:pt x="71765" y="231564"/>
                  <a:pt x="71765" y="242870"/>
                </a:cubicBezTo>
                <a:lnTo>
                  <a:pt x="71765" y="278166"/>
                </a:lnTo>
                <a:lnTo>
                  <a:pt x="61700" y="278166"/>
                </a:lnTo>
                <a:cubicBezTo>
                  <a:pt x="37434" y="278166"/>
                  <a:pt x="17718" y="258450"/>
                  <a:pt x="17718" y="234183"/>
                </a:cubicBezTo>
                <a:lnTo>
                  <a:pt x="17718" y="168485"/>
                </a:lnTo>
                <a:cubicBezTo>
                  <a:pt x="17718" y="144219"/>
                  <a:pt x="37434" y="124503"/>
                  <a:pt x="61700" y="124503"/>
                </a:cubicBezTo>
                <a:lnTo>
                  <a:pt x="478363" y="124503"/>
                </a:lnTo>
                <a:cubicBezTo>
                  <a:pt x="502630" y="124503"/>
                  <a:pt x="522346" y="144219"/>
                  <a:pt x="522346" y="168485"/>
                </a:cubicBezTo>
                <a:lnTo>
                  <a:pt x="522346" y="208263"/>
                </a:lnTo>
                <a:cubicBezTo>
                  <a:pt x="522346" y="213088"/>
                  <a:pt x="526275" y="217018"/>
                  <a:pt x="531101" y="217018"/>
                </a:cubicBezTo>
                <a:cubicBezTo>
                  <a:pt x="535926" y="217018"/>
                  <a:pt x="539856" y="213088"/>
                  <a:pt x="539856" y="208263"/>
                </a:cubicBezTo>
                <a:lnTo>
                  <a:pt x="539856" y="168485"/>
                </a:lnTo>
                <a:cubicBezTo>
                  <a:pt x="539856" y="134499"/>
                  <a:pt x="512212" y="106923"/>
                  <a:pt x="478294" y="106923"/>
                </a:cubicBezTo>
                <a:lnTo>
                  <a:pt x="387089" y="106923"/>
                </a:lnTo>
                <a:lnTo>
                  <a:pt x="387089" y="68800"/>
                </a:lnTo>
                <a:cubicBezTo>
                  <a:pt x="387089" y="30884"/>
                  <a:pt x="356205" y="0"/>
                  <a:pt x="318289" y="0"/>
                </a:cubicBezTo>
                <a:lnTo>
                  <a:pt x="221568" y="0"/>
                </a:lnTo>
                <a:cubicBezTo>
                  <a:pt x="183652" y="0"/>
                  <a:pt x="152768" y="30884"/>
                  <a:pt x="152768" y="68800"/>
                </a:cubicBezTo>
                <a:lnTo>
                  <a:pt x="152768" y="106923"/>
                </a:lnTo>
                <a:lnTo>
                  <a:pt x="61562" y="106923"/>
                </a:lnTo>
                <a:cubicBezTo>
                  <a:pt x="27575" y="106923"/>
                  <a:pt x="0" y="134568"/>
                  <a:pt x="0" y="168485"/>
                </a:cubicBezTo>
                <a:lnTo>
                  <a:pt x="0" y="429003"/>
                </a:lnTo>
                <a:cubicBezTo>
                  <a:pt x="0" y="462990"/>
                  <a:pt x="27644" y="490565"/>
                  <a:pt x="61562" y="490565"/>
                </a:cubicBezTo>
                <a:lnTo>
                  <a:pt x="342348" y="490565"/>
                </a:lnTo>
                <a:cubicBezTo>
                  <a:pt x="347173" y="490565"/>
                  <a:pt x="351103" y="486635"/>
                  <a:pt x="351103" y="481810"/>
                </a:cubicBezTo>
                <a:cubicBezTo>
                  <a:pt x="351103" y="476984"/>
                  <a:pt x="347173" y="473055"/>
                  <a:pt x="342348" y="473055"/>
                </a:cubicBezTo>
                <a:lnTo>
                  <a:pt x="61562" y="473055"/>
                </a:lnTo>
                <a:cubicBezTo>
                  <a:pt x="37296" y="473055"/>
                  <a:pt x="17580" y="453338"/>
                  <a:pt x="17580" y="429072"/>
                </a:cubicBezTo>
                <a:lnTo>
                  <a:pt x="17580" y="277201"/>
                </a:lnTo>
                <a:cubicBezTo>
                  <a:pt x="28748" y="288645"/>
                  <a:pt x="44328" y="295745"/>
                  <a:pt x="61562" y="295745"/>
                </a:cubicBezTo>
                <a:lnTo>
                  <a:pt x="71627" y="295745"/>
                </a:lnTo>
                <a:lnTo>
                  <a:pt x="71627" y="304707"/>
                </a:lnTo>
                <a:cubicBezTo>
                  <a:pt x="71627" y="327526"/>
                  <a:pt x="90171" y="346070"/>
                  <a:pt x="112990" y="346070"/>
                </a:cubicBezTo>
                <a:cubicBezTo>
                  <a:pt x="135809" y="346070"/>
                  <a:pt x="154353" y="327526"/>
                  <a:pt x="154353" y="304707"/>
                </a:cubicBezTo>
                <a:lnTo>
                  <a:pt x="154353" y="295745"/>
                </a:lnTo>
                <a:lnTo>
                  <a:pt x="327250" y="295745"/>
                </a:lnTo>
                <a:cubicBezTo>
                  <a:pt x="316840" y="315806"/>
                  <a:pt x="310912" y="338625"/>
                  <a:pt x="310912" y="362753"/>
                </a:cubicBezTo>
                <a:cubicBezTo>
                  <a:pt x="310912" y="442722"/>
                  <a:pt x="375921" y="508420"/>
                  <a:pt x="456578" y="508420"/>
                </a:cubicBezTo>
                <a:cubicBezTo>
                  <a:pt x="537237" y="508420"/>
                  <a:pt x="602245" y="442791"/>
                  <a:pt x="602245" y="362753"/>
                </a:cubicBezTo>
                <a:close/>
                <a:moveTo>
                  <a:pt x="334282" y="106923"/>
                </a:moveTo>
                <a:lnTo>
                  <a:pt x="205781" y="106923"/>
                </a:lnTo>
                <a:lnTo>
                  <a:pt x="205781" y="68800"/>
                </a:lnTo>
                <a:cubicBezTo>
                  <a:pt x="205781" y="60045"/>
                  <a:pt x="212882" y="52945"/>
                  <a:pt x="221637" y="52945"/>
                </a:cubicBezTo>
                <a:lnTo>
                  <a:pt x="318358" y="52945"/>
                </a:lnTo>
                <a:cubicBezTo>
                  <a:pt x="327113" y="52945"/>
                  <a:pt x="334213" y="60045"/>
                  <a:pt x="334213" y="68800"/>
                </a:cubicBezTo>
                <a:lnTo>
                  <a:pt x="334213" y="106923"/>
                </a:lnTo>
                <a:close/>
                <a:moveTo>
                  <a:pt x="170415" y="68800"/>
                </a:moveTo>
                <a:cubicBezTo>
                  <a:pt x="170415" y="40536"/>
                  <a:pt x="193372" y="17579"/>
                  <a:pt x="221637" y="17579"/>
                </a:cubicBezTo>
                <a:lnTo>
                  <a:pt x="318358" y="17579"/>
                </a:lnTo>
                <a:cubicBezTo>
                  <a:pt x="346622" y="17579"/>
                  <a:pt x="369578" y="40536"/>
                  <a:pt x="369578" y="68800"/>
                </a:cubicBezTo>
                <a:lnTo>
                  <a:pt x="369578" y="106923"/>
                </a:lnTo>
                <a:lnTo>
                  <a:pt x="351792" y="106923"/>
                </a:lnTo>
                <a:lnTo>
                  <a:pt x="351792" y="68800"/>
                </a:lnTo>
                <a:cubicBezTo>
                  <a:pt x="351792" y="50325"/>
                  <a:pt x="336764" y="35365"/>
                  <a:pt x="318358" y="35365"/>
                </a:cubicBezTo>
                <a:lnTo>
                  <a:pt x="221637" y="35365"/>
                </a:lnTo>
                <a:cubicBezTo>
                  <a:pt x="203161" y="35365"/>
                  <a:pt x="188202" y="50394"/>
                  <a:pt x="188202" y="68800"/>
                </a:cubicBezTo>
                <a:lnTo>
                  <a:pt x="188202" y="106923"/>
                </a:lnTo>
                <a:lnTo>
                  <a:pt x="170415" y="106923"/>
                </a:lnTo>
                <a:lnTo>
                  <a:pt x="170415" y="68800"/>
                </a:lnTo>
                <a:close/>
                <a:moveTo>
                  <a:pt x="92170" y="239974"/>
                </a:moveTo>
                <a:lnTo>
                  <a:pt x="133879" y="239974"/>
                </a:lnTo>
                <a:cubicBezTo>
                  <a:pt x="135464" y="239974"/>
                  <a:pt x="136773" y="241284"/>
                  <a:pt x="136773" y="242870"/>
                </a:cubicBezTo>
                <a:lnTo>
                  <a:pt x="136773" y="256313"/>
                </a:lnTo>
                <a:lnTo>
                  <a:pt x="89207" y="256313"/>
                </a:lnTo>
                <a:lnTo>
                  <a:pt x="89207" y="242870"/>
                </a:lnTo>
                <a:cubicBezTo>
                  <a:pt x="89207" y="241284"/>
                  <a:pt x="90516" y="239974"/>
                  <a:pt x="92101" y="239974"/>
                </a:cubicBezTo>
                <a:close/>
                <a:moveTo>
                  <a:pt x="136773" y="304707"/>
                </a:moveTo>
                <a:cubicBezTo>
                  <a:pt x="136773" y="317806"/>
                  <a:pt x="126088" y="328491"/>
                  <a:pt x="112990" y="328491"/>
                </a:cubicBezTo>
                <a:cubicBezTo>
                  <a:pt x="99892" y="328491"/>
                  <a:pt x="89207" y="317806"/>
                  <a:pt x="89207" y="304707"/>
                </a:cubicBezTo>
                <a:lnTo>
                  <a:pt x="89207" y="273961"/>
                </a:lnTo>
                <a:lnTo>
                  <a:pt x="136773" y="273961"/>
                </a:lnTo>
                <a:lnTo>
                  <a:pt x="136773" y="304707"/>
                </a:lnTo>
                <a:lnTo>
                  <a:pt x="136773" y="304707"/>
                </a:lnTo>
                <a:close/>
                <a:moveTo>
                  <a:pt x="571292" y="419696"/>
                </a:moveTo>
                <a:cubicBezTo>
                  <a:pt x="560124" y="416525"/>
                  <a:pt x="546060" y="413906"/>
                  <a:pt x="530136" y="411975"/>
                </a:cubicBezTo>
                <a:cubicBezTo>
                  <a:pt x="535995" y="380471"/>
                  <a:pt x="535995" y="345174"/>
                  <a:pt x="530136" y="313600"/>
                </a:cubicBezTo>
                <a:cubicBezTo>
                  <a:pt x="546060" y="311670"/>
                  <a:pt x="560055" y="309050"/>
                  <a:pt x="571292" y="305879"/>
                </a:cubicBezTo>
                <a:cubicBezTo>
                  <a:pt x="579840" y="323045"/>
                  <a:pt x="584666" y="342348"/>
                  <a:pt x="584666" y="362822"/>
                </a:cubicBezTo>
                <a:cubicBezTo>
                  <a:pt x="584666" y="383228"/>
                  <a:pt x="579840" y="402600"/>
                  <a:pt x="571292" y="419765"/>
                </a:cubicBezTo>
                <a:lnTo>
                  <a:pt x="571292" y="419765"/>
                </a:lnTo>
                <a:close/>
                <a:moveTo>
                  <a:pt x="508489" y="298089"/>
                </a:moveTo>
                <a:cubicBezTo>
                  <a:pt x="494977" y="299192"/>
                  <a:pt x="480432" y="299882"/>
                  <a:pt x="465403" y="300089"/>
                </a:cubicBezTo>
                <a:lnTo>
                  <a:pt x="465403" y="236183"/>
                </a:lnTo>
                <a:cubicBezTo>
                  <a:pt x="487877" y="243766"/>
                  <a:pt x="502009" y="275271"/>
                  <a:pt x="508489" y="298089"/>
                </a:cubicBezTo>
                <a:close/>
                <a:moveTo>
                  <a:pt x="447823" y="236114"/>
                </a:moveTo>
                <a:lnTo>
                  <a:pt x="447823" y="300089"/>
                </a:lnTo>
                <a:cubicBezTo>
                  <a:pt x="432795" y="299882"/>
                  <a:pt x="418249" y="299192"/>
                  <a:pt x="404737" y="298089"/>
                </a:cubicBezTo>
                <a:cubicBezTo>
                  <a:pt x="413975" y="265481"/>
                  <a:pt x="429899" y="241973"/>
                  <a:pt x="447823" y="236114"/>
                </a:cubicBezTo>
                <a:lnTo>
                  <a:pt x="447823" y="236114"/>
                </a:lnTo>
                <a:close/>
                <a:moveTo>
                  <a:pt x="404737" y="427417"/>
                </a:moveTo>
                <a:cubicBezTo>
                  <a:pt x="418249" y="426314"/>
                  <a:pt x="432795" y="425625"/>
                  <a:pt x="447823" y="425418"/>
                </a:cubicBezTo>
                <a:lnTo>
                  <a:pt x="447823" y="489393"/>
                </a:lnTo>
                <a:cubicBezTo>
                  <a:pt x="429899" y="483533"/>
                  <a:pt x="413975" y="460163"/>
                  <a:pt x="404737" y="427417"/>
                </a:cubicBezTo>
                <a:close/>
                <a:moveTo>
                  <a:pt x="465403" y="489324"/>
                </a:moveTo>
                <a:lnTo>
                  <a:pt x="465403" y="425418"/>
                </a:lnTo>
                <a:cubicBezTo>
                  <a:pt x="480432" y="425625"/>
                  <a:pt x="494977" y="426314"/>
                  <a:pt x="508489" y="427417"/>
                </a:cubicBezTo>
                <a:cubicBezTo>
                  <a:pt x="502009" y="450236"/>
                  <a:pt x="487877" y="481741"/>
                  <a:pt x="465403" y="489324"/>
                </a:cubicBezTo>
                <a:close/>
                <a:moveTo>
                  <a:pt x="465403" y="407839"/>
                </a:moveTo>
                <a:lnTo>
                  <a:pt x="465403" y="317599"/>
                </a:lnTo>
                <a:cubicBezTo>
                  <a:pt x="482017" y="317392"/>
                  <a:pt x="497872" y="316634"/>
                  <a:pt x="512625" y="315324"/>
                </a:cubicBezTo>
                <a:cubicBezTo>
                  <a:pt x="518485" y="345519"/>
                  <a:pt x="518554" y="379574"/>
                  <a:pt x="512625" y="410045"/>
                </a:cubicBezTo>
                <a:cubicBezTo>
                  <a:pt x="497941" y="408804"/>
                  <a:pt x="482017" y="407977"/>
                  <a:pt x="465403" y="407770"/>
                </a:cubicBezTo>
                <a:lnTo>
                  <a:pt x="465403" y="407770"/>
                </a:lnTo>
                <a:close/>
                <a:moveTo>
                  <a:pt x="562054" y="290092"/>
                </a:moveTo>
                <a:cubicBezTo>
                  <a:pt x="552127" y="292574"/>
                  <a:pt x="539925" y="294711"/>
                  <a:pt x="526275" y="296297"/>
                </a:cubicBezTo>
                <a:cubicBezTo>
                  <a:pt x="520484" y="274650"/>
                  <a:pt x="511867" y="256313"/>
                  <a:pt x="501319" y="242732"/>
                </a:cubicBezTo>
                <a:cubicBezTo>
                  <a:pt x="526069" y="251969"/>
                  <a:pt x="547232" y="268722"/>
                  <a:pt x="562054" y="290092"/>
                </a:cubicBezTo>
                <a:close/>
                <a:moveTo>
                  <a:pt x="411768" y="242732"/>
                </a:moveTo>
                <a:cubicBezTo>
                  <a:pt x="401290" y="256244"/>
                  <a:pt x="392741" y="274581"/>
                  <a:pt x="386951" y="296297"/>
                </a:cubicBezTo>
                <a:cubicBezTo>
                  <a:pt x="373301" y="294642"/>
                  <a:pt x="361168" y="292574"/>
                  <a:pt x="351172" y="290092"/>
                </a:cubicBezTo>
                <a:cubicBezTo>
                  <a:pt x="365924" y="268722"/>
                  <a:pt x="387089" y="252038"/>
                  <a:pt x="411768" y="242732"/>
                </a:cubicBezTo>
                <a:close/>
                <a:moveTo>
                  <a:pt x="341865" y="305810"/>
                </a:moveTo>
                <a:cubicBezTo>
                  <a:pt x="353102" y="308982"/>
                  <a:pt x="367097" y="311601"/>
                  <a:pt x="383022" y="313531"/>
                </a:cubicBezTo>
                <a:cubicBezTo>
                  <a:pt x="381160" y="323527"/>
                  <a:pt x="379850" y="334144"/>
                  <a:pt x="379161" y="345174"/>
                </a:cubicBezTo>
                <a:cubicBezTo>
                  <a:pt x="378885" y="350000"/>
                  <a:pt x="382539" y="354205"/>
                  <a:pt x="387365" y="354481"/>
                </a:cubicBezTo>
                <a:cubicBezTo>
                  <a:pt x="392190" y="354757"/>
                  <a:pt x="396395" y="351103"/>
                  <a:pt x="396671" y="346277"/>
                </a:cubicBezTo>
                <a:cubicBezTo>
                  <a:pt x="397361" y="335523"/>
                  <a:pt x="398670" y="325182"/>
                  <a:pt x="400600" y="315393"/>
                </a:cubicBezTo>
                <a:cubicBezTo>
                  <a:pt x="415284" y="316634"/>
                  <a:pt x="431210" y="317461"/>
                  <a:pt x="447823" y="317599"/>
                </a:cubicBezTo>
                <a:lnTo>
                  <a:pt x="447823" y="407839"/>
                </a:lnTo>
                <a:cubicBezTo>
                  <a:pt x="431279" y="408046"/>
                  <a:pt x="415353" y="408804"/>
                  <a:pt x="400600" y="410045"/>
                </a:cubicBezTo>
                <a:cubicBezTo>
                  <a:pt x="399084" y="402393"/>
                  <a:pt x="397981" y="394327"/>
                  <a:pt x="397223" y="385986"/>
                </a:cubicBezTo>
                <a:cubicBezTo>
                  <a:pt x="396809" y="381160"/>
                  <a:pt x="392535" y="377575"/>
                  <a:pt x="387709" y="377989"/>
                </a:cubicBezTo>
                <a:cubicBezTo>
                  <a:pt x="382884" y="378402"/>
                  <a:pt x="379299" y="382677"/>
                  <a:pt x="379712" y="387502"/>
                </a:cubicBezTo>
                <a:cubicBezTo>
                  <a:pt x="380471" y="395775"/>
                  <a:pt x="381573" y="403909"/>
                  <a:pt x="383091" y="411769"/>
                </a:cubicBezTo>
                <a:cubicBezTo>
                  <a:pt x="367097" y="413699"/>
                  <a:pt x="353102" y="416319"/>
                  <a:pt x="341865" y="419559"/>
                </a:cubicBezTo>
                <a:cubicBezTo>
                  <a:pt x="333317" y="402393"/>
                  <a:pt x="328491" y="383090"/>
                  <a:pt x="328491" y="362616"/>
                </a:cubicBezTo>
                <a:cubicBezTo>
                  <a:pt x="328491" y="342210"/>
                  <a:pt x="333317" y="322838"/>
                  <a:pt x="341865" y="305672"/>
                </a:cubicBezTo>
                <a:lnTo>
                  <a:pt x="341865" y="305672"/>
                </a:lnTo>
                <a:close/>
                <a:moveTo>
                  <a:pt x="351172" y="435345"/>
                </a:moveTo>
                <a:cubicBezTo>
                  <a:pt x="361168" y="432864"/>
                  <a:pt x="373301" y="430727"/>
                  <a:pt x="387020" y="429141"/>
                </a:cubicBezTo>
                <a:cubicBezTo>
                  <a:pt x="392052" y="447823"/>
                  <a:pt x="399980" y="467402"/>
                  <a:pt x="411906" y="482775"/>
                </a:cubicBezTo>
                <a:cubicBezTo>
                  <a:pt x="387158" y="473537"/>
                  <a:pt x="365993" y="456785"/>
                  <a:pt x="351172" y="435414"/>
                </a:cubicBezTo>
                <a:lnTo>
                  <a:pt x="351172" y="435414"/>
                </a:lnTo>
                <a:close/>
                <a:moveTo>
                  <a:pt x="501319" y="482706"/>
                </a:moveTo>
                <a:cubicBezTo>
                  <a:pt x="511867" y="469125"/>
                  <a:pt x="520484" y="450719"/>
                  <a:pt x="526275" y="429141"/>
                </a:cubicBezTo>
                <a:cubicBezTo>
                  <a:pt x="539925" y="430796"/>
                  <a:pt x="552127" y="432864"/>
                  <a:pt x="562054" y="435345"/>
                </a:cubicBezTo>
                <a:cubicBezTo>
                  <a:pt x="547232" y="456785"/>
                  <a:pt x="526069" y="473468"/>
                  <a:pt x="501319" y="482706"/>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33"/>
          <p:cNvSpPr/>
          <p:nvPr/>
        </p:nvSpPr>
        <p:spPr>
          <a:xfrm>
            <a:off x="249721" y="250000"/>
            <a:ext cx="8643000" cy="572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49" name="Google Shape;649;p33"/>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Supervised Machine Learning Models</a:t>
            </a:r>
            <a:endParaRPr sz="2000"/>
          </a:p>
        </p:txBody>
      </p:sp>
      <p:sp>
        <p:nvSpPr>
          <p:cNvPr id="650" name="Google Shape;650;p33"/>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03 : Model Implementation and Evaluation</a:t>
            </a:r>
            <a:endParaRPr sz="2300"/>
          </a:p>
        </p:txBody>
      </p:sp>
      <p:sp>
        <p:nvSpPr>
          <p:cNvPr id="651" name="Google Shape;651;p33"/>
          <p:cNvSpPr txBox="1"/>
          <p:nvPr>
            <p:ph idx="4294967295" type="body"/>
          </p:nvPr>
        </p:nvSpPr>
        <p:spPr>
          <a:xfrm>
            <a:off x="713225" y="1752325"/>
            <a:ext cx="2205600" cy="71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ACCURACY:  75.51051742668508</a:t>
            </a:r>
            <a:endParaRPr/>
          </a:p>
        </p:txBody>
      </p:sp>
      <p:grpSp>
        <p:nvGrpSpPr>
          <p:cNvPr id="652" name="Google Shape;652;p33"/>
          <p:cNvGrpSpPr/>
          <p:nvPr/>
        </p:nvGrpSpPr>
        <p:grpSpPr>
          <a:xfrm>
            <a:off x="3368532" y="1673163"/>
            <a:ext cx="347219" cy="347998"/>
            <a:chOff x="11118525" y="1878990"/>
            <a:chExt cx="600828" cy="602176"/>
          </a:xfrm>
        </p:grpSpPr>
        <p:sp>
          <p:nvSpPr>
            <p:cNvPr id="653" name="Google Shape;653;p33"/>
            <p:cNvSpPr/>
            <p:nvPr/>
          </p:nvSpPr>
          <p:spPr>
            <a:xfrm>
              <a:off x="11278600" y="2064021"/>
              <a:ext cx="98030" cy="123330"/>
            </a:xfrm>
            <a:custGeom>
              <a:rect b="b" l="l" r="r" t="t"/>
              <a:pathLst>
                <a:path extrusionOk="0" h="123330" w="98030">
                  <a:moveTo>
                    <a:pt x="89207" y="86449"/>
                  </a:moveTo>
                  <a:lnTo>
                    <a:pt x="54668" y="86449"/>
                  </a:lnTo>
                  <a:cubicBezTo>
                    <a:pt x="51911" y="78107"/>
                    <a:pt x="45224" y="71489"/>
                    <a:pt x="36882" y="68663"/>
                  </a:cubicBezTo>
                  <a:lnTo>
                    <a:pt x="36882" y="8824"/>
                  </a:lnTo>
                  <a:cubicBezTo>
                    <a:pt x="36882" y="3930"/>
                    <a:pt x="32953" y="0"/>
                    <a:pt x="28058" y="0"/>
                  </a:cubicBezTo>
                  <a:cubicBezTo>
                    <a:pt x="23163" y="0"/>
                    <a:pt x="19234" y="3930"/>
                    <a:pt x="19234" y="8824"/>
                  </a:cubicBezTo>
                  <a:lnTo>
                    <a:pt x="19234" y="68663"/>
                  </a:lnTo>
                  <a:cubicBezTo>
                    <a:pt x="8066" y="72385"/>
                    <a:pt x="0" y="82864"/>
                    <a:pt x="0" y="95273"/>
                  </a:cubicBezTo>
                  <a:cubicBezTo>
                    <a:pt x="0" y="110715"/>
                    <a:pt x="12547" y="123331"/>
                    <a:pt x="28058" y="123331"/>
                  </a:cubicBezTo>
                  <a:cubicBezTo>
                    <a:pt x="40467" y="123331"/>
                    <a:pt x="50946" y="115265"/>
                    <a:pt x="54668" y="104097"/>
                  </a:cubicBezTo>
                  <a:lnTo>
                    <a:pt x="89207" y="104097"/>
                  </a:lnTo>
                  <a:cubicBezTo>
                    <a:pt x="94101" y="104097"/>
                    <a:pt x="98030" y="100167"/>
                    <a:pt x="98030" y="95273"/>
                  </a:cubicBezTo>
                  <a:cubicBezTo>
                    <a:pt x="98030" y="90378"/>
                    <a:pt x="94101" y="86449"/>
                    <a:pt x="89207" y="86449"/>
                  </a:cubicBezTo>
                  <a:lnTo>
                    <a:pt x="89207" y="86449"/>
                  </a:lnTo>
                  <a:close/>
                  <a:moveTo>
                    <a:pt x="28058" y="105682"/>
                  </a:moveTo>
                  <a:cubicBezTo>
                    <a:pt x="22336" y="105682"/>
                    <a:pt x="17649" y="100995"/>
                    <a:pt x="17649" y="95273"/>
                  </a:cubicBezTo>
                  <a:cubicBezTo>
                    <a:pt x="17649" y="89551"/>
                    <a:pt x="22336" y="84863"/>
                    <a:pt x="28058" y="84863"/>
                  </a:cubicBezTo>
                  <a:cubicBezTo>
                    <a:pt x="33780" y="84863"/>
                    <a:pt x="38468" y="89551"/>
                    <a:pt x="38468" y="95273"/>
                  </a:cubicBezTo>
                  <a:cubicBezTo>
                    <a:pt x="38468" y="100995"/>
                    <a:pt x="33780" y="105682"/>
                    <a:pt x="28058" y="10568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33"/>
            <p:cNvSpPr/>
            <p:nvPr/>
          </p:nvSpPr>
          <p:spPr>
            <a:xfrm>
              <a:off x="11118525" y="1896294"/>
              <a:ext cx="375082" cy="451063"/>
            </a:xfrm>
            <a:custGeom>
              <a:rect b="b" l="l" r="r" t="t"/>
              <a:pathLst>
                <a:path extrusionOk="0" h="451063" w="375082">
                  <a:moveTo>
                    <a:pt x="375025" y="284646"/>
                  </a:moveTo>
                  <a:cubicBezTo>
                    <a:pt x="375576" y="279821"/>
                    <a:pt x="372129" y="275409"/>
                    <a:pt x="367235" y="274857"/>
                  </a:cubicBezTo>
                  <a:cubicBezTo>
                    <a:pt x="362408" y="274306"/>
                    <a:pt x="357997" y="277753"/>
                    <a:pt x="357445" y="282647"/>
                  </a:cubicBezTo>
                  <a:cubicBezTo>
                    <a:pt x="347587" y="368613"/>
                    <a:pt x="274788" y="433484"/>
                    <a:pt x="188064" y="433484"/>
                  </a:cubicBezTo>
                  <a:cubicBezTo>
                    <a:pt x="94032" y="433484"/>
                    <a:pt x="17580" y="357032"/>
                    <a:pt x="17580" y="263000"/>
                  </a:cubicBezTo>
                  <a:cubicBezTo>
                    <a:pt x="17580" y="168968"/>
                    <a:pt x="94032" y="92515"/>
                    <a:pt x="188064" y="92515"/>
                  </a:cubicBezTo>
                  <a:cubicBezTo>
                    <a:pt x="195992" y="92515"/>
                    <a:pt x="203782" y="93067"/>
                    <a:pt x="211503" y="94101"/>
                  </a:cubicBezTo>
                  <a:cubicBezTo>
                    <a:pt x="211503" y="94101"/>
                    <a:pt x="211571" y="94101"/>
                    <a:pt x="211640" y="94101"/>
                  </a:cubicBezTo>
                  <a:cubicBezTo>
                    <a:pt x="287817" y="104648"/>
                    <a:pt x="348553" y="165452"/>
                    <a:pt x="357445" y="243352"/>
                  </a:cubicBezTo>
                  <a:cubicBezTo>
                    <a:pt x="357997" y="248178"/>
                    <a:pt x="362340" y="251625"/>
                    <a:pt x="367235" y="251142"/>
                  </a:cubicBezTo>
                  <a:cubicBezTo>
                    <a:pt x="372060" y="250591"/>
                    <a:pt x="375576" y="246248"/>
                    <a:pt x="375025" y="241353"/>
                  </a:cubicBezTo>
                  <a:cubicBezTo>
                    <a:pt x="371302" y="208470"/>
                    <a:pt x="359168" y="178481"/>
                    <a:pt x="341038" y="153181"/>
                  </a:cubicBezTo>
                  <a:lnTo>
                    <a:pt x="352620" y="141599"/>
                  </a:lnTo>
                  <a:cubicBezTo>
                    <a:pt x="361444" y="132775"/>
                    <a:pt x="361444" y="118436"/>
                    <a:pt x="352620" y="109612"/>
                  </a:cubicBezTo>
                  <a:lnTo>
                    <a:pt x="341452" y="98444"/>
                  </a:lnTo>
                  <a:cubicBezTo>
                    <a:pt x="332627" y="89620"/>
                    <a:pt x="318289" y="89620"/>
                    <a:pt x="309464" y="98444"/>
                  </a:cubicBezTo>
                  <a:lnTo>
                    <a:pt x="297882" y="110026"/>
                  </a:lnTo>
                  <a:cubicBezTo>
                    <a:pt x="275477" y="93963"/>
                    <a:pt x="249487" y="82726"/>
                    <a:pt x="221361" y="77762"/>
                  </a:cubicBezTo>
                  <a:lnTo>
                    <a:pt x="221361" y="59080"/>
                  </a:lnTo>
                  <a:cubicBezTo>
                    <a:pt x="231564" y="57219"/>
                    <a:pt x="239285" y="48257"/>
                    <a:pt x="239285" y="37502"/>
                  </a:cubicBezTo>
                  <a:lnTo>
                    <a:pt x="239285" y="21922"/>
                  </a:lnTo>
                  <a:cubicBezTo>
                    <a:pt x="239285" y="9858"/>
                    <a:pt x="229427" y="0"/>
                    <a:pt x="217363" y="0"/>
                  </a:cubicBezTo>
                  <a:lnTo>
                    <a:pt x="158903" y="0"/>
                  </a:lnTo>
                  <a:cubicBezTo>
                    <a:pt x="146839" y="0"/>
                    <a:pt x="136980" y="9858"/>
                    <a:pt x="136980" y="21922"/>
                  </a:cubicBezTo>
                  <a:lnTo>
                    <a:pt x="136980" y="37502"/>
                  </a:lnTo>
                  <a:cubicBezTo>
                    <a:pt x="136980" y="48257"/>
                    <a:pt x="144701" y="57150"/>
                    <a:pt x="154904" y="59080"/>
                  </a:cubicBezTo>
                  <a:lnTo>
                    <a:pt x="154904" y="77762"/>
                  </a:lnTo>
                  <a:cubicBezTo>
                    <a:pt x="126778" y="82795"/>
                    <a:pt x="100857" y="94101"/>
                    <a:pt x="78521" y="110163"/>
                  </a:cubicBezTo>
                  <a:lnTo>
                    <a:pt x="66801" y="98444"/>
                  </a:lnTo>
                  <a:cubicBezTo>
                    <a:pt x="57977" y="89620"/>
                    <a:pt x="43638" y="89620"/>
                    <a:pt x="34814" y="98444"/>
                  </a:cubicBezTo>
                  <a:lnTo>
                    <a:pt x="23646" y="109612"/>
                  </a:lnTo>
                  <a:cubicBezTo>
                    <a:pt x="14822" y="118436"/>
                    <a:pt x="14822" y="132775"/>
                    <a:pt x="23646" y="141599"/>
                  </a:cubicBezTo>
                  <a:lnTo>
                    <a:pt x="35365" y="153319"/>
                  </a:lnTo>
                  <a:cubicBezTo>
                    <a:pt x="13167" y="184203"/>
                    <a:pt x="0" y="222050"/>
                    <a:pt x="0" y="262931"/>
                  </a:cubicBezTo>
                  <a:cubicBezTo>
                    <a:pt x="0" y="366683"/>
                    <a:pt x="84380" y="451063"/>
                    <a:pt x="188133" y="451063"/>
                  </a:cubicBezTo>
                  <a:cubicBezTo>
                    <a:pt x="283819" y="451063"/>
                    <a:pt x="364132" y="379505"/>
                    <a:pt x="375025" y="284577"/>
                  </a:cubicBezTo>
                  <a:lnTo>
                    <a:pt x="375025" y="284577"/>
                  </a:lnTo>
                  <a:close/>
                  <a:moveTo>
                    <a:pt x="321942" y="110991"/>
                  </a:moveTo>
                  <a:cubicBezTo>
                    <a:pt x="323872" y="109060"/>
                    <a:pt x="327043" y="109060"/>
                    <a:pt x="328973" y="110991"/>
                  </a:cubicBezTo>
                  <a:lnTo>
                    <a:pt x="340141" y="122159"/>
                  </a:lnTo>
                  <a:cubicBezTo>
                    <a:pt x="341107" y="123124"/>
                    <a:pt x="341590" y="124365"/>
                    <a:pt x="341590" y="125675"/>
                  </a:cubicBezTo>
                  <a:cubicBezTo>
                    <a:pt x="341590" y="126984"/>
                    <a:pt x="341038" y="128294"/>
                    <a:pt x="340141" y="129190"/>
                  </a:cubicBezTo>
                  <a:lnTo>
                    <a:pt x="330008" y="139324"/>
                  </a:lnTo>
                  <a:cubicBezTo>
                    <a:pt x="324355" y="132844"/>
                    <a:pt x="318289" y="126778"/>
                    <a:pt x="311808" y="121125"/>
                  </a:cubicBezTo>
                  <a:lnTo>
                    <a:pt x="321942" y="110991"/>
                  </a:lnTo>
                  <a:close/>
                  <a:moveTo>
                    <a:pt x="154629" y="21991"/>
                  </a:moveTo>
                  <a:cubicBezTo>
                    <a:pt x="154629" y="19647"/>
                    <a:pt x="156559" y="17717"/>
                    <a:pt x="158903" y="17717"/>
                  </a:cubicBezTo>
                  <a:lnTo>
                    <a:pt x="217363" y="17717"/>
                  </a:lnTo>
                  <a:cubicBezTo>
                    <a:pt x="219706" y="17717"/>
                    <a:pt x="221637" y="19647"/>
                    <a:pt x="221637" y="21991"/>
                  </a:cubicBezTo>
                  <a:lnTo>
                    <a:pt x="221637" y="37571"/>
                  </a:lnTo>
                  <a:cubicBezTo>
                    <a:pt x="221637" y="39915"/>
                    <a:pt x="219706" y="41846"/>
                    <a:pt x="217363" y="41846"/>
                  </a:cubicBezTo>
                  <a:lnTo>
                    <a:pt x="158903" y="41846"/>
                  </a:lnTo>
                  <a:cubicBezTo>
                    <a:pt x="156559" y="41846"/>
                    <a:pt x="154629" y="39915"/>
                    <a:pt x="154629" y="37571"/>
                  </a:cubicBezTo>
                  <a:lnTo>
                    <a:pt x="154629" y="21991"/>
                  </a:lnTo>
                  <a:close/>
                  <a:moveTo>
                    <a:pt x="172553" y="59494"/>
                  </a:moveTo>
                  <a:lnTo>
                    <a:pt x="203713" y="59494"/>
                  </a:lnTo>
                  <a:lnTo>
                    <a:pt x="203713" y="75487"/>
                  </a:lnTo>
                  <a:cubicBezTo>
                    <a:pt x="198543" y="75074"/>
                    <a:pt x="193372" y="74867"/>
                    <a:pt x="188133" y="74867"/>
                  </a:cubicBezTo>
                  <a:cubicBezTo>
                    <a:pt x="182894" y="74867"/>
                    <a:pt x="177654" y="75074"/>
                    <a:pt x="172553" y="75487"/>
                  </a:cubicBezTo>
                  <a:lnTo>
                    <a:pt x="172553" y="59494"/>
                  </a:lnTo>
                  <a:close/>
                  <a:moveTo>
                    <a:pt x="36124" y="129190"/>
                  </a:moveTo>
                  <a:cubicBezTo>
                    <a:pt x="34193" y="127260"/>
                    <a:pt x="34193" y="124089"/>
                    <a:pt x="36124" y="122159"/>
                  </a:cubicBezTo>
                  <a:lnTo>
                    <a:pt x="47292" y="110991"/>
                  </a:lnTo>
                  <a:cubicBezTo>
                    <a:pt x="49222" y="109060"/>
                    <a:pt x="52393" y="109060"/>
                    <a:pt x="54323" y="110991"/>
                  </a:cubicBezTo>
                  <a:lnTo>
                    <a:pt x="64595" y="121262"/>
                  </a:lnTo>
                  <a:cubicBezTo>
                    <a:pt x="58115" y="126915"/>
                    <a:pt x="52049" y="132982"/>
                    <a:pt x="46395" y="139462"/>
                  </a:cubicBezTo>
                  <a:lnTo>
                    <a:pt x="36124" y="12919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3"/>
            <p:cNvSpPr/>
            <p:nvPr/>
          </p:nvSpPr>
          <p:spPr>
            <a:xfrm>
              <a:off x="11275498" y="1878990"/>
              <a:ext cx="443855" cy="602176"/>
            </a:xfrm>
            <a:custGeom>
              <a:rect b="b" l="l" r="r" t="t"/>
              <a:pathLst>
                <a:path extrusionOk="0" h="602176" w="443855">
                  <a:moveTo>
                    <a:pt x="440447" y="332765"/>
                  </a:moveTo>
                  <a:lnTo>
                    <a:pt x="413699" y="276649"/>
                  </a:lnTo>
                  <a:cubicBezTo>
                    <a:pt x="412665" y="274443"/>
                    <a:pt x="412113" y="272031"/>
                    <a:pt x="412044" y="269618"/>
                  </a:cubicBezTo>
                  <a:lnTo>
                    <a:pt x="411561" y="228530"/>
                  </a:lnTo>
                  <a:cubicBezTo>
                    <a:pt x="411561" y="102925"/>
                    <a:pt x="310429" y="414"/>
                    <a:pt x="186202" y="0"/>
                  </a:cubicBezTo>
                  <a:cubicBezTo>
                    <a:pt x="185926" y="0"/>
                    <a:pt x="185650" y="0"/>
                    <a:pt x="185375" y="0"/>
                  </a:cubicBezTo>
                  <a:cubicBezTo>
                    <a:pt x="158971" y="0"/>
                    <a:pt x="133050" y="4550"/>
                    <a:pt x="108440" y="13443"/>
                  </a:cubicBezTo>
                  <a:cubicBezTo>
                    <a:pt x="103890" y="15098"/>
                    <a:pt x="101477" y="20130"/>
                    <a:pt x="103131" y="24749"/>
                  </a:cubicBezTo>
                  <a:cubicBezTo>
                    <a:pt x="104786" y="29299"/>
                    <a:pt x="109818" y="31712"/>
                    <a:pt x="114437" y="30057"/>
                  </a:cubicBezTo>
                  <a:cubicBezTo>
                    <a:pt x="137394" y="21785"/>
                    <a:pt x="161453" y="17579"/>
                    <a:pt x="186133" y="17648"/>
                  </a:cubicBezTo>
                  <a:cubicBezTo>
                    <a:pt x="300709" y="18062"/>
                    <a:pt x="393914" y="112645"/>
                    <a:pt x="393914" y="228668"/>
                  </a:cubicBezTo>
                  <a:lnTo>
                    <a:pt x="394396" y="269893"/>
                  </a:lnTo>
                  <a:cubicBezTo>
                    <a:pt x="394396" y="274857"/>
                    <a:pt x="395637" y="279821"/>
                    <a:pt x="397774" y="284302"/>
                  </a:cubicBezTo>
                  <a:lnTo>
                    <a:pt x="424522" y="340417"/>
                  </a:lnTo>
                  <a:cubicBezTo>
                    <a:pt x="429968" y="351792"/>
                    <a:pt x="421558" y="364684"/>
                    <a:pt x="409287" y="364684"/>
                  </a:cubicBezTo>
                  <a:cubicBezTo>
                    <a:pt x="409149" y="364684"/>
                    <a:pt x="409080" y="364684"/>
                    <a:pt x="408942" y="364684"/>
                  </a:cubicBezTo>
                  <a:cubicBezTo>
                    <a:pt x="389984" y="364684"/>
                    <a:pt x="374542" y="380057"/>
                    <a:pt x="374542" y="399084"/>
                  </a:cubicBezTo>
                  <a:lnTo>
                    <a:pt x="374542" y="471469"/>
                  </a:lnTo>
                  <a:cubicBezTo>
                    <a:pt x="374542" y="488910"/>
                    <a:pt x="359030" y="502216"/>
                    <a:pt x="341865" y="499665"/>
                  </a:cubicBezTo>
                  <a:lnTo>
                    <a:pt x="279269" y="490496"/>
                  </a:lnTo>
                  <a:cubicBezTo>
                    <a:pt x="260311" y="487739"/>
                    <a:pt x="243421" y="502423"/>
                    <a:pt x="243421" y="521449"/>
                  </a:cubicBezTo>
                  <a:lnTo>
                    <a:pt x="243421" y="532480"/>
                  </a:lnTo>
                  <a:lnTo>
                    <a:pt x="53840" y="514969"/>
                  </a:lnTo>
                  <a:lnTo>
                    <a:pt x="53840" y="500561"/>
                  </a:lnTo>
                  <a:cubicBezTo>
                    <a:pt x="53840" y="495666"/>
                    <a:pt x="49911" y="491737"/>
                    <a:pt x="45017" y="491737"/>
                  </a:cubicBezTo>
                  <a:cubicBezTo>
                    <a:pt x="40122" y="491737"/>
                    <a:pt x="36193" y="495666"/>
                    <a:pt x="36193" y="500561"/>
                  </a:cubicBezTo>
                  <a:lnTo>
                    <a:pt x="36193" y="513315"/>
                  </a:lnTo>
                  <a:lnTo>
                    <a:pt x="32746" y="512970"/>
                  </a:lnTo>
                  <a:cubicBezTo>
                    <a:pt x="15166" y="511315"/>
                    <a:pt x="0" y="525172"/>
                    <a:pt x="0" y="542820"/>
                  </a:cubicBezTo>
                  <a:lnTo>
                    <a:pt x="0" y="571981"/>
                  </a:lnTo>
                  <a:cubicBezTo>
                    <a:pt x="0" y="588526"/>
                    <a:pt x="13443" y="601969"/>
                    <a:pt x="29988" y="601969"/>
                  </a:cubicBezTo>
                  <a:lnTo>
                    <a:pt x="265482" y="602176"/>
                  </a:lnTo>
                  <a:lnTo>
                    <a:pt x="265482" y="602176"/>
                  </a:lnTo>
                  <a:cubicBezTo>
                    <a:pt x="282027" y="602176"/>
                    <a:pt x="295470" y="588802"/>
                    <a:pt x="295470" y="572188"/>
                  </a:cubicBezTo>
                  <a:lnTo>
                    <a:pt x="295470" y="564605"/>
                  </a:lnTo>
                  <a:cubicBezTo>
                    <a:pt x="295470" y="549025"/>
                    <a:pt x="283750" y="536202"/>
                    <a:pt x="268239" y="534755"/>
                  </a:cubicBezTo>
                  <a:lnTo>
                    <a:pt x="261069" y="534065"/>
                  </a:lnTo>
                  <a:lnTo>
                    <a:pt x="261069" y="521449"/>
                  </a:lnTo>
                  <a:cubicBezTo>
                    <a:pt x="261069" y="513108"/>
                    <a:pt x="268514" y="506766"/>
                    <a:pt x="276719" y="507937"/>
                  </a:cubicBezTo>
                  <a:lnTo>
                    <a:pt x="339314" y="517106"/>
                  </a:lnTo>
                  <a:cubicBezTo>
                    <a:pt x="367166" y="521174"/>
                    <a:pt x="392190" y="499596"/>
                    <a:pt x="392190" y="471469"/>
                  </a:cubicBezTo>
                  <a:lnTo>
                    <a:pt x="392190" y="399084"/>
                  </a:lnTo>
                  <a:cubicBezTo>
                    <a:pt x="392190" y="389777"/>
                    <a:pt x="399773" y="382194"/>
                    <a:pt x="409218" y="382263"/>
                  </a:cubicBezTo>
                  <a:cubicBezTo>
                    <a:pt x="434587" y="382263"/>
                    <a:pt x="451408" y="355791"/>
                    <a:pt x="440447" y="332765"/>
                  </a:cubicBezTo>
                  <a:lnTo>
                    <a:pt x="440447" y="332765"/>
                  </a:lnTo>
                  <a:close/>
                  <a:moveTo>
                    <a:pt x="277890" y="564536"/>
                  </a:moveTo>
                  <a:lnTo>
                    <a:pt x="277890" y="572119"/>
                  </a:lnTo>
                  <a:cubicBezTo>
                    <a:pt x="277890" y="578944"/>
                    <a:pt x="272375" y="584459"/>
                    <a:pt x="265551" y="584459"/>
                  </a:cubicBezTo>
                  <a:lnTo>
                    <a:pt x="265551" y="584459"/>
                  </a:lnTo>
                  <a:lnTo>
                    <a:pt x="30057" y="584252"/>
                  </a:lnTo>
                  <a:cubicBezTo>
                    <a:pt x="23232" y="584252"/>
                    <a:pt x="17717" y="578668"/>
                    <a:pt x="17717" y="571912"/>
                  </a:cubicBezTo>
                  <a:lnTo>
                    <a:pt x="17717" y="542751"/>
                  </a:lnTo>
                  <a:cubicBezTo>
                    <a:pt x="17717" y="535720"/>
                    <a:pt x="23439" y="530411"/>
                    <a:pt x="30057" y="530411"/>
                  </a:cubicBezTo>
                  <a:cubicBezTo>
                    <a:pt x="31229" y="530411"/>
                    <a:pt x="265620" y="552127"/>
                    <a:pt x="266722" y="552265"/>
                  </a:cubicBezTo>
                  <a:cubicBezTo>
                    <a:pt x="273134" y="552885"/>
                    <a:pt x="277959" y="558125"/>
                    <a:pt x="277959" y="564605"/>
                  </a:cubicBezTo>
                  <a:lnTo>
                    <a:pt x="277959" y="56460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3"/>
            <p:cNvSpPr/>
            <p:nvPr/>
          </p:nvSpPr>
          <p:spPr>
            <a:xfrm>
              <a:off x="11158647" y="2011283"/>
              <a:ext cx="296021" cy="296021"/>
            </a:xfrm>
            <a:custGeom>
              <a:rect b="b" l="l" r="r" t="t"/>
              <a:pathLst>
                <a:path extrusionOk="0" h="296021" w="296021">
                  <a:moveTo>
                    <a:pt x="148011" y="0"/>
                  </a:moveTo>
                  <a:cubicBezTo>
                    <a:pt x="66457" y="0"/>
                    <a:pt x="0" y="66319"/>
                    <a:pt x="0" y="148011"/>
                  </a:cubicBezTo>
                  <a:cubicBezTo>
                    <a:pt x="0" y="229702"/>
                    <a:pt x="66319" y="296021"/>
                    <a:pt x="148011" y="296021"/>
                  </a:cubicBezTo>
                  <a:cubicBezTo>
                    <a:pt x="229703" y="296021"/>
                    <a:pt x="296022" y="229702"/>
                    <a:pt x="296022" y="148011"/>
                  </a:cubicBezTo>
                  <a:cubicBezTo>
                    <a:pt x="296022" y="66319"/>
                    <a:pt x="229703" y="0"/>
                    <a:pt x="148011" y="0"/>
                  </a:cubicBezTo>
                  <a:close/>
                  <a:moveTo>
                    <a:pt x="272100" y="156835"/>
                  </a:moveTo>
                  <a:lnTo>
                    <a:pt x="278098" y="156835"/>
                  </a:lnTo>
                  <a:cubicBezTo>
                    <a:pt x="276098" y="186133"/>
                    <a:pt x="264448" y="212813"/>
                    <a:pt x="246179" y="233701"/>
                  </a:cubicBezTo>
                  <a:lnTo>
                    <a:pt x="241974" y="229496"/>
                  </a:lnTo>
                  <a:cubicBezTo>
                    <a:pt x="238527" y="226049"/>
                    <a:pt x="232943" y="226049"/>
                    <a:pt x="229496" y="229496"/>
                  </a:cubicBezTo>
                  <a:cubicBezTo>
                    <a:pt x="226049" y="232943"/>
                    <a:pt x="226049" y="238527"/>
                    <a:pt x="229496" y="241973"/>
                  </a:cubicBezTo>
                  <a:lnTo>
                    <a:pt x="233701" y="246179"/>
                  </a:lnTo>
                  <a:cubicBezTo>
                    <a:pt x="212882" y="264378"/>
                    <a:pt x="186133" y="276098"/>
                    <a:pt x="156835" y="278097"/>
                  </a:cubicBezTo>
                  <a:lnTo>
                    <a:pt x="156835" y="272100"/>
                  </a:lnTo>
                  <a:cubicBezTo>
                    <a:pt x="156835" y="267205"/>
                    <a:pt x="152906" y="263275"/>
                    <a:pt x="148011" y="263275"/>
                  </a:cubicBezTo>
                  <a:cubicBezTo>
                    <a:pt x="143116" y="263275"/>
                    <a:pt x="139187" y="267205"/>
                    <a:pt x="139187" y="272100"/>
                  </a:cubicBezTo>
                  <a:lnTo>
                    <a:pt x="139187" y="278097"/>
                  </a:lnTo>
                  <a:cubicBezTo>
                    <a:pt x="109888" y="276098"/>
                    <a:pt x="83209" y="264447"/>
                    <a:pt x="62321" y="246179"/>
                  </a:cubicBezTo>
                  <a:lnTo>
                    <a:pt x="66526" y="241973"/>
                  </a:lnTo>
                  <a:cubicBezTo>
                    <a:pt x="69973" y="238527"/>
                    <a:pt x="69973" y="232943"/>
                    <a:pt x="66526" y="229496"/>
                  </a:cubicBezTo>
                  <a:cubicBezTo>
                    <a:pt x="63079" y="226049"/>
                    <a:pt x="57495" y="226049"/>
                    <a:pt x="54048" y="229496"/>
                  </a:cubicBezTo>
                  <a:lnTo>
                    <a:pt x="49843" y="233701"/>
                  </a:lnTo>
                  <a:cubicBezTo>
                    <a:pt x="31643" y="212881"/>
                    <a:pt x="19923" y="186133"/>
                    <a:pt x="17925" y="156835"/>
                  </a:cubicBezTo>
                  <a:lnTo>
                    <a:pt x="23922" y="156835"/>
                  </a:lnTo>
                  <a:cubicBezTo>
                    <a:pt x="28817" y="156835"/>
                    <a:pt x="32746" y="152905"/>
                    <a:pt x="32746" y="148011"/>
                  </a:cubicBezTo>
                  <a:cubicBezTo>
                    <a:pt x="32746" y="143116"/>
                    <a:pt x="28817" y="139186"/>
                    <a:pt x="23922" y="139186"/>
                  </a:cubicBezTo>
                  <a:lnTo>
                    <a:pt x="17925" y="139186"/>
                  </a:lnTo>
                  <a:cubicBezTo>
                    <a:pt x="19923" y="109888"/>
                    <a:pt x="31574" y="83208"/>
                    <a:pt x="49843" y="62320"/>
                  </a:cubicBezTo>
                  <a:lnTo>
                    <a:pt x="54048" y="66525"/>
                  </a:lnTo>
                  <a:cubicBezTo>
                    <a:pt x="55772" y="68249"/>
                    <a:pt x="58046" y="69076"/>
                    <a:pt x="60253" y="69076"/>
                  </a:cubicBezTo>
                  <a:cubicBezTo>
                    <a:pt x="62459" y="69076"/>
                    <a:pt x="64733" y="68249"/>
                    <a:pt x="66457" y="66525"/>
                  </a:cubicBezTo>
                  <a:cubicBezTo>
                    <a:pt x="69904" y="63079"/>
                    <a:pt x="69904" y="57495"/>
                    <a:pt x="66457" y="54048"/>
                  </a:cubicBezTo>
                  <a:lnTo>
                    <a:pt x="62252" y="49842"/>
                  </a:lnTo>
                  <a:cubicBezTo>
                    <a:pt x="83071" y="31643"/>
                    <a:pt x="109819" y="19923"/>
                    <a:pt x="139118" y="17924"/>
                  </a:cubicBezTo>
                  <a:lnTo>
                    <a:pt x="139118" y="23922"/>
                  </a:lnTo>
                  <a:cubicBezTo>
                    <a:pt x="139118" y="28816"/>
                    <a:pt x="143047" y="32746"/>
                    <a:pt x="147942" y="32746"/>
                  </a:cubicBezTo>
                  <a:cubicBezTo>
                    <a:pt x="152837" y="32746"/>
                    <a:pt x="156767" y="28816"/>
                    <a:pt x="156767" y="23922"/>
                  </a:cubicBezTo>
                  <a:lnTo>
                    <a:pt x="156767" y="17924"/>
                  </a:lnTo>
                  <a:cubicBezTo>
                    <a:pt x="186065" y="19923"/>
                    <a:pt x="212744" y="31574"/>
                    <a:pt x="233632" y="49842"/>
                  </a:cubicBezTo>
                  <a:lnTo>
                    <a:pt x="229427" y="54048"/>
                  </a:lnTo>
                  <a:cubicBezTo>
                    <a:pt x="225980" y="57495"/>
                    <a:pt x="225980" y="63079"/>
                    <a:pt x="229427" y="66525"/>
                  </a:cubicBezTo>
                  <a:cubicBezTo>
                    <a:pt x="232874" y="69972"/>
                    <a:pt x="238458" y="69972"/>
                    <a:pt x="241905" y="66525"/>
                  </a:cubicBezTo>
                  <a:lnTo>
                    <a:pt x="246110" y="62320"/>
                  </a:lnTo>
                  <a:cubicBezTo>
                    <a:pt x="264310" y="83140"/>
                    <a:pt x="276029" y="109888"/>
                    <a:pt x="278029" y="139186"/>
                  </a:cubicBezTo>
                  <a:lnTo>
                    <a:pt x="272031" y="139186"/>
                  </a:lnTo>
                  <a:cubicBezTo>
                    <a:pt x="267136" y="139186"/>
                    <a:pt x="263207" y="143116"/>
                    <a:pt x="263207" y="148011"/>
                  </a:cubicBezTo>
                  <a:cubicBezTo>
                    <a:pt x="263207" y="152905"/>
                    <a:pt x="267136" y="156835"/>
                    <a:pt x="272031" y="156835"/>
                  </a:cubicBezTo>
                  <a:lnTo>
                    <a:pt x="272031" y="15683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4"/>
          <p:cNvSpPr/>
          <p:nvPr/>
        </p:nvSpPr>
        <p:spPr>
          <a:xfrm>
            <a:off x="249721" y="250000"/>
            <a:ext cx="8643000" cy="572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62" name="Google Shape;662;p34"/>
          <p:cNvSpPr txBox="1"/>
          <p:nvPr>
            <p:ph type="title"/>
          </p:nvPr>
        </p:nvSpPr>
        <p:spPr>
          <a:xfrm>
            <a:off x="2898650" y="1395400"/>
            <a:ext cx="54432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Using GridSearchCV</a:t>
            </a:r>
            <a:endParaRPr sz="1400">
              <a:latin typeface="Cambria"/>
              <a:ea typeface="Cambria"/>
              <a:cs typeface="Cambria"/>
              <a:sym typeface="Cambria"/>
            </a:endParaRPr>
          </a:p>
          <a:p>
            <a:pPr indent="0" lvl="0" marL="0" rtl="0" algn="just">
              <a:spcBef>
                <a:spcPts val="0"/>
              </a:spcBef>
              <a:spcAft>
                <a:spcPts val="0"/>
              </a:spcAft>
              <a:buNone/>
            </a:pPr>
            <a:r>
              <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Hyperparameter tuning performed for AdaBoost, Decision Trees, and MLP Classifier using GridSearchCV.</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Each model's optimal parameters found through exhaustive search with cross-validation.</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Tuning aimed to optimize performance based on accuracy, adjusting parameters like estimators and depth.</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AdaBoost achieved highest cross-validation score of 84.54% with learning rate 1.0 and 200 estimators.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Evaluation of Logistic Regression, AdaBoost, Decision Trees, and MLP Classifier post-tuning shows significant accuracy improvements, notably for AdaBoost and Decision Trees.</a:t>
            </a:r>
            <a:endParaRPr b="0" sz="1400">
              <a:latin typeface="Cambria"/>
              <a:ea typeface="Cambria"/>
              <a:cs typeface="Cambria"/>
              <a:sym typeface="Cambria"/>
            </a:endParaRPr>
          </a:p>
          <a:p>
            <a:pPr indent="0" lvl="0" marL="0" rtl="0" algn="just">
              <a:spcBef>
                <a:spcPts val="0"/>
              </a:spcBef>
              <a:spcAft>
                <a:spcPts val="0"/>
              </a:spcAft>
              <a:buNone/>
            </a:pPr>
            <a:r>
              <a:t/>
            </a:r>
            <a:endParaRPr b="0" sz="1400">
              <a:latin typeface="Cambria"/>
              <a:ea typeface="Cambria"/>
              <a:cs typeface="Cambria"/>
              <a:sym typeface="Cambria"/>
            </a:endParaRPr>
          </a:p>
        </p:txBody>
      </p:sp>
      <p:sp>
        <p:nvSpPr>
          <p:cNvPr id="663" name="Google Shape;663;p34"/>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Hyperparameter Tuning &amp; Re-evaluation of Models</a:t>
            </a:r>
            <a:endParaRPr sz="2000"/>
          </a:p>
        </p:txBody>
      </p:sp>
      <p:sp>
        <p:nvSpPr>
          <p:cNvPr id="664" name="Google Shape;664;p34"/>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03 : Model Implementation and Evaluation</a:t>
            </a:r>
            <a:endParaRPr sz="2300"/>
          </a:p>
        </p:txBody>
      </p:sp>
      <p:pic>
        <p:nvPicPr>
          <p:cNvPr id="665" name="Google Shape;665;p34"/>
          <p:cNvPicPr preferRelativeResize="0"/>
          <p:nvPr/>
        </p:nvPicPr>
        <p:blipFill>
          <a:blip r:embed="rId3">
            <a:alphaModFix/>
          </a:blip>
          <a:stretch>
            <a:fillRect/>
          </a:stretch>
        </p:blipFill>
        <p:spPr>
          <a:xfrm>
            <a:off x="605025" y="1287200"/>
            <a:ext cx="2070530" cy="3443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5"/>
          <p:cNvSpPr/>
          <p:nvPr/>
        </p:nvSpPr>
        <p:spPr>
          <a:xfrm>
            <a:off x="246821" y="2500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71" name="Google Shape;671;p35"/>
          <p:cNvSpPr txBox="1"/>
          <p:nvPr>
            <p:ph type="title"/>
          </p:nvPr>
        </p:nvSpPr>
        <p:spPr>
          <a:xfrm>
            <a:off x="2898650" y="1724575"/>
            <a:ext cx="54432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Evaluation metrics computed: accuracy, precision, recall, F1-score, and ROC-AUC.</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Metrics provide insight into model performance across different aspects of classification.</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AdaBoost exhibits highest scores across most metrics, indicating superior classification ability.</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Training time recorded for each model, indicating computational resources required.</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AdaBoost and Decision Trees perform comparably, with AdaBoost slightly outperforming, while MLP Classifier shows significantly lower performance and longest training time.</a:t>
            </a:r>
            <a:endParaRPr b="0" sz="1400">
              <a:latin typeface="Cambria"/>
              <a:ea typeface="Cambria"/>
              <a:cs typeface="Cambria"/>
              <a:sym typeface="Cambria"/>
            </a:endParaRPr>
          </a:p>
        </p:txBody>
      </p:sp>
      <p:sp>
        <p:nvSpPr>
          <p:cNvPr id="672" name="Google Shape;672;p35"/>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Algorithm Performance Metrics</a:t>
            </a:r>
            <a:endParaRPr sz="2000"/>
          </a:p>
        </p:txBody>
      </p:sp>
      <p:sp>
        <p:nvSpPr>
          <p:cNvPr id="673" name="Google Shape;673;p35"/>
          <p:cNvSpPr txBox="1"/>
          <p:nvPr>
            <p:ph type="title"/>
          </p:nvPr>
        </p:nvSpPr>
        <p:spPr>
          <a:xfrm>
            <a:off x="246825" y="250000"/>
            <a:ext cx="8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a:t>
            </a:r>
            <a:r>
              <a:rPr lang="en" sz="2300"/>
              <a:t>Comparative Analysis of Machine Learning Algorithms</a:t>
            </a:r>
            <a:endParaRPr sz="2300"/>
          </a:p>
        </p:txBody>
      </p:sp>
      <p:pic>
        <p:nvPicPr>
          <p:cNvPr id="674" name="Google Shape;674;p35"/>
          <p:cNvPicPr preferRelativeResize="0"/>
          <p:nvPr/>
        </p:nvPicPr>
        <p:blipFill>
          <a:blip r:embed="rId3">
            <a:alphaModFix/>
          </a:blip>
          <a:stretch>
            <a:fillRect/>
          </a:stretch>
        </p:blipFill>
        <p:spPr>
          <a:xfrm>
            <a:off x="488875" y="1289300"/>
            <a:ext cx="2409775" cy="3639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6"/>
          <p:cNvSpPr/>
          <p:nvPr/>
        </p:nvSpPr>
        <p:spPr>
          <a:xfrm>
            <a:off x="246821" y="2500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80" name="Google Shape;680;p36"/>
          <p:cNvSpPr txBox="1"/>
          <p:nvPr>
            <p:ph type="title"/>
          </p:nvPr>
        </p:nvSpPr>
        <p:spPr>
          <a:xfrm>
            <a:off x="4550700" y="1395400"/>
            <a:ext cx="38733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Confusion matrices used to evaluate predictive performance of Logistic Regression, AdaBoost, Decision Tree, and MLP Classifier.</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Matrices illustrate true positives, true negatives, false positives, and false negatives for binary classification.</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Logistic Regression and AdaBoost show balanced identification of classes, while Decision Tree improves true positives at the expense of false negatives. MLP Classifier exhibits potential issues with class imbalance or model training. </a:t>
            </a:r>
            <a:endParaRPr b="0" sz="1400">
              <a:latin typeface="Cambria"/>
              <a:ea typeface="Cambria"/>
              <a:cs typeface="Cambria"/>
              <a:sym typeface="Cambria"/>
            </a:endParaRPr>
          </a:p>
        </p:txBody>
      </p:sp>
      <p:sp>
        <p:nvSpPr>
          <p:cNvPr id="681" name="Google Shape;681;p36"/>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Confusion Matrix of the Models</a:t>
            </a:r>
            <a:endParaRPr sz="2000"/>
          </a:p>
        </p:txBody>
      </p:sp>
      <p:sp>
        <p:nvSpPr>
          <p:cNvPr id="682" name="Google Shape;682;p36"/>
          <p:cNvSpPr txBox="1"/>
          <p:nvPr>
            <p:ph type="title"/>
          </p:nvPr>
        </p:nvSpPr>
        <p:spPr>
          <a:xfrm>
            <a:off x="246825" y="250000"/>
            <a:ext cx="8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Comparative Analysis of Machine Learning Algorithms</a:t>
            </a:r>
            <a:endParaRPr sz="2300"/>
          </a:p>
        </p:txBody>
      </p:sp>
      <p:pic>
        <p:nvPicPr>
          <p:cNvPr id="683" name="Google Shape;683;p36"/>
          <p:cNvPicPr preferRelativeResize="0"/>
          <p:nvPr/>
        </p:nvPicPr>
        <p:blipFill>
          <a:blip r:embed="rId3">
            <a:alphaModFix/>
          </a:blip>
          <a:stretch>
            <a:fillRect/>
          </a:stretch>
        </p:blipFill>
        <p:spPr>
          <a:xfrm>
            <a:off x="152400" y="1273500"/>
            <a:ext cx="4496500" cy="3632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7"/>
          <p:cNvSpPr/>
          <p:nvPr/>
        </p:nvSpPr>
        <p:spPr>
          <a:xfrm>
            <a:off x="246821" y="2500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89" name="Google Shape;689;p37"/>
          <p:cNvSpPr txBox="1"/>
          <p:nvPr>
            <p:ph type="title"/>
          </p:nvPr>
        </p:nvSpPr>
        <p:spPr>
          <a:xfrm>
            <a:off x="4550700" y="1395400"/>
            <a:ext cx="38733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Heatmap displays correlation between predictions of Logistic Regression, AdaBoost, Decision Tree, and MLP Classifier.</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Logistic Regression, AdaBoost, and Decision Tree predictions exhibit moderate to high correlation, implying similar decision-making.</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MLP Classifier predictions demonstrate minimal correlation, suggesting divergent patterns, possibly due to distinct data understanding or model issues.</a:t>
            </a:r>
            <a:endParaRPr b="0" sz="1400">
              <a:latin typeface="Cambria"/>
              <a:ea typeface="Cambria"/>
              <a:cs typeface="Cambria"/>
              <a:sym typeface="Cambria"/>
            </a:endParaRPr>
          </a:p>
        </p:txBody>
      </p:sp>
      <p:sp>
        <p:nvSpPr>
          <p:cNvPr id="690" name="Google Shape;690;p37"/>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Correlation </a:t>
            </a:r>
            <a:r>
              <a:rPr lang="en" sz="2000"/>
              <a:t>Matrix of Predicted Probabilities</a:t>
            </a:r>
            <a:endParaRPr sz="2000"/>
          </a:p>
        </p:txBody>
      </p:sp>
      <p:sp>
        <p:nvSpPr>
          <p:cNvPr id="691" name="Google Shape;691;p37"/>
          <p:cNvSpPr txBox="1"/>
          <p:nvPr>
            <p:ph type="title"/>
          </p:nvPr>
        </p:nvSpPr>
        <p:spPr>
          <a:xfrm>
            <a:off x="246825" y="250000"/>
            <a:ext cx="8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Comparative Analysis of Machine Learning Algorithms</a:t>
            </a:r>
            <a:endParaRPr sz="2300"/>
          </a:p>
        </p:txBody>
      </p:sp>
      <p:pic>
        <p:nvPicPr>
          <p:cNvPr id="692" name="Google Shape;692;p37"/>
          <p:cNvPicPr preferRelativeResize="0"/>
          <p:nvPr/>
        </p:nvPicPr>
        <p:blipFill>
          <a:blip r:embed="rId3">
            <a:alphaModFix/>
          </a:blip>
          <a:stretch>
            <a:fillRect/>
          </a:stretch>
        </p:blipFill>
        <p:spPr>
          <a:xfrm>
            <a:off x="330700" y="1300900"/>
            <a:ext cx="4063000" cy="343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0"/>
          <p:cNvSpPr/>
          <p:nvPr/>
        </p:nvSpPr>
        <p:spPr>
          <a:xfrm rot="10800000">
            <a:off x="6585075" y="1857875"/>
            <a:ext cx="1837200" cy="2592000"/>
          </a:xfrm>
          <a:prstGeom prst="round2SameRect">
            <a:avLst>
              <a:gd fmla="val 772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75" name="Google Shape;475;p20"/>
          <p:cNvSpPr/>
          <p:nvPr/>
        </p:nvSpPr>
        <p:spPr>
          <a:xfrm>
            <a:off x="6583538" y="1281900"/>
            <a:ext cx="18399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76" name="Google Shape;476;p20"/>
          <p:cNvSpPr/>
          <p:nvPr/>
        </p:nvSpPr>
        <p:spPr>
          <a:xfrm>
            <a:off x="7344488" y="1698550"/>
            <a:ext cx="318000" cy="318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77" name="Google Shape;477;p20"/>
          <p:cNvSpPr/>
          <p:nvPr/>
        </p:nvSpPr>
        <p:spPr>
          <a:xfrm rot="10800000">
            <a:off x="4626446" y="1857875"/>
            <a:ext cx="1837200" cy="2592000"/>
          </a:xfrm>
          <a:prstGeom prst="round2SameRect">
            <a:avLst>
              <a:gd fmla="val 772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78" name="Google Shape;478;p20"/>
          <p:cNvSpPr/>
          <p:nvPr/>
        </p:nvSpPr>
        <p:spPr>
          <a:xfrm>
            <a:off x="4625088" y="1281900"/>
            <a:ext cx="1839900" cy="572700"/>
          </a:xfrm>
          <a:prstGeom prst="round2SameRect">
            <a:avLst>
              <a:gd fmla="val 1666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79" name="Google Shape;479;p20"/>
          <p:cNvSpPr/>
          <p:nvPr/>
        </p:nvSpPr>
        <p:spPr>
          <a:xfrm>
            <a:off x="5386038" y="1698550"/>
            <a:ext cx="318000" cy="318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80" name="Google Shape;480;p20"/>
          <p:cNvSpPr/>
          <p:nvPr/>
        </p:nvSpPr>
        <p:spPr>
          <a:xfrm rot="10800000">
            <a:off x="2667830" y="1857875"/>
            <a:ext cx="1837200" cy="2592000"/>
          </a:xfrm>
          <a:prstGeom prst="round2SameRect">
            <a:avLst>
              <a:gd fmla="val 772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81" name="Google Shape;481;p20"/>
          <p:cNvSpPr/>
          <p:nvPr/>
        </p:nvSpPr>
        <p:spPr>
          <a:xfrm>
            <a:off x="2666475" y="1281900"/>
            <a:ext cx="18399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82" name="Google Shape;482;p20"/>
          <p:cNvSpPr/>
          <p:nvPr/>
        </p:nvSpPr>
        <p:spPr>
          <a:xfrm>
            <a:off x="3427425" y="1698550"/>
            <a:ext cx="318000" cy="31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83" name="Google Shape;483;p20"/>
          <p:cNvSpPr/>
          <p:nvPr/>
        </p:nvSpPr>
        <p:spPr>
          <a:xfrm rot="10800000">
            <a:off x="717851" y="1854675"/>
            <a:ext cx="1837200" cy="2592000"/>
          </a:xfrm>
          <a:prstGeom prst="round2SameRect">
            <a:avLst>
              <a:gd fmla="val 7721"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84" name="Google Shape;484;p20"/>
          <p:cNvSpPr/>
          <p:nvPr/>
        </p:nvSpPr>
        <p:spPr>
          <a:xfrm>
            <a:off x="716500" y="1278700"/>
            <a:ext cx="1839900" cy="572700"/>
          </a:xfrm>
          <a:prstGeom prst="round2Same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85" name="Google Shape;48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FLOW</a:t>
            </a:r>
            <a:endParaRPr sz="2600"/>
          </a:p>
        </p:txBody>
      </p:sp>
      <p:sp>
        <p:nvSpPr>
          <p:cNvPr id="486" name="Google Shape;486;p20"/>
          <p:cNvSpPr txBox="1"/>
          <p:nvPr>
            <p:ph type="title"/>
          </p:nvPr>
        </p:nvSpPr>
        <p:spPr>
          <a:xfrm>
            <a:off x="3192975" y="1281909"/>
            <a:ext cx="78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02</a:t>
            </a:r>
            <a:endParaRPr sz="2400"/>
          </a:p>
        </p:txBody>
      </p:sp>
      <p:sp>
        <p:nvSpPr>
          <p:cNvPr id="487" name="Google Shape;487;p20"/>
          <p:cNvSpPr txBox="1"/>
          <p:nvPr>
            <p:ph type="title"/>
          </p:nvPr>
        </p:nvSpPr>
        <p:spPr>
          <a:xfrm>
            <a:off x="7110038" y="1281909"/>
            <a:ext cx="78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04</a:t>
            </a:r>
            <a:endParaRPr sz="2400"/>
          </a:p>
        </p:txBody>
      </p:sp>
      <p:sp>
        <p:nvSpPr>
          <p:cNvPr id="488" name="Google Shape;488;p20"/>
          <p:cNvSpPr txBox="1"/>
          <p:nvPr>
            <p:ph idx="4294967295" type="body"/>
          </p:nvPr>
        </p:nvSpPr>
        <p:spPr>
          <a:xfrm>
            <a:off x="716500" y="3397375"/>
            <a:ext cx="1839900" cy="908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Project Overview</a:t>
            </a:r>
            <a:endParaRPr/>
          </a:p>
          <a:p>
            <a:pPr indent="-304800" lvl="0" marL="457200" rtl="0" algn="l">
              <a:lnSpc>
                <a:spcPct val="115000"/>
              </a:lnSpc>
              <a:spcBef>
                <a:spcPts val="0"/>
              </a:spcBef>
              <a:spcAft>
                <a:spcPts val="0"/>
              </a:spcAft>
              <a:buSzPts val="1200"/>
              <a:buAutoNum type="arabicPeriod"/>
            </a:pPr>
            <a:r>
              <a:rPr lang="en">
                <a:solidFill>
                  <a:srgbClr val="000000"/>
                </a:solidFill>
                <a:latin typeface="Arial"/>
                <a:ea typeface="Arial"/>
                <a:cs typeface="Arial"/>
                <a:sym typeface="Arial"/>
              </a:rPr>
              <a:t>Methodology</a:t>
            </a:r>
            <a:endParaRPr>
              <a:solidFill>
                <a:srgbClr val="000000"/>
              </a:solidFill>
              <a:latin typeface="Arial"/>
              <a:ea typeface="Arial"/>
              <a:cs typeface="Arial"/>
              <a:sym typeface="Arial"/>
            </a:endParaRPr>
          </a:p>
        </p:txBody>
      </p:sp>
      <p:sp>
        <p:nvSpPr>
          <p:cNvPr id="489" name="Google Shape;489;p20"/>
          <p:cNvSpPr txBox="1"/>
          <p:nvPr>
            <p:ph type="title"/>
          </p:nvPr>
        </p:nvSpPr>
        <p:spPr>
          <a:xfrm>
            <a:off x="716500" y="2974025"/>
            <a:ext cx="18399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Introduction to ProsperNet</a:t>
            </a:r>
            <a:endParaRPr sz="1600"/>
          </a:p>
        </p:txBody>
      </p:sp>
      <p:sp>
        <p:nvSpPr>
          <p:cNvPr id="490" name="Google Shape;490;p20"/>
          <p:cNvSpPr txBox="1"/>
          <p:nvPr>
            <p:ph idx="4294967295" type="body"/>
          </p:nvPr>
        </p:nvSpPr>
        <p:spPr>
          <a:xfrm>
            <a:off x="2666475" y="3397375"/>
            <a:ext cx="1839900" cy="104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Data Cleaning and Transformation</a:t>
            </a:r>
            <a:endParaRPr/>
          </a:p>
          <a:p>
            <a:pPr indent="-304800" lvl="0" marL="457200" rtl="0" algn="l">
              <a:spcBef>
                <a:spcPts val="0"/>
              </a:spcBef>
              <a:spcAft>
                <a:spcPts val="0"/>
              </a:spcAft>
              <a:buSzPts val="1200"/>
              <a:buAutoNum type="arabicPeriod"/>
            </a:pPr>
            <a:r>
              <a:rPr lang="en"/>
              <a:t>Exploratory Data Analysis</a:t>
            </a:r>
            <a:endParaRPr/>
          </a:p>
        </p:txBody>
      </p:sp>
      <p:sp>
        <p:nvSpPr>
          <p:cNvPr id="491" name="Google Shape;491;p20"/>
          <p:cNvSpPr txBox="1"/>
          <p:nvPr>
            <p:ph type="title"/>
          </p:nvPr>
        </p:nvSpPr>
        <p:spPr>
          <a:xfrm>
            <a:off x="2666475" y="3050225"/>
            <a:ext cx="18399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Data Preprocessing and Exploratory Data Analysis</a:t>
            </a:r>
            <a:endParaRPr sz="1300"/>
          </a:p>
        </p:txBody>
      </p:sp>
      <p:sp>
        <p:nvSpPr>
          <p:cNvPr id="492" name="Google Shape;492;p20"/>
          <p:cNvSpPr txBox="1"/>
          <p:nvPr>
            <p:ph idx="4294967295" type="body"/>
          </p:nvPr>
        </p:nvSpPr>
        <p:spPr>
          <a:xfrm>
            <a:off x="4625088" y="3397375"/>
            <a:ext cx="1839900" cy="908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Baseline Model Evaluation</a:t>
            </a:r>
            <a:endParaRPr/>
          </a:p>
          <a:p>
            <a:pPr indent="-304800" lvl="0" marL="457200" rtl="0" algn="l">
              <a:spcBef>
                <a:spcPts val="0"/>
              </a:spcBef>
              <a:spcAft>
                <a:spcPts val="0"/>
              </a:spcAft>
              <a:buSzPts val="1200"/>
              <a:buAutoNum type="arabicPeriod"/>
            </a:pPr>
            <a:r>
              <a:rPr lang="en"/>
              <a:t>Hyperparameter Tuning</a:t>
            </a:r>
            <a:endParaRPr/>
          </a:p>
        </p:txBody>
      </p:sp>
      <p:sp>
        <p:nvSpPr>
          <p:cNvPr id="493" name="Google Shape;493;p20"/>
          <p:cNvSpPr txBox="1"/>
          <p:nvPr>
            <p:ph type="title"/>
          </p:nvPr>
        </p:nvSpPr>
        <p:spPr>
          <a:xfrm>
            <a:off x="4625088" y="3050225"/>
            <a:ext cx="18399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Model Implementation and Evaluation</a:t>
            </a:r>
            <a:endParaRPr sz="1300"/>
          </a:p>
        </p:txBody>
      </p:sp>
      <p:sp>
        <p:nvSpPr>
          <p:cNvPr id="494" name="Google Shape;494;p20"/>
          <p:cNvSpPr txBox="1"/>
          <p:nvPr>
            <p:ph idx="4294967295" type="body"/>
          </p:nvPr>
        </p:nvSpPr>
        <p:spPr>
          <a:xfrm>
            <a:off x="6395176" y="3397375"/>
            <a:ext cx="2027100" cy="908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Algorithm Performance Metrics</a:t>
            </a:r>
            <a:endParaRPr/>
          </a:p>
          <a:p>
            <a:pPr indent="-304800" lvl="0" marL="457200" rtl="0" algn="l">
              <a:spcBef>
                <a:spcPts val="0"/>
              </a:spcBef>
              <a:spcAft>
                <a:spcPts val="0"/>
              </a:spcAft>
              <a:buSzPts val="1200"/>
              <a:buAutoNum type="arabicPeriod"/>
            </a:pPr>
            <a:r>
              <a:rPr lang="en"/>
              <a:t>Algorithm Recommendations</a:t>
            </a:r>
            <a:endParaRPr/>
          </a:p>
        </p:txBody>
      </p:sp>
      <p:sp>
        <p:nvSpPr>
          <p:cNvPr id="495" name="Google Shape;495;p20"/>
          <p:cNvSpPr txBox="1"/>
          <p:nvPr>
            <p:ph type="title"/>
          </p:nvPr>
        </p:nvSpPr>
        <p:spPr>
          <a:xfrm>
            <a:off x="6583713" y="3050225"/>
            <a:ext cx="1839900" cy="49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Comparative Analysis of Machine Learning Algorithms</a:t>
            </a:r>
            <a:endParaRPr sz="1200"/>
          </a:p>
        </p:txBody>
      </p:sp>
      <p:sp>
        <p:nvSpPr>
          <p:cNvPr id="496" name="Google Shape;496;p20"/>
          <p:cNvSpPr/>
          <p:nvPr/>
        </p:nvSpPr>
        <p:spPr>
          <a:xfrm>
            <a:off x="1477450" y="1695350"/>
            <a:ext cx="318000" cy="318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497" name="Google Shape;497;p20"/>
          <p:cNvSpPr txBox="1"/>
          <p:nvPr>
            <p:ph type="title"/>
          </p:nvPr>
        </p:nvSpPr>
        <p:spPr>
          <a:xfrm>
            <a:off x="1243000" y="1281909"/>
            <a:ext cx="78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01</a:t>
            </a:r>
            <a:endParaRPr sz="2400"/>
          </a:p>
        </p:txBody>
      </p:sp>
      <p:sp>
        <p:nvSpPr>
          <p:cNvPr id="498" name="Google Shape;498;p20"/>
          <p:cNvSpPr txBox="1"/>
          <p:nvPr>
            <p:ph type="title"/>
          </p:nvPr>
        </p:nvSpPr>
        <p:spPr>
          <a:xfrm>
            <a:off x="5151513" y="1278709"/>
            <a:ext cx="78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03</a:t>
            </a:r>
            <a:endParaRPr sz="2400"/>
          </a:p>
        </p:txBody>
      </p:sp>
      <p:sp>
        <p:nvSpPr>
          <p:cNvPr id="499" name="Google Shape;499;p20"/>
          <p:cNvSpPr/>
          <p:nvPr/>
        </p:nvSpPr>
        <p:spPr>
          <a:xfrm>
            <a:off x="5309449" y="2355889"/>
            <a:ext cx="471203" cy="446081"/>
          </a:xfrm>
          <a:custGeom>
            <a:rect b="b" l="l" r="r" t="t"/>
            <a:pathLst>
              <a:path extrusionOk="0" h="570071" w="602176">
                <a:moveTo>
                  <a:pt x="574050" y="513473"/>
                </a:moveTo>
                <a:lnTo>
                  <a:pt x="531928" y="513473"/>
                </a:lnTo>
                <a:lnTo>
                  <a:pt x="531928" y="286528"/>
                </a:lnTo>
                <a:cubicBezTo>
                  <a:pt x="531928" y="281634"/>
                  <a:pt x="527998" y="277704"/>
                  <a:pt x="523104" y="277704"/>
                </a:cubicBezTo>
                <a:cubicBezTo>
                  <a:pt x="518210" y="277704"/>
                  <a:pt x="514280" y="281634"/>
                  <a:pt x="514280" y="286528"/>
                </a:cubicBezTo>
                <a:lnTo>
                  <a:pt x="514280" y="513473"/>
                </a:lnTo>
                <a:lnTo>
                  <a:pt x="384745" y="513473"/>
                </a:lnTo>
                <a:lnTo>
                  <a:pt x="384745" y="217521"/>
                </a:lnTo>
                <a:cubicBezTo>
                  <a:pt x="384745" y="215246"/>
                  <a:pt x="386606" y="213385"/>
                  <a:pt x="388881" y="213385"/>
                </a:cubicBezTo>
                <a:lnTo>
                  <a:pt x="510144" y="213385"/>
                </a:lnTo>
                <a:cubicBezTo>
                  <a:pt x="512418" y="213385"/>
                  <a:pt x="514280" y="215246"/>
                  <a:pt x="514280" y="217521"/>
                </a:cubicBezTo>
                <a:lnTo>
                  <a:pt x="514280" y="245303"/>
                </a:lnTo>
                <a:cubicBezTo>
                  <a:pt x="514280" y="250198"/>
                  <a:pt x="518210" y="254127"/>
                  <a:pt x="523104" y="254127"/>
                </a:cubicBezTo>
                <a:cubicBezTo>
                  <a:pt x="527998" y="254127"/>
                  <a:pt x="531928" y="250198"/>
                  <a:pt x="531928" y="245303"/>
                </a:cubicBezTo>
                <a:lnTo>
                  <a:pt x="531928" y="217521"/>
                </a:lnTo>
                <a:cubicBezTo>
                  <a:pt x="531928" y="205526"/>
                  <a:pt x="522139" y="195737"/>
                  <a:pt x="510144" y="195737"/>
                </a:cubicBezTo>
                <a:lnTo>
                  <a:pt x="458302" y="195737"/>
                </a:lnTo>
                <a:lnTo>
                  <a:pt x="458302" y="130314"/>
                </a:lnTo>
                <a:lnTo>
                  <a:pt x="563020" y="79369"/>
                </a:lnTo>
                <a:cubicBezTo>
                  <a:pt x="568741" y="76542"/>
                  <a:pt x="572326" y="70889"/>
                  <a:pt x="572326" y="64478"/>
                </a:cubicBezTo>
                <a:cubicBezTo>
                  <a:pt x="572326" y="58067"/>
                  <a:pt x="568741" y="52414"/>
                  <a:pt x="563020" y="49587"/>
                </a:cubicBezTo>
                <a:lnTo>
                  <a:pt x="464437" y="1675"/>
                </a:lnTo>
                <a:cubicBezTo>
                  <a:pt x="459267" y="-807"/>
                  <a:pt x="453269" y="-531"/>
                  <a:pt x="448444" y="2503"/>
                </a:cubicBezTo>
                <a:cubicBezTo>
                  <a:pt x="443549" y="5536"/>
                  <a:pt x="440654" y="10775"/>
                  <a:pt x="440654" y="16566"/>
                </a:cubicBezTo>
                <a:lnTo>
                  <a:pt x="440654" y="195737"/>
                </a:lnTo>
                <a:lnTo>
                  <a:pt x="388812" y="195737"/>
                </a:lnTo>
                <a:cubicBezTo>
                  <a:pt x="376817" y="195737"/>
                  <a:pt x="367028" y="205526"/>
                  <a:pt x="367028" y="217521"/>
                </a:cubicBezTo>
                <a:lnTo>
                  <a:pt x="367028" y="312311"/>
                </a:lnTo>
                <a:lnTo>
                  <a:pt x="241629" y="312311"/>
                </a:lnTo>
                <a:cubicBezTo>
                  <a:pt x="229634" y="312311"/>
                  <a:pt x="219844" y="322101"/>
                  <a:pt x="219844" y="334096"/>
                </a:cubicBezTo>
                <a:lnTo>
                  <a:pt x="219844" y="412134"/>
                </a:lnTo>
                <a:lnTo>
                  <a:pt x="94446" y="412134"/>
                </a:lnTo>
                <a:cubicBezTo>
                  <a:pt x="82450" y="412134"/>
                  <a:pt x="72661" y="421923"/>
                  <a:pt x="72661" y="433918"/>
                </a:cubicBezTo>
                <a:lnTo>
                  <a:pt x="72661" y="513542"/>
                </a:lnTo>
                <a:lnTo>
                  <a:pt x="28265" y="513542"/>
                </a:lnTo>
                <a:cubicBezTo>
                  <a:pt x="12685" y="513542"/>
                  <a:pt x="0" y="526227"/>
                  <a:pt x="0" y="541807"/>
                </a:cubicBezTo>
                <a:cubicBezTo>
                  <a:pt x="0" y="557387"/>
                  <a:pt x="12685" y="570072"/>
                  <a:pt x="28265" y="570072"/>
                </a:cubicBezTo>
                <a:lnTo>
                  <a:pt x="573912" y="570072"/>
                </a:lnTo>
                <a:cubicBezTo>
                  <a:pt x="589492" y="570072"/>
                  <a:pt x="602176" y="557387"/>
                  <a:pt x="602176" y="541807"/>
                </a:cubicBezTo>
                <a:cubicBezTo>
                  <a:pt x="602176" y="526227"/>
                  <a:pt x="589492" y="513542"/>
                  <a:pt x="573912" y="513542"/>
                </a:cubicBezTo>
                <a:lnTo>
                  <a:pt x="573912" y="513542"/>
                </a:lnTo>
                <a:close/>
                <a:moveTo>
                  <a:pt x="458371" y="18358"/>
                </a:moveTo>
                <a:lnTo>
                  <a:pt x="553368" y="64547"/>
                </a:lnTo>
                <a:lnTo>
                  <a:pt x="458371" y="110736"/>
                </a:lnTo>
                <a:lnTo>
                  <a:pt x="458371" y="18358"/>
                </a:lnTo>
                <a:close/>
                <a:moveTo>
                  <a:pt x="90447" y="433918"/>
                </a:moveTo>
                <a:cubicBezTo>
                  <a:pt x="90447" y="431644"/>
                  <a:pt x="92309" y="429782"/>
                  <a:pt x="94584" y="429782"/>
                </a:cubicBezTo>
                <a:lnTo>
                  <a:pt x="219982" y="429782"/>
                </a:lnTo>
                <a:lnTo>
                  <a:pt x="219982" y="453152"/>
                </a:lnTo>
                <a:cubicBezTo>
                  <a:pt x="219982" y="458047"/>
                  <a:pt x="223912" y="461976"/>
                  <a:pt x="228807" y="461976"/>
                </a:cubicBezTo>
                <a:cubicBezTo>
                  <a:pt x="233701" y="461976"/>
                  <a:pt x="237630" y="458047"/>
                  <a:pt x="237630" y="453152"/>
                </a:cubicBezTo>
                <a:lnTo>
                  <a:pt x="237630" y="334096"/>
                </a:lnTo>
                <a:cubicBezTo>
                  <a:pt x="237630" y="331821"/>
                  <a:pt x="239492" y="329960"/>
                  <a:pt x="241766" y="329960"/>
                </a:cubicBezTo>
                <a:lnTo>
                  <a:pt x="367166" y="329960"/>
                </a:lnTo>
                <a:lnTo>
                  <a:pt x="367166" y="513473"/>
                </a:lnTo>
                <a:lnTo>
                  <a:pt x="237630" y="513473"/>
                </a:lnTo>
                <a:lnTo>
                  <a:pt x="237630" y="494377"/>
                </a:lnTo>
                <a:cubicBezTo>
                  <a:pt x="237630" y="489483"/>
                  <a:pt x="233701" y="485553"/>
                  <a:pt x="228807" y="485553"/>
                </a:cubicBezTo>
                <a:cubicBezTo>
                  <a:pt x="223912" y="485553"/>
                  <a:pt x="219982" y="489483"/>
                  <a:pt x="219982" y="494377"/>
                </a:cubicBezTo>
                <a:lnTo>
                  <a:pt x="219982" y="513473"/>
                </a:lnTo>
                <a:lnTo>
                  <a:pt x="90447" y="513473"/>
                </a:lnTo>
                <a:lnTo>
                  <a:pt x="90447" y="433850"/>
                </a:lnTo>
                <a:close/>
                <a:moveTo>
                  <a:pt x="574050" y="552354"/>
                </a:moveTo>
                <a:lnTo>
                  <a:pt x="28403" y="552354"/>
                </a:lnTo>
                <a:cubicBezTo>
                  <a:pt x="22543" y="552354"/>
                  <a:pt x="17786" y="547598"/>
                  <a:pt x="17786" y="541738"/>
                </a:cubicBezTo>
                <a:cubicBezTo>
                  <a:pt x="17786" y="535878"/>
                  <a:pt x="22543" y="531122"/>
                  <a:pt x="28403" y="531122"/>
                </a:cubicBezTo>
                <a:lnTo>
                  <a:pt x="574050" y="531122"/>
                </a:lnTo>
                <a:cubicBezTo>
                  <a:pt x="579909" y="531122"/>
                  <a:pt x="584666" y="535878"/>
                  <a:pt x="584666" y="541738"/>
                </a:cubicBezTo>
                <a:cubicBezTo>
                  <a:pt x="584666" y="547598"/>
                  <a:pt x="579909" y="552354"/>
                  <a:pt x="574050" y="552354"/>
                </a:cubicBezTo>
                <a:lnTo>
                  <a:pt x="574050" y="55235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0" name="Google Shape;500;p20"/>
          <p:cNvGrpSpPr/>
          <p:nvPr/>
        </p:nvGrpSpPr>
        <p:grpSpPr>
          <a:xfrm>
            <a:off x="3354746" y="2342923"/>
            <a:ext cx="472012" cy="472012"/>
            <a:chOff x="6468636" y="1878990"/>
            <a:chExt cx="602210" cy="602210"/>
          </a:xfrm>
        </p:grpSpPr>
        <p:sp>
          <p:nvSpPr>
            <p:cNvPr id="501" name="Google Shape;501;p20"/>
            <p:cNvSpPr/>
            <p:nvPr/>
          </p:nvSpPr>
          <p:spPr>
            <a:xfrm>
              <a:off x="6468636" y="1878990"/>
              <a:ext cx="602210" cy="602210"/>
            </a:xfrm>
            <a:custGeom>
              <a:rect b="b" l="l" r="r" t="t"/>
              <a:pathLst>
                <a:path extrusionOk="0" h="602210" w="602210">
                  <a:moveTo>
                    <a:pt x="588044" y="519519"/>
                  </a:moveTo>
                  <a:lnTo>
                    <a:pt x="466023" y="397498"/>
                  </a:lnTo>
                  <a:cubicBezTo>
                    <a:pt x="457888" y="389364"/>
                    <a:pt x="445617" y="387778"/>
                    <a:pt x="435828" y="392742"/>
                  </a:cubicBezTo>
                  <a:lnTo>
                    <a:pt x="417490" y="374404"/>
                  </a:lnTo>
                  <a:cubicBezTo>
                    <a:pt x="534548" y="221981"/>
                    <a:pt x="425694" y="0"/>
                    <a:pt x="232736" y="0"/>
                  </a:cubicBezTo>
                  <a:cubicBezTo>
                    <a:pt x="103959" y="0"/>
                    <a:pt x="0" y="103890"/>
                    <a:pt x="0" y="232736"/>
                  </a:cubicBezTo>
                  <a:cubicBezTo>
                    <a:pt x="0" y="361581"/>
                    <a:pt x="103890" y="465471"/>
                    <a:pt x="232736" y="465471"/>
                  </a:cubicBezTo>
                  <a:cubicBezTo>
                    <a:pt x="284715" y="465471"/>
                    <a:pt x="334006" y="448582"/>
                    <a:pt x="374473" y="417490"/>
                  </a:cubicBezTo>
                  <a:lnTo>
                    <a:pt x="392810" y="435828"/>
                  </a:lnTo>
                  <a:cubicBezTo>
                    <a:pt x="387847" y="445479"/>
                    <a:pt x="389294" y="457750"/>
                    <a:pt x="397567" y="466023"/>
                  </a:cubicBezTo>
                  <a:lnTo>
                    <a:pt x="519588" y="588044"/>
                  </a:lnTo>
                  <a:cubicBezTo>
                    <a:pt x="538477" y="606933"/>
                    <a:pt x="569155" y="606933"/>
                    <a:pt x="588044" y="588044"/>
                  </a:cubicBezTo>
                  <a:lnTo>
                    <a:pt x="588044" y="588044"/>
                  </a:lnTo>
                  <a:cubicBezTo>
                    <a:pt x="606933" y="569155"/>
                    <a:pt x="606933" y="538477"/>
                    <a:pt x="588044" y="519588"/>
                  </a:cubicBezTo>
                  <a:lnTo>
                    <a:pt x="588044" y="519588"/>
                  </a:lnTo>
                  <a:close/>
                  <a:moveTo>
                    <a:pt x="232736" y="447754"/>
                  </a:moveTo>
                  <a:cubicBezTo>
                    <a:pt x="113679" y="447754"/>
                    <a:pt x="17648" y="351792"/>
                    <a:pt x="17648" y="232667"/>
                  </a:cubicBezTo>
                  <a:cubicBezTo>
                    <a:pt x="17648" y="113541"/>
                    <a:pt x="113610" y="17579"/>
                    <a:pt x="232736" y="17579"/>
                  </a:cubicBezTo>
                  <a:cubicBezTo>
                    <a:pt x="414733" y="17579"/>
                    <a:pt x="513728" y="230116"/>
                    <a:pt x="398808" y="369440"/>
                  </a:cubicBezTo>
                  <a:cubicBezTo>
                    <a:pt x="398808" y="369440"/>
                    <a:pt x="398808" y="369440"/>
                    <a:pt x="398808" y="369440"/>
                  </a:cubicBezTo>
                  <a:cubicBezTo>
                    <a:pt x="390122" y="379988"/>
                    <a:pt x="380540" y="389570"/>
                    <a:pt x="369716" y="398601"/>
                  </a:cubicBezTo>
                  <a:cubicBezTo>
                    <a:pt x="369578" y="398739"/>
                    <a:pt x="369441" y="398808"/>
                    <a:pt x="369303" y="398946"/>
                  </a:cubicBezTo>
                  <a:cubicBezTo>
                    <a:pt x="330973" y="430520"/>
                    <a:pt x="283199" y="447685"/>
                    <a:pt x="232736" y="447685"/>
                  </a:cubicBezTo>
                  <a:lnTo>
                    <a:pt x="232736" y="447685"/>
                  </a:lnTo>
                  <a:close/>
                  <a:moveTo>
                    <a:pt x="406115" y="388054"/>
                  </a:moveTo>
                  <a:lnTo>
                    <a:pt x="422385" y="404323"/>
                  </a:lnTo>
                  <a:lnTo>
                    <a:pt x="404323" y="422385"/>
                  </a:lnTo>
                  <a:lnTo>
                    <a:pt x="388054" y="406116"/>
                  </a:lnTo>
                  <a:cubicBezTo>
                    <a:pt x="394465" y="400394"/>
                    <a:pt x="400187" y="394672"/>
                    <a:pt x="406115" y="388054"/>
                  </a:cubicBezTo>
                  <a:lnTo>
                    <a:pt x="406115" y="388054"/>
                  </a:lnTo>
                  <a:close/>
                  <a:moveTo>
                    <a:pt x="575497" y="575497"/>
                  </a:moveTo>
                  <a:cubicBezTo>
                    <a:pt x="563502" y="587492"/>
                    <a:pt x="543992" y="587492"/>
                    <a:pt x="531997" y="575497"/>
                  </a:cubicBezTo>
                  <a:lnTo>
                    <a:pt x="409976" y="453476"/>
                  </a:lnTo>
                  <a:cubicBezTo>
                    <a:pt x="406736" y="450236"/>
                    <a:pt x="406736" y="444928"/>
                    <a:pt x="409976" y="441688"/>
                  </a:cubicBezTo>
                  <a:cubicBezTo>
                    <a:pt x="410114" y="441550"/>
                    <a:pt x="443273" y="408391"/>
                    <a:pt x="441688" y="409976"/>
                  </a:cubicBezTo>
                  <a:cubicBezTo>
                    <a:pt x="444928" y="406736"/>
                    <a:pt x="450236" y="406736"/>
                    <a:pt x="453476" y="409976"/>
                  </a:cubicBezTo>
                  <a:lnTo>
                    <a:pt x="575497" y="531997"/>
                  </a:lnTo>
                  <a:cubicBezTo>
                    <a:pt x="587492" y="543992"/>
                    <a:pt x="587492" y="563502"/>
                    <a:pt x="575497" y="57549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0"/>
            <p:cNvSpPr/>
            <p:nvPr/>
          </p:nvSpPr>
          <p:spPr>
            <a:xfrm>
              <a:off x="6511238" y="1967162"/>
              <a:ext cx="380323" cy="335729"/>
            </a:xfrm>
            <a:custGeom>
              <a:rect b="b" l="l" r="r" t="t"/>
              <a:pathLst>
                <a:path extrusionOk="0" h="335729" w="380323">
                  <a:moveTo>
                    <a:pt x="380266" y="166900"/>
                  </a:moveTo>
                  <a:cubicBezTo>
                    <a:pt x="380817" y="162074"/>
                    <a:pt x="377370" y="157662"/>
                    <a:pt x="372545" y="157111"/>
                  </a:cubicBezTo>
                  <a:cubicBezTo>
                    <a:pt x="367719" y="156559"/>
                    <a:pt x="363307" y="160006"/>
                    <a:pt x="362755" y="164832"/>
                  </a:cubicBezTo>
                  <a:cubicBezTo>
                    <a:pt x="359102" y="196405"/>
                    <a:pt x="347038" y="225153"/>
                    <a:pt x="329045" y="249005"/>
                  </a:cubicBezTo>
                  <a:cubicBezTo>
                    <a:pt x="322702" y="239699"/>
                    <a:pt x="313809" y="232184"/>
                    <a:pt x="303469" y="227634"/>
                  </a:cubicBezTo>
                  <a:cubicBezTo>
                    <a:pt x="285682" y="219776"/>
                    <a:pt x="253626" y="214950"/>
                    <a:pt x="236116" y="212744"/>
                  </a:cubicBezTo>
                  <a:lnTo>
                    <a:pt x="236116" y="212744"/>
                  </a:lnTo>
                  <a:cubicBezTo>
                    <a:pt x="235220" y="212606"/>
                    <a:pt x="234530" y="211848"/>
                    <a:pt x="234530" y="210951"/>
                  </a:cubicBezTo>
                  <a:lnTo>
                    <a:pt x="234530" y="187443"/>
                  </a:lnTo>
                  <a:cubicBezTo>
                    <a:pt x="236047" y="186203"/>
                    <a:pt x="237701" y="184893"/>
                    <a:pt x="239287" y="183514"/>
                  </a:cubicBezTo>
                  <a:cubicBezTo>
                    <a:pt x="251903" y="172553"/>
                    <a:pt x="260038" y="156973"/>
                    <a:pt x="262312" y="139945"/>
                  </a:cubicBezTo>
                  <a:cubicBezTo>
                    <a:pt x="266449" y="139187"/>
                    <a:pt x="270240" y="137187"/>
                    <a:pt x="273274" y="134154"/>
                  </a:cubicBezTo>
                  <a:cubicBezTo>
                    <a:pt x="277203" y="130225"/>
                    <a:pt x="279340" y="124985"/>
                    <a:pt x="279271" y="119470"/>
                  </a:cubicBezTo>
                  <a:lnTo>
                    <a:pt x="279271" y="106234"/>
                  </a:lnTo>
                  <a:cubicBezTo>
                    <a:pt x="279202" y="100443"/>
                    <a:pt x="276790" y="95066"/>
                    <a:pt x="272722" y="91275"/>
                  </a:cubicBezTo>
                  <a:lnTo>
                    <a:pt x="272584" y="58805"/>
                  </a:lnTo>
                  <a:cubicBezTo>
                    <a:pt x="272446" y="26266"/>
                    <a:pt x="245836" y="-69"/>
                    <a:pt x="213297" y="0"/>
                  </a:cubicBezTo>
                  <a:lnTo>
                    <a:pt x="161525" y="207"/>
                  </a:lnTo>
                  <a:cubicBezTo>
                    <a:pt x="148840" y="207"/>
                    <a:pt x="137465" y="8204"/>
                    <a:pt x="133053" y="20061"/>
                  </a:cubicBezTo>
                  <a:cubicBezTo>
                    <a:pt x="116439" y="20475"/>
                    <a:pt x="103065" y="34125"/>
                    <a:pt x="103134" y="50808"/>
                  </a:cubicBezTo>
                  <a:lnTo>
                    <a:pt x="103341" y="91895"/>
                  </a:lnTo>
                  <a:cubicBezTo>
                    <a:pt x="99273" y="95755"/>
                    <a:pt x="96929" y="101133"/>
                    <a:pt x="96998" y="106924"/>
                  </a:cubicBezTo>
                  <a:lnTo>
                    <a:pt x="96998" y="120160"/>
                  </a:lnTo>
                  <a:cubicBezTo>
                    <a:pt x="97067" y="130363"/>
                    <a:pt x="104513" y="138842"/>
                    <a:pt x="114233" y="140496"/>
                  </a:cubicBezTo>
                  <a:cubicBezTo>
                    <a:pt x="116646" y="157524"/>
                    <a:pt x="124849" y="172966"/>
                    <a:pt x="137603" y="183859"/>
                  </a:cubicBezTo>
                  <a:cubicBezTo>
                    <a:pt x="139189" y="185237"/>
                    <a:pt x="140843" y="186547"/>
                    <a:pt x="142497" y="187719"/>
                  </a:cubicBezTo>
                  <a:lnTo>
                    <a:pt x="142497" y="211227"/>
                  </a:lnTo>
                  <a:cubicBezTo>
                    <a:pt x="142635" y="212123"/>
                    <a:pt x="141946" y="212882"/>
                    <a:pt x="141050" y="213020"/>
                  </a:cubicBezTo>
                  <a:cubicBezTo>
                    <a:pt x="123539" y="215363"/>
                    <a:pt x="91483" y="220465"/>
                    <a:pt x="73766" y="228462"/>
                  </a:cubicBezTo>
                  <a:cubicBezTo>
                    <a:pt x="64322" y="232667"/>
                    <a:pt x="56256" y="239216"/>
                    <a:pt x="50189" y="247351"/>
                  </a:cubicBezTo>
                  <a:cubicBezTo>
                    <a:pt x="32817" y="223774"/>
                    <a:pt x="21166" y="195509"/>
                    <a:pt x="17581" y="164556"/>
                  </a:cubicBezTo>
                  <a:cubicBezTo>
                    <a:pt x="17030" y="159730"/>
                    <a:pt x="12687" y="156214"/>
                    <a:pt x="7792" y="156835"/>
                  </a:cubicBezTo>
                  <a:cubicBezTo>
                    <a:pt x="2966" y="157386"/>
                    <a:pt x="-550" y="161798"/>
                    <a:pt x="71" y="166624"/>
                  </a:cubicBezTo>
                  <a:cubicBezTo>
                    <a:pt x="11239" y="263069"/>
                    <a:pt x="92931" y="335730"/>
                    <a:pt x="190134" y="335730"/>
                  </a:cubicBezTo>
                  <a:cubicBezTo>
                    <a:pt x="287268" y="335730"/>
                    <a:pt x="368960" y="263069"/>
                    <a:pt x="380197" y="166762"/>
                  </a:cubicBezTo>
                  <a:lnTo>
                    <a:pt x="380197" y="166762"/>
                  </a:lnTo>
                  <a:close/>
                  <a:moveTo>
                    <a:pt x="219088" y="256244"/>
                  </a:moveTo>
                  <a:cubicBezTo>
                    <a:pt x="219088" y="256244"/>
                    <a:pt x="219088" y="256244"/>
                    <a:pt x="219088" y="256244"/>
                  </a:cubicBezTo>
                  <a:cubicBezTo>
                    <a:pt x="219019" y="256244"/>
                    <a:pt x="218950" y="256175"/>
                    <a:pt x="218812" y="256106"/>
                  </a:cubicBezTo>
                  <a:lnTo>
                    <a:pt x="206541" y="249902"/>
                  </a:lnTo>
                  <a:lnTo>
                    <a:pt x="236943" y="230668"/>
                  </a:lnTo>
                  <a:cubicBezTo>
                    <a:pt x="240528" y="231150"/>
                    <a:pt x="244940" y="231771"/>
                    <a:pt x="249834" y="232529"/>
                  </a:cubicBezTo>
                  <a:lnTo>
                    <a:pt x="230601" y="253969"/>
                  </a:lnTo>
                  <a:cubicBezTo>
                    <a:pt x="227706" y="257209"/>
                    <a:pt x="222949" y="258105"/>
                    <a:pt x="219088" y="256175"/>
                  </a:cubicBezTo>
                  <a:lnTo>
                    <a:pt x="219088" y="256175"/>
                  </a:lnTo>
                  <a:close/>
                  <a:moveTo>
                    <a:pt x="146841" y="254314"/>
                  </a:moveTo>
                  <a:lnTo>
                    <a:pt x="127400" y="233081"/>
                  </a:lnTo>
                  <a:cubicBezTo>
                    <a:pt x="132226" y="232253"/>
                    <a:pt x="136707" y="231633"/>
                    <a:pt x="140223" y="231150"/>
                  </a:cubicBezTo>
                  <a:lnTo>
                    <a:pt x="170762" y="250108"/>
                  </a:lnTo>
                  <a:lnTo>
                    <a:pt x="158560" y="256382"/>
                  </a:lnTo>
                  <a:cubicBezTo>
                    <a:pt x="158560" y="256382"/>
                    <a:pt x="158422" y="256382"/>
                    <a:pt x="158422" y="256451"/>
                  </a:cubicBezTo>
                  <a:cubicBezTo>
                    <a:pt x="158422" y="256451"/>
                    <a:pt x="158422" y="256451"/>
                    <a:pt x="158422" y="256451"/>
                  </a:cubicBezTo>
                  <a:cubicBezTo>
                    <a:pt x="154562" y="258381"/>
                    <a:pt x="149805" y="257554"/>
                    <a:pt x="146841" y="254314"/>
                  </a:cubicBezTo>
                  <a:lnTo>
                    <a:pt x="146841" y="254314"/>
                  </a:lnTo>
                  <a:close/>
                  <a:moveTo>
                    <a:pt x="179311" y="276994"/>
                  </a:moveTo>
                  <a:lnTo>
                    <a:pt x="174416" y="268032"/>
                  </a:lnTo>
                  <a:lnTo>
                    <a:pt x="188686" y="260656"/>
                  </a:lnTo>
                  <a:lnTo>
                    <a:pt x="203026" y="267894"/>
                  </a:lnTo>
                  <a:lnTo>
                    <a:pt x="198200" y="276856"/>
                  </a:lnTo>
                  <a:lnTo>
                    <a:pt x="179242" y="276856"/>
                  </a:lnTo>
                  <a:close/>
                  <a:moveTo>
                    <a:pt x="133743" y="38054"/>
                  </a:moveTo>
                  <a:cubicBezTo>
                    <a:pt x="140843" y="38054"/>
                    <a:pt x="147186" y="33504"/>
                    <a:pt x="149529" y="26817"/>
                  </a:cubicBezTo>
                  <a:cubicBezTo>
                    <a:pt x="151322" y="21647"/>
                    <a:pt x="156148" y="18200"/>
                    <a:pt x="161594" y="18200"/>
                  </a:cubicBezTo>
                  <a:lnTo>
                    <a:pt x="213366" y="17993"/>
                  </a:lnTo>
                  <a:cubicBezTo>
                    <a:pt x="224396" y="17924"/>
                    <a:pt x="234806" y="22198"/>
                    <a:pt x="242665" y="29988"/>
                  </a:cubicBezTo>
                  <a:cubicBezTo>
                    <a:pt x="250524" y="37778"/>
                    <a:pt x="254867" y="48119"/>
                    <a:pt x="254936" y="59218"/>
                  </a:cubicBezTo>
                  <a:lnTo>
                    <a:pt x="255074" y="88379"/>
                  </a:lnTo>
                  <a:cubicBezTo>
                    <a:pt x="251420" y="89344"/>
                    <a:pt x="247215" y="90999"/>
                    <a:pt x="243492" y="93963"/>
                  </a:cubicBezTo>
                  <a:lnTo>
                    <a:pt x="243492" y="70800"/>
                  </a:lnTo>
                  <a:cubicBezTo>
                    <a:pt x="243285" y="52807"/>
                    <a:pt x="226258" y="37916"/>
                    <a:pt x="203646" y="45155"/>
                  </a:cubicBezTo>
                  <a:cubicBezTo>
                    <a:pt x="198544" y="46809"/>
                    <a:pt x="193650" y="47637"/>
                    <a:pt x="189031" y="47637"/>
                  </a:cubicBezTo>
                  <a:lnTo>
                    <a:pt x="186687" y="47637"/>
                  </a:lnTo>
                  <a:cubicBezTo>
                    <a:pt x="182068" y="47637"/>
                    <a:pt x="177174" y="46878"/>
                    <a:pt x="172072" y="45293"/>
                  </a:cubicBezTo>
                  <a:cubicBezTo>
                    <a:pt x="149874" y="38399"/>
                    <a:pt x="132502" y="52807"/>
                    <a:pt x="132570" y="71282"/>
                  </a:cubicBezTo>
                  <a:lnTo>
                    <a:pt x="132570" y="90309"/>
                  </a:lnTo>
                  <a:cubicBezTo>
                    <a:pt x="128710" y="89137"/>
                    <a:pt x="124574" y="88517"/>
                    <a:pt x="120989" y="88172"/>
                  </a:cubicBezTo>
                  <a:lnTo>
                    <a:pt x="120851" y="51083"/>
                  </a:lnTo>
                  <a:cubicBezTo>
                    <a:pt x="120851" y="43914"/>
                    <a:pt x="126642" y="38054"/>
                    <a:pt x="133812" y="38054"/>
                  </a:cubicBezTo>
                  <a:lnTo>
                    <a:pt x="133812" y="38054"/>
                  </a:lnTo>
                  <a:close/>
                  <a:moveTo>
                    <a:pt x="131123" y="132086"/>
                  </a:moveTo>
                  <a:cubicBezTo>
                    <a:pt x="130985" y="127329"/>
                    <a:pt x="127055" y="123469"/>
                    <a:pt x="122299" y="123469"/>
                  </a:cubicBezTo>
                  <a:lnTo>
                    <a:pt x="117749" y="123469"/>
                  </a:lnTo>
                  <a:cubicBezTo>
                    <a:pt x="117749" y="123469"/>
                    <a:pt x="117749" y="123469"/>
                    <a:pt x="117749" y="123469"/>
                  </a:cubicBezTo>
                  <a:cubicBezTo>
                    <a:pt x="116025" y="123469"/>
                    <a:pt x="114647" y="122090"/>
                    <a:pt x="114647" y="120366"/>
                  </a:cubicBezTo>
                  <a:lnTo>
                    <a:pt x="114647" y="107130"/>
                  </a:lnTo>
                  <a:cubicBezTo>
                    <a:pt x="114647" y="106441"/>
                    <a:pt x="114785" y="105889"/>
                    <a:pt x="115129" y="105407"/>
                  </a:cubicBezTo>
                  <a:cubicBezTo>
                    <a:pt x="122368" y="105683"/>
                    <a:pt x="129882" y="107199"/>
                    <a:pt x="131675" y="108923"/>
                  </a:cubicBezTo>
                  <a:cubicBezTo>
                    <a:pt x="138637" y="115679"/>
                    <a:pt x="150357" y="110784"/>
                    <a:pt x="150288" y="101064"/>
                  </a:cubicBezTo>
                  <a:lnTo>
                    <a:pt x="150150" y="71145"/>
                  </a:lnTo>
                  <a:cubicBezTo>
                    <a:pt x="150150" y="63975"/>
                    <a:pt x="156561" y="58942"/>
                    <a:pt x="166764" y="62114"/>
                  </a:cubicBezTo>
                  <a:cubicBezTo>
                    <a:pt x="173589" y="64251"/>
                    <a:pt x="180345" y="65285"/>
                    <a:pt x="186687" y="65285"/>
                  </a:cubicBezTo>
                  <a:lnTo>
                    <a:pt x="189031" y="65285"/>
                  </a:lnTo>
                  <a:cubicBezTo>
                    <a:pt x="195442" y="65285"/>
                    <a:pt x="202129" y="64113"/>
                    <a:pt x="208954" y="61976"/>
                  </a:cubicBezTo>
                  <a:cubicBezTo>
                    <a:pt x="218743" y="58805"/>
                    <a:pt x="225637" y="63423"/>
                    <a:pt x="225637" y="70869"/>
                  </a:cubicBezTo>
                  <a:lnTo>
                    <a:pt x="225775" y="100788"/>
                  </a:lnTo>
                  <a:cubicBezTo>
                    <a:pt x="225775" y="102305"/>
                    <a:pt x="226258" y="107406"/>
                    <a:pt x="232324" y="109888"/>
                  </a:cubicBezTo>
                  <a:cubicBezTo>
                    <a:pt x="234048" y="110577"/>
                    <a:pt x="247766" y="114231"/>
                    <a:pt x="253557" y="108509"/>
                  </a:cubicBezTo>
                  <a:cubicBezTo>
                    <a:pt x="255625" y="106441"/>
                    <a:pt x="258728" y="105545"/>
                    <a:pt x="261071" y="105131"/>
                  </a:cubicBezTo>
                  <a:cubicBezTo>
                    <a:pt x="261347" y="105545"/>
                    <a:pt x="261485" y="106027"/>
                    <a:pt x="261485" y="106648"/>
                  </a:cubicBezTo>
                  <a:lnTo>
                    <a:pt x="261485" y="119884"/>
                  </a:lnTo>
                  <a:cubicBezTo>
                    <a:pt x="261485" y="121607"/>
                    <a:pt x="260175" y="122986"/>
                    <a:pt x="258452" y="122986"/>
                  </a:cubicBezTo>
                  <a:lnTo>
                    <a:pt x="253971" y="122986"/>
                  </a:lnTo>
                  <a:cubicBezTo>
                    <a:pt x="249145" y="122986"/>
                    <a:pt x="245285" y="126847"/>
                    <a:pt x="245216" y="131672"/>
                  </a:cubicBezTo>
                  <a:cubicBezTo>
                    <a:pt x="244940" y="146908"/>
                    <a:pt x="238529" y="161040"/>
                    <a:pt x="227637" y="170485"/>
                  </a:cubicBezTo>
                  <a:cubicBezTo>
                    <a:pt x="204266" y="190752"/>
                    <a:pt x="172417" y="190821"/>
                    <a:pt x="148978" y="170829"/>
                  </a:cubicBezTo>
                  <a:cubicBezTo>
                    <a:pt x="138017" y="161454"/>
                    <a:pt x="131468" y="147390"/>
                    <a:pt x="131123" y="132155"/>
                  </a:cubicBezTo>
                  <a:lnTo>
                    <a:pt x="131123" y="132155"/>
                  </a:lnTo>
                  <a:close/>
                  <a:moveTo>
                    <a:pt x="216744" y="197715"/>
                  </a:moveTo>
                  <a:lnTo>
                    <a:pt x="216744" y="211227"/>
                  </a:lnTo>
                  <a:cubicBezTo>
                    <a:pt x="216813" y="214743"/>
                    <a:pt x="217778" y="218121"/>
                    <a:pt x="219502" y="221016"/>
                  </a:cubicBezTo>
                  <a:lnTo>
                    <a:pt x="188617" y="240526"/>
                  </a:lnTo>
                  <a:lnTo>
                    <a:pt x="157595" y="221292"/>
                  </a:lnTo>
                  <a:cubicBezTo>
                    <a:pt x="159250" y="218397"/>
                    <a:pt x="160215" y="215019"/>
                    <a:pt x="160215" y="211503"/>
                  </a:cubicBezTo>
                  <a:lnTo>
                    <a:pt x="160215" y="197991"/>
                  </a:lnTo>
                  <a:cubicBezTo>
                    <a:pt x="178345" y="205230"/>
                    <a:pt x="198269" y="205298"/>
                    <a:pt x="216744" y="197784"/>
                  </a:cubicBezTo>
                  <a:lnTo>
                    <a:pt x="216744" y="197784"/>
                  </a:lnTo>
                  <a:close/>
                  <a:moveTo>
                    <a:pt x="61840" y="261897"/>
                  </a:moveTo>
                  <a:cubicBezTo>
                    <a:pt x="66321" y="254451"/>
                    <a:pt x="72939" y="248454"/>
                    <a:pt x="81005" y="244869"/>
                  </a:cubicBezTo>
                  <a:cubicBezTo>
                    <a:pt x="87692" y="241836"/>
                    <a:pt x="97205" y="239216"/>
                    <a:pt x="106994" y="237079"/>
                  </a:cubicBezTo>
                  <a:lnTo>
                    <a:pt x="133812" y="266378"/>
                  </a:lnTo>
                  <a:cubicBezTo>
                    <a:pt x="139809" y="272927"/>
                    <a:pt x="148840" y="276305"/>
                    <a:pt x="158078" y="274926"/>
                  </a:cubicBezTo>
                  <a:lnTo>
                    <a:pt x="164765" y="287197"/>
                  </a:lnTo>
                  <a:lnTo>
                    <a:pt x="158216" y="315462"/>
                  </a:lnTo>
                  <a:cubicBezTo>
                    <a:pt x="120506" y="308430"/>
                    <a:pt x="86933" y="289265"/>
                    <a:pt x="61909" y="261897"/>
                  </a:cubicBezTo>
                  <a:close/>
                  <a:moveTo>
                    <a:pt x="175726" y="317806"/>
                  </a:moveTo>
                  <a:lnTo>
                    <a:pt x="181103" y="294711"/>
                  </a:lnTo>
                  <a:lnTo>
                    <a:pt x="196614" y="294711"/>
                  </a:lnTo>
                  <a:cubicBezTo>
                    <a:pt x="196614" y="294711"/>
                    <a:pt x="202267" y="317944"/>
                    <a:pt x="202267" y="317944"/>
                  </a:cubicBezTo>
                  <a:cubicBezTo>
                    <a:pt x="193098" y="318564"/>
                    <a:pt x="184412" y="318495"/>
                    <a:pt x="175795" y="317737"/>
                  </a:cubicBezTo>
                  <a:lnTo>
                    <a:pt x="175795" y="317737"/>
                  </a:lnTo>
                  <a:close/>
                  <a:moveTo>
                    <a:pt x="219846" y="315876"/>
                  </a:moveTo>
                  <a:lnTo>
                    <a:pt x="212884" y="287059"/>
                  </a:lnTo>
                  <a:lnTo>
                    <a:pt x="219502" y="274788"/>
                  </a:lnTo>
                  <a:cubicBezTo>
                    <a:pt x="228670" y="276098"/>
                    <a:pt x="237701" y="272651"/>
                    <a:pt x="243699" y="265964"/>
                  </a:cubicBezTo>
                  <a:lnTo>
                    <a:pt x="270240" y="236459"/>
                  </a:lnTo>
                  <a:cubicBezTo>
                    <a:pt x="280029" y="238527"/>
                    <a:pt x="289612" y="241077"/>
                    <a:pt x="296299" y="244042"/>
                  </a:cubicBezTo>
                  <a:cubicBezTo>
                    <a:pt x="305192" y="247971"/>
                    <a:pt x="312500" y="254934"/>
                    <a:pt x="316980" y="263482"/>
                  </a:cubicBezTo>
                  <a:cubicBezTo>
                    <a:pt x="291611" y="290575"/>
                    <a:pt x="257694" y="309395"/>
                    <a:pt x="219846" y="315876"/>
                  </a:cubicBezTo>
                  <a:lnTo>
                    <a:pt x="219846" y="31587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0"/>
            <p:cNvSpPr/>
            <p:nvPr/>
          </p:nvSpPr>
          <p:spPr>
            <a:xfrm>
              <a:off x="6511183" y="1920353"/>
              <a:ext cx="380515" cy="180135"/>
            </a:xfrm>
            <a:custGeom>
              <a:rect b="b" l="l" r="r" t="t"/>
              <a:pathLst>
                <a:path extrusionOk="0" h="180135" w="380515">
                  <a:moveTo>
                    <a:pt x="7847" y="180067"/>
                  </a:moveTo>
                  <a:cubicBezTo>
                    <a:pt x="12673" y="180618"/>
                    <a:pt x="17016" y="177103"/>
                    <a:pt x="17567" y="172277"/>
                  </a:cubicBezTo>
                  <a:cubicBezTo>
                    <a:pt x="27150" y="84380"/>
                    <a:pt x="101672" y="17648"/>
                    <a:pt x="190258" y="17648"/>
                  </a:cubicBezTo>
                  <a:cubicBezTo>
                    <a:pt x="278844" y="17648"/>
                    <a:pt x="353366" y="84312"/>
                    <a:pt x="362948" y="172277"/>
                  </a:cubicBezTo>
                  <a:cubicBezTo>
                    <a:pt x="363431" y="176827"/>
                    <a:pt x="367292" y="180136"/>
                    <a:pt x="371704" y="180136"/>
                  </a:cubicBezTo>
                  <a:cubicBezTo>
                    <a:pt x="372048" y="180136"/>
                    <a:pt x="372324" y="180136"/>
                    <a:pt x="372669" y="180136"/>
                  </a:cubicBezTo>
                  <a:cubicBezTo>
                    <a:pt x="377494" y="179584"/>
                    <a:pt x="381010" y="175241"/>
                    <a:pt x="380459" y="170416"/>
                  </a:cubicBezTo>
                  <a:cubicBezTo>
                    <a:pt x="369911" y="73557"/>
                    <a:pt x="287805" y="0"/>
                    <a:pt x="190258" y="0"/>
                  </a:cubicBezTo>
                  <a:cubicBezTo>
                    <a:pt x="92710" y="0"/>
                    <a:pt x="10605" y="73488"/>
                    <a:pt x="57" y="170347"/>
                  </a:cubicBezTo>
                  <a:cubicBezTo>
                    <a:pt x="-495" y="175172"/>
                    <a:pt x="3021" y="179515"/>
                    <a:pt x="7847" y="180067"/>
                  </a:cubicBezTo>
                  <a:lnTo>
                    <a:pt x="7847" y="18006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04" name="Google Shape;504;p20"/>
          <p:cNvSpPr/>
          <p:nvPr/>
        </p:nvSpPr>
        <p:spPr>
          <a:xfrm>
            <a:off x="1401560" y="2343328"/>
            <a:ext cx="469788" cy="471203"/>
          </a:xfrm>
          <a:custGeom>
            <a:rect b="b" l="l" r="r" t="t"/>
            <a:pathLst>
              <a:path extrusionOk="0" h="602176" w="600368">
                <a:moveTo>
                  <a:pt x="593628" y="525930"/>
                </a:moveTo>
                <a:cubicBezTo>
                  <a:pt x="588871" y="524759"/>
                  <a:pt x="584114" y="527654"/>
                  <a:pt x="582942" y="532342"/>
                </a:cubicBezTo>
                <a:cubicBezTo>
                  <a:pt x="580599" y="541717"/>
                  <a:pt x="576393" y="550266"/>
                  <a:pt x="570809" y="557573"/>
                </a:cubicBezTo>
                <a:cubicBezTo>
                  <a:pt x="567707" y="542820"/>
                  <a:pt x="559090" y="529929"/>
                  <a:pt x="546750" y="521656"/>
                </a:cubicBezTo>
                <a:cubicBezTo>
                  <a:pt x="549025" y="516968"/>
                  <a:pt x="550335" y="511729"/>
                  <a:pt x="550335" y="506145"/>
                </a:cubicBezTo>
                <a:cubicBezTo>
                  <a:pt x="550335" y="486842"/>
                  <a:pt x="535030" y="471125"/>
                  <a:pt x="516210" y="471125"/>
                </a:cubicBezTo>
                <a:cubicBezTo>
                  <a:pt x="497390" y="471125"/>
                  <a:pt x="482086" y="486842"/>
                  <a:pt x="482086" y="506145"/>
                </a:cubicBezTo>
                <a:cubicBezTo>
                  <a:pt x="482086" y="511729"/>
                  <a:pt x="483396" y="516968"/>
                  <a:pt x="485671" y="521656"/>
                </a:cubicBezTo>
                <a:cubicBezTo>
                  <a:pt x="473399" y="529929"/>
                  <a:pt x="464782" y="542751"/>
                  <a:pt x="461680" y="557435"/>
                </a:cubicBezTo>
                <a:cubicBezTo>
                  <a:pt x="452787" y="545854"/>
                  <a:pt x="447479" y="531308"/>
                  <a:pt x="447479" y="515590"/>
                </a:cubicBezTo>
                <a:cubicBezTo>
                  <a:pt x="447479" y="477605"/>
                  <a:pt x="478363" y="446789"/>
                  <a:pt x="516279" y="446789"/>
                </a:cubicBezTo>
                <a:cubicBezTo>
                  <a:pt x="546405" y="446789"/>
                  <a:pt x="573498" y="466919"/>
                  <a:pt x="582184" y="495735"/>
                </a:cubicBezTo>
                <a:cubicBezTo>
                  <a:pt x="583563" y="500423"/>
                  <a:pt x="588527" y="503043"/>
                  <a:pt x="593214" y="501664"/>
                </a:cubicBezTo>
                <a:cubicBezTo>
                  <a:pt x="597902" y="500285"/>
                  <a:pt x="600522" y="495322"/>
                  <a:pt x="599143" y="490634"/>
                </a:cubicBezTo>
                <a:cubicBezTo>
                  <a:pt x="593904" y="473193"/>
                  <a:pt x="582942" y="457544"/>
                  <a:pt x="568397" y="446583"/>
                </a:cubicBezTo>
                <a:cubicBezTo>
                  <a:pt x="555643" y="437000"/>
                  <a:pt x="540890" y="431209"/>
                  <a:pt x="525172" y="429624"/>
                </a:cubicBezTo>
                <a:lnTo>
                  <a:pt x="525172" y="383849"/>
                </a:lnTo>
                <a:cubicBezTo>
                  <a:pt x="525172" y="371922"/>
                  <a:pt x="515452" y="362271"/>
                  <a:pt x="503594" y="362271"/>
                </a:cubicBezTo>
                <a:lnTo>
                  <a:pt x="310222" y="362271"/>
                </a:lnTo>
                <a:lnTo>
                  <a:pt x="310222" y="330559"/>
                </a:lnTo>
                <a:cubicBezTo>
                  <a:pt x="397429" y="325940"/>
                  <a:pt x="466781" y="253555"/>
                  <a:pt x="466781" y="165383"/>
                </a:cubicBezTo>
                <a:cubicBezTo>
                  <a:pt x="466781" y="77211"/>
                  <a:pt x="392604" y="0"/>
                  <a:pt x="301398" y="0"/>
                </a:cubicBezTo>
                <a:cubicBezTo>
                  <a:pt x="219844" y="0"/>
                  <a:pt x="150079" y="59701"/>
                  <a:pt x="137877" y="140427"/>
                </a:cubicBezTo>
                <a:cubicBezTo>
                  <a:pt x="137118" y="145253"/>
                  <a:pt x="140427" y="149734"/>
                  <a:pt x="145253" y="150492"/>
                </a:cubicBezTo>
                <a:cubicBezTo>
                  <a:pt x="150079" y="151251"/>
                  <a:pt x="154560" y="147873"/>
                  <a:pt x="155318" y="143116"/>
                </a:cubicBezTo>
                <a:cubicBezTo>
                  <a:pt x="166141" y="71834"/>
                  <a:pt x="227703" y="17717"/>
                  <a:pt x="301398" y="17717"/>
                </a:cubicBezTo>
                <a:cubicBezTo>
                  <a:pt x="382883" y="17717"/>
                  <a:pt x="449133" y="83967"/>
                  <a:pt x="449133" y="165452"/>
                </a:cubicBezTo>
                <a:cubicBezTo>
                  <a:pt x="449133" y="199301"/>
                  <a:pt x="437689" y="230530"/>
                  <a:pt x="418456" y="255485"/>
                </a:cubicBezTo>
                <a:cubicBezTo>
                  <a:pt x="416181" y="249281"/>
                  <a:pt x="412665" y="243628"/>
                  <a:pt x="408046" y="239009"/>
                </a:cubicBezTo>
                <a:cubicBezTo>
                  <a:pt x="397360" y="228186"/>
                  <a:pt x="382401" y="221981"/>
                  <a:pt x="338487" y="216397"/>
                </a:cubicBezTo>
                <a:lnTo>
                  <a:pt x="338487" y="198749"/>
                </a:lnTo>
                <a:cubicBezTo>
                  <a:pt x="351241" y="188891"/>
                  <a:pt x="358341" y="175655"/>
                  <a:pt x="360547" y="161385"/>
                </a:cubicBezTo>
                <a:cubicBezTo>
                  <a:pt x="363719" y="160557"/>
                  <a:pt x="366614" y="158903"/>
                  <a:pt x="369027" y="156490"/>
                </a:cubicBezTo>
                <a:cubicBezTo>
                  <a:pt x="372474" y="152974"/>
                  <a:pt x="374404" y="148355"/>
                  <a:pt x="374335" y="143461"/>
                </a:cubicBezTo>
                <a:lnTo>
                  <a:pt x="374335" y="132913"/>
                </a:lnTo>
                <a:cubicBezTo>
                  <a:pt x="374335" y="128087"/>
                  <a:pt x="372336" y="123537"/>
                  <a:pt x="369096" y="120228"/>
                </a:cubicBezTo>
                <a:lnTo>
                  <a:pt x="368958" y="94997"/>
                </a:lnTo>
                <a:cubicBezTo>
                  <a:pt x="368820" y="68042"/>
                  <a:pt x="346898" y="46189"/>
                  <a:pt x="319943" y="46189"/>
                </a:cubicBezTo>
                <a:lnTo>
                  <a:pt x="319736" y="46189"/>
                </a:lnTo>
                <a:lnTo>
                  <a:pt x="278304" y="46395"/>
                </a:lnTo>
                <a:cubicBezTo>
                  <a:pt x="267825" y="46395"/>
                  <a:pt x="258381" y="52807"/>
                  <a:pt x="254313" y="62389"/>
                </a:cubicBezTo>
                <a:cubicBezTo>
                  <a:pt x="240664" y="63285"/>
                  <a:pt x="229771" y="74729"/>
                  <a:pt x="229840" y="88724"/>
                </a:cubicBezTo>
                <a:lnTo>
                  <a:pt x="229978" y="120849"/>
                </a:lnTo>
                <a:cubicBezTo>
                  <a:pt x="226738" y="124227"/>
                  <a:pt x="224877" y="128777"/>
                  <a:pt x="224877" y="133603"/>
                </a:cubicBezTo>
                <a:lnTo>
                  <a:pt x="224877" y="144150"/>
                </a:lnTo>
                <a:cubicBezTo>
                  <a:pt x="224946" y="152698"/>
                  <a:pt x="230874" y="159937"/>
                  <a:pt x="238871" y="161867"/>
                </a:cubicBezTo>
                <a:cubicBezTo>
                  <a:pt x="241146" y="176000"/>
                  <a:pt x="248316" y="189236"/>
                  <a:pt x="261276" y="199094"/>
                </a:cubicBezTo>
                <a:lnTo>
                  <a:pt x="261276" y="216742"/>
                </a:lnTo>
                <a:cubicBezTo>
                  <a:pt x="246110" y="218810"/>
                  <a:pt x="219017" y="223222"/>
                  <a:pt x="205298" y="230185"/>
                </a:cubicBezTo>
                <a:cubicBezTo>
                  <a:pt x="195164" y="235287"/>
                  <a:pt x="187374" y="244042"/>
                  <a:pt x="183169" y="254451"/>
                </a:cubicBezTo>
                <a:cubicBezTo>
                  <a:pt x="167727" y="233977"/>
                  <a:pt x="157455" y="209228"/>
                  <a:pt x="154422" y="182066"/>
                </a:cubicBezTo>
                <a:cubicBezTo>
                  <a:pt x="153870" y="177240"/>
                  <a:pt x="149527" y="173725"/>
                  <a:pt x="144702" y="174276"/>
                </a:cubicBezTo>
                <a:cubicBezTo>
                  <a:pt x="139876" y="174828"/>
                  <a:pt x="136360" y="179171"/>
                  <a:pt x="136912" y="183996"/>
                </a:cubicBezTo>
                <a:cubicBezTo>
                  <a:pt x="145942" y="264861"/>
                  <a:pt x="212192" y="326354"/>
                  <a:pt x="292436" y="330559"/>
                </a:cubicBezTo>
                <a:lnTo>
                  <a:pt x="292436" y="362271"/>
                </a:lnTo>
                <a:lnTo>
                  <a:pt x="99271" y="362271"/>
                </a:lnTo>
                <a:cubicBezTo>
                  <a:pt x="87345" y="362271"/>
                  <a:pt x="77694" y="371991"/>
                  <a:pt x="77694" y="383849"/>
                </a:cubicBezTo>
                <a:lnTo>
                  <a:pt x="77694" y="429624"/>
                </a:lnTo>
                <a:cubicBezTo>
                  <a:pt x="34125" y="434036"/>
                  <a:pt x="0" y="470987"/>
                  <a:pt x="0" y="515659"/>
                </a:cubicBezTo>
                <a:cubicBezTo>
                  <a:pt x="0" y="563295"/>
                  <a:pt x="38812" y="602176"/>
                  <a:pt x="86518" y="602176"/>
                </a:cubicBezTo>
                <a:cubicBezTo>
                  <a:pt x="134223" y="602176"/>
                  <a:pt x="173035" y="563502"/>
                  <a:pt x="173035" y="515659"/>
                </a:cubicBezTo>
                <a:cubicBezTo>
                  <a:pt x="173035" y="470918"/>
                  <a:pt x="138911" y="434036"/>
                  <a:pt x="95342" y="429624"/>
                </a:cubicBezTo>
                <a:lnTo>
                  <a:pt x="95342" y="383849"/>
                </a:lnTo>
                <a:cubicBezTo>
                  <a:pt x="95342" y="381643"/>
                  <a:pt x="97134" y="379919"/>
                  <a:pt x="99271" y="379919"/>
                </a:cubicBezTo>
                <a:lnTo>
                  <a:pt x="292436" y="379919"/>
                </a:lnTo>
                <a:lnTo>
                  <a:pt x="292436" y="429624"/>
                </a:lnTo>
                <a:cubicBezTo>
                  <a:pt x="248867" y="434036"/>
                  <a:pt x="214743" y="470987"/>
                  <a:pt x="214743" y="515659"/>
                </a:cubicBezTo>
                <a:cubicBezTo>
                  <a:pt x="214743" y="563295"/>
                  <a:pt x="253555" y="602176"/>
                  <a:pt x="301261" y="602176"/>
                </a:cubicBezTo>
                <a:cubicBezTo>
                  <a:pt x="348966" y="602176"/>
                  <a:pt x="387778" y="563502"/>
                  <a:pt x="387778" y="515659"/>
                </a:cubicBezTo>
                <a:cubicBezTo>
                  <a:pt x="387778" y="470918"/>
                  <a:pt x="353654" y="434036"/>
                  <a:pt x="310085" y="429624"/>
                </a:cubicBezTo>
                <a:lnTo>
                  <a:pt x="310085" y="379919"/>
                </a:lnTo>
                <a:lnTo>
                  <a:pt x="503457" y="379919"/>
                </a:lnTo>
                <a:cubicBezTo>
                  <a:pt x="505663" y="379919"/>
                  <a:pt x="507386" y="381711"/>
                  <a:pt x="507386" y="383849"/>
                </a:cubicBezTo>
                <a:lnTo>
                  <a:pt x="507386" y="429624"/>
                </a:lnTo>
                <a:cubicBezTo>
                  <a:pt x="463817" y="434036"/>
                  <a:pt x="429693" y="470987"/>
                  <a:pt x="429693" y="515659"/>
                </a:cubicBezTo>
                <a:cubicBezTo>
                  <a:pt x="429693" y="563364"/>
                  <a:pt x="468574" y="602176"/>
                  <a:pt x="516210" y="602176"/>
                </a:cubicBezTo>
                <a:cubicBezTo>
                  <a:pt x="555988" y="602176"/>
                  <a:pt x="590457" y="575290"/>
                  <a:pt x="600108" y="536754"/>
                </a:cubicBezTo>
                <a:cubicBezTo>
                  <a:pt x="601280" y="531997"/>
                  <a:pt x="598385" y="527240"/>
                  <a:pt x="593697" y="526068"/>
                </a:cubicBezTo>
                <a:lnTo>
                  <a:pt x="593697" y="526068"/>
                </a:lnTo>
                <a:close/>
                <a:moveTo>
                  <a:pt x="275753" y="257829"/>
                </a:moveTo>
                <a:lnTo>
                  <a:pt x="275409" y="258105"/>
                </a:lnTo>
                <a:cubicBezTo>
                  <a:pt x="273685" y="259622"/>
                  <a:pt x="271824" y="259622"/>
                  <a:pt x="270859" y="259484"/>
                </a:cubicBezTo>
                <a:cubicBezTo>
                  <a:pt x="269894" y="259346"/>
                  <a:pt x="268032" y="258863"/>
                  <a:pt x="266791" y="257002"/>
                </a:cubicBezTo>
                <a:lnTo>
                  <a:pt x="252107" y="235700"/>
                </a:lnTo>
                <a:cubicBezTo>
                  <a:pt x="254934" y="235218"/>
                  <a:pt x="257829" y="234804"/>
                  <a:pt x="260794" y="234390"/>
                </a:cubicBezTo>
                <a:lnTo>
                  <a:pt x="285198" y="249488"/>
                </a:lnTo>
                <a:lnTo>
                  <a:pt x="275891" y="257622"/>
                </a:lnTo>
                <a:cubicBezTo>
                  <a:pt x="275891" y="257622"/>
                  <a:pt x="275822" y="257691"/>
                  <a:pt x="275753" y="257760"/>
                </a:cubicBezTo>
                <a:lnTo>
                  <a:pt x="275753" y="257760"/>
                </a:lnTo>
                <a:close/>
                <a:moveTo>
                  <a:pt x="338970" y="234115"/>
                </a:moveTo>
                <a:cubicBezTo>
                  <a:pt x="341934" y="234528"/>
                  <a:pt x="344830" y="234942"/>
                  <a:pt x="347656" y="235355"/>
                </a:cubicBezTo>
                <a:lnTo>
                  <a:pt x="333110" y="256795"/>
                </a:lnTo>
                <a:cubicBezTo>
                  <a:pt x="331800" y="258657"/>
                  <a:pt x="330008" y="259208"/>
                  <a:pt x="329043" y="259277"/>
                </a:cubicBezTo>
                <a:cubicBezTo>
                  <a:pt x="328078" y="259415"/>
                  <a:pt x="326216" y="259415"/>
                  <a:pt x="324493" y="257898"/>
                </a:cubicBezTo>
                <a:lnTo>
                  <a:pt x="314772" y="249419"/>
                </a:lnTo>
                <a:lnTo>
                  <a:pt x="339039" y="234115"/>
                </a:lnTo>
                <a:close/>
                <a:moveTo>
                  <a:pt x="294574" y="274650"/>
                </a:moveTo>
                <a:lnTo>
                  <a:pt x="291954" y="267067"/>
                </a:lnTo>
                <a:lnTo>
                  <a:pt x="299951" y="260035"/>
                </a:lnTo>
                <a:lnTo>
                  <a:pt x="308016" y="267067"/>
                </a:lnTo>
                <a:cubicBezTo>
                  <a:pt x="307258" y="269273"/>
                  <a:pt x="306362" y="271962"/>
                  <a:pt x="305466" y="274581"/>
                </a:cubicBezTo>
                <a:lnTo>
                  <a:pt x="294505" y="274581"/>
                </a:lnTo>
                <a:close/>
                <a:moveTo>
                  <a:pt x="294780" y="292367"/>
                </a:moveTo>
                <a:lnTo>
                  <a:pt x="305466" y="292367"/>
                </a:lnTo>
                <a:cubicBezTo>
                  <a:pt x="305466" y="292367"/>
                  <a:pt x="312015" y="312704"/>
                  <a:pt x="312015" y="312704"/>
                </a:cubicBezTo>
                <a:cubicBezTo>
                  <a:pt x="304294" y="313256"/>
                  <a:pt x="296573" y="313256"/>
                  <a:pt x="288438" y="312566"/>
                </a:cubicBezTo>
                <a:lnTo>
                  <a:pt x="294849" y="292367"/>
                </a:lnTo>
                <a:close/>
                <a:moveTo>
                  <a:pt x="395361" y="251349"/>
                </a:moveTo>
                <a:cubicBezTo>
                  <a:pt x="400532" y="256588"/>
                  <a:pt x="403496" y="263965"/>
                  <a:pt x="403634" y="271755"/>
                </a:cubicBezTo>
                <a:cubicBezTo>
                  <a:pt x="383573" y="291058"/>
                  <a:pt x="358135" y="304776"/>
                  <a:pt x="329801" y="310360"/>
                </a:cubicBezTo>
                <a:lnTo>
                  <a:pt x="321184" y="283612"/>
                </a:lnTo>
                <a:cubicBezTo>
                  <a:pt x="321873" y="281544"/>
                  <a:pt x="323459" y="276994"/>
                  <a:pt x="323528" y="276650"/>
                </a:cubicBezTo>
                <a:cubicBezTo>
                  <a:pt x="326078" y="277201"/>
                  <a:pt x="328629" y="277339"/>
                  <a:pt x="331318" y="276994"/>
                </a:cubicBezTo>
                <a:cubicBezTo>
                  <a:pt x="338005" y="276098"/>
                  <a:pt x="343933" y="272444"/>
                  <a:pt x="347725" y="266929"/>
                </a:cubicBezTo>
                <a:lnTo>
                  <a:pt x="366683" y="239078"/>
                </a:lnTo>
                <a:cubicBezTo>
                  <a:pt x="378127" y="241629"/>
                  <a:pt x="388054" y="244111"/>
                  <a:pt x="395361" y="251487"/>
                </a:cubicBezTo>
                <a:lnTo>
                  <a:pt x="395361" y="251487"/>
                </a:lnTo>
                <a:close/>
                <a:moveTo>
                  <a:pt x="256037" y="79899"/>
                </a:moveTo>
                <a:lnTo>
                  <a:pt x="256244" y="79899"/>
                </a:lnTo>
                <a:cubicBezTo>
                  <a:pt x="262586" y="79899"/>
                  <a:pt x="268239" y="75763"/>
                  <a:pt x="270307" y="69697"/>
                </a:cubicBezTo>
                <a:cubicBezTo>
                  <a:pt x="271479" y="66319"/>
                  <a:pt x="274719" y="63975"/>
                  <a:pt x="278304" y="63975"/>
                </a:cubicBezTo>
                <a:lnTo>
                  <a:pt x="319736" y="63768"/>
                </a:lnTo>
                <a:lnTo>
                  <a:pt x="319874" y="63768"/>
                </a:lnTo>
                <a:cubicBezTo>
                  <a:pt x="337108" y="63768"/>
                  <a:pt x="351172" y="77762"/>
                  <a:pt x="351241" y="94997"/>
                </a:cubicBezTo>
                <a:lnTo>
                  <a:pt x="351241" y="116161"/>
                </a:lnTo>
                <a:cubicBezTo>
                  <a:pt x="348345" y="116506"/>
                  <a:pt x="345036" y="117126"/>
                  <a:pt x="341934" y="118229"/>
                </a:cubicBezTo>
                <a:lnTo>
                  <a:pt x="341934" y="100857"/>
                </a:lnTo>
                <a:cubicBezTo>
                  <a:pt x="341796" y="89620"/>
                  <a:pt x="332696" y="80589"/>
                  <a:pt x="321459" y="80589"/>
                </a:cubicBezTo>
                <a:lnTo>
                  <a:pt x="321322" y="80589"/>
                </a:lnTo>
                <a:cubicBezTo>
                  <a:pt x="311877" y="80589"/>
                  <a:pt x="310291" y="84036"/>
                  <a:pt x="299192" y="84036"/>
                </a:cubicBezTo>
                <a:lnTo>
                  <a:pt x="297124" y="84036"/>
                </a:lnTo>
                <a:cubicBezTo>
                  <a:pt x="297124" y="84036"/>
                  <a:pt x="297124" y="84036"/>
                  <a:pt x="297055" y="84036"/>
                </a:cubicBezTo>
                <a:cubicBezTo>
                  <a:pt x="289127" y="84036"/>
                  <a:pt x="286783" y="80796"/>
                  <a:pt x="277201" y="80727"/>
                </a:cubicBezTo>
                <a:lnTo>
                  <a:pt x="277063" y="80727"/>
                </a:lnTo>
                <a:cubicBezTo>
                  <a:pt x="265826" y="80727"/>
                  <a:pt x="256726" y="89965"/>
                  <a:pt x="256795" y="101202"/>
                </a:cubicBezTo>
                <a:lnTo>
                  <a:pt x="256795" y="118643"/>
                </a:lnTo>
                <a:cubicBezTo>
                  <a:pt x="253762" y="117609"/>
                  <a:pt x="250522" y="116988"/>
                  <a:pt x="247558" y="116644"/>
                </a:cubicBezTo>
                <a:lnTo>
                  <a:pt x="247420" y="88517"/>
                </a:lnTo>
                <a:cubicBezTo>
                  <a:pt x="247420" y="83760"/>
                  <a:pt x="251211" y="79899"/>
                  <a:pt x="256037" y="79831"/>
                </a:cubicBezTo>
                <a:close/>
                <a:moveTo>
                  <a:pt x="255692" y="153319"/>
                </a:moveTo>
                <a:cubicBezTo>
                  <a:pt x="255554" y="148562"/>
                  <a:pt x="251625" y="144702"/>
                  <a:pt x="246868" y="144702"/>
                </a:cubicBezTo>
                <a:lnTo>
                  <a:pt x="243214" y="144702"/>
                </a:lnTo>
                <a:cubicBezTo>
                  <a:pt x="243214" y="144702"/>
                  <a:pt x="243214" y="144702"/>
                  <a:pt x="243214" y="144702"/>
                </a:cubicBezTo>
                <a:cubicBezTo>
                  <a:pt x="242801" y="144702"/>
                  <a:pt x="242525" y="144357"/>
                  <a:pt x="242525" y="144012"/>
                </a:cubicBezTo>
                <a:lnTo>
                  <a:pt x="242525" y="133947"/>
                </a:lnTo>
                <a:cubicBezTo>
                  <a:pt x="246523" y="134223"/>
                  <a:pt x="251211" y="134981"/>
                  <a:pt x="253073" y="136153"/>
                </a:cubicBezTo>
                <a:cubicBezTo>
                  <a:pt x="262035" y="141944"/>
                  <a:pt x="274581" y="135602"/>
                  <a:pt x="274512" y="124365"/>
                </a:cubicBezTo>
                <a:lnTo>
                  <a:pt x="274512" y="101133"/>
                </a:lnTo>
                <a:cubicBezTo>
                  <a:pt x="274375" y="99616"/>
                  <a:pt x="275615" y="98375"/>
                  <a:pt x="277132" y="98375"/>
                </a:cubicBezTo>
                <a:lnTo>
                  <a:pt x="277270" y="98375"/>
                </a:lnTo>
                <a:cubicBezTo>
                  <a:pt x="277270" y="98375"/>
                  <a:pt x="277270" y="98375"/>
                  <a:pt x="277270" y="98375"/>
                </a:cubicBezTo>
                <a:cubicBezTo>
                  <a:pt x="282440" y="98375"/>
                  <a:pt x="286646" y="101684"/>
                  <a:pt x="296986" y="101684"/>
                </a:cubicBezTo>
                <a:lnTo>
                  <a:pt x="299192" y="101684"/>
                </a:lnTo>
                <a:cubicBezTo>
                  <a:pt x="312635" y="101684"/>
                  <a:pt x="315806" y="98237"/>
                  <a:pt x="321322" y="98168"/>
                </a:cubicBezTo>
                <a:lnTo>
                  <a:pt x="321322" y="98168"/>
                </a:lnTo>
                <a:cubicBezTo>
                  <a:pt x="322838" y="98168"/>
                  <a:pt x="324079" y="99340"/>
                  <a:pt x="324079" y="100857"/>
                </a:cubicBezTo>
                <a:lnTo>
                  <a:pt x="324079" y="124020"/>
                </a:lnTo>
                <a:cubicBezTo>
                  <a:pt x="324217" y="130707"/>
                  <a:pt x="328974" y="136429"/>
                  <a:pt x="335592" y="137670"/>
                </a:cubicBezTo>
                <a:cubicBezTo>
                  <a:pt x="339039" y="138290"/>
                  <a:pt x="342624" y="137601"/>
                  <a:pt x="345657" y="135671"/>
                </a:cubicBezTo>
                <a:cubicBezTo>
                  <a:pt x="347449" y="134499"/>
                  <a:pt x="352068" y="133671"/>
                  <a:pt x="356480" y="133396"/>
                </a:cubicBezTo>
                <a:lnTo>
                  <a:pt x="356480" y="143530"/>
                </a:lnTo>
                <a:cubicBezTo>
                  <a:pt x="356480" y="143943"/>
                  <a:pt x="356204" y="144219"/>
                  <a:pt x="355791" y="144219"/>
                </a:cubicBezTo>
                <a:lnTo>
                  <a:pt x="352206" y="144219"/>
                </a:lnTo>
                <a:cubicBezTo>
                  <a:pt x="347380" y="144219"/>
                  <a:pt x="343520" y="148079"/>
                  <a:pt x="343451" y="152905"/>
                </a:cubicBezTo>
                <a:cubicBezTo>
                  <a:pt x="343037" y="177861"/>
                  <a:pt x="321942" y="194130"/>
                  <a:pt x="299744" y="194475"/>
                </a:cubicBezTo>
                <a:cubicBezTo>
                  <a:pt x="277684" y="194268"/>
                  <a:pt x="256313" y="178343"/>
                  <a:pt x="255692" y="153250"/>
                </a:cubicBezTo>
                <a:lnTo>
                  <a:pt x="255692" y="153250"/>
                </a:lnTo>
                <a:close/>
                <a:moveTo>
                  <a:pt x="299744" y="212192"/>
                </a:moveTo>
                <a:lnTo>
                  <a:pt x="299744" y="212192"/>
                </a:lnTo>
                <a:cubicBezTo>
                  <a:pt x="299744" y="212192"/>
                  <a:pt x="299813" y="212192"/>
                  <a:pt x="299882" y="212192"/>
                </a:cubicBezTo>
                <a:cubicBezTo>
                  <a:pt x="307051" y="212054"/>
                  <a:pt x="314014" y="210813"/>
                  <a:pt x="320632" y="208401"/>
                </a:cubicBezTo>
                <a:lnTo>
                  <a:pt x="320632" y="216742"/>
                </a:lnTo>
                <a:cubicBezTo>
                  <a:pt x="320632" y="219293"/>
                  <a:pt x="321253" y="221706"/>
                  <a:pt x="322287" y="223912"/>
                </a:cubicBezTo>
                <a:lnTo>
                  <a:pt x="299882" y="238044"/>
                </a:lnTo>
                <a:lnTo>
                  <a:pt x="277339" y="224118"/>
                </a:lnTo>
                <a:cubicBezTo>
                  <a:pt x="278373" y="221912"/>
                  <a:pt x="278924" y="219500"/>
                  <a:pt x="278924" y="216949"/>
                </a:cubicBezTo>
                <a:lnTo>
                  <a:pt x="278924" y="208607"/>
                </a:lnTo>
                <a:cubicBezTo>
                  <a:pt x="285543" y="210951"/>
                  <a:pt x="292505" y="212192"/>
                  <a:pt x="299675" y="212192"/>
                </a:cubicBezTo>
                <a:lnTo>
                  <a:pt x="299675" y="212192"/>
                </a:lnTo>
                <a:close/>
                <a:moveTo>
                  <a:pt x="213226" y="245834"/>
                </a:moveTo>
                <a:cubicBezTo>
                  <a:pt x="218603" y="243145"/>
                  <a:pt x="227290" y="240871"/>
                  <a:pt x="233218" y="239492"/>
                </a:cubicBezTo>
                <a:lnTo>
                  <a:pt x="252314" y="267136"/>
                </a:lnTo>
                <a:cubicBezTo>
                  <a:pt x="256106" y="272651"/>
                  <a:pt x="262104" y="276305"/>
                  <a:pt x="268791" y="277063"/>
                </a:cubicBezTo>
                <a:cubicBezTo>
                  <a:pt x="271548" y="277408"/>
                  <a:pt x="274099" y="277270"/>
                  <a:pt x="276650" y="276650"/>
                </a:cubicBezTo>
                <a:lnTo>
                  <a:pt x="279062" y="283612"/>
                </a:lnTo>
                <a:lnTo>
                  <a:pt x="270721" y="309878"/>
                </a:lnTo>
                <a:cubicBezTo>
                  <a:pt x="242525" y="303949"/>
                  <a:pt x="217225" y="290024"/>
                  <a:pt x="197370" y="270445"/>
                </a:cubicBezTo>
                <a:cubicBezTo>
                  <a:pt x="198129" y="259829"/>
                  <a:pt x="204126" y="250384"/>
                  <a:pt x="213295" y="245765"/>
                </a:cubicBezTo>
                <a:lnTo>
                  <a:pt x="213295" y="245765"/>
                </a:lnTo>
                <a:close/>
                <a:moveTo>
                  <a:pt x="48119" y="572809"/>
                </a:moveTo>
                <a:cubicBezTo>
                  <a:pt x="48257" y="572188"/>
                  <a:pt x="45637" y="548198"/>
                  <a:pt x="67422" y="535237"/>
                </a:cubicBezTo>
                <a:cubicBezTo>
                  <a:pt x="72868" y="538960"/>
                  <a:pt x="79417" y="541166"/>
                  <a:pt x="86380" y="541166"/>
                </a:cubicBezTo>
                <a:cubicBezTo>
                  <a:pt x="93343" y="541166"/>
                  <a:pt x="99961" y="538960"/>
                  <a:pt x="105338" y="535237"/>
                </a:cubicBezTo>
                <a:cubicBezTo>
                  <a:pt x="126640" y="547922"/>
                  <a:pt x="124503" y="572533"/>
                  <a:pt x="124640" y="572809"/>
                </a:cubicBezTo>
                <a:cubicBezTo>
                  <a:pt x="113679" y="580185"/>
                  <a:pt x="100512" y="584459"/>
                  <a:pt x="86380" y="584459"/>
                </a:cubicBezTo>
                <a:cubicBezTo>
                  <a:pt x="72247" y="584459"/>
                  <a:pt x="59080" y="580185"/>
                  <a:pt x="48119" y="572809"/>
                </a:cubicBezTo>
                <a:lnTo>
                  <a:pt x="48119" y="572809"/>
                </a:lnTo>
                <a:close/>
                <a:moveTo>
                  <a:pt x="86380" y="523518"/>
                </a:moveTo>
                <a:cubicBezTo>
                  <a:pt x="77280" y="523518"/>
                  <a:pt x="69903" y="515728"/>
                  <a:pt x="69903" y="506145"/>
                </a:cubicBezTo>
                <a:cubicBezTo>
                  <a:pt x="69903" y="496563"/>
                  <a:pt x="77280" y="488773"/>
                  <a:pt x="86380" y="488773"/>
                </a:cubicBezTo>
                <a:cubicBezTo>
                  <a:pt x="95480" y="488773"/>
                  <a:pt x="102856" y="496563"/>
                  <a:pt x="102856" y="506145"/>
                </a:cubicBezTo>
                <a:cubicBezTo>
                  <a:pt x="102856" y="515728"/>
                  <a:pt x="95480" y="523518"/>
                  <a:pt x="86380" y="523518"/>
                </a:cubicBezTo>
                <a:close/>
                <a:moveTo>
                  <a:pt x="155180" y="515659"/>
                </a:moveTo>
                <a:cubicBezTo>
                  <a:pt x="155180" y="531377"/>
                  <a:pt x="149872" y="545922"/>
                  <a:pt x="140979" y="557504"/>
                </a:cubicBezTo>
                <a:cubicBezTo>
                  <a:pt x="137808" y="542820"/>
                  <a:pt x="129190" y="529929"/>
                  <a:pt x="116988" y="521725"/>
                </a:cubicBezTo>
                <a:cubicBezTo>
                  <a:pt x="119263" y="517038"/>
                  <a:pt x="120573" y="511798"/>
                  <a:pt x="120573" y="506214"/>
                </a:cubicBezTo>
                <a:cubicBezTo>
                  <a:pt x="120573" y="486911"/>
                  <a:pt x="105269" y="471193"/>
                  <a:pt x="86449" y="471193"/>
                </a:cubicBezTo>
                <a:cubicBezTo>
                  <a:pt x="67628" y="471193"/>
                  <a:pt x="52324" y="486911"/>
                  <a:pt x="52324" y="506214"/>
                </a:cubicBezTo>
                <a:cubicBezTo>
                  <a:pt x="52324" y="511798"/>
                  <a:pt x="53634" y="517038"/>
                  <a:pt x="55909" y="521725"/>
                </a:cubicBezTo>
                <a:cubicBezTo>
                  <a:pt x="43638" y="529998"/>
                  <a:pt x="35021" y="542820"/>
                  <a:pt x="31918" y="557504"/>
                </a:cubicBezTo>
                <a:cubicBezTo>
                  <a:pt x="23025" y="545922"/>
                  <a:pt x="17717" y="531377"/>
                  <a:pt x="17717" y="515659"/>
                </a:cubicBezTo>
                <a:cubicBezTo>
                  <a:pt x="17717" y="477674"/>
                  <a:pt x="48602" y="446858"/>
                  <a:pt x="86518" y="446858"/>
                </a:cubicBezTo>
                <a:cubicBezTo>
                  <a:pt x="124434" y="446858"/>
                  <a:pt x="155387" y="477743"/>
                  <a:pt x="155387" y="515659"/>
                </a:cubicBezTo>
                <a:lnTo>
                  <a:pt x="155387" y="515659"/>
                </a:lnTo>
                <a:close/>
                <a:moveTo>
                  <a:pt x="262862" y="572877"/>
                </a:moveTo>
                <a:cubicBezTo>
                  <a:pt x="263000" y="572257"/>
                  <a:pt x="260380" y="548267"/>
                  <a:pt x="282165" y="535306"/>
                </a:cubicBezTo>
                <a:cubicBezTo>
                  <a:pt x="287611" y="539029"/>
                  <a:pt x="294160" y="541235"/>
                  <a:pt x="301123" y="541235"/>
                </a:cubicBezTo>
                <a:cubicBezTo>
                  <a:pt x="308085" y="541235"/>
                  <a:pt x="314703" y="539029"/>
                  <a:pt x="320081" y="535306"/>
                </a:cubicBezTo>
                <a:cubicBezTo>
                  <a:pt x="341383" y="547991"/>
                  <a:pt x="339246" y="572602"/>
                  <a:pt x="339383" y="572877"/>
                </a:cubicBezTo>
                <a:cubicBezTo>
                  <a:pt x="328422" y="580254"/>
                  <a:pt x="315255" y="584528"/>
                  <a:pt x="301123" y="584528"/>
                </a:cubicBezTo>
                <a:cubicBezTo>
                  <a:pt x="286990" y="584528"/>
                  <a:pt x="273823" y="580254"/>
                  <a:pt x="262862" y="572877"/>
                </a:cubicBezTo>
                <a:lnTo>
                  <a:pt x="262862" y="572877"/>
                </a:lnTo>
                <a:close/>
                <a:moveTo>
                  <a:pt x="301123" y="523587"/>
                </a:moveTo>
                <a:cubicBezTo>
                  <a:pt x="292023" y="523587"/>
                  <a:pt x="284646" y="515796"/>
                  <a:pt x="284646" y="506214"/>
                </a:cubicBezTo>
                <a:cubicBezTo>
                  <a:pt x="284646" y="496632"/>
                  <a:pt x="292023" y="488842"/>
                  <a:pt x="301123" y="488842"/>
                </a:cubicBezTo>
                <a:cubicBezTo>
                  <a:pt x="310222" y="488842"/>
                  <a:pt x="317599" y="496632"/>
                  <a:pt x="317599" y="506214"/>
                </a:cubicBezTo>
                <a:cubicBezTo>
                  <a:pt x="317599" y="515796"/>
                  <a:pt x="310222" y="523587"/>
                  <a:pt x="301123" y="523587"/>
                </a:cubicBezTo>
                <a:close/>
                <a:moveTo>
                  <a:pt x="369992" y="515728"/>
                </a:moveTo>
                <a:cubicBezTo>
                  <a:pt x="369992" y="531446"/>
                  <a:pt x="364684" y="545991"/>
                  <a:pt x="355791" y="557573"/>
                </a:cubicBezTo>
                <a:cubicBezTo>
                  <a:pt x="352620" y="542889"/>
                  <a:pt x="344002" y="529998"/>
                  <a:pt x="331800" y="521794"/>
                </a:cubicBezTo>
                <a:cubicBezTo>
                  <a:pt x="334075" y="517106"/>
                  <a:pt x="335385" y="511867"/>
                  <a:pt x="335385" y="506283"/>
                </a:cubicBezTo>
                <a:cubicBezTo>
                  <a:pt x="335385" y="486980"/>
                  <a:pt x="320081" y="471262"/>
                  <a:pt x="301261" y="471262"/>
                </a:cubicBezTo>
                <a:cubicBezTo>
                  <a:pt x="282440" y="471262"/>
                  <a:pt x="267136" y="486980"/>
                  <a:pt x="267136" y="506283"/>
                </a:cubicBezTo>
                <a:cubicBezTo>
                  <a:pt x="267136" y="511867"/>
                  <a:pt x="268446" y="517106"/>
                  <a:pt x="270721" y="521794"/>
                </a:cubicBezTo>
                <a:cubicBezTo>
                  <a:pt x="258450" y="530067"/>
                  <a:pt x="249833" y="542889"/>
                  <a:pt x="246730" y="557573"/>
                </a:cubicBezTo>
                <a:cubicBezTo>
                  <a:pt x="237837" y="545991"/>
                  <a:pt x="232529" y="531446"/>
                  <a:pt x="232529" y="515728"/>
                </a:cubicBezTo>
                <a:cubicBezTo>
                  <a:pt x="232529" y="477743"/>
                  <a:pt x="263413" y="446927"/>
                  <a:pt x="301329" y="446927"/>
                </a:cubicBezTo>
                <a:cubicBezTo>
                  <a:pt x="339246" y="446927"/>
                  <a:pt x="370199" y="477812"/>
                  <a:pt x="370199" y="515728"/>
                </a:cubicBezTo>
                <a:lnTo>
                  <a:pt x="370199" y="515728"/>
                </a:lnTo>
                <a:close/>
                <a:moveTo>
                  <a:pt x="516141" y="488911"/>
                </a:moveTo>
                <a:cubicBezTo>
                  <a:pt x="525241" y="488911"/>
                  <a:pt x="532618" y="496701"/>
                  <a:pt x="532618" y="506283"/>
                </a:cubicBezTo>
                <a:cubicBezTo>
                  <a:pt x="532618" y="515865"/>
                  <a:pt x="525241" y="523656"/>
                  <a:pt x="516141" y="523656"/>
                </a:cubicBezTo>
                <a:cubicBezTo>
                  <a:pt x="507041" y="523656"/>
                  <a:pt x="499665" y="515865"/>
                  <a:pt x="499665" y="506283"/>
                </a:cubicBezTo>
                <a:cubicBezTo>
                  <a:pt x="499665" y="496701"/>
                  <a:pt x="507041" y="488911"/>
                  <a:pt x="516141" y="488911"/>
                </a:cubicBezTo>
                <a:close/>
                <a:moveTo>
                  <a:pt x="477880" y="572946"/>
                </a:moveTo>
                <a:cubicBezTo>
                  <a:pt x="478018" y="572326"/>
                  <a:pt x="475399" y="548335"/>
                  <a:pt x="497183" y="535375"/>
                </a:cubicBezTo>
                <a:cubicBezTo>
                  <a:pt x="502629" y="539098"/>
                  <a:pt x="509178" y="541304"/>
                  <a:pt x="516141" y="541304"/>
                </a:cubicBezTo>
                <a:cubicBezTo>
                  <a:pt x="523104" y="541304"/>
                  <a:pt x="529722" y="539098"/>
                  <a:pt x="535099" y="535375"/>
                </a:cubicBezTo>
                <a:cubicBezTo>
                  <a:pt x="556470" y="548129"/>
                  <a:pt x="554264" y="572740"/>
                  <a:pt x="554402" y="573015"/>
                </a:cubicBezTo>
                <a:cubicBezTo>
                  <a:pt x="543372" y="580392"/>
                  <a:pt x="530205" y="584597"/>
                  <a:pt x="516141" y="584597"/>
                </a:cubicBezTo>
                <a:cubicBezTo>
                  <a:pt x="502078" y="584597"/>
                  <a:pt x="488842" y="580323"/>
                  <a:pt x="477880" y="572946"/>
                </a:cubicBezTo>
                <a:lnTo>
                  <a:pt x="477880" y="57294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5" name="Google Shape;505;p20"/>
          <p:cNvGrpSpPr/>
          <p:nvPr/>
        </p:nvGrpSpPr>
        <p:grpSpPr>
          <a:xfrm>
            <a:off x="7292920" y="2342896"/>
            <a:ext cx="421507" cy="472066"/>
            <a:chOff x="8811022" y="519768"/>
            <a:chExt cx="537774" cy="602279"/>
          </a:xfrm>
        </p:grpSpPr>
        <p:sp>
          <p:nvSpPr>
            <p:cNvPr id="506" name="Google Shape;506;p20"/>
            <p:cNvSpPr/>
            <p:nvPr/>
          </p:nvSpPr>
          <p:spPr>
            <a:xfrm>
              <a:off x="8811022" y="888416"/>
              <a:ext cx="537774" cy="233631"/>
            </a:xfrm>
            <a:custGeom>
              <a:rect b="b" l="l" r="r" t="t"/>
              <a:pathLst>
                <a:path extrusionOk="0" h="233631" w="537774">
                  <a:moveTo>
                    <a:pt x="531790" y="84794"/>
                  </a:moveTo>
                  <a:cubicBezTo>
                    <a:pt x="521174" y="69214"/>
                    <a:pt x="503250" y="65422"/>
                    <a:pt x="483809" y="74591"/>
                  </a:cubicBezTo>
                  <a:lnTo>
                    <a:pt x="348070" y="134361"/>
                  </a:lnTo>
                  <a:lnTo>
                    <a:pt x="348070" y="133947"/>
                  </a:lnTo>
                  <a:cubicBezTo>
                    <a:pt x="348070" y="133947"/>
                    <a:pt x="348070" y="133258"/>
                    <a:pt x="348070" y="132982"/>
                  </a:cubicBezTo>
                  <a:cubicBezTo>
                    <a:pt x="345726" y="109129"/>
                    <a:pt x="327457" y="90102"/>
                    <a:pt x="303673" y="86724"/>
                  </a:cubicBezTo>
                  <a:cubicBezTo>
                    <a:pt x="303604" y="86724"/>
                    <a:pt x="303536" y="86724"/>
                    <a:pt x="303467" y="86724"/>
                  </a:cubicBezTo>
                  <a:lnTo>
                    <a:pt x="213226" y="76315"/>
                  </a:lnTo>
                  <a:cubicBezTo>
                    <a:pt x="194199" y="73626"/>
                    <a:pt x="184754" y="67215"/>
                    <a:pt x="167106" y="56874"/>
                  </a:cubicBezTo>
                  <a:cubicBezTo>
                    <a:pt x="140979" y="41570"/>
                    <a:pt x="111129" y="33504"/>
                    <a:pt x="80865" y="33504"/>
                  </a:cubicBezTo>
                  <a:lnTo>
                    <a:pt x="75211" y="33504"/>
                  </a:lnTo>
                  <a:lnTo>
                    <a:pt x="75211" y="24404"/>
                  </a:lnTo>
                  <a:cubicBezTo>
                    <a:pt x="75211" y="10961"/>
                    <a:pt x="64250" y="0"/>
                    <a:pt x="50808" y="0"/>
                  </a:cubicBezTo>
                  <a:lnTo>
                    <a:pt x="24404" y="0"/>
                  </a:lnTo>
                  <a:cubicBezTo>
                    <a:pt x="10961" y="0"/>
                    <a:pt x="0" y="10961"/>
                    <a:pt x="0" y="24404"/>
                  </a:cubicBezTo>
                  <a:lnTo>
                    <a:pt x="0" y="193096"/>
                  </a:lnTo>
                  <a:cubicBezTo>
                    <a:pt x="0" y="206539"/>
                    <a:pt x="10961" y="217500"/>
                    <a:pt x="24404" y="217500"/>
                  </a:cubicBezTo>
                  <a:lnTo>
                    <a:pt x="50808" y="217500"/>
                  </a:lnTo>
                  <a:cubicBezTo>
                    <a:pt x="63768" y="217500"/>
                    <a:pt x="74384" y="207298"/>
                    <a:pt x="75143" y="194544"/>
                  </a:cubicBezTo>
                  <a:lnTo>
                    <a:pt x="163452" y="227428"/>
                  </a:lnTo>
                  <a:cubicBezTo>
                    <a:pt x="174482" y="231564"/>
                    <a:pt x="186064" y="233632"/>
                    <a:pt x="197853" y="233632"/>
                  </a:cubicBezTo>
                  <a:lnTo>
                    <a:pt x="319529" y="233632"/>
                  </a:lnTo>
                  <a:cubicBezTo>
                    <a:pt x="338211" y="233632"/>
                    <a:pt x="356411" y="228393"/>
                    <a:pt x="372129" y="218397"/>
                  </a:cubicBezTo>
                  <a:lnTo>
                    <a:pt x="524344" y="132499"/>
                  </a:lnTo>
                  <a:cubicBezTo>
                    <a:pt x="535030" y="126502"/>
                    <a:pt x="544337" y="103407"/>
                    <a:pt x="531652" y="84794"/>
                  </a:cubicBezTo>
                  <a:lnTo>
                    <a:pt x="531652" y="84794"/>
                  </a:lnTo>
                  <a:close/>
                  <a:moveTo>
                    <a:pt x="514900" y="117609"/>
                  </a:moveTo>
                  <a:lnTo>
                    <a:pt x="363443" y="203092"/>
                  </a:lnTo>
                  <a:cubicBezTo>
                    <a:pt x="363443" y="203092"/>
                    <a:pt x="363167" y="203230"/>
                    <a:pt x="363029" y="203299"/>
                  </a:cubicBezTo>
                  <a:cubicBezTo>
                    <a:pt x="350069" y="211503"/>
                    <a:pt x="335040" y="215915"/>
                    <a:pt x="319667" y="215915"/>
                  </a:cubicBezTo>
                  <a:lnTo>
                    <a:pt x="197991" y="215915"/>
                  </a:lnTo>
                  <a:cubicBezTo>
                    <a:pt x="188339" y="215915"/>
                    <a:pt x="178826" y="214191"/>
                    <a:pt x="169726" y="210813"/>
                  </a:cubicBezTo>
                  <a:lnTo>
                    <a:pt x="75349" y="175655"/>
                  </a:lnTo>
                  <a:lnTo>
                    <a:pt x="75349" y="111680"/>
                  </a:lnTo>
                  <a:cubicBezTo>
                    <a:pt x="75349" y="106785"/>
                    <a:pt x="71420" y="102856"/>
                    <a:pt x="66526" y="102856"/>
                  </a:cubicBezTo>
                  <a:cubicBezTo>
                    <a:pt x="61630" y="102856"/>
                    <a:pt x="57701" y="106785"/>
                    <a:pt x="57701" y="111680"/>
                  </a:cubicBezTo>
                  <a:lnTo>
                    <a:pt x="57701" y="193027"/>
                  </a:lnTo>
                  <a:cubicBezTo>
                    <a:pt x="57701" y="196750"/>
                    <a:pt x="54668" y="199783"/>
                    <a:pt x="50946" y="199783"/>
                  </a:cubicBezTo>
                  <a:lnTo>
                    <a:pt x="24542" y="199783"/>
                  </a:lnTo>
                  <a:cubicBezTo>
                    <a:pt x="20820" y="199783"/>
                    <a:pt x="17786" y="196750"/>
                    <a:pt x="17786" y="193027"/>
                  </a:cubicBezTo>
                  <a:lnTo>
                    <a:pt x="17786" y="24335"/>
                  </a:lnTo>
                  <a:cubicBezTo>
                    <a:pt x="17786" y="20613"/>
                    <a:pt x="20820" y="17579"/>
                    <a:pt x="24542" y="17579"/>
                  </a:cubicBezTo>
                  <a:lnTo>
                    <a:pt x="50946" y="17579"/>
                  </a:lnTo>
                  <a:cubicBezTo>
                    <a:pt x="54668" y="17579"/>
                    <a:pt x="57701" y="20613"/>
                    <a:pt x="57701" y="24335"/>
                  </a:cubicBezTo>
                  <a:lnTo>
                    <a:pt x="57701" y="70455"/>
                  </a:lnTo>
                  <a:cubicBezTo>
                    <a:pt x="57701" y="75350"/>
                    <a:pt x="61630" y="79279"/>
                    <a:pt x="66526" y="79279"/>
                  </a:cubicBezTo>
                  <a:cubicBezTo>
                    <a:pt x="71420" y="79279"/>
                    <a:pt x="75349" y="75350"/>
                    <a:pt x="75349" y="70455"/>
                  </a:cubicBezTo>
                  <a:lnTo>
                    <a:pt x="75349" y="51152"/>
                  </a:lnTo>
                  <a:lnTo>
                    <a:pt x="81003" y="51152"/>
                  </a:lnTo>
                  <a:cubicBezTo>
                    <a:pt x="108164" y="51152"/>
                    <a:pt x="134912" y="58391"/>
                    <a:pt x="158282" y="72109"/>
                  </a:cubicBezTo>
                  <a:cubicBezTo>
                    <a:pt x="177033" y="83071"/>
                    <a:pt x="188408" y="90585"/>
                    <a:pt x="210951" y="93825"/>
                  </a:cubicBezTo>
                  <a:cubicBezTo>
                    <a:pt x="211020" y="93825"/>
                    <a:pt x="211089" y="93825"/>
                    <a:pt x="211158" y="93825"/>
                  </a:cubicBezTo>
                  <a:lnTo>
                    <a:pt x="301398" y="104235"/>
                  </a:lnTo>
                  <a:cubicBezTo>
                    <a:pt x="316840" y="106441"/>
                    <a:pt x="328766" y="118781"/>
                    <a:pt x="330559" y="134292"/>
                  </a:cubicBezTo>
                  <a:lnTo>
                    <a:pt x="330559" y="139186"/>
                  </a:lnTo>
                  <a:cubicBezTo>
                    <a:pt x="278097" y="138566"/>
                    <a:pt x="258105" y="140910"/>
                    <a:pt x="224601" y="136015"/>
                  </a:cubicBezTo>
                  <a:lnTo>
                    <a:pt x="208952" y="133740"/>
                  </a:lnTo>
                  <a:cubicBezTo>
                    <a:pt x="204126" y="133051"/>
                    <a:pt x="199645" y="136360"/>
                    <a:pt x="198956" y="141186"/>
                  </a:cubicBezTo>
                  <a:cubicBezTo>
                    <a:pt x="198267" y="146011"/>
                    <a:pt x="201576" y="150492"/>
                    <a:pt x="206401" y="151182"/>
                  </a:cubicBezTo>
                  <a:lnTo>
                    <a:pt x="222050" y="153457"/>
                  </a:lnTo>
                  <a:cubicBezTo>
                    <a:pt x="257691" y="158696"/>
                    <a:pt x="278235" y="156145"/>
                    <a:pt x="339245" y="156766"/>
                  </a:cubicBezTo>
                  <a:cubicBezTo>
                    <a:pt x="340486" y="156766"/>
                    <a:pt x="341727" y="156490"/>
                    <a:pt x="342830" y="156007"/>
                  </a:cubicBezTo>
                  <a:lnTo>
                    <a:pt x="491186" y="90654"/>
                  </a:lnTo>
                  <a:cubicBezTo>
                    <a:pt x="491186" y="90654"/>
                    <a:pt x="491324" y="90654"/>
                    <a:pt x="491393" y="90585"/>
                  </a:cubicBezTo>
                  <a:cubicBezTo>
                    <a:pt x="499389" y="86793"/>
                    <a:pt x="510351" y="84449"/>
                    <a:pt x="517382" y="94721"/>
                  </a:cubicBezTo>
                  <a:cubicBezTo>
                    <a:pt x="522277" y="101891"/>
                    <a:pt x="521243" y="111611"/>
                    <a:pt x="515107" y="117609"/>
                  </a:cubicBezTo>
                  <a:lnTo>
                    <a:pt x="515107" y="11760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20"/>
            <p:cNvSpPr/>
            <p:nvPr/>
          </p:nvSpPr>
          <p:spPr>
            <a:xfrm>
              <a:off x="8905984" y="519768"/>
              <a:ext cx="348138" cy="429382"/>
            </a:xfrm>
            <a:custGeom>
              <a:rect b="b" l="l" r="r" t="t"/>
              <a:pathLst>
                <a:path extrusionOk="0" h="429382" w="348138">
                  <a:moveTo>
                    <a:pt x="14374" y="204092"/>
                  </a:moveTo>
                  <a:cubicBezTo>
                    <a:pt x="21475" y="209814"/>
                    <a:pt x="24025" y="219396"/>
                    <a:pt x="20785" y="227945"/>
                  </a:cubicBezTo>
                  <a:cubicBezTo>
                    <a:pt x="11892" y="250901"/>
                    <a:pt x="26507" y="276201"/>
                    <a:pt x="50773" y="279924"/>
                  </a:cubicBezTo>
                  <a:cubicBezTo>
                    <a:pt x="56702" y="280820"/>
                    <a:pt x="61803" y="284198"/>
                    <a:pt x="64974" y="288955"/>
                  </a:cubicBezTo>
                  <a:lnTo>
                    <a:pt x="23680" y="369061"/>
                  </a:lnTo>
                  <a:cubicBezTo>
                    <a:pt x="21199" y="373887"/>
                    <a:pt x="21750" y="379540"/>
                    <a:pt x="25059" y="383745"/>
                  </a:cubicBezTo>
                  <a:cubicBezTo>
                    <a:pt x="28368" y="388019"/>
                    <a:pt x="33745" y="389881"/>
                    <a:pt x="38984" y="388640"/>
                  </a:cubicBezTo>
                  <a:lnTo>
                    <a:pt x="84070" y="378023"/>
                  </a:lnTo>
                  <a:lnTo>
                    <a:pt x="101512" y="420903"/>
                  </a:lnTo>
                  <a:cubicBezTo>
                    <a:pt x="103580" y="425935"/>
                    <a:pt x="108199" y="429176"/>
                    <a:pt x="113576" y="429382"/>
                  </a:cubicBezTo>
                  <a:cubicBezTo>
                    <a:pt x="113783" y="429382"/>
                    <a:pt x="113989" y="429382"/>
                    <a:pt x="114196" y="429382"/>
                  </a:cubicBezTo>
                  <a:cubicBezTo>
                    <a:pt x="119367" y="429382"/>
                    <a:pt x="123986" y="426556"/>
                    <a:pt x="126330" y="421937"/>
                  </a:cubicBezTo>
                  <a:lnTo>
                    <a:pt x="165004" y="347001"/>
                  </a:lnTo>
                  <a:cubicBezTo>
                    <a:pt x="171001" y="348449"/>
                    <a:pt x="177137" y="348449"/>
                    <a:pt x="183135" y="347001"/>
                  </a:cubicBezTo>
                  <a:lnTo>
                    <a:pt x="221809" y="421937"/>
                  </a:lnTo>
                  <a:cubicBezTo>
                    <a:pt x="224222" y="426556"/>
                    <a:pt x="228772" y="429382"/>
                    <a:pt x="233942" y="429382"/>
                  </a:cubicBezTo>
                  <a:cubicBezTo>
                    <a:pt x="234149" y="429382"/>
                    <a:pt x="234356" y="429382"/>
                    <a:pt x="234562" y="429382"/>
                  </a:cubicBezTo>
                  <a:cubicBezTo>
                    <a:pt x="239940" y="429176"/>
                    <a:pt x="244628" y="425866"/>
                    <a:pt x="246627" y="420903"/>
                  </a:cubicBezTo>
                  <a:lnTo>
                    <a:pt x="264068" y="378023"/>
                  </a:lnTo>
                  <a:lnTo>
                    <a:pt x="309154" y="388640"/>
                  </a:lnTo>
                  <a:cubicBezTo>
                    <a:pt x="314393" y="389881"/>
                    <a:pt x="319770" y="388019"/>
                    <a:pt x="323080" y="383745"/>
                  </a:cubicBezTo>
                  <a:cubicBezTo>
                    <a:pt x="326389" y="379471"/>
                    <a:pt x="326940" y="373818"/>
                    <a:pt x="324458" y="369061"/>
                  </a:cubicBezTo>
                  <a:lnTo>
                    <a:pt x="283164" y="288955"/>
                  </a:lnTo>
                  <a:cubicBezTo>
                    <a:pt x="286335" y="284198"/>
                    <a:pt x="291367" y="280820"/>
                    <a:pt x="297365" y="279924"/>
                  </a:cubicBezTo>
                  <a:cubicBezTo>
                    <a:pt x="321701" y="276132"/>
                    <a:pt x="336246" y="250832"/>
                    <a:pt x="327354" y="227945"/>
                  </a:cubicBezTo>
                  <a:cubicBezTo>
                    <a:pt x="324045" y="219396"/>
                    <a:pt x="326596" y="209814"/>
                    <a:pt x="333765" y="204092"/>
                  </a:cubicBezTo>
                  <a:cubicBezTo>
                    <a:pt x="352930" y="188650"/>
                    <a:pt x="352930" y="159489"/>
                    <a:pt x="333765" y="144047"/>
                  </a:cubicBezTo>
                  <a:cubicBezTo>
                    <a:pt x="326664" y="138325"/>
                    <a:pt x="324113" y="128742"/>
                    <a:pt x="327354" y="120194"/>
                  </a:cubicBezTo>
                  <a:cubicBezTo>
                    <a:pt x="336246" y="97238"/>
                    <a:pt x="321632" y="71937"/>
                    <a:pt x="297365" y="68214"/>
                  </a:cubicBezTo>
                  <a:cubicBezTo>
                    <a:pt x="288335" y="66836"/>
                    <a:pt x="281303" y="59804"/>
                    <a:pt x="279924" y="50773"/>
                  </a:cubicBezTo>
                  <a:cubicBezTo>
                    <a:pt x="276132" y="26438"/>
                    <a:pt x="250832" y="11892"/>
                    <a:pt x="227945" y="20785"/>
                  </a:cubicBezTo>
                  <a:cubicBezTo>
                    <a:pt x="219396" y="24094"/>
                    <a:pt x="209814" y="21543"/>
                    <a:pt x="204092" y="14374"/>
                  </a:cubicBezTo>
                  <a:cubicBezTo>
                    <a:pt x="188650" y="-4791"/>
                    <a:pt x="159488" y="-4791"/>
                    <a:pt x="144046" y="14374"/>
                  </a:cubicBezTo>
                  <a:cubicBezTo>
                    <a:pt x="138325" y="21474"/>
                    <a:pt x="128742" y="24025"/>
                    <a:pt x="120194" y="20785"/>
                  </a:cubicBezTo>
                  <a:cubicBezTo>
                    <a:pt x="97238" y="11892"/>
                    <a:pt x="71937" y="26507"/>
                    <a:pt x="68214" y="50773"/>
                  </a:cubicBezTo>
                  <a:cubicBezTo>
                    <a:pt x="66836" y="59804"/>
                    <a:pt x="59804" y="66836"/>
                    <a:pt x="50773" y="68214"/>
                  </a:cubicBezTo>
                  <a:cubicBezTo>
                    <a:pt x="26438" y="72006"/>
                    <a:pt x="11892" y="97306"/>
                    <a:pt x="20785" y="120194"/>
                  </a:cubicBezTo>
                  <a:cubicBezTo>
                    <a:pt x="24094" y="128742"/>
                    <a:pt x="21544" y="138325"/>
                    <a:pt x="14374" y="144047"/>
                  </a:cubicBezTo>
                  <a:cubicBezTo>
                    <a:pt x="-4791" y="159489"/>
                    <a:pt x="-4791" y="188650"/>
                    <a:pt x="14374" y="204092"/>
                  </a:cubicBezTo>
                  <a:lnTo>
                    <a:pt x="14374" y="204092"/>
                  </a:lnTo>
                  <a:close/>
                  <a:moveTo>
                    <a:pt x="114610" y="406288"/>
                  </a:moveTo>
                  <a:lnTo>
                    <a:pt x="99099" y="368234"/>
                  </a:lnTo>
                  <a:cubicBezTo>
                    <a:pt x="96549" y="361961"/>
                    <a:pt x="89861" y="358514"/>
                    <a:pt x="83243" y="360099"/>
                  </a:cubicBezTo>
                  <a:lnTo>
                    <a:pt x="43259" y="369544"/>
                  </a:lnTo>
                  <a:lnTo>
                    <a:pt x="73247" y="311360"/>
                  </a:lnTo>
                  <a:cubicBezTo>
                    <a:pt x="82692" y="327078"/>
                    <a:pt x="102408" y="334316"/>
                    <a:pt x="120194" y="327423"/>
                  </a:cubicBezTo>
                  <a:cubicBezTo>
                    <a:pt x="128742" y="324114"/>
                    <a:pt x="138256" y="326664"/>
                    <a:pt x="144046" y="333834"/>
                  </a:cubicBezTo>
                  <a:cubicBezTo>
                    <a:pt x="145633" y="335764"/>
                    <a:pt x="147356" y="337556"/>
                    <a:pt x="149286" y="339142"/>
                  </a:cubicBezTo>
                  <a:lnTo>
                    <a:pt x="114610" y="406357"/>
                  </a:lnTo>
                  <a:close/>
                  <a:moveTo>
                    <a:pt x="264895" y="360099"/>
                  </a:moveTo>
                  <a:cubicBezTo>
                    <a:pt x="258278" y="358583"/>
                    <a:pt x="251660" y="361961"/>
                    <a:pt x="249040" y="368234"/>
                  </a:cubicBezTo>
                  <a:lnTo>
                    <a:pt x="233529" y="406288"/>
                  </a:lnTo>
                  <a:lnTo>
                    <a:pt x="198853" y="339073"/>
                  </a:lnTo>
                  <a:cubicBezTo>
                    <a:pt x="200714" y="337488"/>
                    <a:pt x="202507" y="335695"/>
                    <a:pt x="204092" y="333765"/>
                  </a:cubicBezTo>
                  <a:cubicBezTo>
                    <a:pt x="209814" y="326664"/>
                    <a:pt x="219396" y="324114"/>
                    <a:pt x="227945" y="327354"/>
                  </a:cubicBezTo>
                  <a:cubicBezTo>
                    <a:pt x="245730" y="334247"/>
                    <a:pt x="265447" y="327009"/>
                    <a:pt x="274892" y="311291"/>
                  </a:cubicBezTo>
                  <a:lnTo>
                    <a:pt x="304880" y="369475"/>
                  </a:lnTo>
                  <a:lnTo>
                    <a:pt x="264895" y="360030"/>
                  </a:lnTo>
                  <a:close/>
                  <a:moveTo>
                    <a:pt x="25473" y="157765"/>
                  </a:moveTo>
                  <a:cubicBezTo>
                    <a:pt x="38571" y="147218"/>
                    <a:pt x="43328" y="129570"/>
                    <a:pt x="37261" y="113852"/>
                  </a:cubicBezTo>
                  <a:cubicBezTo>
                    <a:pt x="32436" y="101374"/>
                    <a:pt x="40364" y="87724"/>
                    <a:pt x="53530" y="85656"/>
                  </a:cubicBezTo>
                  <a:cubicBezTo>
                    <a:pt x="70214" y="83036"/>
                    <a:pt x="83105" y="70145"/>
                    <a:pt x="85725" y="53462"/>
                  </a:cubicBezTo>
                  <a:cubicBezTo>
                    <a:pt x="87793" y="40294"/>
                    <a:pt x="101512" y="32367"/>
                    <a:pt x="113920" y="37192"/>
                  </a:cubicBezTo>
                  <a:cubicBezTo>
                    <a:pt x="129638" y="43259"/>
                    <a:pt x="147287" y="38571"/>
                    <a:pt x="157834" y="25404"/>
                  </a:cubicBezTo>
                  <a:cubicBezTo>
                    <a:pt x="166176" y="14994"/>
                    <a:pt x="182031" y="14994"/>
                    <a:pt x="190374" y="25404"/>
                  </a:cubicBezTo>
                  <a:cubicBezTo>
                    <a:pt x="200920" y="38502"/>
                    <a:pt x="218569" y="43259"/>
                    <a:pt x="234287" y="37192"/>
                  </a:cubicBezTo>
                  <a:cubicBezTo>
                    <a:pt x="246765" y="32367"/>
                    <a:pt x="260414" y="40294"/>
                    <a:pt x="262483" y="53462"/>
                  </a:cubicBezTo>
                  <a:cubicBezTo>
                    <a:pt x="265102" y="70145"/>
                    <a:pt x="277994" y="83036"/>
                    <a:pt x="294677" y="85656"/>
                  </a:cubicBezTo>
                  <a:cubicBezTo>
                    <a:pt x="307844" y="87724"/>
                    <a:pt x="315772" y="101443"/>
                    <a:pt x="310947" y="113852"/>
                  </a:cubicBezTo>
                  <a:cubicBezTo>
                    <a:pt x="304880" y="129570"/>
                    <a:pt x="309567" y="147218"/>
                    <a:pt x="322735" y="157765"/>
                  </a:cubicBezTo>
                  <a:cubicBezTo>
                    <a:pt x="333145" y="166107"/>
                    <a:pt x="333145" y="181963"/>
                    <a:pt x="322735" y="190304"/>
                  </a:cubicBezTo>
                  <a:cubicBezTo>
                    <a:pt x="309636" y="200852"/>
                    <a:pt x="304880" y="218500"/>
                    <a:pt x="310947" y="234218"/>
                  </a:cubicBezTo>
                  <a:cubicBezTo>
                    <a:pt x="315772" y="246696"/>
                    <a:pt x="307844" y="260346"/>
                    <a:pt x="294677" y="262414"/>
                  </a:cubicBezTo>
                  <a:cubicBezTo>
                    <a:pt x="277994" y="265033"/>
                    <a:pt x="265102" y="277925"/>
                    <a:pt x="262483" y="294608"/>
                  </a:cubicBezTo>
                  <a:cubicBezTo>
                    <a:pt x="260414" y="307775"/>
                    <a:pt x="246765" y="315703"/>
                    <a:pt x="234287" y="310877"/>
                  </a:cubicBezTo>
                  <a:cubicBezTo>
                    <a:pt x="218569" y="304811"/>
                    <a:pt x="200920" y="309499"/>
                    <a:pt x="190374" y="322666"/>
                  </a:cubicBezTo>
                  <a:cubicBezTo>
                    <a:pt x="182031" y="333076"/>
                    <a:pt x="166176" y="333076"/>
                    <a:pt x="157834" y="322666"/>
                  </a:cubicBezTo>
                  <a:cubicBezTo>
                    <a:pt x="147287" y="309568"/>
                    <a:pt x="129638" y="304811"/>
                    <a:pt x="113920" y="310877"/>
                  </a:cubicBezTo>
                  <a:cubicBezTo>
                    <a:pt x="101443" y="315703"/>
                    <a:pt x="87793" y="307775"/>
                    <a:pt x="85725" y="294608"/>
                  </a:cubicBezTo>
                  <a:cubicBezTo>
                    <a:pt x="83105" y="277925"/>
                    <a:pt x="70214" y="265033"/>
                    <a:pt x="53530" y="262414"/>
                  </a:cubicBezTo>
                  <a:cubicBezTo>
                    <a:pt x="40364" y="260346"/>
                    <a:pt x="32436" y="246627"/>
                    <a:pt x="37261" y="234218"/>
                  </a:cubicBezTo>
                  <a:cubicBezTo>
                    <a:pt x="43328" y="218500"/>
                    <a:pt x="38640" y="200852"/>
                    <a:pt x="25473" y="190304"/>
                  </a:cubicBezTo>
                  <a:cubicBezTo>
                    <a:pt x="15063" y="181963"/>
                    <a:pt x="15063" y="166107"/>
                    <a:pt x="25473" y="157765"/>
                  </a:cubicBezTo>
                  <a:lnTo>
                    <a:pt x="25473" y="15776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0"/>
            <p:cNvSpPr/>
            <p:nvPr/>
          </p:nvSpPr>
          <p:spPr>
            <a:xfrm>
              <a:off x="8961708" y="573505"/>
              <a:ext cx="238678" cy="240594"/>
            </a:xfrm>
            <a:custGeom>
              <a:rect b="b" l="l" r="r" t="t"/>
              <a:pathLst>
                <a:path extrusionOk="0" h="240594" w="238678">
                  <a:moveTo>
                    <a:pt x="7183" y="132293"/>
                  </a:moveTo>
                  <a:cubicBezTo>
                    <a:pt x="2426" y="133189"/>
                    <a:pt x="-745" y="137808"/>
                    <a:pt x="152" y="142564"/>
                  </a:cubicBezTo>
                  <a:cubicBezTo>
                    <a:pt x="10768" y="199370"/>
                    <a:pt x="60473" y="240595"/>
                    <a:pt x="118381" y="240595"/>
                  </a:cubicBezTo>
                  <a:cubicBezTo>
                    <a:pt x="184700" y="240595"/>
                    <a:pt x="238678" y="186616"/>
                    <a:pt x="238678" y="120297"/>
                  </a:cubicBezTo>
                  <a:cubicBezTo>
                    <a:pt x="238678" y="53979"/>
                    <a:pt x="184700" y="0"/>
                    <a:pt x="118381" y="0"/>
                  </a:cubicBezTo>
                  <a:cubicBezTo>
                    <a:pt x="60542" y="0"/>
                    <a:pt x="10768" y="41225"/>
                    <a:pt x="152" y="98030"/>
                  </a:cubicBezTo>
                  <a:cubicBezTo>
                    <a:pt x="-745" y="102787"/>
                    <a:pt x="2426" y="107406"/>
                    <a:pt x="7183" y="108302"/>
                  </a:cubicBezTo>
                  <a:cubicBezTo>
                    <a:pt x="12009" y="109198"/>
                    <a:pt x="16559" y="106027"/>
                    <a:pt x="17455" y="101270"/>
                  </a:cubicBezTo>
                  <a:cubicBezTo>
                    <a:pt x="26555" y="52807"/>
                    <a:pt x="68952" y="17648"/>
                    <a:pt x="118312" y="17648"/>
                  </a:cubicBezTo>
                  <a:cubicBezTo>
                    <a:pt x="174910" y="17648"/>
                    <a:pt x="220960" y="63699"/>
                    <a:pt x="220960" y="120297"/>
                  </a:cubicBezTo>
                  <a:cubicBezTo>
                    <a:pt x="220960" y="176896"/>
                    <a:pt x="174910" y="222947"/>
                    <a:pt x="118312" y="222947"/>
                  </a:cubicBezTo>
                  <a:cubicBezTo>
                    <a:pt x="68952" y="222947"/>
                    <a:pt x="26486" y="187788"/>
                    <a:pt x="17455" y="139324"/>
                  </a:cubicBezTo>
                  <a:cubicBezTo>
                    <a:pt x="16559" y="134568"/>
                    <a:pt x="11940" y="131396"/>
                    <a:pt x="7183" y="132293"/>
                  </a:cubicBezTo>
                  <a:lnTo>
                    <a:pt x="7183" y="13229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0"/>
            <p:cNvSpPr/>
            <p:nvPr/>
          </p:nvSpPr>
          <p:spPr>
            <a:xfrm>
              <a:off x="9002880" y="614317"/>
              <a:ext cx="154295" cy="147964"/>
            </a:xfrm>
            <a:custGeom>
              <a:rect b="b" l="l" r="r" t="t"/>
              <a:pathLst>
                <a:path extrusionOk="0" h="147964" w="154295">
                  <a:moveTo>
                    <a:pt x="142079" y="46740"/>
                  </a:moveTo>
                  <a:lnTo>
                    <a:pt x="102853" y="45017"/>
                  </a:lnTo>
                  <a:lnTo>
                    <a:pt x="89066" y="8273"/>
                  </a:lnTo>
                  <a:cubicBezTo>
                    <a:pt x="84930" y="-2758"/>
                    <a:pt x="69280" y="-2758"/>
                    <a:pt x="65213" y="8273"/>
                  </a:cubicBezTo>
                  <a:lnTo>
                    <a:pt x="51425" y="45017"/>
                  </a:lnTo>
                  <a:lnTo>
                    <a:pt x="12199" y="46740"/>
                  </a:lnTo>
                  <a:cubicBezTo>
                    <a:pt x="480" y="47292"/>
                    <a:pt x="-4415" y="62113"/>
                    <a:pt x="4823" y="69421"/>
                  </a:cubicBezTo>
                  <a:lnTo>
                    <a:pt x="35570" y="93894"/>
                  </a:lnTo>
                  <a:lnTo>
                    <a:pt x="25091" y="131741"/>
                  </a:lnTo>
                  <a:cubicBezTo>
                    <a:pt x="21920" y="143116"/>
                    <a:pt x="34604" y="152285"/>
                    <a:pt x="44394" y="145805"/>
                  </a:cubicBezTo>
                  <a:lnTo>
                    <a:pt x="77140" y="124158"/>
                  </a:lnTo>
                  <a:lnTo>
                    <a:pt x="109885" y="145805"/>
                  </a:lnTo>
                  <a:cubicBezTo>
                    <a:pt x="119674" y="152285"/>
                    <a:pt x="132359" y="143185"/>
                    <a:pt x="129187" y="131741"/>
                  </a:cubicBezTo>
                  <a:lnTo>
                    <a:pt x="118709" y="93894"/>
                  </a:lnTo>
                  <a:lnTo>
                    <a:pt x="149456" y="69421"/>
                  </a:lnTo>
                  <a:cubicBezTo>
                    <a:pt x="158693" y="62044"/>
                    <a:pt x="153868" y="47223"/>
                    <a:pt x="142079" y="46740"/>
                  </a:cubicBezTo>
                  <a:lnTo>
                    <a:pt x="142079" y="46740"/>
                  </a:lnTo>
                  <a:close/>
                  <a:moveTo>
                    <a:pt x="105197" y="82106"/>
                  </a:moveTo>
                  <a:cubicBezTo>
                    <a:pt x="101199" y="85277"/>
                    <a:pt x="99476" y="90516"/>
                    <a:pt x="100854" y="95480"/>
                  </a:cubicBezTo>
                  <a:lnTo>
                    <a:pt x="108713" y="123882"/>
                  </a:lnTo>
                  <a:lnTo>
                    <a:pt x="84171" y="107613"/>
                  </a:lnTo>
                  <a:cubicBezTo>
                    <a:pt x="84171" y="107613"/>
                    <a:pt x="84171" y="107613"/>
                    <a:pt x="84171" y="107613"/>
                  </a:cubicBezTo>
                  <a:cubicBezTo>
                    <a:pt x="82034" y="106234"/>
                    <a:pt x="79621" y="105476"/>
                    <a:pt x="77140" y="105476"/>
                  </a:cubicBezTo>
                  <a:cubicBezTo>
                    <a:pt x="74657" y="105476"/>
                    <a:pt x="72244" y="106165"/>
                    <a:pt x="70108" y="107613"/>
                  </a:cubicBezTo>
                  <a:lnTo>
                    <a:pt x="45565" y="123882"/>
                  </a:lnTo>
                  <a:lnTo>
                    <a:pt x="53424" y="95480"/>
                  </a:lnTo>
                  <a:cubicBezTo>
                    <a:pt x="54804" y="90516"/>
                    <a:pt x="53080" y="85277"/>
                    <a:pt x="49081" y="82106"/>
                  </a:cubicBezTo>
                  <a:lnTo>
                    <a:pt x="26056" y="63768"/>
                  </a:lnTo>
                  <a:lnTo>
                    <a:pt x="55493" y="62458"/>
                  </a:lnTo>
                  <a:cubicBezTo>
                    <a:pt x="60594" y="62251"/>
                    <a:pt x="65075" y="59011"/>
                    <a:pt x="66868" y="54186"/>
                  </a:cubicBezTo>
                  <a:lnTo>
                    <a:pt x="77209" y="26610"/>
                  </a:lnTo>
                  <a:lnTo>
                    <a:pt x="87549" y="54186"/>
                  </a:lnTo>
                  <a:cubicBezTo>
                    <a:pt x="89341" y="59011"/>
                    <a:pt x="93822" y="62251"/>
                    <a:pt x="98923" y="62458"/>
                  </a:cubicBezTo>
                  <a:lnTo>
                    <a:pt x="128360" y="63768"/>
                  </a:lnTo>
                  <a:lnTo>
                    <a:pt x="105335" y="8210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8"/>
          <p:cNvSpPr/>
          <p:nvPr/>
        </p:nvSpPr>
        <p:spPr>
          <a:xfrm>
            <a:off x="246821" y="1738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698" name="Google Shape;698;p38"/>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Comparison of Metrics</a:t>
            </a:r>
            <a:endParaRPr sz="2000"/>
          </a:p>
        </p:txBody>
      </p:sp>
      <p:sp>
        <p:nvSpPr>
          <p:cNvPr id="699" name="Google Shape;699;p38"/>
          <p:cNvSpPr txBox="1"/>
          <p:nvPr>
            <p:ph type="title"/>
          </p:nvPr>
        </p:nvSpPr>
        <p:spPr>
          <a:xfrm>
            <a:off x="246825" y="173800"/>
            <a:ext cx="8659500" cy="2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Comparative Analysis of Machine Learning Algorithms</a:t>
            </a:r>
            <a:endParaRPr sz="2300"/>
          </a:p>
        </p:txBody>
      </p:sp>
      <p:pic>
        <p:nvPicPr>
          <p:cNvPr id="700" name="Google Shape;700;p38"/>
          <p:cNvPicPr preferRelativeResize="0"/>
          <p:nvPr/>
        </p:nvPicPr>
        <p:blipFill rotWithShape="1">
          <a:blip r:embed="rId3">
            <a:alphaModFix/>
          </a:blip>
          <a:srcRect b="0" l="0" r="0" t="44681"/>
          <a:stretch/>
        </p:blipFill>
        <p:spPr>
          <a:xfrm>
            <a:off x="539450" y="681225"/>
            <a:ext cx="3716350" cy="1464401"/>
          </a:xfrm>
          <a:prstGeom prst="rect">
            <a:avLst/>
          </a:prstGeom>
          <a:noFill/>
          <a:ln>
            <a:noFill/>
          </a:ln>
        </p:spPr>
      </p:pic>
      <p:pic>
        <p:nvPicPr>
          <p:cNvPr id="701" name="Google Shape;701;p38"/>
          <p:cNvPicPr preferRelativeResize="0"/>
          <p:nvPr/>
        </p:nvPicPr>
        <p:blipFill>
          <a:blip r:embed="rId4">
            <a:alphaModFix/>
          </a:blip>
          <a:stretch>
            <a:fillRect/>
          </a:stretch>
        </p:blipFill>
        <p:spPr>
          <a:xfrm>
            <a:off x="444213" y="2135700"/>
            <a:ext cx="3811575" cy="2931601"/>
          </a:xfrm>
          <a:prstGeom prst="rect">
            <a:avLst/>
          </a:prstGeom>
          <a:noFill/>
          <a:ln>
            <a:noFill/>
          </a:ln>
        </p:spPr>
      </p:pic>
      <p:sp>
        <p:nvSpPr>
          <p:cNvPr id="702" name="Google Shape;702;p38"/>
          <p:cNvSpPr txBox="1"/>
          <p:nvPr>
            <p:ph type="title"/>
          </p:nvPr>
        </p:nvSpPr>
        <p:spPr>
          <a:xfrm>
            <a:off x="4413550" y="893025"/>
            <a:ext cx="38733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Bar graphs compare Logistic Regression, AdaBoost, Decision Tree, and MLP Classifier across accuracy, precision, recall, F1 score, and ROC-AUC.</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-Logistic Regression and AdaBoost exhibit similar accuracy levels, while Decision Tree follows closely, but MLP Classifier trails significantly, particularly in ROC-AUC.</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MLP Classifier surprisingly leads in precision, indicating few false-positive errors, but suffers from extremely low recall, missing many true-positive cases.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F1 scores are relatively balanced among Logistic Regression, AdaBoost, and Decision Tree, but notably lower for MLP Classifier, reflecting its poor recall.</a:t>
            </a:r>
            <a:endParaRPr b="0" sz="1400">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9"/>
          <p:cNvSpPr/>
          <p:nvPr/>
        </p:nvSpPr>
        <p:spPr>
          <a:xfrm>
            <a:off x="246821" y="2500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708" name="Google Shape;708;p39"/>
          <p:cNvSpPr txBox="1"/>
          <p:nvPr>
            <p:ph type="title"/>
          </p:nvPr>
        </p:nvSpPr>
        <p:spPr>
          <a:xfrm>
            <a:off x="4456400" y="1395400"/>
            <a:ext cx="3873300" cy="403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ROC curve compares Logistic Regression, AdaBoost, Decision Tree, and MLP Classifier models.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AdaBoost and Decision Tree exhibit strong performance with AUC of 0.87, indicating high discriminative ability.</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Logistic Regression closely follows with an AUC of 0.85, demonstrating good performance.</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 </a:t>
            </a:r>
            <a:r>
              <a:rPr b="0" lang="en" sz="1400">
                <a:latin typeface="Cambria"/>
                <a:ea typeface="Cambria"/>
                <a:cs typeface="Cambria"/>
                <a:sym typeface="Cambria"/>
              </a:rPr>
              <a:t>MLP Classifier underperforms with an AUC of 0.53, barely surpassing the no-skill line.</a:t>
            </a:r>
            <a:endParaRPr b="0" sz="1400">
              <a:latin typeface="Cambria"/>
              <a:ea typeface="Cambria"/>
              <a:cs typeface="Cambria"/>
              <a:sym typeface="Cambria"/>
            </a:endParaRPr>
          </a:p>
        </p:txBody>
      </p:sp>
      <p:sp>
        <p:nvSpPr>
          <p:cNvPr id="709" name="Google Shape;709;p39"/>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ROC Curve - ML Models</a:t>
            </a:r>
            <a:endParaRPr sz="2000"/>
          </a:p>
        </p:txBody>
      </p:sp>
      <p:sp>
        <p:nvSpPr>
          <p:cNvPr id="710" name="Google Shape;710;p39"/>
          <p:cNvSpPr txBox="1"/>
          <p:nvPr>
            <p:ph type="title"/>
          </p:nvPr>
        </p:nvSpPr>
        <p:spPr>
          <a:xfrm>
            <a:off x="246825" y="250000"/>
            <a:ext cx="8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Comparative Analysis of Machine Learning Algorithms</a:t>
            </a:r>
            <a:endParaRPr sz="2300"/>
          </a:p>
        </p:txBody>
      </p:sp>
      <p:pic>
        <p:nvPicPr>
          <p:cNvPr id="711" name="Google Shape;711;p39"/>
          <p:cNvPicPr preferRelativeResize="0"/>
          <p:nvPr/>
        </p:nvPicPr>
        <p:blipFill>
          <a:blip r:embed="rId3">
            <a:alphaModFix/>
          </a:blip>
          <a:stretch>
            <a:fillRect/>
          </a:stretch>
        </p:blipFill>
        <p:spPr>
          <a:xfrm>
            <a:off x="246825" y="1395400"/>
            <a:ext cx="4209569" cy="344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0"/>
          <p:cNvSpPr/>
          <p:nvPr/>
        </p:nvSpPr>
        <p:spPr>
          <a:xfrm>
            <a:off x="246821" y="2500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717" name="Google Shape;717;p40"/>
          <p:cNvSpPr txBox="1"/>
          <p:nvPr>
            <p:ph type="title"/>
          </p:nvPr>
        </p:nvSpPr>
        <p:spPr>
          <a:xfrm>
            <a:off x="265400" y="1166800"/>
            <a:ext cx="38733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Logistic Regression:</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Performance: Moderate accuracy (82.92%) and relatively lower precision, recall, and F1 score compared to other models. However, it achieves a good ROC-AUC score (86.18%), indicating decent predictive power.</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Computational Efficiency: Very low training time (0.1397 seconds), making it highly efficient.</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Applicability: Logistic regression is suitable for binary classification tasks and performs well when the relationship between features and target variable is linear or can be approximated linearly.</a:t>
            </a:r>
            <a:endParaRPr b="0" sz="1400">
              <a:latin typeface="Cambria"/>
              <a:ea typeface="Cambria"/>
              <a:cs typeface="Cambria"/>
              <a:sym typeface="Cambria"/>
            </a:endParaRPr>
          </a:p>
        </p:txBody>
      </p:sp>
      <p:sp>
        <p:nvSpPr>
          <p:cNvPr id="718" name="Google Shape;718;p40"/>
          <p:cNvSpPr txBox="1"/>
          <p:nvPr>
            <p:ph type="title"/>
          </p:nvPr>
        </p:nvSpPr>
        <p:spPr>
          <a:xfrm>
            <a:off x="4914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Comparing the performance, computational efficiency, and applicability</a:t>
            </a:r>
            <a:endParaRPr sz="1400"/>
          </a:p>
        </p:txBody>
      </p:sp>
      <p:sp>
        <p:nvSpPr>
          <p:cNvPr id="719" name="Google Shape;719;p40"/>
          <p:cNvSpPr txBox="1"/>
          <p:nvPr>
            <p:ph type="title"/>
          </p:nvPr>
        </p:nvSpPr>
        <p:spPr>
          <a:xfrm>
            <a:off x="246825" y="250000"/>
            <a:ext cx="8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Comparative Analysis of Machine Learning Algorithms</a:t>
            </a:r>
            <a:endParaRPr sz="2300"/>
          </a:p>
        </p:txBody>
      </p:sp>
      <p:sp>
        <p:nvSpPr>
          <p:cNvPr id="720" name="Google Shape;720;p40"/>
          <p:cNvSpPr txBox="1"/>
          <p:nvPr>
            <p:ph type="title"/>
          </p:nvPr>
        </p:nvSpPr>
        <p:spPr>
          <a:xfrm>
            <a:off x="4456400" y="1166800"/>
            <a:ext cx="38733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A</a:t>
            </a:r>
            <a:r>
              <a:rPr lang="en" sz="1400">
                <a:latin typeface="Cambria"/>
                <a:ea typeface="Cambria"/>
                <a:cs typeface="Cambria"/>
                <a:sym typeface="Cambria"/>
              </a:rPr>
              <a:t>daBoost:</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Performance: Good accuracy (85.05%) and better precision, recall, and F1 score compared to logistic regression. It also achieves a high ROC-AUC score (89.02%).</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Computational Efficiency: Higher training time (5.2621 seconds) compared to logistic regression but still reasonable.</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Applicability: AdaBoost is suitable for classification tasks and is often used as an ensemble method to improve the performance of weak learners.</a:t>
            </a:r>
            <a:endParaRPr b="0" sz="14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1"/>
          <p:cNvSpPr/>
          <p:nvPr/>
        </p:nvSpPr>
        <p:spPr>
          <a:xfrm>
            <a:off x="246821" y="250000"/>
            <a:ext cx="8659500" cy="572700"/>
          </a:xfrm>
          <a:prstGeom prst="round2SameRect">
            <a:avLst>
              <a:gd fmla="val 16667"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726" name="Google Shape;726;p41"/>
          <p:cNvSpPr txBox="1"/>
          <p:nvPr>
            <p:ph type="title"/>
          </p:nvPr>
        </p:nvSpPr>
        <p:spPr>
          <a:xfrm>
            <a:off x="265400" y="1166800"/>
            <a:ext cx="38733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Decision Tree:</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Performance: Similar accuracy to AdaBoost (85.59%) with comparable precision, recall, and F1 score. It achieves a high ROC-AUC score (89.39%).</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Computational Efficiency: Very low training time (0.0799 seconds), making it highly efficient.</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Applicability: Decision trees are versatile and can handle both classification and regression tasks. They are interpretable and can capture non-linear relationships in the data.</a:t>
            </a:r>
            <a:endParaRPr b="0" sz="1400">
              <a:latin typeface="Cambria"/>
              <a:ea typeface="Cambria"/>
              <a:cs typeface="Cambria"/>
              <a:sym typeface="Cambria"/>
            </a:endParaRPr>
          </a:p>
        </p:txBody>
      </p:sp>
      <p:sp>
        <p:nvSpPr>
          <p:cNvPr id="727" name="Google Shape;727;p41"/>
          <p:cNvSpPr txBox="1"/>
          <p:nvPr>
            <p:ph type="title"/>
          </p:nvPr>
        </p:nvSpPr>
        <p:spPr>
          <a:xfrm>
            <a:off x="4914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Comparing the performance, computational efficiency, and applicability</a:t>
            </a:r>
            <a:endParaRPr sz="1400"/>
          </a:p>
        </p:txBody>
      </p:sp>
      <p:sp>
        <p:nvSpPr>
          <p:cNvPr id="728" name="Google Shape;728;p41"/>
          <p:cNvSpPr txBox="1"/>
          <p:nvPr>
            <p:ph type="title"/>
          </p:nvPr>
        </p:nvSpPr>
        <p:spPr>
          <a:xfrm>
            <a:off x="246825" y="250000"/>
            <a:ext cx="865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04 : Comparative Analysis of Machine Learning Algorithms</a:t>
            </a:r>
            <a:endParaRPr sz="2300"/>
          </a:p>
        </p:txBody>
      </p:sp>
      <p:sp>
        <p:nvSpPr>
          <p:cNvPr id="729" name="Google Shape;729;p41"/>
          <p:cNvSpPr txBox="1"/>
          <p:nvPr>
            <p:ph type="title"/>
          </p:nvPr>
        </p:nvSpPr>
        <p:spPr>
          <a:xfrm>
            <a:off x="4456400" y="1166800"/>
            <a:ext cx="38733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ambria"/>
                <a:ea typeface="Cambria"/>
                <a:cs typeface="Cambria"/>
                <a:sym typeface="Cambria"/>
              </a:rPr>
              <a:t>MLP Classifier:</a:t>
            </a:r>
            <a:endParaRPr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Performance: Significantly lower accuracy (23.82%) compared to other models. It has low precision, high recall, and low F1 score, indicating imbalanced performance. The ROC-AUC score (50.18%) suggests poor predictive power.</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Computational Efficiency: Relatively higher training time (3.8976 seconds) compared to other models.</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Applicability: Multilayer Perceptron (MLP) classifiers are neural network models suitable for complex non-linear relationships in data. However, in this case, the model's performance is poor, indicating potential overfitting or other issues. </a:t>
            </a:r>
            <a:endParaRPr b="0" sz="14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AND CHALLENGES FACED</a:t>
            </a:r>
            <a:endParaRPr/>
          </a:p>
        </p:txBody>
      </p:sp>
      <p:sp>
        <p:nvSpPr>
          <p:cNvPr id="735" name="Google Shape;735;p42"/>
          <p:cNvSpPr txBox="1"/>
          <p:nvPr>
            <p:ph type="title"/>
          </p:nvPr>
        </p:nvSpPr>
        <p:spPr>
          <a:xfrm>
            <a:off x="580875" y="1017725"/>
            <a:ext cx="7763100" cy="40371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rgbClr val="000000"/>
              </a:buClr>
              <a:buSzPts val="1700"/>
              <a:buFont typeface="Cambria"/>
              <a:buChar char="●"/>
            </a:pPr>
            <a:r>
              <a:rPr b="0" lang="en" sz="1700">
                <a:solidFill>
                  <a:srgbClr val="000000"/>
                </a:solidFill>
                <a:latin typeface="Cambria"/>
                <a:ea typeface="Cambria"/>
                <a:cs typeface="Cambria"/>
                <a:sym typeface="Cambria"/>
              </a:rPr>
              <a:t>Encountered several challenges throughout the project, including the struggle of the classifier to effectively classify instances, suggesting the need for further investigation or potentially different model architectures.</a:t>
            </a:r>
            <a:endParaRPr b="0" sz="1700">
              <a:solidFill>
                <a:srgbClr val="000000"/>
              </a:solidFill>
              <a:latin typeface="Cambria"/>
              <a:ea typeface="Cambria"/>
              <a:cs typeface="Cambria"/>
              <a:sym typeface="Cambria"/>
            </a:endParaRPr>
          </a:p>
          <a:p>
            <a:pPr indent="0" lvl="0" marL="0" rtl="0" algn="just">
              <a:spcBef>
                <a:spcPts val="0"/>
              </a:spcBef>
              <a:spcAft>
                <a:spcPts val="0"/>
              </a:spcAft>
              <a:buNone/>
            </a:pPr>
            <a:r>
              <a:t/>
            </a:r>
            <a:endParaRPr b="0" sz="1700">
              <a:solidFill>
                <a:srgbClr val="000000"/>
              </a:solidFill>
              <a:latin typeface="Cambria"/>
              <a:ea typeface="Cambria"/>
              <a:cs typeface="Cambria"/>
              <a:sym typeface="Cambria"/>
            </a:endParaRPr>
          </a:p>
          <a:p>
            <a:pPr indent="-336550" lvl="0" marL="457200" rtl="0" algn="just">
              <a:spcBef>
                <a:spcPts val="0"/>
              </a:spcBef>
              <a:spcAft>
                <a:spcPts val="0"/>
              </a:spcAft>
              <a:buClr>
                <a:srgbClr val="000000"/>
              </a:buClr>
              <a:buSzPts val="1700"/>
              <a:buFont typeface="Cambria"/>
              <a:buChar char="●"/>
            </a:pPr>
            <a:r>
              <a:rPr b="0" lang="en" sz="1700">
                <a:solidFill>
                  <a:srgbClr val="000000"/>
                </a:solidFill>
                <a:latin typeface="Cambria"/>
                <a:ea typeface="Cambria"/>
                <a:cs typeface="Cambria"/>
                <a:sym typeface="Cambria"/>
              </a:rPr>
              <a:t>However, successfully navigated these challenges through meticulous data preprocessing, exploratory analysis, and the application of various machine learning techniques.</a:t>
            </a:r>
            <a:endParaRPr b="0" sz="1700">
              <a:solidFill>
                <a:srgbClr val="000000"/>
              </a:solidFill>
              <a:latin typeface="Cambria"/>
              <a:ea typeface="Cambria"/>
              <a:cs typeface="Cambria"/>
              <a:sym typeface="Cambria"/>
            </a:endParaRPr>
          </a:p>
          <a:p>
            <a:pPr indent="0" lvl="0" marL="457200" rtl="0" algn="just">
              <a:spcBef>
                <a:spcPts val="0"/>
              </a:spcBef>
              <a:spcAft>
                <a:spcPts val="0"/>
              </a:spcAft>
              <a:buNone/>
            </a:pPr>
            <a:r>
              <a:t/>
            </a:r>
            <a:endParaRPr b="0" sz="1700">
              <a:solidFill>
                <a:srgbClr val="000000"/>
              </a:solidFill>
              <a:latin typeface="Cambria"/>
              <a:ea typeface="Cambria"/>
              <a:cs typeface="Cambria"/>
              <a:sym typeface="Cambria"/>
            </a:endParaRPr>
          </a:p>
          <a:p>
            <a:pPr indent="0" lvl="0" marL="457200" rtl="0" algn="just">
              <a:spcBef>
                <a:spcPts val="0"/>
              </a:spcBef>
              <a:spcAft>
                <a:spcPts val="0"/>
              </a:spcAft>
              <a:buNone/>
            </a:pPr>
            <a:r>
              <a:t/>
            </a:r>
            <a:endParaRPr b="0" sz="1700">
              <a:solidFill>
                <a:srgbClr val="000000"/>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FINDINGS</a:t>
            </a:r>
            <a:endParaRPr sz="2600"/>
          </a:p>
        </p:txBody>
      </p:sp>
      <p:sp>
        <p:nvSpPr>
          <p:cNvPr id="741" name="Google Shape;741;p43"/>
          <p:cNvSpPr txBox="1"/>
          <p:nvPr>
            <p:ph type="title"/>
          </p:nvPr>
        </p:nvSpPr>
        <p:spPr>
          <a:xfrm>
            <a:off x="580875" y="1017725"/>
            <a:ext cx="7763100" cy="403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700">
                <a:solidFill>
                  <a:srgbClr val="000000"/>
                </a:solidFill>
                <a:latin typeface="Cambria"/>
                <a:ea typeface="Cambria"/>
                <a:cs typeface="Cambria"/>
                <a:sym typeface="Cambria"/>
              </a:rPr>
              <a:t>1. Exploratory Data Analysis (EDA) revealed valuable insights into the structure and relationships within the dataset, including income disparities and the distribution of working hours per week.</a:t>
            </a:r>
            <a:endParaRPr b="0" sz="1700">
              <a:solidFill>
                <a:srgbClr val="000000"/>
              </a:solidFill>
              <a:latin typeface="Cambria"/>
              <a:ea typeface="Cambria"/>
              <a:cs typeface="Cambria"/>
              <a:sym typeface="Cambria"/>
            </a:endParaRPr>
          </a:p>
          <a:p>
            <a:pPr indent="0" lvl="0" marL="0" rtl="0" algn="just">
              <a:spcBef>
                <a:spcPts val="0"/>
              </a:spcBef>
              <a:spcAft>
                <a:spcPts val="0"/>
              </a:spcAft>
              <a:buNone/>
            </a:pPr>
            <a:r>
              <a:t/>
            </a:r>
            <a:endParaRPr b="0" sz="1700">
              <a:solidFill>
                <a:srgbClr val="000000"/>
              </a:solidFill>
              <a:latin typeface="Cambria"/>
              <a:ea typeface="Cambria"/>
              <a:cs typeface="Cambria"/>
              <a:sym typeface="Cambria"/>
            </a:endParaRPr>
          </a:p>
          <a:p>
            <a:pPr indent="0" lvl="0" marL="0" rtl="0" algn="just">
              <a:spcBef>
                <a:spcPts val="0"/>
              </a:spcBef>
              <a:spcAft>
                <a:spcPts val="0"/>
              </a:spcAft>
              <a:buNone/>
            </a:pPr>
            <a:r>
              <a:rPr b="0" lang="en" sz="1700">
                <a:solidFill>
                  <a:srgbClr val="000000"/>
                </a:solidFill>
                <a:latin typeface="Cambria"/>
                <a:ea typeface="Cambria"/>
                <a:cs typeface="Cambria"/>
                <a:sym typeface="Cambria"/>
              </a:rPr>
              <a:t>2. Model implementation and baseline evaluation using four supervised learning algorithms (Logistic Regression, AdaBoost, Decision Trees, and MLP Classifier) provided a comprehensive understanding of their strengths and weaknesses.</a:t>
            </a:r>
            <a:endParaRPr b="0" sz="1700">
              <a:solidFill>
                <a:srgbClr val="000000"/>
              </a:solidFill>
              <a:latin typeface="Cambria"/>
              <a:ea typeface="Cambria"/>
              <a:cs typeface="Cambria"/>
              <a:sym typeface="Cambria"/>
            </a:endParaRPr>
          </a:p>
          <a:p>
            <a:pPr indent="0" lvl="0" marL="0" rtl="0" algn="just">
              <a:spcBef>
                <a:spcPts val="0"/>
              </a:spcBef>
              <a:spcAft>
                <a:spcPts val="0"/>
              </a:spcAft>
              <a:buNone/>
            </a:pPr>
            <a:r>
              <a:t/>
            </a:r>
            <a:endParaRPr b="0" sz="1700">
              <a:solidFill>
                <a:srgbClr val="000000"/>
              </a:solidFill>
              <a:latin typeface="Cambria"/>
              <a:ea typeface="Cambria"/>
              <a:cs typeface="Cambria"/>
              <a:sym typeface="Cambria"/>
            </a:endParaRPr>
          </a:p>
          <a:p>
            <a:pPr indent="0" lvl="0" marL="0" rtl="0" algn="just">
              <a:spcBef>
                <a:spcPts val="0"/>
              </a:spcBef>
              <a:spcAft>
                <a:spcPts val="0"/>
              </a:spcAft>
              <a:buNone/>
            </a:pPr>
            <a:r>
              <a:rPr b="0" lang="en" sz="1700">
                <a:solidFill>
                  <a:srgbClr val="000000"/>
                </a:solidFill>
                <a:latin typeface="Cambria"/>
                <a:ea typeface="Cambria"/>
                <a:cs typeface="Cambria"/>
                <a:sym typeface="Cambria"/>
              </a:rPr>
              <a:t>3. Comparative analysis of the algorithms highlighted the computational efficiency and performance metrics, ultimately leading to the selection of the most suitable algorithm(s) for achieving the project's classification objectives effectively.</a:t>
            </a:r>
            <a:endParaRPr b="0" sz="1700">
              <a:solidFill>
                <a:srgbClr val="000000"/>
              </a:solidFill>
              <a:latin typeface="Cambria"/>
              <a:ea typeface="Cambria"/>
              <a:cs typeface="Cambria"/>
              <a:sym typeface="Cambria"/>
            </a:endParaRPr>
          </a:p>
          <a:p>
            <a:pPr indent="0" lvl="0" marL="457200" rtl="0" algn="just">
              <a:spcBef>
                <a:spcPts val="0"/>
              </a:spcBef>
              <a:spcAft>
                <a:spcPts val="0"/>
              </a:spcAft>
              <a:buNone/>
            </a:pPr>
            <a:r>
              <a:t/>
            </a:r>
            <a:endParaRPr b="0" sz="1700">
              <a:solidFill>
                <a:srgbClr val="000000"/>
              </a:solidFill>
              <a:latin typeface="Cambria"/>
              <a:ea typeface="Cambria"/>
              <a:cs typeface="Cambria"/>
              <a:sym typeface="Cambria"/>
            </a:endParaRPr>
          </a:p>
          <a:p>
            <a:pPr indent="0" lvl="0" marL="457200" rtl="0" algn="just">
              <a:spcBef>
                <a:spcPts val="0"/>
              </a:spcBef>
              <a:spcAft>
                <a:spcPts val="0"/>
              </a:spcAft>
              <a:buNone/>
            </a:pPr>
            <a:r>
              <a:t/>
            </a:r>
            <a:endParaRPr b="0" sz="1700">
              <a:solidFill>
                <a:srgbClr val="000000"/>
              </a:solidFill>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TAKEAWAYS</a:t>
            </a:r>
            <a:endParaRPr sz="2600"/>
          </a:p>
        </p:txBody>
      </p:sp>
      <p:sp>
        <p:nvSpPr>
          <p:cNvPr id="747" name="Google Shape;747;p44"/>
          <p:cNvSpPr txBox="1"/>
          <p:nvPr>
            <p:ph type="title"/>
          </p:nvPr>
        </p:nvSpPr>
        <p:spPr>
          <a:xfrm>
            <a:off x="580875" y="1017725"/>
            <a:ext cx="7763100" cy="4037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700">
              <a:solidFill>
                <a:srgbClr val="000000"/>
              </a:solidFill>
              <a:latin typeface="Cambria"/>
              <a:ea typeface="Cambria"/>
              <a:cs typeface="Cambria"/>
              <a:sym typeface="Cambria"/>
            </a:endParaRPr>
          </a:p>
          <a:p>
            <a:pPr indent="-336550" lvl="0" marL="457200" rtl="0" algn="l">
              <a:lnSpc>
                <a:spcPct val="115000"/>
              </a:lnSpc>
              <a:spcBef>
                <a:spcPts val="0"/>
              </a:spcBef>
              <a:spcAft>
                <a:spcPts val="0"/>
              </a:spcAft>
              <a:buSzPts val="1700"/>
              <a:buFont typeface="Cambria"/>
              <a:buAutoNum type="arabicPeriod"/>
            </a:pPr>
            <a:r>
              <a:rPr b="0" lang="en" sz="1700">
                <a:solidFill>
                  <a:srgbClr val="000000"/>
                </a:solidFill>
                <a:latin typeface="Cambria"/>
                <a:ea typeface="Cambria"/>
                <a:cs typeface="Cambria"/>
                <a:sym typeface="Cambria"/>
              </a:rPr>
              <a:t>The project's findings underscore the potential of machine learning in enhancing non-profit fundraising initiatives by tailoring donor engagement based on predicted income levels.</a:t>
            </a:r>
            <a:endParaRPr b="0" sz="1700">
              <a:solidFill>
                <a:srgbClr val="000000"/>
              </a:solidFill>
              <a:latin typeface="Cambria"/>
              <a:ea typeface="Cambria"/>
              <a:cs typeface="Cambria"/>
              <a:sym typeface="Cambria"/>
            </a:endParaRPr>
          </a:p>
          <a:p>
            <a:pPr indent="-336550" lvl="0" marL="457200" rtl="0" algn="l">
              <a:lnSpc>
                <a:spcPct val="115000"/>
              </a:lnSpc>
              <a:spcBef>
                <a:spcPts val="0"/>
              </a:spcBef>
              <a:spcAft>
                <a:spcPts val="0"/>
              </a:spcAft>
              <a:buSzPts val="1700"/>
              <a:buFont typeface="Cambria"/>
              <a:buAutoNum type="arabicPeriod"/>
            </a:pPr>
            <a:r>
              <a:rPr b="0" lang="en" sz="1700">
                <a:solidFill>
                  <a:srgbClr val="000000"/>
                </a:solidFill>
                <a:latin typeface="Cambria"/>
                <a:ea typeface="Cambria"/>
                <a:cs typeface="Cambria"/>
                <a:sym typeface="Cambria"/>
              </a:rPr>
              <a:t>The challenges faced during the project have provided valuable insights into the complexities of leveraging demographic and financial data for predictive modeling in the non-profit sector.</a:t>
            </a:r>
            <a:endParaRPr b="0" sz="1700">
              <a:solidFill>
                <a:srgbClr val="000000"/>
              </a:solidFill>
              <a:latin typeface="Cambria"/>
              <a:ea typeface="Cambria"/>
              <a:cs typeface="Cambria"/>
              <a:sym typeface="Cambria"/>
            </a:endParaRPr>
          </a:p>
          <a:p>
            <a:pPr indent="-336550" lvl="0" marL="457200" rtl="0" algn="l">
              <a:lnSpc>
                <a:spcPct val="115000"/>
              </a:lnSpc>
              <a:spcBef>
                <a:spcPts val="0"/>
              </a:spcBef>
              <a:spcAft>
                <a:spcPts val="0"/>
              </a:spcAft>
              <a:buSzPts val="1700"/>
              <a:buFont typeface="Cambria"/>
              <a:buAutoNum type="arabicPeriod"/>
            </a:pPr>
            <a:r>
              <a:rPr b="0" lang="en" sz="1700">
                <a:solidFill>
                  <a:srgbClr val="000000"/>
                </a:solidFill>
                <a:latin typeface="Cambria"/>
                <a:ea typeface="Cambria"/>
                <a:cs typeface="Cambria"/>
                <a:sym typeface="Cambria"/>
              </a:rPr>
              <a:t>The comparative analysis of supervised machine learning algorithms has yielded actionable recommendations for optimizing fundraising strategies and donor outreach efforts.</a:t>
            </a:r>
            <a:endParaRPr b="0" sz="1700">
              <a:solidFill>
                <a:srgbClr val="000000"/>
              </a:solidFill>
              <a:latin typeface="Cambria"/>
              <a:ea typeface="Cambria"/>
              <a:cs typeface="Cambria"/>
              <a:sym typeface="Cambria"/>
            </a:endParaRPr>
          </a:p>
          <a:p>
            <a:pPr indent="0" lvl="0" marL="457200" rtl="0" algn="just">
              <a:spcBef>
                <a:spcPts val="0"/>
              </a:spcBef>
              <a:spcAft>
                <a:spcPts val="0"/>
              </a:spcAft>
              <a:buNone/>
            </a:pPr>
            <a:r>
              <a:t/>
            </a:r>
            <a:endParaRPr b="0" sz="1700">
              <a:solidFill>
                <a:srgbClr val="000000"/>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sz="2600"/>
          </a:p>
        </p:txBody>
      </p:sp>
      <p:sp>
        <p:nvSpPr>
          <p:cNvPr id="753" name="Google Shape;753;p45"/>
          <p:cNvSpPr txBox="1"/>
          <p:nvPr>
            <p:ph type="title"/>
          </p:nvPr>
        </p:nvSpPr>
        <p:spPr>
          <a:xfrm>
            <a:off x="580875" y="636725"/>
            <a:ext cx="7763100" cy="4037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600">
              <a:solidFill>
                <a:srgbClr val="000000"/>
              </a:solidFill>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AutoNum type="arabicPeriod"/>
            </a:pPr>
            <a:r>
              <a:rPr b="0" lang="en" sz="1600">
                <a:solidFill>
                  <a:srgbClr val="000000"/>
                </a:solidFill>
                <a:latin typeface="Cambria"/>
                <a:ea typeface="Cambria"/>
                <a:cs typeface="Cambria"/>
                <a:sym typeface="Cambria"/>
              </a:rPr>
              <a:t>Based on the comparative analysis, AdaBoost emerges as the top-performing model, demonstrating the highest accuracy of 85.05% and achieving superior precision, recall, and F1 score compared to logistic regression.</a:t>
            </a:r>
            <a:endParaRPr b="0" sz="1600">
              <a:solidFill>
                <a:srgbClr val="000000"/>
              </a:solidFill>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AutoNum type="arabicPeriod"/>
            </a:pPr>
            <a:r>
              <a:rPr b="0" lang="en" sz="1600">
                <a:solidFill>
                  <a:srgbClr val="000000"/>
                </a:solidFill>
                <a:latin typeface="Cambria"/>
                <a:ea typeface="Cambria"/>
                <a:cs typeface="Cambria"/>
                <a:sym typeface="Cambria"/>
              </a:rPr>
              <a:t>AdaBoost also excels in terms of ROC-AUC score, reaching an impressive 89.02%, indicating strong predictive power and discriminative ability.</a:t>
            </a:r>
            <a:endParaRPr b="0" sz="1600">
              <a:solidFill>
                <a:srgbClr val="000000"/>
              </a:solidFill>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AutoNum type="arabicPeriod"/>
            </a:pPr>
            <a:r>
              <a:rPr b="0" lang="en" sz="1600">
                <a:solidFill>
                  <a:srgbClr val="000000"/>
                </a:solidFill>
                <a:latin typeface="Cambria"/>
                <a:ea typeface="Cambria"/>
                <a:cs typeface="Cambria"/>
                <a:sym typeface="Cambria"/>
              </a:rPr>
              <a:t>While logistic regression and decision tree models exhibit computational efficiency and reasonable performance, AdaBoost outperforms them significantly, making it the preferred choice for this task.</a:t>
            </a:r>
            <a:endParaRPr b="0" sz="1600">
              <a:solidFill>
                <a:srgbClr val="000000"/>
              </a:solidFill>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AutoNum type="arabicPeriod"/>
            </a:pPr>
            <a:r>
              <a:rPr b="0" lang="en" sz="1600">
                <a:solidFill>
                  <a:srgbClr val="000000"/>
                </a:solidFill>
                <a:latin typeface="Cambria"/>
                <a:ea typeface="Cambria"/>
                <a:cs typeface="Cambria"/>
                <a:sym typeface="Cambria"/>
              </a:rPr>
              <a:t>On the other hand, the MLP Classifier lags far behind with a significantly lower accuracy of 23.82%, poor precision, high recall, and a low F1 score, indicating imbalanced performance and limited predictive power.</a:t>
            </a:r>
            <a:endParaRPr b="0" sz="1600">
              <a:solidFill>
                <a:srgbClr val="000000"/>
              </a:solidFill>
              <a:latin typeface="Cambria"/>
              <a:ea typeface="Cambria"/>
              <a:cs typeface="Cambria"/>
              <a:sym typeface="Cambria"/>
            </a:endParaRPr>
          </a:p>
          <a:p>
            <a:pPr indent="-330200" lvl="0" marL="457200" rtl="0" algn="l">
              <a:lnSpc>
                <a:spcPct val="115000"/>
              </a:lnSpc>
              <a:spcBef>
                <a:spcPts val="0"/>
              </a:spcBef>
              <a:spcAft>
                <a:spcPts val="0"/>
              </a:spcAft>
              <a:buSzPts val="1600"/>
              <a:buFont typeface="Cambria"/>
              <a:buAutoNum type="arabicPeriod"/>
            </a:pPr>
            <a:r>
              <a:rPr b="0" lang="en" sz="1600">
                <a:solidFill>
                  <a:srgbClr val="000000"/>
                </a:solidFill>
                <a:latin typeface="Cambria"/>
                <a:ea typeface="Cambria"/>
                <a:cs typeface="Cambria"/>
                <a:sym typeface="Cambria"/>
              </a:rPr>
              <a:t>Therefore, AdaBoost is selected as the final model due to its superior performance metrics, making it the most suitable choice for predicting high-income individuals in this context.</a:t>
            </a:r>
            <a:endParaRPr b="0" sz="1600">
              <a:solidFill>
                <a:srgbClr val="000000"/>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6"/>
          <p:cNvSpPr txBox="1"/>
          <p:nvPr>
            <p:ph type="title"/>
          </p:nvPr>
        </p:nvSpPr>
        <p:spPr>
          <a:xfrm>
            <a:off x="2347938" y="15261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Thank You!</a:t>
            </a:r>
            <a:endParaRPr sz="4200"/>
          </a:p>
        </p:txBody>
      </p:sp>
      <p:sp>
        <p:nvSpPr>
          <p:cNvPr id="759" name="Google Shape;759;p46"/>
          <p:cNvSpPr txBox="1"/>
          <p:nvPr>
            <p:ph idx="4294967295" type="subTitle"/>
          </p:nvPr>
        </p:nvSpPr>
        <p:spPr>
          <a:xfrm>
            <a:off x="2347900" y="2325550"/>
            <a:ext cx="4448100" cy="137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600"/>
          </a:p>
          <a:p>
            <a:pPr indent="0" lvl="0" marL="0" rtl="0" algn="ctr">
              <a:spcBef>
                <a:spcPts val="1000"/>
              </a:spcBef>
              <a:spcAft>
                <a:spcPts val="0"/>
              </a:spcAft>
              <a:buNone/>
            </a:pPr>
            <a:r>
              <a:rPr lang="en" sz="1600"/>
              <a:t>karthikeyan.j@northeastern.edu</a:t>
            </a:r>
            <a:endParaRPr sz="1600"/>
          </a:p>
          <a:p>
            <a:pPr indent="0" lvl="0" marL="0" rtl="0" algn="ctr">
              <a:spcBef>
                <a:spcPts val="0"/>
              </a:spcBef>
              <a:spcAft>
                <a:spcPts val="0"/>
              </a:spcAft>
              <a:buNone/>
            </a:pPr>
            <a:r>
              <a:rPr lang="en" sz="1600"/>
              <a:t>002830003</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1"/>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Project Overview</a:t>
            </a:r>
            <a:endParaRPr sz="2000"/>
          </a:p>
        </p:txBody>
      </p:sp>
      <p:sp>
        <p:nvSpPr>
          <p:cNvPr id="515" name="Google Shape;515;p21"/>
          <p:cNvSpPr/>
          <p:nvPr/>
        </p:nvSpPr>
        <p:spPr>
          <a:xfrm>
            <a:off x="244650" y="250000"/>
            <a:ext cx="8654700" cy="572700"/>
          </a:xfrm>
          <a:prstGeom prst="round2Same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16" name="Google Shape;516;p21"/>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01 : Introduction to ProsperNet </a:t>
            </a:r>
            <a:endParaRPr sz="2400"/>
          </a:p>
        </p:txBody>
      </p:sp>
      <p:sp>
        <p:nvSpPr>
          <p:cNvPr id="517" name="Google Shape;517;p21"/>
          <p:cNvSpPr txBox="1"/>
          <p:nvPr>
            <p:ph type="title"/>
          </p:nvPr>
        </p:nvSpPr>
        <p:spPr>
          <a:xfrm>
            <a:off x="720000" y="1263125"/>
            <a:ext cx="77040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700">
                <a:latin typeface="Cambria"/>
                <a:ea typeface="Cambria"/>
                <a:cs typeface="Cambria"/>
                <a:sym typeface="Cambria"/>
              </a:rPr>
              <a:t>The "ProsperNet: Predicting High-Income Individuals" project leverages machine learning to enhance non-profit fundraising efforts. It develops a predictive model using supervised learning algorithms, utilizing demographic and financial data from the 1994 U.S. Census to identify individuals with annual incomes exceeding $50,000. This model aids non-profits in refining donation solicitation and outreach efforts, providing a strategic advantage in fundraising activities. The data, sourced from the UCI Machine Learning Repository, undergoes meticulous preprocessing and analysis to construct an accurate and applicable model. ProsperNet empowers non-profits with data-driven insights for informed donor engagement, contributing significantly to the optimization of fundraising strategies.</a:t>
            </a:r>
            <a:endParaRPr b="0" sz="17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2"/>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Methodology</a:t>
            </a:r>
            <a:endParaRPr sz="2000"/>
          </a:p>
        </p:txBody>
      </p:sp>
      <p:sp>
        <p:nvSpPr>
          <p:cNvPr id="523" name="Google Shape;523;p22"/>
          <p:cNvSpPr/>
          <p:nvPr/>
        </p:nvSpPr>
        <p:spPr>
          <a:xfrm>
            <a:off x="244650" y="250000"/>
            <a:ext cx="8654700" cy="572700"/>
          </a:xfrm>
          <a:prstGeom prst="round2SameRect">
            <a:avLst>
              <a:gd fmla="val 16667"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24" name="Google Shape;524;p22"/>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01 : Introduction to ProsperNet </a:t>
            </a:r>
            <a:endParaRPr sz="2400"/>
          </a:p>
        </p:txBody>
      </p:sp>
      <p:sp>
        <p:nvSpPr>
          <p:cNvPr id="525" name="Google Shape;525;p22"/>
          <p:cNvSpPr txBox="1"/>
          <p:nvPr>
            <p:ph type="title"/>
          </p:nvPr>
        </p:nvSpPr>
        <p:spPr>
          <a:xfrm>
            <a:off x="582925" y="1263125"/>
            <a:ext cx="7898100" cy="3011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500">
                <a:latin typeface="Cambria"/>
                <a:ea typeface="Cambria"/>
                <a:cs typeface="Cambria"/>
                <a:sym typeface="Cambria"/>
              </a:rPr>
              <a:t>● Data Acquisition and Pre-processing:</a:t>
            </a:r>
            <a:r>
              <a:rPr b="0" lang="en" sz="1500">
                <a:latin typeface="Cambria"/>
                <a:ea typeface="Cambria"/>
                <a:cs typeface="Cambria"/>
                <a:sym typeface="Cambria"/>
              </a:rPr>
              <a:t> Perform data cleaning, normalization, and splitting into training and testing sets.</a:t>
            </a:r>
            <a:endParaRPr b="0" sz="1500">
              <a:latin typeface="Cambria"/>
              <a:ea typeface="Cambria"/>
              <a:cs typeface="Cambria"/>
              <a:sym typeface="Cambria"/>
            </a:endParaRPr>
          </a:p>
          <a:p>
            <a:pPr indent="0" lvl="0" marL="0" rtl="0" algn="just">
              <a:lnSpc>
                <a:spcPct val="100000"/>
              </a:lnSpc>
              <a:spcBef>
                <a:spcPts val="0"/>
              </a:spcBef>
              <a:spcAft>
                <a:spcPts val="0"/>
              </a:spcAft>
              <a:buNone/>
            </a:pPr>
            <a:r>
              <a:rPr lang="en" sz="1500">
                <a:latin typeface="Cambria"/>
                <a:ea typeface="Cambria"/>
                <a:cs typeface="Cambria"/>
                <a:sym typeface="Cambria"/>
              </a:rPr>
              <a:t>● Exploratory Data Analysis (EDA): </a:t>
            </a:r>
            <a:r>
              <a:rPr b="0" lang="en" sz="1500">
                <a:latin typeface="Cambria"/>
                <a:ea typeface="Cambria"/>
                <a:cs typeface="Cambria"/>
                <a:sym typeface="Cambria"/>
              </a:rPr>
              <a:t>Initial analysis to identify patterns, correlations, and key features within the dataset.</a:t>
            </a:r>
            <a:endParaRPr b="0" sz="1500">
              <a:latin typeface="Cambria"/>
              <a:ea typeface="Cambria"/>
              <a:cs typeface="Cambria"/>
              <a:sym typeface="Cambria"/>
            </a:endParaRPr>
          </a:p>
          <a:p>
            <a:pPr indent="0" lvl="0" marL="0" rtl="0" algn="just">
              <a:lnSpc>
                <a:spcPct val="100000"/>
              </a:lnSpc>
              <a:spcBef>
                <a:spcPts val="0"/>
              </a:spcBef>
              <a:spcAft>
                <a:spcPts val="0"/>
              </a:spcAft>
              <a:buNone/>
            </a:pPr>
            <a:r>
              <a:rPr lang="en" sz="1500">
                <a:latin typeface="Cambria"/>
                <a:ea typeface="Cambria"/>
                <a:cs typeface="Cambria"/>
                <a:sym typeface="Cambria"/>
              </a:rPr>
              <a:t>● Feature Selection: </a:t>
            </a:r>
            <a:r>
              <a:rPr b="0" lang="en" sz="1500">
                <a:latin typeface="Cambria"/>
                <a:ea typeface="Cambria"/>
                <a:cs typeface="Cambria"/>
                <a:sym typeface="Cambria"/>
              </a:rPr>
              <a:t>Determining the most relevant features for accurate income prediction.</a:t>
            </a:r>
            <a:endParaRPr b="0" sz="1500">
              <a:latin typeface="Cambria"/>
              <a:ea typeface="Cambria"/>
              <a:cs typeface="Cambria"/>
              <a:sym typeface="Cambria"/>
            </a:endParaRPr>
          </a:p>
          <a:p>
            <a:pPr indent="0" lvl="0" marL="0" rtl="0" algn="just">
              <a:lnSpc>
                <a:spcPct val="100000"/>
              </a:lnSpc>
              <a:spcBef>
                <a:spcPts val="0"/>
              </a:spcBef>
              <a:spcAft>
                <a:spcPts val="0"/>
              </a:spcAft>
              <a:buNone/>
            </a:pPr>
            <a:r>
              <a:rPr lang="en" sz="1500">
                <a:latin typeface="Cambria"/>
                <a:ea typeface="Cambria"/>
                <a:cs typeface="Cambria"/>
                <a:sym typeface="Cambria"/>
              </a:rPr>
              <a:t>● </a:t>
            </a:r>
            <a:r>
              <a:rPr lang="en" sz="1500">
                <a:latin typeface="Cambria"/>
                <a:ea typeface="Cambria"/>
                <a:cs typeface="Cambria"/>
                <a:sym typeface="Cambria"/>
              </a:rPr>
              <a:t>Model Fitting: </a:t>
            </a:r>
            <a:r>
              <a:rPr b="0" lang="en" sz="1500">
                <a:latin typeface="Cambria"/>
                <a:ea typeface="Cambria"/>
                <a:cs typeface="Cambria"/>
                <a:sym typeface="Cambria"/>
              </a:rPr>
              <a:t>Implemented four supervised learning algorithms (Logistic Regression, AdaBoost, Decision Trees, and MLP Classifier) and evaluated baseline models using initial features without hyperparameter tuning.</a:t>
            </a:r>
            <a:endParaRPr b="0" sz="1500">
              <a:latin typeface="Cambria"/>
              <a:ea typeface="Cambria"/>
              <a:cs typeface="Cambria"/>
              <a:sym typeface="Cambria"/>
            </a:endParaRPr>
          </a:p>
          <a:p>
            <a:pPr indent="0" lvl="0" marL="0" rtl="0" algn="just">
              <a:lnSpc>
                <a:spcPct val="100000"/>
              </a:lnSpc>
              <a:spcBef>
                <a:spcPts val="0"/>
              </a:spcBef>
              <a:spcAft>
                <a:spcPts val="0"/>
              </a:spcAft>
              <a:buNone/>
            </a:pPr>
            <a:r>
              <a:rPr lang="en" sz="1500">
                <a:latin typeface="Cambria"/>
                <a:ea typeface="Cambria"/>
                <a:cs typeface="Cambria"/>
                <a:sym typeface="Cambria"/>
              </a:rPr>
              <a:t>● </a:t>
            </a:r>
            <a:r>
              <a:rPr lang="en" sz="1500">
                <a:latin typeface="Cambria"/>
                <a:ea typeface="Cambria"/>
                <a:cs typeface="Cambria"/>
                <a:sym typeface="Cambria"/>
              </a:rPr>
              <a:t>Hyperparameter Tuning:</a:t>
            </a:r>
            <a:r>
              <a:rPr b="0" lang="en" sz="1500">
                <a:latin typeface="Cambria"/>
                <a:ea typeface="Cambria"/>
                <a:cs typeface="Cambria"/>
                <a:sym typeface="Cambria"/>
              </a:rPr>
              <a:t> Optimizing and re-evaluating models to achieve peak performance.</a:t>
            </a:r>
            <a:endParaRPr b="0" sz="1500">
              <a:latin typeface="Cambria"/>
              <a:ea typeface="Cambria"/>
              <a:cs typeface="Cambria"/>
              <a:sym typeface="Cambria"/>
            </a:endParaRPr>
          </a:p>
          <a:p>
            <a:pPr indent="0" lvl="0" marL="0" rtl="0" algn="just">
              <a:lnSpc>
                <a:spcPct val="100000"/>
              </a:lnSpc>
              <a:spcBef>
                <a:spcPts val="0"/>
              </a:spcBef>
              <a:spcAft>
                <a:spcPts val="0"/>
              </a:spcAft>
              <a:buNone/>
            </a:pPr>
            <a:r>
              <a:rPr lang="en" sz="1500">
                <a:latin typeface="Cambria"/>
                <a:ea typeface="Cambria"/>
                <a:cs typeface="Cambria"/>
                <a:sym typeface="Cambria"/>
              </a:rPr>
              <a:t>● </a:t>
            </a:r>
            <a:r>
              <a:rPr lang="en" sz="1500">
                <a:latin typeface="Cambria"/>
                <a:ea typeface="Cambria"/>
                <a:cs typeface="Cambria"/>
                <a:sym typeface="Cambria"/>
              </a:rPr>
              <a:t>Model Evaluation: </a:t>
            </a:r>
            <a:r>
              <a:rPr b="0" lang="en" sz="1500">
                <a:latin typeface="Cambria"/>
                <a:ea typeface="Cambria"/>
                <a:cs typeface="Cambria"/>
                <a:sym typeface="Cambria"/>
              </a:rPr>
              <a:t>Testing the supervised learning algorithms for the best predictive accuracy and computational efficiency.</a:t>
            </a:r>
            <a:endParaRPr b="0" sz="15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3"/>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31" name="Google Shape;531;p23"/>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Dataset Description</a:t>
            </a:r>
            <a:endParaRPr sz="2000"/>
          </a:p>
        </p:txBody>
      </p:sp>
      <p:sp>
        <p:nvSpPr>
          <p:cNvPr id="532" name="Google Shape;532;p23"/>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a:t>
            </a:r>
            <a:r>
              <a:rPr lang="en" sz="2300"/>
              <a:t>Data Preprocessing and Exploratory Data Analysis</a:t>
            </a:r>
            <a:endParaRPr sz="2200"/>
          </a:p>
        </p:txBody>
      </p:sp>
      <p:sp>
        <p:nvSpPr>
          <p:cNvPr id="533" name="Google Shape;533;p23"/>
          <p:cNvSpPr txBox="1"/>
          <p:nvPr>
            <p:ph type="title"/>
          </p:nvPr>
        </p:nvSpPr>
        <p:spPr>
          <a:xfrm>
            <a:off x="582925" y="1263125"/>
            <a:ext cx="7898100" cy="292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500">
                <a:latin typeface="Cambria"/>
                <a:ea typeface="Cambria"/>
                <a:cs typeface="Cambria"/>
                <a:sym typeface="Cambria"/>
              </a:rPr>
              <a:t>The data underpinning this project is extracted from the </a:t>
            </a:r>
            <a:r>
              <a:rPr b="0" lang="en" sz="1500" u="sng">
                <a:solidFill>
                  <a:srgbClr val="4A86E8"/>
                </a:solidFill>
                <a:latin typeface="Cambria"/>
                <a:ea typeface="Cambria"/>
                <a:cs typeface="Cambria"/>
                <a:sym typeface="Cambria"/>
                <a:hlinkClick r:id="rId3">
                  <a:extLst>
                    <a:ext uri="{A12FA001-AC4F-418D-AE19-62706E023703}">
                      <ahyp:hlinkClr val="tx"/>
                    </a:ext>
                  </a:extLst>
                </a:hlinkClick>
              </a:rPr>
              <a:t>UCI Machine Learning Repository</a:t>
            </a:r>
            <a:r>
              <a:rPr b="0" lang="en" sz="1500">
                <a:latin typeface="Cambria"/>
                <a:ea typeface="Cambria"/>
                <a:cs typeface="Cambria"/>
                <a:sym typeface="Cambria"/>
              </a:rPr>
              <a:t>, courtesy of contributions by Ron Kohavi and Barry Becker. This dataset, comprising a wide array of demographic and economic indicators, serves as the foundation for model training and validation. </a:t>
            </a:r>
            <a:endParaRPr b="0" sz="1500">
              <a:latin typeface="Cambria"/>
              <a:ea typeface="Cambria"/>
              <a:cs typeface="Cambria"/>
              <a:sym typeface="Cambria"/>
            </a:endParaRPr>
          </a:p>
          <a:p>
            <a:pPr indent="0" lvl="0" marL="0" rtl="0" algn="just">
              <a:spcBef>
                <a:spcPts val="0"/>
              </a:spcBef>
              <a:spcAft>
                <a:spcPts val="0"/>
              </a:spcAft>
              <a:buNone/>
            </a:pPr>
            <a:r>
              <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a:t>
            </a:r>
            <a:r>
              <a:rPr b="0" lang="en" sz="1500">
                <a:latin typeface="Cambria"/>
                <a:ea typeface="Cambria"/>
                <a:cs typeface="Cambria"/>
                <a:sym typeface="Cambria"/>
              </a:rPr>
              <a:t>Number of Instances: Over 32,000 records in the training set.</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a:t>
            </a:r>
            <a:r>
              <a:rPr b="0" lang="en" sz="1500">
                <a:latin typeface="Cambria"/>
                <a:ea typeface="Cambria"/>
                <a:cs typeface="Cambria"/>
                <a:sym typeface="Cambria"/>
              </a:rPr>
              <a:t>Number of Attributes: 14 features plus a target label.</a:t>
            </a:r>
            <a:endParaRPr b="0" sz="1500">
              <a:latin typeface="Cambria"/>
              <a:ea typeface="Cambria"/>
              <a:cs typeface="Cambria"/>
              <a:sym typeface="Cambria"/>
            </a:endParaRPr>
          </a:p>
          <a:p>
            <a:pPr indent="0" lvl="0" marL="0" rtl="0" algn="just">
              <a:spcBef>
                <a:spcPts val="0"/>
              </a:spcBef>
              <a:spcAft>
                <a:spcPts val="0"/>
              </a:spcAft>
              <a:buNone/>
            </a:pPr>
            <a:r>
              <a:t/>
            </a:r>
            <a:endParaRPr b="0" sz="1500">
              <a:latin typeface="Cambria"/>
              <a:ea typeface="Cambria"/>
              <a:cs typeface="Cambria"/>
              <a:sym typeface="Cambria"/>
            </a:endParaRPr>
          </a:p>
          <a:p>
            <a:pPr indent="0" lvl="0" marL="0" rtl="0" algn="just">
              <a:spcBef>
                <a:spcPts val="0"/>
              </a:spcBef>
              <a:spcAft>
                <a:spcPts val="0"/>
              </a:spcAft>
              <a:buNone/>
            </a:pPr>
            <a:r>
              <a:rPr b="0" lang="en" sz="1500">
                <a:latin typeface="Cambria"/>
                <a:ea typeface="Cambria"/>
                <a:cs typeface="Cambria"/>
                <a:sym typeface="Cambria"/>
              </a:rPr>
              <a:t>Features: age, workclass, fnlwgt, education, education-level, marital-status, occupation, relationship, race, sex, capital-gain, capital-loss, hours-per-week, native-country, income (target variable).</a:t>
            </a:r>
            <a:endParaRPr b="0" sz="15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4"/>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39" name="Google Shape;539;p24"/>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Cleaning &amp; Transformation</a:t>
            </a:r>
            <a:endParaRPr sz="2000"/>
          </a:p>
        </p:txBody>
      </p:sp>
      <p:sp>
        <p:nvSpPr>
          <p:cNvPr id="540" name="Google Shape;540;p24"/>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sp>
        <p:nvSpPr>
          <p:cNvPr id="541" name="Google Shape;541;p24"/>
          <p:cNvSpPr txBox="1"/>
          <p:nvPr>
            <p:ph type="title"/>
          </p:nvPr>
        </p:nvSpPr>
        <p:spPr>
          <a:xfrm>
            <a:off x="582875" y="1482575"/>
            <a:ext cx="7898100" cy="292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1500">
                <a:latin typeface="Cambria"/>
                <a:ea typeface="Cambria"/>
                <a:cs typeface="Cambria"/>
                <a:sym typeface="Cambria"/>
              </a:rPr>
              <a:t>The following steps were performed as part of the data preprocessing.</a:t>
            </a:r>
            <a:endParaRPr b="0" sz="1500">
              <a:latin typeface="Cambria"/>
              <a:ea typeface="Cambria"/>
              <a:cs typeface="Cambria"/>
              <a:sym typeface="Cambria"/>
            </a:endParaRPr>
          </a:p>
          <a:p>
            <a:pPr indent="0" lvl="0" marL="0" rtl="0" algn="just">
              <a:spcBef>
                <a:spcPts val="0"/>
              </a:spcBef>
              <a:spcAft>
                <a:spcPts val="0"/>
              </a:spcAft>
              <a:buNone/>
            </a:pPr>
            <a:r>
              <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a:t>
            </a:r>
            <a:r>
              <a:rPr lang="en" sz="1500">
                <a:latin typeface="Cambria"/>
                <a:ea typeface="Cambria"/>
                <a:cs typeface="Cambria"/>
                <a:sym typeface="Cambria"/>
              </a:rPr>
              <a:t>Data Importing &amp; Cleaning</a:t>
            </a:r>
            <a:r>
              <a:rPr b="0" lang="en" sz="1500">
                <a:latin typeface="Cambria"/>
                <a:ea typeface="Cambria"/>
                <a:cs typeface="Cambria"/>
                <a:sym typeface="Cambria"/>
              </a:rPr>
              <a:t> - using data.dropna()</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a:t>
            </a:r>
            <a:r>
              <a:rPr lang="en" sz="1500">
                <a:latin typeface="Cambria"/>
                <a:ea typeface="Cambria"/>
                <a:cs typeface="Cambria"/>
                <a:sym typeface="Cambria"/>
              </a:rPr>
              <a:t>Transforming Skewed Continuous Features </a:t>
            </a:r>
            <a:r>
              <a:rPr b="0" lang="en" sz="1500">
                <a:latin typeface="Cambria"/>
                <a:ea typeface="Cambria"/>
                <a:cs typeface="Cambria"/>
                <a:sym typeface="Cambria"/>
              </a:rPr>
              <a:t>- to re-scale the high-magnitude values and reduce the effect of outliers</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Log-transform the skewed features </a:t>
            </a:r>
            <a:r>
              <a:rPr b="0" lang="en" sz="1500">
                <a:latin typeface="Cambria"/>
                <a:ea typeface="Cambria"/>
                <a:cs typeface="Cambria"/>
                <a:sym typeface="Cambria"/>
              </a:rPr>
              <a:t>- to reduce skewness in the distribution</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Data Normalization </a:t>
            </a:r>
            <a:r>
              <a:rPr b="0" lang="en" sz="1500">
                <a:latin typeface="Cambria"/>
                <a:ea typeface="Cambria"/>
                <a:cs typeface="Cambria"/>
                <a:sym typeface="Cambria"/>
              </a:rPr>
              <a:t>- MinMaxScaler is a feature scaling technique that shrinks the range of data to [0,1]</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One-hot Encoding </a:t>
            </a:r>
            <a:r>
              <a:rPr b="0" lang="en" sz="1500">
                <a:latin typeface="Cambria"/>
                <a:ea typeface="Cambria"/>
                <a:cs typeface="Cambria"/>
                <a:sym typeface="Cambria"/>
              </a:rPr>
              <a:t>- to encome the target variable “income”</a:t>
            </a:r>
            <a:endParaRPr b="0" sz="1500">
              <a:latin typeface="Cambria"/>
              <a:ea typeface="Cambria"/>
              <a:cs typeface="Cambria"/>
              <a:sym typeface="Cambria"/>
            </a:endParaRPr>
          </a:p>
          <a:p>
            <a:pPr indent="0" lvl="0" marL="0" rtl="0" algn="just">
              <a:spcBef>
                <a:spcPts val="0"/>
              </a:spcBef>
              <a:spcAft>
                <a:spcPts val="0"/>
              </a:spcAft>
              <a:buNone/>
            </a:pPr>
            <a:r>
              <a:rPr lang="en" sz="1500">
                <a:latin typeface="Cambria"/>
                <a:ea typeface="Cambria"/>
                <a:cs typeface="Cambria"/>
                <a:sym typeface="Cambria"/>
              </a:rPr>
              <a:t>● Splitting data into training and testing sets </a:t>
            </a:r>
            <a:r>
              <a:rPr b="0" lang="en" sz="1500">
                <a:latin typeface="Cambria"/>
                <a:ea typeface="Cambria"/>
                <a:cs typeface="Cambria"/>
                <a:sym typeface="Cambria"/>
              </a:rPr>
              <a:t>- training set contains 26,048 samples, and the testing set has 6,513 samples</a:t>
            </a:r>
            <a:endParaRPr b="0" sz="1500">
              <a:latin typeface="Cambria"/>
              <a:ea typeface="Cambria"/>
              <a:cs typeface="Cambria"/>
              <a:sym typeface="Cambria"/>
            </a:endParaRPr>
          </a:p>
          <a:p>
            <a:pPr indent="0" lvl="0" marL="0" rtl="0" algn="just">
              <a:spcBef>
                <a:spcPts val="0"/>
              </a:spcBef>
              <a:spcAft>
                <a:spcPts val="0"/>
              </a:spcAft>
              <a:buNone/>
            </a:pPr>
            <a:r>
              <a:t/>
            </a:r>
            <a:endParaRPr b="0" sz="15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5"/>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47" name="Google Shape;547;p25"/>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Transformation - Skewed Continuous Features </a:t>
            </a:r>
            <a:endParaRPr sz="2000"/>
          </a:p>
        </p:txBody>
      </p:sp>
      <p:sp>
        <p:nvSpPr>
          <p:cNvPr id="548" name="Google Shape;548;p25"/>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pic>
        <p:nvPicPr>
          <p:cNvPr id="549" name="Google Shape;549;p25"/>
          <p:cNvPicPr preferRelativeResize="0"/>
          <p:nvPr/>
        </p:nvPicPr>
        <p:blipFill>
          <a:blip r:embed="rId3">
            <a:alphaModFix/>
          </a:blip>
          <a:stretch>
            <a:fillRect/>
          </a:stretch>
        </p:blipFill>
        <p:spPr>
          <a:xfrm>
            <a:off x="1750475" y="1224450"/>
            <a:ext cx="5643051" cy="2694600"/>
          </a:xfrm>
          <a:prstGeom prst="rect">
            <a:avLst/>
          </a:prstGeom>
          <a:noFill/>
          <a:ln>
            <a:noFill/>
          </a:ln>
        </p:spPr>
      </p:pic>
      <p:sp>
        <p:nvSpPr>
          <p:cNvPr id="550" name="Google Shape;550;p25"/>
          <p:cNvSpPr txBox="1"/>
          <p:nvPr>
            <p:ph type="title"/>
          </p:nvPr>
        </p:nvSpPr>
        <p:spPr>
          <a:xfrm>
            <a:off x="500525" y="3910300"/>
            <a:ext cx="7898100" cy="1173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'capital-gain' and 'capital-loss' histograms post-transformation should ideally show a more uniform or normal distribution compared to pre-transformation.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However, from the output, there are still a large number of zeros that don’t change much with transformations like log, as log(0) is undefined.</a:t>
            </a:r>
            <a:endParaRPr b="0" sz="1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6"/>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56" name="Google Shape;556;p26"/>
          <p:cNvSpPr txBox="1"/>
          <p:nvPr>
            <p:ph type="title"/>
          </p:nvPr>
        </p:nvSpPr>
        <p:spPr>
          <a:xfrm>
            <a:off x="720000" y="822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Transformation - Log-transform the skewed features</a:t>
            </a:r>
            <a:endParaRPr sz="2000"/>
          </a:p>
        </p:txBody>
      </p:sp>
      <p:sp>
        <p:nvSpPr>
          <p:cNvPr id="557" name="Google Shape;557;p26"/>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sp>
        <p:nvSpPr>
          <p:cNvPr id="558" name="Google Shape;558;p26"/>
          <p:cNvSpPr txBox="1"/>
          <p:nvPr>
            <p:ph type="title"/>
          </p:nvPr>
        </p:nvSpPr>
        <p:spPr>
          <a:xfrm>
            <a:off x="500525" y="3605500"/>
            <a:ext cx="7898100" cy="11736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histograms display the 'capital-gain' and 'capital-loss' data after a log transformation, which reduces their skewness.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Values of zero are transformed to zero, resulting in a high bar at that point. </a:t>
            </a:r>
            <a:endParaRPr b="0" sz="1400">
              <a:latin typeface="Cambria"/>
              <a:ea typeface="Cambria"/>
              <a:cs typeface="Cambria"/>
              <a:sym typeface="Cambria"/>
            </a:endParaRPr>
          </a:p>
          <a:p>
            <a:pPr indent="-317500" lvl="0" marL="457200" rtl="0" algn="just">
              <a:spcBef>
                <a:spcPts val="0"/>
              </a:spcBef>
              <a:spcAft>
                <a:spcPts val="0"/>
              </a:spcAft>
              <a:buSzPts val="1400"/>
              <a:buFont typeface="Cambria"/>
              <a:buChar char="●"/>
            </a:pPr>
            <a:r>
              <a:rPr b="0" lang="en" sz="1400">
                <a:latin typeface="Cambria"/>
                <a:ea typeface="Cambria"/>
                <a:cs typeface="Cambria"/>
                <a:sym typeface="Cambria"/>
              </a:rPr>
              <a:t>The transformation compresses the range of non-zero values, moderating the impact of outliers and making the distribution less skewed.</a:t>
            </a:r>
            <a:endParaRPr b="0" sz="1400">
              <a:latin typeface="Cambria"/>
              <a:ea typeface="Cambria"/>
              <a:cs typeface="Cambria"/>
              <a:sym typeface="Cambria"/>
            </a:endParaRPr>
          </a:p>
        </p:txBody>
      </p:sp>
      <p:pic>
        <p:nvPicPr>
          <p:cNvPr id="559" name="Google Shape;559;p26"/>
          <p:cNvPicPr preferRelativeResize="0"/>
          <p:nvPr/>
        </p:nvPicPr>
        <p:blipFill>
          <a:blip r:embed="rId3">
            <a:alphaModFix/>
          </a:blip>
          <a:stretch>
            <a:fillRect/>
          </a:stretch>
        </p:blipFill>
        <p:spPr>
          <a:xfrm>
            <a:off x="2217700" y="1395400"/>
            <a:ext cx="4628460" cy="221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7"/>
          <p:cNvSpPr/>
          <p:nvPr/>
        </p:nvSpPr>
        <p:spPr>
          <a:xfrm>
            <a:off x="244650" y="250000"/>
            <a:ext cx="8654700" cy="572700"/>
          </a:xfrm>
          <a:prstGeom prst="round2SameRect">
            <a:avLst>
              <a:gd fmla="val 16667"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oto Sans"/>
              <a:ea typeface="Noto Sans"/>
              <a:cs typeface="Noto Sans"/>
              <a:sym typeface="Noto Sans"/>
            </a:endParaRPr>
          </a:p>
        </p:txBody>
      </p:sp>
      <p:sp>
        <p:nvSpPr>
          <p:cNvPr id="565" name="Google Shape;565;p27"/>
          <p:cNvSpPr txBox="1"/>
          <p:nvPr>
            <p:ph type="title"/>
          </p:nvPr>
        </p:nvSpPr>
        <p:spPr>
          <a:xfrm>
            <a:off x="720000" y="746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Data Transformation - One-hot Encoding</a:t>
            </a:r>
            <a:endParaRPr sz="2000"/>
          </a:p>
        </p:txBody>
      </p:sp>
      <p:sp>
        <p:nvSpPr>
          <p:cNvPr id="566" name="Google Shape;566;p27"/>
          <p:cNvSpPr txBox="1"/>
          <p:nvPr>
            <p:ph type="title"/>
          </p:nvPr>
        </p:nvSpPr>
        <p:spPr>
          <a:xfrm>
            <a:off x="500525" y="250000"/>
            <a:ext cx="806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02 : Data Preprocessing and Exploratory Data Analysis</a:t>
            </a:r>
            <a:endParaRPr sz="2200"/>
          </a:p>
        </p:txBody>
      </p:sp>
      <p:pic>
        <p:nvPicPr>
          <p:cNvPr id="567" name="Google Shape;567;p27"/>
          <p:cNvPicPr preferRelativeResize="0"/>
          <p:nvPr/>
        </p:nvPicPr>
        <p:blipFill rotWithShape="1">
          <a:blip r:embed="rId3">
            <a:alphaModFix/>
          </a:blip>
          <a:srcRect b="3199" l="0" r="0" t="2974"/>
          <a:stretch/>
        </p:blipFill>
        <p:spPr>
          <a:xfrm>
            <a:off x="1119050" y="1150400"/>
            <a:ext cx="6905901" cy="2592325"/>
          </a:xfrm>
          <a:prstGeom prst="rect">
            <a:avLst/>
          </a:prstGeom>
          <a:noFill/>
          <a:ln>
            <a:noFill/>
          </a:ln>
        </p:spPr>
      </p:pic>
      <p:pic>
        <p:nvPicPr>
          <p:cNvPr id="568" name="Google Shape;568;p27"/>
          <p:cNvPicPr preferRelativeResize="0"/>
          <p:nvPr/>
        </p:nvPicPr>
        <p:blipFill rotWithShape="1">
          <a:blip r:embed="rId4">
            <a:alphaModFix/>
          </a:blip>
          <a:srcRect b="0" l="1574" r="0" t="11402"/>
          <a:stretch/>
        </p:blipFill>
        <p:spPr>
          <a:xfrm>
            <a:off x="1119050" y="3742725"/>
            <a:ext cx="6905900" cy="132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4 Blocker Template for a Project Proposal by Slidesgo">
  <a:themeElements>
    <a:clrScheme name="Simple Light">
      <a:dk1>
        <a:srgbClr val="191919"/>
      </a:dk1>
      <a:lt1>
        <a:srgbClr val="FAF9F9"/>
      </a:lt1>
      <a:dk2>
        <a:srgbClr val="FFFFFF"/>
      </a:dk2>
      <a:lt2>
        <a:srgbClr val="14AEE5"/>
      </a:lt2>
      <a:accent1>
        <a:srgbClr val="25BECF"/>
      </a:accent1>
      <a:accent2>
        <a:srgbClr val="4BB4A6"/>
      </a:accent2>
      <a:accent3>
        <a:srgbClr val="65CAA4"/>
      </a:accent3>
      <a:accent4>
        <a:srgbClr val="EFEFE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