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6666" autoAdjust="0"/>
    <p:restoredTop sz="100000" autoAdjust="0"/>
  </p:normalViewPr>
  <p:slideViewPr>
    <p:cSldViewPr snapToGrid="0"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7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 Employee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9BBB59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4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4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493412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28079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388988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439188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786286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152862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07634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18706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187846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38263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842028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49297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86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86924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446314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8825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264213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94798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59891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85257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534356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85784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88554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39739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18391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03255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66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114425" y="3225604"/>
            <a:ext cx="8610600" cy="2720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32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M</a:t>
            </a:r>
            <a:r>
              <a:rPr lang="en-US" altLang="zh-CN" sz="32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ANOJ KUMAR VS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      312206</a:t>
            </a:r>
            <a:r>
              <a:rPr lang="en-US" altLang="zh-CN" sz="28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591</a:t>
            </a:r>
            <a:endParaRPr lang="en-US" altLang="zh-CN" sz="2800" b="0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     COMMERCE </a:t>
            </a:r>
            <a:endParaRPr lang="en-US" altLang="zh-CN" sz="2800" b="0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              AGURCHAND MANMULL JAIN COLLEGE.</a:t>
            </a:r>
            <a:endParaRPr lang="en-US" altLang="zh-CN" sz="2800" b="0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800" b="0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37852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4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739774" y="291147"/>
            <a:ext cx="8023226" cy="65074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2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Data collection</a:t>
            </a:r>
            <a:endParaRPr lang="en-US" altLang="zh-CN" sz="3200" b="0" i="1" u="none" strike="noStrike" kern="1200" cap="none" spc="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469900" indent="-45720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Downloaded from Edunet dashboard</a:t>
            </a:r>
            <a:endParaRPr lang="en-US" altLang="zh-CN" sz="2800" b="0" i="1" u="none" strike="noStrike" kern="1200" cap="none" spc="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8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Data cleaning</a:t>
            </a:r>
            <a:endParaRPr lang="en-US" altLang="zh-CN" sz="2800" b="0" i="1" u="none" strike="noStrike" kern="1200" cap="none" spc="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469900" indent="-45720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Identified the missing values</a:t>
            </a:r>
            <a:endParaRPr lang="en-US" altLang="zh-CN" sz="2800" b="0" i="1" u="none" strike="noStrike" kern="1200" cap="none" spc="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469900" indent="-45720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Filter out missing values</a:t>
            </a:r>
            <a:endParaRPr lang="en-US" altLang="zh-CN" sz="2800" b="0" i="1" u="none" strike="noStrike" kern="1200" cap="none" spc="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8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Performance level</a:t>
            </a:r>
            <a:endParaRPr lang="en-US" altLang="zh-CN" sz="2800" b="0" i="1" u="none" strike="noStrike" kern="1200" cap="none" spc="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469900" indent="-45720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Created a formula</a:t>
            </a:r>
            <a:endParaRPr lang="en-US" altLang="zh-CN" sz="2800" b="0" i="1" u="none" strike="noStrike" kern="1200" cap="none" spc="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8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Summary</a:t>
            </a:r>
            <a:endParaRPr lang="en-US" altLang="zh-CN" sz="2800" b="0" i="1" u="none" strike="noStrike" kern="1200" cap="none" spc="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469900" indent="-45720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Pivot table</a:t>
            </a:r>
            <a:endParaRPr lang="en-US" altLang="zh-CN" sz="2800" b="0" i="1" u="none" strike="noStrike" kern="1200" cap="none" spc="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469900" indent="-45720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Graph</a:t>
            </a:r>
            <a:endParaRPr lang="en-US" altLang="zh-CN" sz="2800" b="0" i="1" u="none" strike="noStrike" kern="1200" cap="none" spc="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755650" indent="-74295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ClrTx/>
              <a:buAutoNum type="arabicPeriod"/>
            </a:pP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40610967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esults</a:t>
            </a:r>
            <a:endParaRPr lang="zh-CN" altLang="en-US" sz="4800" b="1" i="0" u="none" strike="noStrike" kern="0" cap="none" spc="-4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3" name="图表"/>
          <p:cNvGraphicFramePr/>
          <p:nvPr/>
        </p:nvGraphicFramePr>
        <p:xfrm>
          <a:off x="914400" y="2019300"/>
          <a:ext cx="7848599" cy="387667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339743990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21568602">
            <a:off x="245369" y="244206"/>
            <a:ext cx="3418121" cy="72390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4699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usion 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5" name="十字星"/>
          <p:cNvSpPr>
            <a:spLocks/>
          </p:cNvSpPr>
          <p:nvPr/>
        </p:nvSpPr>
        <p:spPr>
          <a:xfrm rot="0">
            <a:off x="845573" y="2271252"/>
            <a:ext cx="176980" cy="157316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round/>
          </a:ln>
        </p:spPr>
      </p:sp>
      <p:sp>
        <p:nvSpPr>
          <p:cNvPr id="166" name="十字星"/>
          <p:cNvSpPr>
            <a:spLocks/>
          </p:cNvSpPr>
          <p:nvPr/>
        </p:nvSpPr>
        <p:spPr>
          <a:xfrm rot="0">
            <a:off x="845573" y="3588774"/>
            <a:ext cx="176980" cy="15731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round/>
          </a:ln>
        </p:spPr>
      </p:sp>
      <p:sp>
        <p:nvSpPr>
          <p:cNvPr id="167" name="矩形"/>
          <p:cNvSpPr>
            <a:spLocks/>
          </p:cNvSpPr>
          <p:nvPr/>
        </p:nvSpPr>
        <p:spPr>
          <a:xfrm rot="0">
            <a:off x="1279404" y="3428999"/>
            <a:ext cx="8938175" cy="1805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oyees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kely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tted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ir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ng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productivity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They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willing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invest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ir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ng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formance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1115383" y="2094639"/>
            <a:ext cx="8249458" cy="948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oyee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tly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atively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rs 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38401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739774" y="-447674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08234" y="2062478"/>
            <a:ext cx="7255298" cy="2091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</a:t>
            </a: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</a:t>
            </a: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</a:t>
            </a: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</a:t>
            </a: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Analysis using  </a:t>
            </a:r>
            <a:endParaRPr lang="en-US" altLang="zh-CN" sz="4400" b="1" i="1" u="none" strike="noStrike" kern="1200" cap="none" spc="0" baseline="0">
              <a:solidFill>
                <a:srgbClr val="0F0F0F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Excel</a:t>
            </a:r>
            <a:endParaRPr lang="zh-CN" altLang="en-US" sz="2800" b="0" i="1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9885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488028" y="445387"/>
            <a:ext cx="2608867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05677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 rot="145810">
            <a:off x="7781583" y="698192"/>
            <a:ext cx="4019862" cy="4758413"/>
            <a:chOff x="7781583" y="698192"/>
            <a:chExt cx="4019862" cy="4758413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763792" y="4246132"/>
              <a:ext cx="665356" cy="66784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763792" y="5025286"/>
              <a:ext cx="263370" cy="26435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781583" y="698192"/>
              <a:ext cx="4019862" cy="475841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676275" y="163780"/>
            <a:ext cx="7803203" cy="46456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lang="en-US" altLang="zh-CN" sz="2800" b="0" i="1" u="none" strike="noStrike" kern="0" cap="none" spc="1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This ana</a:t>
            </a:r>
            <a:r>
              <a:rPr lang="en-US" altLang="zh-CN" sz="2800" b="0" i="1" u="none" strike="noStrike" kern="0" cap="none" spc="1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2800" b="0" i="1" u="none" strike="noStrike" kern="0" cap="none" spc="1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y</a:t>
            </a:r>
            <a:r>
              <a:rPr lang="en-US" altLang="zh-CN" sz="2800" b="0" i="1" u="none" strike="noStrike" kern="0" cap="none" spc="1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sis is created to track the performance of the   employees, in order to provide promotions, incentives to the respective employees.</a:t>
            </a:r>
            <a:br>
              <a:rPr lang="zh-CN" altLang="en-US" sz="2800" b="0" i="1" u="none" strike="noStrike" kern="0" cap="none" spc="1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2800" b="0" i="1" u="none" strike="noStrike" kern="0" cap="none" spc="1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1" u="none" strike="noStrike" kern="0" cap="none" spc="1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   This analysis helps the organisation to grow by the growth of the employees of the organisation.</a:t>
            </a:r>
            <a:br>
              <a:rPr lang="zh-CN" altLang="en-US" sz="3600" b="1" i="1" u="none" strike="noStrike" kern="0" cap="none" spc="1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右箭头"/>
          <p:cNvSpPr>
            <a:spLocks/>
          </p:cNvSpPr>
          <p:nvPr/>
        </p:nvSpPr>
        <p:spPr>
          <a:xfrm flipV="1" rot="0">
            <a:off x="762000" y="1030949"/>
            <a:ext cx="176439" cy="374060"/>
          </a:xfrm>
          <a:prstGeom prst="rightArrow">
            <a:avLst>
              <a:gd name="adj1" fmla="val 50000"/>
              <a:gd name="adj2" fmla="val 11792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round/>
          </a:ln>
        </p:spPr>
      </p:sp>
      <p:sp>
        <p:nvSpPr>
          <p:cNvPr id="115" name="右箭头"/>
          <p:cNvSpPr>
            <a:spLocks/>
          </p:cNvSpPr>
          <p:nvPr/>
        </p:nvSpPr>
        <p:spPr>
          <a:xfrm rot="0">
            <a:off x="762000" y="3105423"/>
            <a:ext cx="247876" cy="420406"/>
          </a:xfrm>
          <a:prstGeom prst="rightArrow">
            <a:avLst>
              <a:gd name="adj1" fmla="val 50000"/>
              <a:gd name="adj2" fmla="val 14740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45239395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1" name="文本框"/>
          <p:cNvSpPr>
            <a:spLocks noGrp="1"/>
          </p:cNvSpPr>
          <p:nvPr>
            <p:ph type="title"/>
          </p:nvPr>
        </p:nvSpPr>
        <p:spPr>
          <a:xfrm rot="0">
            <a:off x="654152" y="838200"/>
            <a:ext cx="526351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990600" y="2133600"/>
            <a:ext cx="7924800" cy="23964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</a:t>
            </a: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is created to analyse all the data like attendance, gender, age, high, medium, low, very high skilled employees of the organisation.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52833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41027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</a:t>
            </a:r>
            <a:r>
              <a:rPr lang="en-US" altLang="zh-CN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Employees</a:t>
            </a:r>
            <a:br>
              <a:rPr lang="zh-CN" altLang="en-US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Managers</a:t>
            </a:r>
            <a:br>
              <a:rPr lang="zh-CN" altLang="en-US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Employers</a:t>
            </a:r>
            <a:br>
              <a:rPr lang="zh-CN" altLang="en-US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Managerial organisations</a:t>
            </a:r>
            <a:br>
              <a:rPr lang="zh-CN" altLang="en-US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</a:t>
            </a:r>
            <a:r>
              <a:rPr lang="en-US" altLang="zh-CN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Industrial organisations</a:t>
            </a:r>
            <a:br>
              <a:rPr lang="zh-CN" altLang="en-US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1" name="燕尾形"/>
          <p:cNvSpPr>
            <a:spLocks/>
          </p:cNvSpPr>
          <p:nvPr/>
        </p:nvSpPr>
        <p:spPr>
          <a:xfrm rot="0">
            <a:off x="914400" y="2514600"/>
            <a:ext cx="152400" cy="2286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round/>
          </a:ln>
        </p:spPr>
      </p:sp>
      <p:sp>
        <p:nvSpPr>
          <p:cNvPr id="132" name="燕尾形"/>
          <p:cNvSpPr>
            <a:spLocks/>
          </p:cNvSpPr>
          <p:nvPr/>
        </p:nvSpPr>
        <p:spPr>
          <a:xfrm rot="0">
            <a:off x="914400" y="2857500"/>
            <a:ext cx="152400" cy="2286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round/>
          </a:ln>
        </p:spPr>
      </p:sp>
      <p:sp>
        <p:nvSpPr>
          <p:cNvPr id="133" name="燕尾形"/>
          <p:cNvSpPr>
            <a:spLocks/>
          </p:cNvSpPr>
          <p:nvPr/>
        </p:nvSpPr>
        <p:spPr>
          <a:xfrm rot="0">
            <a:off x="882446" y="3313832"/>
            <a:ext cx="205248" cy="226864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round/>
          </a:ln>
        </p:spPr>
      </p:sp>
      <p:sp>
        <p:nvSpPr>
          <p:cNvPr id="134" name="燕尾形"/>
          <p:cNvSpPr>
            <a:spLocks/>
          </p:cNvSpPr>
          <p:nvPr/>
        </p:nvSpPr>
        <p:spPr>
          <a:xfrm rot="0">
            <a:off x="876299" y="3770164"/>
            <a:ext cx="190500" cy="2286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round/>
          </a:ln>
        </p:spPr>
      </p:sp>
      <p:sp>
        <p:nvSpPr>
          <p:cNvPr id="135" name="燕尾形"/>
          <p:cNvSpPr>
            <a:spLocks/>
          </p:cNvSpPr>
          <p:nvPr/>
        </p:nvSpPr>
        <p:spPr>
          <a:xfrm rot="0">
            <a:off x="876299" y="4161213"/>
            <a:ext cx="205248" cy="2286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05560763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-9832" y="1479187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6071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Conditional formatting - missing </a:t>
            </a:r>
            <a:br>
              <a:rPr lang="zh-CN" altLang="en-US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Pivot tables - summary</a:t>
            </a:r>
            <a:br>
              <a:rPr lang="zh-CN" altLang="en-US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Charts – trend </a:t>
            </a:r>
            <a:br>
              <a:rPr lang="zh-CN" altLang="en-US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Filtering and Formula - performance</a:t>
            </a:r>
            <a:br>
              <a:rPr lang="zh-CN" altLang="en-US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Graph – data visualization  </a:t>
            </a:r>
            <a:br>
              <a:rPr lang="zh-CN" altLang="en-US" sz="36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90208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7531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0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  <a:t>Employee = Kaggle</a:t>
            </a:r>
            <a:br>
              <a:rPr lang="zh-CN" altLang="en-US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  <a:t>  26 – Features</a:t>
            </a:r>
            <a:br>
              <a:rPr lang="zh-CN" altLang="en-US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  <a:t>  9 -  Features</a:t>
            </a:r>
            <a:br>
              <a:rPr lang="zh-CN" altLang="en-US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  <a:t>  Employee id – numerical values</a:t>
            </a:r>
            <a:br>
              <a:rPr lang="zh-CN" altLang="en-US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  <a:t>  Name – text</a:t>
            </a:r>
            <a:br>
              <a:rPr lang="zh-CN" altLang="en-US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  <a:t>  Employee type</a:t>
            </a:r>
            <a:br>
              <a:rPr lang="zh-CN" altLang="en-US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  <a:t>  Performance level</a:t>
            </a:r>
            <a:br>
              <a:rPr lang="zh-CN" altLang="en-US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  <a:t>  Employee rating – numerical values</a:t>
            </a:r>
            <a:br>
              <a:rPr lang="zh-CN" altLang="en-US" sz="40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32912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1" name="矩形"/>
          <p:cNvSpPr>
            <a:spLocks/>
          </p:cNvSpPr>
          <p:nvPr/>
        </p:nvSpPr>
        <p:spPr>
          <a:xfrm rot="0">
            <a:off x="228600" y="2019300"/>
            <a:ext cx="8534018" cy="12439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 =IFS(Z8&gt;=5,”VERY HIGH”,Z8&gt;=4,”HIGH”,Z8&gt;=3,”MED”,TRUE,”LOW”) 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440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0</cp:revision>
  <dcterms:created xsi:type="dcterms:W3CDTF">2024-03-29T04:07:22Z</dcterms:created>
  <dcterms:modified xsi:type="dcterms:W3CDTF">2024-09-10T03:23:06Z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4bc46263e3604d4e9989eda83fde5be4</vt:lpwstr>
  </property>
</Properties>
</file>