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N"/>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6BF86-D1F2-4819-A08D-43544E4A8F36}" type="datetimeFigureOut">
              <a:rPr lang="fr-TN" smtClean="0"/>
              <a:t>06/04/2021</a:t>
            </a:fld>
            <a:endParaRPr lang="fr-TN"/>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TN"/>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N"/>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18628-2AE8-4E6A-8CEB-F01632ABC77E}" type="slidenum">
              <a:rPr lang="fr-TN" smtClean="0"/>
              <a:t>‹N°›</a:t>
            </a:fld>
            <a:endParaRPr lang="fr-TN"/>
          </a:p>
        </p:txBody>
      </p:sp>
    </p:spTree>
    <p:extLst>
      <p:ext uri="{BB962C8B-B14F-4D97-AF65-F5344CB8AC3E}">
        <p14:creationId xmlns:p14="http://schemas.microsoft.com/office/powerpoint/2010/main" val="331402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66EEB3-F439-4C41-BB8E-524DD94AAA5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4D7CEB9C-A452-4010-89D8-0DF358C7C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233ED2A6-E0CE-49FD-AFE4-8D4C89155C31}"/>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5" name="Espace réservé du pied de page 4">
            <a:extLst>
              <a:ext uri="{FF2B5EF4-FFF2-40B4-BE49-F238E27FC236}">
                <a16:creationId xmlns:a16="http://schemas.microsoft.com/office/drawing/2014/main" id="{1806B2E3-EEB9-43CD-BE57-A54E0645A4FB}"/>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3D1D0AFB-AB09-45F3-B4E0-29FF98CCC3BA}"/>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122426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E13F69-B6C2-46FD-9897-11419461056F}"/>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96A9DDC9-70FB-4B93-91B8-A76C8DA60EE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1C0F307B-F612-43B1-A65F-1F50328FC17F}"/>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5" name="Espace réservé du pied de page 4">
            <a:extLst>
              <a:ext uri="{FF2B5EF4-FFF2-40B4-BE49-F238E27FC236}">
                <a16:creationId xmlns:a16="http://schemas.microsoft.com/office/drawing/2014/main" id="{827C336B-BB26-4ECE-B791-F910FADBACF6}"/>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6032C090-D77F-4939-95FC-A4EE5B8FBC79}"/>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423849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7D0DAE7-A578-4801-B259-C485C497A522}"/>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BC5BA3DF-610C-4526-B090-6F76BAD2FBC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73F48FA1-13C6-48F5-BCB4-7FBEDEEDB51E}"/>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5" name="Espace réservé du pied de page 4">
            <a:extLst>
              <a:ext uri="{FF2B5EF4-FFF2-40B4-BE49-F238E27FC236}">
                <a16:creationId xmlns:a16="http://schemas.microsoft.com/office/drawing/2014/main" id="{0A86DBA5-5737-4290-AC8C-039B26D1A289}"/>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A662943C-C203-46E1-8793-D99DB60067CE}"/>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418824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7C829-A93F-4E23-832A-8297C8A3D7AF}"/>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A9C0BDDC-8D59-4602-8911-381AC2FC0DD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92ECB632-2F34-426C-8DA2-EBEF030D3A6B}"/>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5" name="Espace réservé du pied de page 4">
            <a:extLst>
              <a:ext uri="{FF2B5EF4-FFF2-40B4-BE49-F238E27FC236}">
                <a16:creationId xmlns:a16="http://schemas.microsoft.com/office/drawing/2014/main" id="{13C36DDE-0C4B-4509-9908-1FFE2EF4F4C5}"/>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254EE44F-30AF-4881-89F0-70B69C9FD406}"/>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370733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4EBE52-CC80-467F-A338-70FFC99B796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72B288B9-3F4A-4C6D-BEA1-224A44B59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A594BB0-8C01-453F-B878-4EDABF5553E5}"/>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5" name="Espace réservé du pied de page 4">
            <a:extLst>
              <a:ext uri="{FF2B5EF4-FFF2-40B4-BE49-F238E27FC236}">
                <a16:creationId xmlns:a16="http://schemas.microsoft.com/office/drawing/2014/main" id="{998F8388-70B4-4E51-A8EB-2A39F6770300}"/>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1120E2D-666E-4505-8580-E5EB0BF4A1AC}"/>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187600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E2DE2-C0C7-4D94-BE7C-4D80E89F882D}"/>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D32FDFC0-5603-4C8F-9277-A052C97E824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4393A126-D4A8-455F-88F2-E238B1AB5DB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45A1FBEF-A6AE-4FE6-85C1-C85749BA470C}"/>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6" name="Espace réservé du pied de page 5">
            <a:extLst>
              <a:ext uri="{FF2B5EF4-FFF2-40B4-BE49-F238E27FC236}">
                <a16:creationId xmlns:a16="http://schemas.microsoft.com/office/drawing/2014/main" id="{87EF9EA5-32D1-4251-A9E8-B1E57D7F9ADF}"/>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473E2792-BFEA-4390-8534-CCE921769068}"/>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386990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2A21A-363E-4DF7-B5E5-2F7CDFA6C528}"/>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06D91070-74D5-4501-8221-574ADC7E6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8B1E957-F981-41B9-AA1D-CDDE32C2B43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D0ACD5CB-0805-4BA8-93E4-1215881E8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8E95748-1683-4148-9FDF-73E4BFF7C79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EE050940-EC4B-42FF-89FF-C3AF6AB1A0A5}"/>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8" name="Espace réservé du pied de page 7">
            <a:extLst>
              <a:ext uri="{FF2B5EF4-FFF2-40B4-BE49-F238E27FC236}">
                <a16:creationId xmlns:a16="http://schemas.microsoft.com/office/drawing/2014/main" id="{2C946308-54BD-4A6F-ABA1-FDC20EFFE3BC}"/>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1A948D8F-228A-4C2A-BDE6-A4C5E9EB5EAD}"/>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299085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31C300-1E27-4521-B558-1437CD794C3D}"/>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E92D03AE-2A31-44D4-855A-6400FF92C95A}"/>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4" name="Espace réservé du pied de page 3">
            <a:extLst>
              <a:ext uri="{FF2B5EF4-FFF2-40B4-BE49-F238E27FC236}">
                <a16:creationId xmlns:a16="http://schemas.microsoft.com/office/drawing/2014/main" id="{6EB5CAF0-91AD-4FBA-A14C-5A823502510D}"/>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4B46B6A4-96B8-48B8-BFB1-28CF8777B420}"/>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56745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E500F5D-8F61-4707-9FDA-42C60528F4FC}"/>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3" name="Espace réservé du pied de page 2">
            <a:extLst>
              <a:ext uri="{FF2B5EF4-FFF2-40B4-BE49-F238E27FC236}">
                <a16:creationId xmlns:a16="http://schemas.microsoft.com/office/drawing/2014/main" id="{21570338-E2F1-4319-8F0A-EE6C103FF098}"/>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1336E917-4A7B-4032-A46F-5FEE4D56C171}"/>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115322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39E41F-5D2D-4815-952D-AB64DE2502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DD9DD88F-4594-4DBF-9017-B52D58D3C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7FA41E6C-BF1F-4BE7-BE29-26226F448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E7CD0F-7AFE-4210-878C-D19663904497}"/>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6" name="Espace réservé du pied de page 5">
            <a:extLst>
              <a:ext uri="{FF2B5EF4-FFF2-40B4-BE49-F238E27FC236}">
                <a16:creationId xmlns:a16="http://schemas.microsoft.com/office/drawing/2014/main" id="{A5695379-F56A-4891-A746-A723BFDABF67}"/>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C5B5A774-95B4-4F5A-A735-B2638C09375D}"/>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169006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1C68C-13DD-42A9-A160-01DF22C07A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BBD952A1-C4CD-4CAF-B451-D1A911AA5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AAD19B79-72AA-4390-9769-128844BD4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6B630C6-D9D0-4B88-8595-26D544AA0BFC}"/>
              </a:ext>
            </a:extLst>
          </p:cNvPr>
          <p:cNvSpPr>
            <a:spLocks noGrp="1"/>
          </p:cNvSpPr>
          <p:nvPr>
            <p:ph type="dt" sz="half" idx="10"/>
          </p:nvPr>
        </p:nvSpPr>
        <p:spPr/>
        <p:txBody>
          <a:bodyPr/>
          <a:lstStyle/>
          <a:p>
            <a:fld id="{0D2394A1-3FFF-4377-8B91-3E55C1341287}" type="datetimeFigureOut">
              <a:rPr lang="fr-TN" smtClean="0"/>
              <a:t>06/04/2021</a:t>
            </a:fld>
            <a:endParaRPr lang="fr-TN"/>
          </a:p>
        </p:txBody>
      </p:sp>
      <p:sp>
        <p:nvSpPr>
          <p:cNvPr id="6" name="Espace réservé du pied de page 5">
            <a:extLst>
              <a:ext uri="{FF2B5EF4-FFF2-40B4-BE49-F238E27FC236}">
                <a16:creationId xmlns:a16="http://schemas.microsoft.com/office/drawing/2014/main" id="{CBCD1FEE-3CD3-4E53-BD81-10A590EECA7C}"/>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243DDBC9-54C7-4E70-A67D-B2E5780319B8}"/>
              </a:ext>
            </a:extLst>
          </p:cNvPr>
          <p:cNvSpPr>
            <a:spLocks noGrp="1"/>
          </p:cNvSpPr>
          <p:nvPr>
            <p:ph type="sldNum" sz="quarter" idx="12"/>
          </p:nvPr>
        </p:nvSpPr>
        <p:spPr/>
        <p:txBody>
          <a:bodyPr/>
          <a:lstStyle/>
          <a:p>
            <a:fld id="{A4A5F6D7-D983-4AC2-8CC5-87E676352846}" type="slidenum">
              <a:rPr lang="fr-TN" smtClean="0"/>
              <a:t>‹N°›</a:t>
            </a:fld>
            <a:endParaRPr lang="fr-TN"/>
          </a:p>
        </p:txBody>
      </p:sp>
    </p:spTree>
    <p:extLst>
      <p:ext uri="{BB962C8B-B14F-4D97-AF65-F5344CB8AC3E}">
        <p14:creationId xmlns:p14="http://schemas.microsoft.com/office/powerpoint/2010/main" val="190635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8AA7D77-831E-44B8-8A57-AC102A989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21EDDDE6-2FD3-451F-989D-D91566117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2F5D8E74-86A0-47C1-B8F4-063ACD578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394A1-3FFF-4377-8B91-3E55C1341287}" type="datetimeFigureOut">
              <a:rPr lang="fr-TN" smtClean="0"/>
              <a:t>06/04/2021</a:t>
            </a:fld>
            <a:endParaRPr lang="fr-TN"/>
          </a:p>
        </p:txBody>
      </p:sp>
      <p:sp>
        <p:nvSpPr>
          <p:cNvPr id="5" name="Espace réservé du pied de page 4">
            <a:extLst>
              <a:ext uri="{FF2B5EF4-FFF2-40B4-BE49-F238E27FC236}">
                <a16:creationId xmlns:a16="http://schemas.microsoft.com/office/drawing/2014/main" id="{A9EC9569-22D9-4167-B076-9A6B57048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887C10A5-1723-4642-9B25-46EF9F8D3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5F6D7-D983-4AC2-8CC5-87E676352846}" type="slidenum">
              <a:rPr lang="fr-TN" smtClean="0"/>
              <a:t>‹N°›</a:t>
            </a:fld>
            <a:endParaRPr lang="fr-TN"/>
          </a:p>
        </p:txBody>
      </p:sp>
    </p:spTree>
    <p:extLst>
      <p:ext uri="{BB962C8B-B14F-4D97-AF65-F5344CB8AC3E}">
        <p14:creationId xmlns:p14="http://schemas.microsoft.com/office/powerpoint/2010/main" val="270122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A0CD42-E723-40ED-9D61-456740FE5D6D}"/>
              </a:ext>
            </a:extLst>
          </p:cNvPr>
          <p:cNvSpPr>
            <a:spLocks noGrp="1"/>
          </p:cNvSpPr>
          <p:nvPr>
            <p:ph type="ctrTitle"/>
          </p:nvPr>
        </p:nvSpPr>
        <p:spPr>
          <a:xfrm>
            <a:off x="-132522" y="42579"/>
            <a:ext cx="9144000" cy="931724"/>
          </a:xfrm>
        </p:spPr>
        <p:txBody>
          <a:bodyPr/>
          <a:lstStyle/>
          <a:p>
            <a:r>
              <a:rPr lang="fr-FR" dirty="0">
                <a:solidFill>
                  <a:srgbClr val="FF0000"/>
                </a:solidFill>
              </a:rPr>
              <a:t>How </a:t>
            </a:r>
            <a:r>
              <a:rPr lang="fr-FR" dirty="0" err="1">
                <a:solidFill>
                  <a:srgbClr val="FF0000"/>
                </a:solidFill>
              </a:rPr>
              <a:t>Does</a:t>
            </a:r>
            <a:r>
              <a:rPr lang="fr-FR" dirty="0">
                <a:solidFill>
                  <a:srgbClr val="FF0000"/>
                </a:solidFill>
              </a:rPr>
              <a:t> the web </a:t>
            </a:r>
            <a:r>
              <a:rPr lang="fr-FR" dirty="0" err="1">
                <a:solidFill>
                  <a:srgbClr val="FF0000"/>
                </a:solidFill>
              </a:rPr>
              <a:t>work</a:t>
            </a:r>
            <a:r>
              <a:rPr lang="fr-FR" dirty="0">
                <a:solidFill>
                  <a:srgbClr val="FF0000"/>
                </a:solidFill>
              </a:rPr>
              <a:t> </a:t>
            </a:r>
            <a:r>
              <a:rPr lang="fr-FR" dirty="0"/>
              <a:t>: </a:t>
            </a:r>
            <a:endParaRPr lang="fr-TN" dirty="0"/>
          </a:p>
        </p:txBody>
      </p:sp>
      <p:sp>
        <p:nvSpPr>
          <p:cNvPr id="7" name="Rectangle 3">
            <a:extLst>
              <a:ext uri="{FF2B5EF4-FFF2-40B4-BE49-F238E27FC236}">
                <a16:creationId xmlns:a16="http://schemas.microsoft.com/office/drawing/2014/main" id="{CC9DC665-38CE-48BC-9EC1-E6E89038C0E9}"/>
              </a:ext>
            </a:extLst>
          </p:cNvPr>
          <p:cNvSpPr>
            <a:spLocks noChangeArrowheads="1"/>
          </p:cNvSpPr>
          <p:nvPr/>
        </p:nvSpPr>
        <p:spPr bwMode="auto">
          <a:xfrm>
            <a:off x="66261" y="958914"/>
            <a:ext cx="12125739" cy="6278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3200" b="0" i="0" dirty="0">
                <a:effectLst/>
                <a:latin typeface="Roboto"/>
              </a:rPr>
              <a:t>The Web is a way of accessing information through the medium of the Internet , it uses Protocols ( Such as HTTP and HTTPS ) and allows applications to communicate, exchange and share information. The web also utilizes browsers such as Google Chrome, Internet Explorer , to access Web documents that are linked to each other via hyperlinks.</a:t>
            </a:r>
          </a:p>
          <a:p>
            <a:pPr algn="l"/>
            <a:endParaRPr lang="en-US" sz="3200" dirty="0">
              <a:latin typeface="Roboto"/>
            </a:endParaRPr>
          </a:p>
          <a:p>
            <a:pPr algn="l"/>
            <a:r>
              <a:rPr lang="en-US" sz="3200" dirty="0">
                <a:latin typeface="Roboto"/>
              </a:rPr>
              <a:t>Let’s take a look , when you enter a web page , the first thing the client do is Typing the URL of the page he wants to access , the Web After Translating the IP address through DNS </a:t>
            </a:r>
            <a:r>
              <a:rPr lang="en-US" sz="3200" dirty="0" err="1">
                <a:latin typeface="Roboto"/>
              </a:rPr>
              <a:t>serveur</a:t>
            </a:r>
            <a:r>
              <a:rPr lang="en-US" sz="3200" dirty="0">
                <a:latin typeface="Roboto"/>
              </a:rPr>
              <a:t>  , The Protocols and  API’s  Do the rest of the job to exchange </a:t>
            </a:r>
            <a:r>
              <a:rPr lang="en-US" sz="3200" dirty="0" err="1">
                <a:latin typeface="Roboto"/>
              </a:rPr>
              <a:t>informations</a:t>
            </a:r>
            <a:r>
              <a:rPr lang="en-US" sz="3200" dirty="0">
                <a:latin typeface="Roboto"/>
              </a:rPr>
              <a:t> between the server and the browser  . </a:t>
            </a:r>
            <a:endParaRPr lang="fr-TN" sz="3200" dirty="0"/>
          </a:p>
          <a:p>
            <a:pPr algn="l"/>
            <a:endParaRPr lang="en-US" sz="2400" dirty="0">
              <a:latin typeface="Roboto"/>
            </a:endParaRPr>
          </a:p>
        </p:txBody>
      </p:sp>
    </p:spTree>
    <p:extLst>
      <p:ext uri="{BB962C8B-B14F-4D97-AF65-F5344CB8AC3E}">
        <p14:creationId xmlns:p14="http://schemas.microsoft.com/office/powerpoint/2010/main" val="168506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erver receives a request by the browser and responds with data - typically an HTML file which then can be parsed by the browser.">
            <a:extLst>
              <a:ext uri="{FF2B5EF4-FFF2-40B4-BE49-F238E27FC236}">
                <a16:creationId xmlns:a16="http://schemas.microsoft.com/office/drawing/2014/main" id="{73D508C4-620E-4461-A91E-68E81F581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04" y="1385435"/>
            <a:ext cx="8589190" cy="47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17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25789-DF02-4FA4-90F6-859AB3520D3F}"/>
              </a:ext>
            </a:extLst>
          </p:cNvPr>
          <p:cNvSpPr>
            <a:spLocks noGrp="1"/>
          </p:cNvSpPr>
          <p:nvPr>
            <p:ph type="title"/>
          </p:nvPr>
        </p:nvSpPr>
        <p:spPr/>
        <p:txBody>
          <a:bodyPr>
            <a:normAutofit/>
          </a:bodyPr>
          <a:lstStyle/>
          <a:p>
            <a:r>
              <a:rPr lang="en-US" b="0" i="1" u="sng" dirty="0">
                <a:solidFill>
                  <a:srgbClr val="FF0000"/>
                </a:solidFill>
                <a:effectLst/>
                <a:latin typeface="inherit"/>
              </a:rPr>
              <a:t>What </a:t>
            </a:r>
            <a:r>
              <a:rPr lang="en-US" b="0" i="0" u="sng" dirty="0">
                <a:solidFill>
                  <a:srgbClr val="FF0000"/>
                </a:solidFill>
                <a:effectLst/>
                <a:latin typeface="inherit"/>
              </a:rPr>
              <a:t>do you need</a:t>
            </a:r>
            <a:r>
              <a:rPr lang="en-US" b="0" i="1" u="sng" dirty="0">
                <a:solidFill>
                  <a:srgbClr val="FF0000"/>
                </a:solidFill>
                <a:effectLst/>
                <a:latin typeface="inherit"/>
              </a:rPr>
              <a:t> to be a web developer?</a:t>
            </a:r>
            <a:endParaRPr lang="fr-TN" u="sng" dirty="0">
              <a:solidFill>
                <a:srgbClr val="FF0000"/>
              </a:solidFill>
            </a:endParaRPr>
          </a:p>
        </p:txBody>
      </p:sp>
      <p:sp>
        <p:nvSpPr>
          <p:cNvPr id="3" name="Espace réservé du contenu 2">
            <a:extLst>
              <a:ext uri="{FF2B5EF4-FFF2-40B4-BE49-F238E27FC236}">
                <a16:creationId xmlns:a16="http://schemas.microsoft.com/office/drawing/2014/main" id="{78720827-E858-46BB-87FE-62AE4378D5AA}"/>
              </a:ext>
            </a:extLst>
          </p:cNvPr>
          <p:cNvSpPr>
            <a:spLocks noGrp="1"/>
          </p:cNvSpPr>
          <p:nvPr>
            <p:ph idx="1"/>
          </p:nvPr>
        </p:nvSpPr>
        <p:spPr>
          <a:xfrm>
            <a:off x="360528" y="1607167"/>
            <a:ext cx="10515600" cy="5032375"/>
          </a:xfrm>
        </p:spPr>
        <p:txBody>
          <a:bodyPr>
            <a:normAutofit lnSpcReduction="10000"/>
          </a:bodyPr>
          <a:lstStyle/>
          <a:p>
            <a:pPr marL="0" indent="0">
              <a:buNone/>
            </a:pPr>
            <a:r>
              <a:rPr lang="fr-FR" dirty="0"/>
              <a:t>To </a:t>
            </a:r>
            <a:r>
              <a:rPr lang="fr-FR" dirty="0" err="1"/>
              <a:t>be</a:t>
            </a:r>
            <a:r>
              <a:rPr lang="fr-FR" dirty="0"/>
              <a:t> a web </a:t>
            </a:r>
            <a:r>
              <a:rPr lang="fr-FR" dirty="0" err="1"/>
              <a:t>developer</a:t>
            </a:r>
            <a:r>
              <a:rPr lang="fr-FR" dirty="0"/>
              <a:t> </a:t>
            </a:r>
            <a:r>
              <a:rPr lang="fr-FR" dirty="0" err="1"/>
              <a:t>you</a:t>
            </a:r>
            <a:r>
              <a:rPr lang="fr-FR" dirty="0"/>
              <a:t> have to </a:t>
            </a:r>
            <a:r>
              <a:rPr lang="fr-FR" dirty="0" err="1"/>
              <a:t>be</a:t>
            </a:r>
            <a:r>
              <a:rPr lang="fr-FR" dirty="0"/>
              <a:t> a </a:t>
            </a:r>
            <a:r>
              <a:rPr lang="fr-FR" dirty="0" err="1"/>
              <a:t>curious</a:t>
            </a:r>
            <a:r>
              <a:rPr lang="fr-FR" dirty="0"/>
              <a:t> Person , </a:t>
            </a:r>
            <a:r>
              <a:rPr lang="fr-FR" dirty="0" err="1"/>
              <a:t>Someone</a:t>
            </a:r>
            <a:r>
              <a:rPr lang="fr-FR" dirty="0"/>
              <a:t> That Has </a:t>
            </a:r>
            <a:r>
              <a:rPr lang="fr-FR" dirty="0" err="1"/>
              <a:t>another</a:t>
            </a:r>
            <a:r>
              <a:rPr lang="fr-FR" dirty="0"/>
              <a:t> Point of </a:t>
            </a:r>
            <a:r>
              <a:rPr lang="fr-FR" dirty="0" err="1"/>
              <a:t>view</a:t>
            </a:r>
            <a:r>
              <a:rPr lang="fr-FR" dirty="0"/>
              <a:t> to tackle and </a:t>
            </a:r>
            <a:r>
              <a:rPr lang="fr-FR" dirty="0" err="1"/>
              <a:t>Resolve</a:t>
            </a:r>
            <a:r>
              <a:rPr lang="fr-FR" dirty="0"/>
              <a:t>  </a:t>
            </a:r>
            <a:r>
              <a:rPr lang="fr-FR" dirty="0" err="1"/>
              <a:t>problems</a:t>
            </a:r>
            <a:r>
              <a:rPr lang="fr-FR" dirty="0"/>
              <a:t> . </a:t>
            </a:r>
          </a:p>
          <a:p>
            <a:pPr marL="0" indent="0">
              <a:buNone/>
            </a:pPr>
            <a:r>
              <a:rPr lang="fr-FR" dirty="0"/>
              <a:t>Passion </a:t>
            </a:r>
            <a:r>
              <a:rPr lang="fr-FR" dirty="0" err="1"/>
              <a:t>is</a:t>
            </a:r>
            <a:r>
              <a:rPr lang="fr-FR" dirty="0"/>
              <a:t> the Key . ! </a:t>
            </a:r>
          </a:p>
          <a:p>
            <a:pPr marL="0" indent="0">
              <a:buNone/>
            </a:pPr>
            <a:r>
              <a:rPr lang="fr-FR" dirty="0"/>
              <a:t>But as a web </a:t>
            </a:r>
            <a:r>
              <a:rPr lang="fr-FR" dirty="0" err="1"/>
              <a:t>developer</a:t>
            </a:r>
            <a:r>
              <a:rPr lang="fr-FR" dirty="0"/>
              <a:t> </a:t>
            </a:r>
            <a:r>
              <a:rPr lang="fr-FR" dirty="0" err="1"/>
              <a:t>you</a:t>
            </a:r>
            <a:r>
              <a:rPr lang="fr-FR" dirty="0"/>
              <a:t> have To </a:t>
            </a:r>
            <a:r>
              <a:rPr lang="fr-FR" dirty="0" err="1"/>
              <a:t>Learn</a:t>
            </a:r>
            <a:r>
              <a:rPr lang="fr-FR" dirty="0"/>
              <a:t> and Master the Most </a:t>
            </a:r>
            <a:r>
              <a:rPr lang="fr-FR" dirty="0" err="1"/>
              <a:t>Known</a:t>
            </a:r>
            <a:r>
              <a:rPr lang="fr-FR" dirty="0"/>
              <a:t> Coding </a:t>
            </a:r>
            <a:r>
              <a:rPr lang="fr-FR" dirty="0" err="1"/>
              <a:t>Languages</a:t>
            </a:r>
            <a:r>
              <a:rPr lang="fr-FR" dirty="0"/>
              <a:t> </a:t>
            </a:r>
            <a:r>
              <a:rPr lang="fr-FR" dirty="0" err="1"/>
              <a:t>Such</a:t>
            </a:r>
            <a:r>
              <a:rPr lang="fr-FR" dirty="0"/>
              <a:t> As : </a:t>
            </a:r>
          </a:p>
          <a:p>
            <a:pPr marL="0" indent="0">
              <a:buNone/>
            </a:pPr>
            <a:r>
              <a:rPr lang="fr-FR" dirty="0"/>
              <a:t>HTML </a:t>
            </a:r>
            <a:r>
              <a:rPr lang="fr-FR" dirty="0" err="1"/>
              <a:t>which</a:t>
            </a:r>
            <a:r>
              <a:rPr lang="fr-FR" dirty="0"/>
              <a:t> </a:t>
            </a:r>
            <a:r>
              <a:rPr lang="fr-FR" dirty="0" err="1"/>
              <a:t>you</a:t>
            </a:r>
            <a:r>
              <a:rPr lang="fr-FR" dirty="0"/>
              <a:t> </a:t>
            </a:r>
            <a:r>
              <a:rPr lang="fr-FR" dirty="0" err="1"/>
              <a:t>will</a:t>
            </a:r>
            <a:r>
              <a:rPr lang="fr-FR" dirty="0"/>
              <a:t> use to </a:t>
            </a:r>
            <a:r>
              <a:rPr lang="fr-FR" dirty="0" err="1"/>
              <a:t>describe</a:t>
            </a:r>
            <a:r>
              <a:rPr lang="fr-FR" dirty="0"/>
              <a:t> the structure of  </a:t>
            </a:r>
            <a:r>
              <a:rPr lang="fr-FR" dirty="0" err="1"/>
              <a:t>your</a:t>
            </a:r>
            <a:r>
              <a:rPr lang="fr-FR" dirty="0"/>
              <a:t> Page . </a:t>
            </a:r>
          </a:p>
          <a:p>
            <a:pPr marL="0" indent="0">
              <a:buNone/>
            </a:pPr>
            <a:r>
              <a:rPr lang="fr-FR" dirty="0"/>
              <a:t>CSS to </a:t>
            </a:r>
            <a:r>
              <a:rPr lang="fr-FR" dirty="0" err="1"/>
              <a:t>Determine</a:t>
            </a:r>
            <a:r>
              <a:rPr lang="fr-FR" dirty="0"/>
              <a:t> the </a:t>
            </a:r>
            <a:r>
              <a:rPr lang="fr-FR" dirty="0" err="1"/>
              <a:t>layout</a:t>
            </a:r>
            <a:r>
              <a:rPr lang="fr-FR" dirty="0"/>
              <a:t> , </a:t>
            </a:r>
            <a:r>
              <a:rPr lang="fr-FR" dirty="0" err="1"/>
              <a:t>colours</a:t>
            </a:r>
            <a:r>
              <a:rPr lang="fr-FR" dirty="0"/>
              <a:t> and Fonts  ( The </a:t>
            </a:r>
            <a:r>
              <a:rPr lang="fr-FR" dirty="0" err="1"/>
              <a:t>visual</a:t>
            </a:r>
            <a:r>
              <a:rPr lang="fr-FR" dirty="0"/>
              <a:t> </a:t>
            </a:r>
            <a:r>
              <a:rPr lang="fr-FR" dirty="0" err="1"/>
              <a:t>Presentation</a:t>
            </a:r>
            <a:r>
              <a:rPr lang="fr-FR" dirty="0"/>
              <a:t> of </a:t>
            </a:r>
            <a:r>
              <a:rPr lang="fr-FR" dirty="0" err="1"/>
              <a:t>your</a:t>
            </a:r>
            <a:r>
              <a:rPr lang="fr-FR" dirty="0"/>
              <a:t> pages .</a:t>
            </a:r>
          </a:p>
          <a:p>
            <a:pPr marL="0" indent="0">
              <a:buNone/>
            </a:pPr>
            <a:r>
              <a:rPr lang="fr-FR" dirty="0"/>
              <a:t>JavaScript ( JS ) : </a:t>
            </a:r>
            <a:r>
              <a:rPr lang="fr-FR" dirty="0" err="1"/>
              <a:t>it’s</a:t>
            </a:r>
            <a:r>
              <a:rPr lang="fr-FR" dirty="0"/>
              <a:t> a super </a:t>
            </a:r>
            <a:r>
              <a:rPr lang="fr-FR" dirty="0" err="1"/>
              <a:t>powerful</a:t>
            </a:r>
            <a:r>
              <a:rPr lang="fr-FR" dirty="0"/>
              <a:t> </a:t>
            </a:r>
            <a:r>
              <a:rPr lang="fr-FR" dirty="0" err="1"/>
              <a:t>tool</a:t>
            </a:r>
            <a:r>
              <a:rPr lang="fr-FR" dirty="0"/>
              <a:t> to </a:t>
            </a:r>
            <a:r>
              <a:rPr lang="fr-FR" dirty="0" err="1"/>
              <a:t>make</a:t>
            </a:r>
            <a:r>
              <a:rPr lang="fr-FR" dirty="0"/>
              <a:t> </a:t>
            </a:r>
            <a:r>
              <a:rPr lang="fr-FR" dirty="0" err="1"/>
              <a:t>your</a:t>
            </a:r>
            <a:r>
              <a:rPr lang="fr-FR" dirty="0"/>
              <a:t> page interactive .</a:t>
            </a:r>
          </a:p>
          <a:p>
            <a:pPr marL="0" indent="0">
              <a:buNone/>
            </a:pPr>
            <a:r>
              <a:rPr lang="fr-FR" dirty="0"/>
              <a:t>…</a:t>
            </a:r>
          </a:p>
        </p:txBody>
      </p:sp>
    </p:spTree>
    <p:extLst>
      <p:ext uri="{BB962C8B-B14F-4D97-AF65-F5344CB8AC3E}">
        <p14:creationId xmlns:p14="http://schemas.microsoft.com/office/powerpoint/2010/main" val="386528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0F353-E220-4292-8040-CAA20B60C85E}"/>
              </a:ext>
            </a:extLst>
          </p:cNvPr>
          <p:cNvSpPr>
            <a:spLocks noGrp="1"/>
          </p:cNvSpPr>
          <p:nvPr>
            <p:ph type="title"/>
          </p:nvPr>
        </p:nvSpPr>
        <p:spPr/>
        <p:txBody>
          <a:bodyPr>
            <a:normAutofit fontScale="90000"/>
          </a:bodyPr>
          <a:lstStyle/>
          <a:p>
            <a:pPr algn="ctr"/>
            <a:br>
              <a:rPr lang="en-US" b="0" i="0" u="sng" dirty="0">
                <a:solidFill>
                  <a:srgbClr val="FF0000"/>
                </a:solidFill>
                <a:effectLst/>
                <a:latin typeface="inherit"/>
              </a:rPr>
            </a:br>
            <a:r>
              <a:rPr lang="en-US" b="0" i="1" u="sng" dirty="0">
                <a:solidFill>
                  <a:srgbClr val="FF0000"/>
                </a:solidFill>
                <a:effectLst/>
                <a:latin typeface="inherit"/>
              </a:rPr>
              <a:t>What is the role of a web developer.</a:t>
            </a:r>
            <a:br>
              <a:rPr lang="en-US" b="0" i="0" u="sng" dirty="0">
                <a:solidFill>
                  <a:srgbClr val="FF0000"/>
                </a:solidFill>
                <a:effectLst/>
                <a:latin typeface="inherit"/>
              </a:rPr>
            </a:br>
            <a:br>
              <a:rPr lang="en-US" u="sng" dirty="0">
                <a:solidFill>
                  <a:srgbClr val="FF0000"/>
                </a:solidFill>
              </a:rPr>
            </a:br>
            <a:endParaRPr lang="fr-TN" u="sng" dirty="0">
              <a:solidFill>
                <a:srgbClr val="FF0000"/>
              </a:solidFill>
            </a:endParaRPr>
          </a:p>
        </p:txBody>
      </p:sp>
      <p:sp>
        <p:nvSpPr>
          <p:cNvPr id="3" name="Espace réservé du contenu 2">
            <a:extLst>
              <a:ext uri="{FF2B5EF4-FFF2-40B4-BE49-F238E27FC236}">
                <a16:creationId xmlns:a16="http://schemas.microsoft.com/office/drawing/2014/main" id="{65E42C02-BCC5-4396-9CE0-659E29C5380F}"/>
              </a:ext>
            </a:extLst>
          </p:cNvPr>
          <p:cNvSpPr>
            <a:spLocks noGrp="1"/>
          </p:cNvSpPr>
          <p:nvPr>
            <p:ph idx="1"/>
          </p:nvPr>
        </p:nvSpPr>
        <p:spPr/>
        <p:txBody>
          <a:bodyPr/>
          <a:lstStyle/>
          <a:p>
            <a:pPr marL="0" indent="0" algn="l">
              <a:buNone/>
            </a:pPr>
            <a:r>
              <a:rPr lang="en-US" b="0" i="0" dirty="0">
                <a:solidFill>
                  <a:srgbClr val="222222"/>
                </a:solidFill>
                <a:effectLst/>
                <a:latin typeface="Rubik"/>
              </a:rPr>
              <a:t>Web developers need a combination of graphic design skills and technical computer skills that will allow them to create particular designs on web pages. In addition to looking nice, websites need to be functional and secure. It is the responsibility of web developers to create such sites that meet the requirements of employers or clients.</a:t>
            </a:r>
            <a:endParaRPr lang="en-US" b="0" i="0" dirty="0">
              <a:solidFill>
                <a:srgbClr val="0F0F19"/>
              </a:solidFill>
              <a:effectLst/>
              <a:latin typeface="inherit"/>
            </a:endParaRPr>
          </a:p>
        </p:txBody>
      </p:sp>
    </p:spTree>
    <p:extLst>
      <p:ext uri="{BB962C8B-B14F-4D97-AF65-F5344CB8AC3E}">
        <p14:creationId xmlns:p14="http://schemas.microsoft.com/office/powerpoint/2010/main" val="33383139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308</Words>
  <Application>Microsoft Office PowerPoint</Application>
  <PresentationFormat>Grand écran</PresentationFormat>
  <Paragraphs>14</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Arial</vt:lpstr>
      <vt:lpstr>Calibri</vt:lpstr>
      <vt:lpstr>Calibri Light</vt:lpstr>
      <vt:lpstr>inherit</vt:lpstr>
      <vt:lpstr>Roboto</vt:lpstr>
      <vt:lpstr>Rubik</vt:lpstr>
      <vt:lpstr>Thème Office</vt:lpstr>
      <vt:lpstr>How Does the web work : </vt:lpstr>
      <vt:lpstr>Présentation PowerPoint</vt:lpstr>
      <vt:lpstr>What do you need to be a web developer?</vt:lpstr>
      <vt:lpstr> What is the role of a web developer.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 : </dc:title>
  <dc:creator>Anis Ouersighni</dc:creator>
  <cp:lastModifiedBy>Anis Ouersighni</cp:lastModifiedBy>
  <cp:revision>7</cp:revision>
  <dcterms:created xsi:type="dcterms:W3CDTF">2021-04-06T17:10:12Z</dcterms:created>
  <dcterms:modified xsi:type="dcterms:W3CDTF">2021-04-06T18:12:57Z</dcterms:modified>
</cp:coreProperties>
</file>