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a26a126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a26a126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a26a126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a26a126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a26a126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a26a126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a26a126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ba26a126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ba26a126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ba26a126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a26a126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a26a126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a26a126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a26a126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a26a126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a26a126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a26a1266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a26a1266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PrestaCop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13450" y="3099675"/>
            <a:ext cx="34707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Barr Mohamed Anis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Bouhadoun Jugurtha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Mahi Saad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Lancement de la </a:t>
            </a:r>
            <a:r>
              <a:rPr lang="fr"/>
              <a:t>Démo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Preliminary questions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 1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Preliminary questions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 2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40675" y="84300"/>
            <a:ext cx="70389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50" y="631300"/>
            <a:ext cx="7352825" cy="436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Preliminary questions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Question 3 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Preliminary questions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Question 4 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Retour à la </a:t>
            </a:r>
            <a:r>
              <a:rPr lang="fr"/>
              <a:t>Démo.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052550" y="2206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Questions 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