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48"/>
  </p:normalViewPr>
  <p:slideViewPr>
    <p:cSldViewPr snapToGrid="0">
      <p:cViewPr>
        <p:scale>
          <a:sx n="102" d="100"/>
          <a:sy n="102" d="100"/>
        </p:scale>
        <p:origin x="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27DC-E8E5-1828-2579-75DC023A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02550-5FC0-F68F-DAAD-916A8A09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7129-3C99-7649-02AA-E0BE1335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B8E8-42E2-8167-BFBE-16D7E7EF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ECCE-45BF-720F-06C3-32A3CA6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980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66BE-70B7-595B-4D02-D98E4CC4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288DE-EBCE-DDC5-2A1E-9167553C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9229-C316-185B-00A4-3F1B2809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7A9A-E90F-3587-E423-5969FDD8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AAAE-F9D6-A461-DAF7-9803CBEB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90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C7CFB-047E-94C3-2B24-0602FE78C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AA733-72C5-FC4D-C78A-2FBC47C4D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AC86-2EBA-C8F8-366D-CFBF99EF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2A15-AECA-AD69-CBD4-87E3B5BE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632F-6C72-C9AF-2B32-F7B85EEC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57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6D6D-17D0-12D7-2964-76788AC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EF88-FEBF-3326-E8C6-8206716E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F5E1-AC4A-2C18-8BF3-E9C0A915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74F4-C74C-F651-C59A-C72E1FD3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733F8-A4AB-8DE2-0C71-1CB58255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6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BDB0-A69C-3DC1-9576-92C90DC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DA150-4273-A109-FC6F-30651CCC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B0E5-DAC6-8E82-52A8-C6FC4192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7ED1-2B0F-0845-A65D-FFEDBBFD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6C03-6288-A9E3-330A-291B6A64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4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E736-1567-9157-40A7-76246B17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BCE4-66D8-8B44-FFBC-3B6ECCFEF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2E343-D938-4D35-5133-A5AF14CC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88ED0-1EC5-7B28-FA17-AE8C1D6E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D204-ADB3-D297-6DDF-C05B023F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D7446-302C-D5AA-A576-15D06BA5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52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DB74-6E0B-1E90-3BA8-397A2BD0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D1F0-144E-EF01-E6C7-F090C4619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158E-9195-4C56-0E22-B10FAEFF1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B151B-219D-5DF9-6B35-9C7A5B72B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79E06-B232-1FD5-118B-DB53347F1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ECF02-075D-7BCB-28B0-518A9992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F2485-A63F-45ED-6D82-0AB857C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4C70C-FCB0-E4DD-8451-8E067D5E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353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883D-3779-5E5C-6837-17845D2F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9F794-44D5-FE86-EAB9-D91BDB3F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781A1-0A9E-C69A-1120-47234C62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84F3F-A58A-9B47-FFEE-A7FA2579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144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BD26D-2079-EF05-7A3A-B4AA073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EA298-F991-4A77-FEF3-E4E056BC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3F966-C4A0-594F-E3AA-2B3FE26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87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391A-1EFA-95C3-A43B-6D3E764B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6E50-C0C1-483F-37AE-6E69E08B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239FE-81D5-3036-05C1-E0A869A9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4BAF-CADD-467A-FD49-CBEFE908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9A14D-3F41-6036-6D39-642D5E6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B907-7E4A-DCB1-CD7E-071A30A1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04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DCFF-659F-713E-6047-3A92B5BC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43F17-022A-9E34-48D2-41949069F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B9771-162B-8600-D2C9-816B8104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86B5-D6B9-A69C-A868-4D76154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3A54F-5A76-51C2-9E2F-36ACA451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AF983-6237-4FAF-7BD9-87CA0285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62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2044C-2090-5AF5-0189-C2323260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7F546-3368-BA07-9352-F1F15A3B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F868-2080-D05A-ACE0-0D4DFF23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344C7-9056-2B4A-97A8-6C57C33D0E61}" type="datetimeFigureOut">
              <a:rPr lang="fr-CA" smtClean="0"/>
              <a:t>2024-02-08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8D6A-5397-F7C4-B736-0B4BF2C13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D3E2-7B85-DCED-BAB3-23E4C9C9B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2030-6AFC-C64F-A7C9-CB7B97BDCD7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51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FC33-7998-9CFC-71EE-841FD077A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4213A-42DF-7844-C79C-349487A03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410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24BCD2-17BE-5FE7-9F15-68AE577D82DA}"/>
              </a:ext>
            </a:extLst>
          </p:cNvPr>
          <p:cNvGrpSpPr/>
          <p:nvPr/>
        </p:nvGrpSpPr>
        <p:grpSpPr>
          <a:xfrm>
            <a:off x="893363" y="2021541"/>
            <a:ext cx="1046120" cy="1283732"/>
            <a:chOff x="893363" y="2021541"/>
            <a:chExt cx="1046120" cy="1283732"/>
          </a:xfrm>
        </p:grpSpPr>
        <p:pic>
          <p:nvPicPr>
            <p:cNvPr id="5" name="Graphic 4" descr="Document outline">
              <a:extLst>
                <a:ext uri="{FF2B5EF4-FFF2-40B4-BE49-F238E27FC236}">
                  <a16:creationId xmlns:a16="http://schemas.microsoft.com/office/drawing/2014/main" id="{F7DF2823-3913-812F-0BEB-D0D424AEB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223" y="2021541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47BD52-778C-09A0-4896-87C3010EB8F9}"/>
                </a:ext>
              </a:extLst>
            </p:cNvPr>
            <p:cNvSpPr txBox="1"/>
            <p:nvPr/>
          </p:nvSpPr>
          <p:spPr>
            <a:xfrm>
              <a:off x="893363" y="2935941"/>
              <a:ext cx="1046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style</a:t>
              </a:r>
              <a:r>
                <a:rPr lang="fr-CA" b="1" dirty="0" err="1"/>
                <a:t>.scss</a:t>
              </a:r>
              <a:endParaRPr lang="fr-CA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E28EC7-F26B-04EA-E651-87C2114E83B5}"/>
              </a:ext>
            </a:extLst>
          </p:cNvPr>
          <p:cNvGrpSpPr/>
          <p:nvPr/>
        </p:nvGrpSpPr>
        <p:grpSpPr>
          <a:xfrm>
            <a:off x="6836962" y="2021541"/>
            <a:ext cx="962331" cy="1283732"/>
            <a:chOff x="911292" y="2021541"/>
            <a:chExt cx="962331" cy="1283732"/>
          </a:xfrm>
        </p:grpSpPr>
        <p:pic>
          <p:nvPicPr>
            <p:cNvPr id="10" name="Graphic 9" descr="Document outline">
              <a:extLst>
                <a:ext uri="{FF2B5EF4-FFF2-40B4-BE49-F238E27FC236}">
                  <a16:creationId xmlns:a16="http://schemas.microsoft.com/office/drawing/2014/main" id="{CCBF67B1-A993-C636-F270-25027B55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223" y="2021541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E1EE4A-3A58-87B6-FDC9-65FE12CCBD74}"/>
                </a:ext>
              </a:extLst>
            </p:cNvPr>
            <p:cNvSpPr txBox="1"/>
            <p:nvPr/>
          </p:nvSpPr>
          <p:spPr>
            <a:xfrm>
              <a:off x="911292" y="2935941"/>
              <a:ext cx="961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style</a:t>
              </a:r>
              <a:r>
                <a:rPr lang="fr-CA" b="1" dirty="0" err="1"/>
                <a:t>.css</a:t>
              </a:r>
              <a:endParaRPr lang="fr-CA" b="1" dirty="0"/>
            </a:p>
          </p:txBody>
        </p:sp>
      </p:grp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8AE5FAA3-03F5-FEE7-69EF-6E3842EA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8092" y="2021541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C9175-537C-6845-3715-D611DE9819D6}"/>
              </a:ext>
            </a:extLst>
          </p:cNvPr>
          <p:cNvSpPr txBox="1"/>
          <p:nvPr/>
        </p:nvSpPr>
        <p:spPr>
          <a:xfrm>
            <a:off x="3339089" y="2935941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Pré-processeur</a:t>
            </a:r>
            <a:r>
              <a:rPr lang="fr-CA" dirty="0"/>
              <a:t> SASS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C48C82A7-3265-B670-790C-D3A9E96D7864}"/>
              </a:ext>
            </a:extLst>
          </p:cNvPr>
          <p:cNvSpPr/>
          <p:nvPr/>
        </p:nvSpPr>
        <p:spPr>
          <a:xfrm rot="10800000">
            <a:off x="2186055" y="2411505"/>
            <a:ext cx="1465466" cy="519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A0844560-F873-2A1D-FC89-9E615A50BE8E}"/>
              </a:ext>
            </a:extLst>
          </p:cNvPr>
          <p:cNvSpPr/>
          <p:nvPr/>
        </p:nvSpPr>
        <p:spPr>
          <a:xfrm rot="10800000">
            <a:off x="5266069" y="2411505"/>
            <a:ext cx="1465466" cy="519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C0E571-32C9-C093-D3A5-CFCC2F08EF58}"/>
              </a:ext>
            </a:extLst>
          </p:cNvPr>
          <p:cNvGrpSpPr/>
          <p:nvPr/>
        </p:nvGrpSpPr>
        <p:grpSpPr>
          <a:xfrm>
            <a:off x="6836962" y="553143"/>
            <a:ext cx="1184170" cy="1283732"/>
            <a:chOff x="911292" y="2021541"/>
            <a:chExt cx="1184170" cy="1283732"/>
          </a:xfrm>
        </p:grpSpPr>
        <p:pic>
          <p:nvPicPr>
            <p:cNvPr id="18" name="Graphic 17" descr="Document outline">
              <a:extLst>
                <a:ext uri="{FF2B5EF4-FFF2-40B4-BE49-F238E27FC236}">
                  <a16:creationId xmlns:a16="http://schemas.microsoft.com/office/drawing/2014/main" id="{C5A6BFED-5CB0-F39A-6DB5-A2B7901F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9223" y="2021541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29060D-AF63-0478-6F42-0D38B9A45E16}"/>
                </a:ext>
              </a:extLst>
            </p:cNvPr>
            <p:cNvSpPr txBox="1"/>
            <p:nvPr/>
          </p:nvSpPr>
          <p:spPr>
            <a:xfrm>
              <a:off x="911292" y="2935941"/>
              <a:ext cx="118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 err="1"/>
                <a:t>index.html</a:t>
              </a:r>
              <a:endParaRPr lang="fr-CA" b="1" dirty="0"/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0FC8EF9-3B93-766B-26BA-8827027F8CEE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884893" y="1010343"/>
            <a:ext cx="12700" cy="1371600"/>
          </a:xfrm>
          <a:prstGeom prst="bentConnector4">
            <a:avLst>
              <a:gd name="adj1" fmla="val 6952937"/>
              <a:gd name="adj2" fmla="val 95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53A95D-71E2-5F92-DD55-B80F54E11E82}"/>
              </a:ext>
            </a:extLst>
          </p:cNvPr>
          <p:cNvSpPr txBox="1"/>
          <p:nvPr/>
        </p:nvSpPr>
        <p:spPr>
          <a:xfrm rot="16200000">
            <a:off x="5039207" y="1284305"/>
            <a:ext cx="1618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&lt;style  href="…"&gt;</a:t>
            </a:r>
          </a:p>
        </p:txBody>
      </p:sp>
    </p:spTree>
    <p:extLst>
      <p:ext uri="{BB962C8B-B14F-4D97-AF65-F5344CB8AC3E}">
        <p14:creationId xmlns:p14="http://schemas.microsoft.com/office/powerpoint/2010/main" val="335034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Boubaker, Anis</dc:creator>
  <cp:lastModifiedBy>Boubaker, Anis</cp:lastModifiedBy>
  <cp:revision>3</cp:revision>
  <dcterms:created xsi:type="dcterms:W3CDTF">2024-02-08T19:30:28Z</dcterms:created>
  <dcterms:modified xsi:type="dcterms:W3CDTF">2024-02-10T04:31:20Z</dcterms:modified>
</cp:coreProperties>
</file>