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15" d="100"/>
          <a:sy n="115" d="100"/>
        </p:scale>
        <p:origin x="12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4C5E6-EDA2-9C48-988C-DC01D28A965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BA6FE3-AB34-F645-8307-2D039DC51B40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191C786C-C6E2-E34D-84BA-95A7D4ECE7EA}" type="parTrans" cxnId="{1774FF71-DE65-4342-B659-971B73EA9FB5}">
      <dgm:prSet/>
      <dgm:spPr/>
      <dgm:t>
        <a:bodyPr/>
        <a:lstStyle/>
        <a:p>
          <a:endParaRPr lang="en-US"/>
        </a:p>
      </dgm:t>
    </dgm:pt>
    <dgm:pt modelId="{E0B3FA2A-9B30-7141-AFE5-352FF38D0BDD}" type="sibTrans" cxnId="{1774FF71-DE65-4342-B659-971B73EA9FB5}">
      <dgm:prSet/>
      <dgm:spPr/>
      <dgm:t>
        <a:bodyPr/>
        <a:lstStyle/>
        <a:p>
          <a:endParaRPr lang="en-US"/>
        </a:p>
      </dgm:t>
    </dgm:pt>
    <dgm:pt modelId="{88D83494-2C62-1642-A9BF-057CF71EDCC7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AC3E6E0-D09C-6140-A93A-762F53A28E50}" type="parTrans" cxnId="{AF74AFC6-9F1D-204E-BFB3-596D998AD201}">
      <dgm:prSet/>
      <dgm:spPr/>
      <dgm:t>
        <a:bodyPr/>
        <a:lstStyle/>
        <a:p>
          <a:endParaRPr lang="en-US"/>
        </a:p>
      </dgm:t>
    </dgm:pt>
    <dgm:pt modelId="{16065616-73BE-A444-BF2B-C80D332E8ECA}" type="sibTrans" cxnId="{AF74AFC6-9F1D-204E-BFB3-596D998AD201}">
      <dgm:prSet/>
      <dgm:spPr/>
      <dgm:t>
        <a:bodyPr/>
        <a:lstStyle/>
        <a:p>
          <a:endParaRPr lang="en-US"/>
        </a:p>
      </dgm:t>
    </dgm:pt>
    <dgm:pt modelId="{B4E7F78F-B33F-F045-9121-7FDAD28C4D68}">
      <dgm:prSet phldrT="[Text]"/>
      <dgm:spPr/>
      <dgm:t>
        <a:bodyPr/>
        <a:lstStyle/>
        <a:p>
          <a:r>
            <a:rPr lang="en-US" dirty="0" err="1"/>
            <a:t>CharacterData</a:t>
          </a:r>
          <a:endParaRPr lang="en-US" dirty="0"/>
        </a:p>
      </dgm:t>
    </dgm:pt>
    <dgm:pt modelId="{F6FC8477-E479-4443-B02D-15AD5CB72DCA}" type="parTrans" cxnId="{C36B1454-E2EC-5142-8BF3-902F38CD29FE}">
      <dgm:prSet/>
      <dgm:spPr/>
      <dgm:t>
        <a:bodyPr/>
        <a:lstStyle/>
        <a:p>
          <a:endParaRPr lang="en-US"/>
        </a:p>
      </dgm:t>
    </dgm:pt>
    <dgm:pt modelId="{9DA49E37-64E7-FB43-8D72-D37B8AB40C97}" type="sibTrans" cxnId="{C36B1454-E2EC-5142-8BF3-902F38CD29FE}">
      <dgm:prSet/>
      <dgm:spPr/>
      <dgm:t>
        <a:bodyPr/>
        <a:lstStyle/>
        <a:p>
          <a:endParaRPr lang="en-US"/>
        </a:p>
      </dgm:t>
    </dgm:pt>
    <dgm:pt modelId="{550754CC-F843-344A-A2E6-B680EA98D0C1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B82F085A-BF17-524A-B039-9B0DAA7F11AA}" type="parTrans" cxnId="{B62F781D-3130-9544-8433-C5C58D4CDA66}">
      <dgm:prSet/>
      <dgm:spPr/>
      <dgm:t>
        <a:bodyPr/>
        <a:lstStyle/>
        <a:p>
          <a:endParaRPr lang="en-US"/>
        </a:p>
      </dgm:t>
    </dgm:pt>
    <dgm:pt modelId="{C7D1B099-2AB1-8845-84C7-844BA69EC081}" type="sibTrans" cxnId="{B62F781D-3130-9544-8433-C5C58D4CDA66}">
      <dgm:prSet/>
      <dgm:spPr/>
      <dgm:t>
        <a:bodyPr/>
        <a:lstStyle/>
        <a:p>
          <a:endParaRPr lang="en-US"/>
        </a:p>
      </dgm:t>
    </dgm:pt>
    <dgm:pt modelId="{AD291B17-0EB1-D84D-BC7A-3EBB141BEC90}">
      <dgm:prSet phldrT="[Text]"/>
      <dgm:spPr/>
      <dgm:t>
        <a:bodyPr/>
        <a:lstStyle/>
        <a:p>
          <a:r>
            <a:rPr lang="en-US" dirty="0" err="1"/>
            <a:t>DocumentType</a:t>
          </a:r>
          <a:endParaRPr lang="en-US" dirty="0"/>
        </a:p>
      </dgm:t>
    </dgm:pt>
    <dgm:pt modelId="{4E2761E2-311D-E741-B553-9F390C144054}" type="parTrans" cxnId="{23E08C4E-4C25-4745-8D7F-59A03741337E}">
      <dgm:prSet/>
      <dgm:spPr/>
      <dgm:t>
        <a:bodyPr/>
        <a:lstStyle/>
        <a:p>
          <a:endParaRPr lang="en-US"/>
        </a:p>
      </dgm:t>
    </dgm:pt>
    <dgm:pt modelId="{16FA2BB3-A833-3243-A6A9-0A660FB6C0EF}" type="sibTrans" cxnId="{23E08C4E-4C25-4745-8D7F-59A03741337E}">
      <dgm:prSet/>
      <dgm:spPr/>
      <dgm:t>
        <a:bodyPr/>
        <a:lstStyle/>
        <a:p>
          <a:endParaRPr lang="en-US"/>
        </a:p>
      </dgm:t>
    </dgm:pt>
    <dgm:pt modelId="{4C458E53-0C4C-F34D-8276-9F4D2DDFD2FC}">
      <dgm:prSet phldrT="[Text]"/>
      <dgm:spPr/>
      <dgm:t>
        <a:bodyPr/>
        <a:lstStyle/>
        <a:p>
          <a:r>
            <a:rPr lang="en-US" dirty="0"/>
            <a:t>Element</a:t>
          </a:r>
        </a:p>
      </dgm:t>
    </dgm:pt>
    <dgm:pt modelId="{CA31358C-1B58-984E-9DA7-E7655FCB7062}" type="parTrans" cxnId="{03BBB6CD-0640-F841-92F7-5333241BD06E}">
      <dgm:prSet/>
      <dgm:spPr/>
      <dgm:t>
        <a:bodyPr/>
        <a:lstStyle/>
        <a:p>
          <a:endParaRPr lang="en-US"/>
        </a:p>
      </dgm:t>
    </dgm:pt>
    <dgm:pt modelId="{2C321029-5DD6-464F-95FF-2ADA03B2BE34}" type="sibTrans" cxnId="{03BBB6CD-0640-F841-92F7-5333241BD06E}">
      <dgm:prSet/>
      <dgm:spPr/>
      <dgm:t>
        <a:bodyPr/>
        <a:lstStyle/>
        <a:p>
          <a:endParaRPr lang="en-US"/>
        </a:p>
      </dgm:t>
    </dgm:pt>
    <dgm:pt modelId="{36DC634C-ACA8-C14F-9E5D-4FEEC27ADF90}">
      <dgm:prSet phldrT="[Text]"/>
      <dgm:spPr/>
      <dgm:t>
        <a:bodyPr/>
        <a:lstStyle/>
        <a:p>
          <a:r>
            <a:rPr lang="en-US" dirty="0" err="1"/>
            <a:t>HTMLElement</a:t>
          </a:r>
          <a:endParaRPr lang="en-US" dirty="0"/>
        </a:p>
      </dgm:t>
    </dgm:pt>
    <dgm:pt modelId="{DFB2F020-5974-DD48-B6EF-33BAE14AC205}" type="parTrans" cxnId="{DF8080A4-8532-B74B-9AFF-68889825695A}">
      <dgm:prSet/>
      <dgm:spPr/>
      <dgm:t>
        <a:bodyPr/>
        <a:lstStyle/>
        <a:p>
          <a:endParaRPr lang="en-US"/>
        </a:p>
      </dgm:t>
    </dgm:pt>
    <dgm:pt modelId="{EB8B3196-2418-FA4F-BB84-201D3847444F}" type="sibTrans" cxnId="{DF8080A4-8532-B74B-9AFF-68889825695A}">
      <dgm:prSet/>
      <dgm:spPr/>
      <dgm:t>
        <a:bodyPr/>
        <a:lstStyle/>
        <a:p>
          <a:endParaRPr lang="en-US"/>
        </a:p>
      </dgm:t>
    </dgm:pt>
    <dgm:pt modelId="{493EDFE9-A9B0-EF41-943C-397F60E6E89C}">
      <dgm:prSet phldrT="[Text]"/>
      <dgm:spPr/>
      <dgm:t>
        <a:bodyPr/>
        <a:lstStyle/>
        <a:p>
          <a:r>
            <a:rPr lang="en-US" dirty="0" err="1"/>
            <a:t>HTMLBodyElement</a:t>
          </a:r>
          <a:endParaRPr lang="en-US" dirty="0"/>
        </a:p>
      </dgm:t>
    </dgm:pt>
    <dgm:pt modelId="{FB541632-C2FF-CF42-9625-AE408957154F}" type="parTrans" cxnId="{85AAF8D7-39A4-734F-B0AE-908CA376ABA7}">
      <dgm:prSet/>
      <dgm:spPr/>
      <dgm:t>
        <a:bodyPr/>
        <a:lstStyle/>
        <a:p>
          <a:endParaRPr lang="en-US"/>
        </a:p>
      </dgm:t>
    </dgm:pt>
    <dgm:pt modelId="{B61068CC-C0D0-E443-8367-FA564402C17E}" type="sibTrans" cxnId="{85AAF8D7-39A4-734F-B0AE-908CA376ABA7}">
      <dgm:prSet/>
      <dgm:spPr/>
      <dgm:t>
        <a:bodyPr/>
        <a:lstStyle/>
        <a:p>
          <a:endParaRPr lang="en-US"/>
        </a:p>
      </dgm:t>
    </dgm:pt>
    <dgm:pt modelId="{4734C799-9AAD-8C4F-B6B6-F79FE0E02FDB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9FFE3014-A343-2847-875E-F66BCF12A818}" type="parTrans" cxnId="{979D3270-8E30-624C-9532-27E9914EABFB}">
      <dgm:prSet/>
      <dgm:spPr/>
      <dgm:t>
        <a:bodyPr/>
        <a:lstStyle/>
        <a:p>
          <a:endParaRPr lang="en-US"/>
        </a:p>
      </dgm:t>
    </dgm:pt>
    <dgm:pt modelId="{F1D27C04-C336-4045-8A6E-19101DFFAAE9}" type="sibTrans" cxnId="{979D3270-8E30-624C-9532-27E9914EABFB}">
      <dgm:prSet/>
      <dgm:spPr/>
      <dgm:t>
        <a:bodyPr/>
        <a:lstStyle/>
        <a:p>
          <a:endParaRPr lang="en-US"/>
        </a:p>
      </dgm:t>
    </dgm:pt>
    <dgm:pt modelId="{203BB232-70DE-EC4C-8E3B-35E66EB5D20C}">
      <dgm:prSet phldrT="[Text]"/>
      <dgm:spPr/>
      <dgm:t>
        <a:bodyPr/>
        <a:lstStyle/>
        <a:p>
          <a:r>
            <a:rPr lang="en-US" dirty="0"/>
            <a:t>Comment</a:t>
          </a:r>
        </a:p>
      </dgm:t>
    </dgm:pt>
    <dgm:pt modelId="{7E8504B9-F760-584C-881B-46B3718021CA}" type="parTrans" cxnId="{536BFB1D-F3E9-E54B-9027-12F886A058A9}">
      <dgm:prSet/>
      <dgm:spPr/>
      <dgm:t>
        <a:bodyPr/>
        <a:lstStyle/>
        <a:p>
          <a:endParaRPr lang="en-US"/>
        </a:p>
      </dgm:t>
    </dgm:pt>
    <dgm:pt modelId="{6338FF10-51DC-EF4F-B979-3979BF2E53AA}" type="sibTrans" cxnId="{536BFB1D-F3E9-E54B-9027-12F886A058A9}">
      <dgm:prSet/>
      <dgm:spPr/>
      <dgm:t>
        <a:bodyPr/>
        <a:lstStyle/>
        <a:p>
          <a:endParaRPr lang="en-US"/>
        </a:p>
      </dgm:t>
    </dgm:pt>
    <dgm:pt modelId="{63E7E629-93B1-F64F-A837-3FEBF374C583}">
      <dgm:prSet phldrT="[Text]"/>
      <dgm:spPr/>
      <dgm:t>
        <a:bodyPr/>
        <a:lstStyle/>
        <a:p>
          <a:r>
            <a:rPr lang="en-US" dirty="0" err="1"/>
            <a:t>EventTarget</a:t>
          </a:r>
          <a:endParaRPr lang="en-US" dirty="0"/>
        </a:p>
      </dgm:t>
    </dgm:pt>
    <dgm:pt modelId="{196D9A84-7380-C94C-B23A-7136622EAF7E}" type="parTrans" cxnId="{0D582E66-0396-0844-A81B-36B576BB1803}">
      <dgm:prSet/>
      <dgm:spPr/>
      <dgm:t>
        <a:bodyPr/>
        <a:lstStyle/>
        <a:p>
          <a:endParaRPr lang="en-US"/>
        </a:p>
      </dgm:t>
    </dgm:pt>
    <dgm:pt modelId="{DF25EDAE-0B88-BE4B-A7F3-24800B793582}" type="sibTrans" cxnId="{0D582E66-0396-0844-A81B-36B576BB1803}">
      <dgm:prSet/>
      <dgm:spPr/>
      <dgm:t>
        <a:bodyPr/>
        <a:lstStyle/>
        <a:p>
          <a:endParaRPr lang="en-US"/>
        </a:p>
      </dgm:t>
    </dgm:pt>
    <dgm:pt modelId="{002F6EBD-B762-5947-83B1-57AA40B86153}">
      <dgm:prSet phldrT="[Text]"/>
      <dgm:spPr/>
      <dgm:t>
        <a:bodyPr/>
        <a:lstStyle/>
        <a:p>
          <a:r>
            <a:rPr lang="en-US" dirty="0" err="1"/>
            <a:t>HTMLParagraphElement</a:t>
          </a:r>
          <a:endParaRPr lang="en-US" dirty="0"/>
        </a:p>
      </dgm:t>
    </dgm:pt>
    <dgm:pt modelId="{8B149CDF-6675-8B4F-A0A8-9691CB314821}" type="parTrans" cxnId="{84EE093F-A1F8-0F46-A1BC-DB9FC1B5471B}">
      <dgm:prSet/>
      <dgm:spPr/>
      <dgm:t>
        <a:bodyPr/>
        <a:lstStyle/>
        <a:p>
          <a:endParaRPr lang="en-US"/>
        </a:p>
      </dgm:t>
    </dgm:pt>
    <dgm:pt modelId="{D7C9407B-9337-5C4A-85CD-B57C7ABFC905}" type="sibTrans" cxnId="{84EE093F-A1F8-0F46-A1BC-DB9FC1B5471B}">
      <dgm:prSet/>
      <dgm:spPr/>
      <dgm:t>
        <a:bodyPr/>
        <a:lstStyle/>
        <a:p>
          <a:endParaRPr lang="en-US"/>
        </a:p>
      </dgm:t>
    </dgm:pt>
    <dgm:pt modelId="{63D5306B-58BA-1146-BACF-916701395B9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B17CA577-58A7-EB4D-9671-C230BA49B107}" type="parTrans" cxnId="{86F80CC7-7456-0F48-9483-13060AD72A0F}">
      <dgm:prSet/>
      <dgm:spPr/>
      <dgm:t>
        <a:bodyPr/>
        <a:lstStyle/>
        <a:p>
          <a:endParaRPr lang="en-US"/>
        </a:p>
      </dgm:t>
    </dgm:pt>
    <dgm:pt modelId="{EEE1D440-C0D2-5C43-8758-CA6A5D60993D}" type="sibTrans" cxnId="{86F80CC7-7456-0F48-9483-13060AD72A0F}">
      <dgm:prSet/>
      <dgm:spPr/>
      <dgm:t>
        <a:bodyPr/>
        <a:lstStyle/>
        <a:p>
          <a:endParaRPr lang="en-US"/>
        </a:p>
      </dgm:t>
    </dgm:pt>
    <dgm:pt modelId="{C90BEC23-1E60-DA4D-85E8-117770E9C247}">
      <dgm:prSet phldrT="[Text]"/>
      <dgm:spPr/>
      <dgm:t>
        <a:bodyPr/>
        <a:lstStyle/>
        <a:p>
          <a:r>
            <a:rPr lang="en-US" dirty="0" err="1"/>
            <a:t>SVGElement</a:t>
          </a:r>
          <a:endParaRPr lang="en-US" dirty="0"/>
        </a:p>
      </dgm:t>
    </dgm:pt>
    <dgm:pt modelId="{AC97B36C-6662-E543-ACD7-3AAB200B1C25}" type="parTrans" cxnId="{1474BE7F-D2C4-4F4A-AFEC-C294C966208C}">
      <dgm:prSet/>
      <dgm:spPr/>
      <dgm:t>
        <a:bodyPr/>
        <a:lstStyle/>
        <a:p>
          <a:endParaRPr lang="en-US"/>
        </a:p>
      </dgm:t>
    </dgm:pt>
    <dgm:pt modelId="{1EF46CB3-F728-DC43-BEB4-39D7B29C2B9F}" type="sibTrans" cxnId="{1474BE7F-D2C4-4F4A-AFEC-C294C966208C}">
      <dgm:prSet/>
      <dgm:spPr/>
      <dgm:t>
        <a:bodyPr/>
        <a:lstStyle/>
        <a:p>
          <a:endParaRPr lang="en-US"/>
        </a:p>
      </dgm:t>
    </dgm:pt>
    <dgm:pt modelId="{90C25B80-D5F1-8542-9453-40FE656B5A4A}">
      <dgm:prSet phldrT="[Text]"/>
      <dgm:spPr/>
      <dgm:t>
        <a:bodyPr/>
        <a:lstStyle/>
        <a:p>
          <a:r>
            <a:rPr lang="en-US" dirty="0" err="1"/>
            <a:t>MathMLElement</a:t>
          </a:r>
          <a:endParaRPr lang="en-US" dirty="0"/>
        </a:p>
      </dgm:t>
    </dgm:pt>
    <dgm:pt modelId="{542EB34E-041F-E94C-8358-CDB7720D3071}" type="parTrans" cxnId="{C923ADA9-03ED-904D-928E-5FD61C3DAC82}">
      <dgm:prSet/>
      <dgm:spPr/>
      <dgm:t>
        <a:bodyPr/>
        <a:lstStyle/>
        <a:p>
          <a:endParaRPr lang="en-US"/>
        </a:p>
      </dgm:t>
    </dgm:pt>
    <dgm:pt modelId="{E44A55F0-DD21-0B4D-AB62-14A658B0E3AE}" type="sibTrans" cxnId="{C923ADA9-03ED-904D-928E-5FD61C3DAC82}">
      <dgm:prSet/>
      <dgm:spPr/>
      <dgm:t>
        <a:bodyPr/>
        <a:lstStyle/>
        <a:p>
          <a:endParaRPr lang="en-US"/>
        </a:p>
      </dgm:t>
    </dgm:pt>
    <dgm:pt modelId="{68C3534C-6DC5-2D4C-8D13-5713EBEB5315}" type="pres">
      <dgm:prSet presAssocID="{8FF4C5E6-EDA2-9C48-988C-DC01D28A96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FD15F2-21FE-7345-9C0A-A695CCE6F422}" type="pres">
      <dgm:prSet presAssocID="{B9BA6FE3-AB34-F645-8307-2D039DC51B40}" presName="hierRoot1" presStyleCnt="0">
        <dgm:presLayoutVars>
          <dgm:hierBranch val="init"/>
        </dgm:presLayoutVars>
      </dgm:prSet>
      <dgm:spPr/>
    </dgm:pt>
    <dgm:pt modelId="{AF361E47-8CD8-EA4B-A5F1-334A55FB4C49}" type="pres">
      <dgm:prSet presAssocID="{B9BA6FE3-AB34-F645-8307-2D039DC51B40}" presName="rootComposite1" presStyleCnt="0"/>
      <dgm:spPr/>
    </dgm:pt>
    <dgm:pt modelId="{91C7E97B-D089-FE4B-9B72-2E82226E544D}" type="pres">
      <dgm:prSet presAssocID="{B9BA6FE3-AB34-F645-8307-2D039DC51B40}" presName="rootText1" presStyleLbl="node0" presStyleIdx="0" presStyleCnt="1">
        <dgm:presLayoutVars>
          <dgm:chPref val="3"/>
        </dgm:presLayoutVars>
      </dgm:prSet>
      <dgm:spPr/>
    </dgm:pt>
    <dgm:pt modelId="{D97565C4-AD4C-014A-9FFE-8392E5F5EBC5}" type="pres">
      <dgm:prSet presAssocID="{B9BA6FE3-AB34-F645-8307-2D039DC51B40}" presName="rootConnector1" presStyleLbl="node1" presStyleIdx="0" presStyleCnt="0"/>
      <dgm:spPr/>
    </dgm:pt>
    <dgm:pt modelId="{34ACE7ED-F17B-1A4E-A0A6-F4A9EA98A3F5}" type="pres">
      <dgm:prSet presAssocID="{B9BA6FE3-AB34-F645-8307-2D039DC51B40}" presName="hierChild2" presStyleCnt="0"/>
      <dgm:spPr/>
    </dgm:pt>
    <dgm:pt modelId="{5BB81981-0613-9C46-AAB1-21D5050E5D3C}" type="pres">
      <dgm:prSet presAssocID="{196D9A84-7380-C94C-B23A-7136622EAF7E}" presName="Name37" presStyleLbl="parChTrans1D2" presStyleIdx="0" presStyleCnt="3"/>
      <dgm:spPr/>
    </dgm:pt>
    <dgm:pt modelId="{48B6B931-745F-2D43-926B-7B8B96F466C2}" type="pres">
      <dgm:prSet presAssocID="{63E7E629-93B1-F64F-A837-3FEBF374C583}" presName="hierRoot2" presStyleCnt="0">
        <dgm:presLayoutVars>
          <dgm:hierBranch val="init"/>
        </dgm:presLayoutVars>
      </dgm:prSet>
      <dgm:spPr/>
    </dgm:pt>
    <dgm:pt modelId="{F13845BA-F26E-C54F-B7EF-F5351875D1AA}" type="pres">
      <dgm:prSet presAssocID="{63E7E629-93B1-F64F-A837-3FEBF374C583}" presName="rootComposite" presStyleCnt="0"/>
      <dgm:spPr/>
    </dgm:pt>
    <dgm:pt modelId="{61963892-A249-B342-80E3-3A02CC438E51}" type="pres">
      <dgm:prSet presAssocID="{63E7E629-93B1-F64F-A837-3FEBF374C583}" presName="rootText" presStyleLbl="node2" presStyleIdx="0" presStyleCnt="3">
        <dgm:presLayoutVars>
          <dgm:chPref val="3"/>
        </dgm:presLayoutVars>
      </dgm:prSet>
      <dgm:spPr/>
    </dgm:pt>
    <dgm:pt modelId="{BECB1563-73F7-BE49-8700-C3F9E3AEB887}" type="pres">
      <dgm:prSet presAssocID="{63E7E629-93B1-F64F-A837-3FEBF374C583}" presName="rootConnector" presStyleLbl="node2" presStyleIdx="0" presStyleCnt="3"/>
      <dgm:spPr/>
    </dgm:pt>
    <dgm:pt modelId="{7D73D969-8A93-A94D-B560-50FB29E96648}" type="pres">
      <dgm:prSet presAssocID="{63E7E629-93B1-F64F-A837-3FEBF374C583}" presName="hierChild4" presStyleCnt="0"/>
      <dgm:spPr/>
    </dgm:pt>
    <dgm:pt modelId="{F4EF1C73-DB36-934F-94AE-52714C7ED422}" type="pres">
      <dgm:prSet presAssocID="{BAC3E6E0-D09C-6140-A93A-762F53A28E50}" presName="Name37" presStyleLbl="parChTrans1D3" presStyleIdx="0" presStyleCnt="3"/>
      <dgm:spPr/>
    </dgm:pt>
    <dgm:pt modelId="{512BCC0B-D2B7-A943-B308-080EB3E7E055}" type="pres">
      <dgm:prSet presAssocID="{88D83494-2C62-1642-A9BF-057CF71EDCC7}" presName="hierRoot2" presStyleCnt="0">
        <dgm:presLayoutVars>
          <dgm:hierBranch val="init"/>
        </dgm:presLayoutVars>
      </dgm:prSet>
      <dgm:spPr/>
    </dgm:pt>
    <dgm:pt modelId="{CE46B964-DCDC-6843-80DA-5B7C38367BC5}" type="pres">
      <dgm:prSet presAssocID="{88D83494-2C62-1642-A9BF-057CF71EDCC7}" presName="rootComposite" presStyleCnt="0"/>
      <dgm:spPr/>
    </dgm:pt>
    <dgm:pt modelId="{FCB6DD01-427E-AD4C-8E5A-18DA1415E80E}" type="pres">
      <dgm:prSet presAssocID="{88D83494-2C62-1642-A9BF-057CF71EDCC7}" presName="rootText" presStyleLbl="node3" presStyleIdx="0" presStyleCnt="3">
        <dgm:presLayoutVars>
          <dgm:chPref val="3"/>
        </dgm:presLayoutVars>
      </dgm:prSet>
      <dgm:spPr/>
    </dgm:pt>
    <dgm:pt modelId="{738F935D-57B2-4B4D-9B16-B4EC0367B3F8}" type="pres">
      <dgm:prSet presAssocID="{88D83494-2C62-1642-A9BF-057CF71EDCC7}" presName="rootConnector" presStyleLbl="node3" presStyleIdx="0" presStyleCnt="3"/>
      <dgm:spPr/>
    </dgm:pt>
    <dgm:pt modelId="{91EE945D-7C54-8C44-A44B-3222A6E7BF2D}" type="pres">
      <dgm:prSet presAssocID="{88D83494-2C62-1642-A9BF-057CF71EDCC7}" presName="hierChild4" presStyleCnt="0"/>
      <dgm:spPr/>
    </dgm:pt>
    <dgm:pt modelId="{B6A84D55-2F33-BB45-ADAC-94D5C9F2A420}" type="pres">
      <dgm:prSet presAssocID="{4E2761E2-311D-E741-B553-9F390C144054}" presName="Name37" presStyleLbl="parChTrans1D4" presStyleIdx="0" presStyleCnt="8"/>
      <dgm:spPr/>
    </dgm:pt>
    <dgm:pt modelId="{4C0723B5-4F56-4B44-AB13-AF0FC0788119}" type="pres">
      <dgm:prSet presAssocID="{AD291B17-0EB1-D84D-BC7A-3EBB141BEC90}" presName="hierRoot2" presStyleCnt="0">
        <dgm:presLayoutVars>
          <dgm:hierBranch val="init"/>
        </dgm:presLayoutVars>
      </dgm:prSet>
      <dgm:spPr/>
    </dgm:pt>
    <dgm:pt modelId="{A8DC1D7C-86AC-5D40-8DE4-71F09749A242}" type="pres">
      <dgm:prSet presAssocID="{AD291B17-0EB1-D84D-BC7A-3EBB141BEC90}" presName="rootComposite" presStyleCnt="0"/>
      <dgm:spPr/>
    </dgm:pt>
    <dgm:pt modelId="{F20A2BC3-A5A3-1548-AC67-FF7BAC290872}" type="pres">
      <dgm:prSet presAssocID="{AD291B17-0EB1-D84D-BC7A-3EBB141BEC90}" presName="rootText" presStyleLbl="node4" presStyleIdx="0" presStyleCnt="8">
        <dgm:presLayoutVars>
          <dgm:chPref val="3"/>
        </dgm:presLayoutVars>
      </dgm:prSet>
      <dgm:spPr/>
    </dgm:pt>
    <dgm:pt modelId="{B9D71BFF-B4F9-F342-BA59-B8C3999961B4}" type="pres">
      <dgm:prSet presAssocID="{AD291B17-0EB1-D84D-BC7A-3EBB141BEC90}" presName="rootConnector" presStyleLbl="node4" presStyleIdx="0" presStyleCnt="8"/>
      <dgm:spPr/>
    </dgm:pt>
    <dgm:pt modelId="{A61CDDC6-7B4E-724F-9891-5BB0A1178AEA}" type="pres">
      <dgm:prSet presAssocID="{AD291B17-0EB1-D84D-BC7A-3EBB141BEC90}" presName="hierChild4" presStyleCnt="0"/>
      <dgm:spPr/>
    </dgm:pt>
    <dgm:pt modelId="{8E1D48BA-ECDD-CD40-B900-42BF19A74EC5}" type="pres">
      <dgm:prSet presAssocID="{AD291B17-0EB1-D84D-BC7A-3EBB141BEC90}" presName="hierChild5" presStyleCnt="0"/>
      <dgm:spPr/>
    </dgm:pt>
    <dgm:pt modelId="{14FC04CC-BAD3-864C-A713-92BF339A9DA3}" type="pres">
      <dgm:prSet presAssocID="{CA31358C-1B58-984E-9DA7-E7655FCB7062}" presName="Name37" presStyleLbl="parChTrans1D4" presStyleIdx="1" presStyleCnt="8"/>
      <dgm:spPr/>
    </dgm:pt>
    <dgm:pt modelId="{E998F215-A558-CD4D-9A4A-8081A5231107}" type="pres">
      <dgm:prSet presAssocID="{4C458E53-0C4C-F34D-8276-9F4D2DDFD2FC}" presName="hierRoot2" presStyleCnt="0">
        <dgm:presLayoutVars>
          <dgm:hierBranch val="init"/>
        </dgm:presLayoutVars>
      </dgm:prSet>
      <dgm:spPr/>
    </dgm:pt>
    <dgm:pt modelId="{BB4FC1E6-36E5-4745-8D1F-D2059F33A4DB}" type="pres">
      <dgm:prSet presAssocID="{4C458E53-0C4C-F34D-8276-9F4D2DDFD2FC}" presName="rootComposite" presStyleCnt="0"/>
      <dgm:spPr/>
    </dgm:pt>
    <dgm:pt modelId="{A217639C-04AA-104C-A21C-C0F068DF0822}" type="pres">
      <dgm:prSet presAssocID="{4C458E53-0C4C-F34D-8276-9F4D2DDFD2FC}" presName="rootText" presStyleLbl="node4" presStyleIdx="1" presStyleCnt="8">
        <dgm:presLayoutVars>
          <dgm:chPref val="3"/>
        </dgm:presLayoutVars>
      </dgm:prSet>
      <dgm:spPr/>
    </dgm:pt>
    <dgm:pt modelId="{D94985F8-4100-2C41-BB17-84621D89CC17}" type="pres">
      <dgm:prSet presAssocID="{4C458E53-0C4C-F34D-8276-9F4D2DDFD2FC}" presName="rootConnector" presStyleLbl="node4" presStyleIdx="1" presStyleCnt="8"/>
      <dgm:spPr/>
    </dgm:pt>
    <dgm:pt modelId="{055E124D-2797-364D-8691-4A19DABD05D0}" type="pres">
      <dgm:prSet presAssocID="{4C458E53-0C4C-F34D-8276-9F4D2DDFD2FC}" presName="hierChild4" presStyleCnt="0"/>
      <dgm:spPr/>
    </dgm:pt>
    <dgm:pt modelId="{6DE6C525-F659-F748-A29E-FB71F0CFF857}" type="pres">
      <dgm:prSet presAssocID="{AC97B36C-6662-E543-ACD7-3AAB200B1C25}" presName="Name37" presStyleLbl="parChTrans1D4" presStyleIdx="2" presStyleCnt="8"/>
      <dgm:spPr/>
    </dgm:pt>
    <dgm:pt modelId="{2D44D63F-0B80-EB45-B447-5580DDD05AF5}" type="pres">
      <dgm:prSet presAssocID="{C90BEC23-1E60-DA4D-85E8-117770E9C247}" presName="hierRoot2" presStyleCnt="0">
        <dgm:presLayoutVars>
          <dgm:hierBranch val="init"/>
        </dgm:presLayoutVars>
      </dgm:prSet>
      <dgm:spPr/>
    </dgm:pt>
    <dgm:pt modelId="{B6CC00C5-1F45-5C43-AD23-5AA8E204A188}" type="pres">
      <dgm:prSet presAssocID="{C90BEC23-1E60-DA4D-85E8-117770E9C247}" presName="rootComposite" presStyleCnt="0"/>
      <dgm:spPr/>
    </dgm:pt>
    <dgm:pt modelId="{4E2AE7DC-90B7-EE45-9DFF-222FF06606A8}" type="pres">
      <dgm:prSet presAssocID="{C90BEC23-1E60-DA4D-85E8-117770E9C247}" presName="rootText" presStyleLbl="node4" presStyleIdx="2" presStyleCnt="8">
        <dgm:presLayoutVars>
          <dgm:chPref val="3"/>
        </dgm:presLayoutVars>
      </dgm:prSet>
      <dgm:spPr/>
    </dgm:pt>
    <dgm:pt modelId="{C05F1054-3EC9-474C-92E3-939782E74E7B}" type="pres">
      <dgm:prSet presAssocID="{C90BEC23-1E60-DA4D-85E8-117770E9C247}" presName="rootConnector" presStyleLbl="node4" presStyleIdx="2" presStyleCnt="8"/>
      <dgm:spPr/>
    </dgm:pt>
    <dgm:pt modelId="{112D3C96-605D-C347-9BFE-E629A207447A}" type="pres">
      <dgm:prSet presAssocID="{C90BEC23-1E60-DA4D-85E8-117770E9C247}" presName="hierChild4" presStyleCnt="0"/>
      <dgm:spPr/>
    </dgm:pt>
    <dgm:pt modelId="{5270C81B-E67C-6B41-9F0F-DADB2229258F}" type="pres">
      <dgm:prSet presAssocID="{C90BEC23-1E60-DA4D-85E8-117770E9C247}" presName="hierChild5" presStyleCnt="0"/>
      <dgm:spPr/>
    </dgm:pt>
    <dgm:pt modelId="{E8CAC81F-4DEE-DD45-9941-6A6563B72A1E}" type="pres">
      <dgm:prSet presAssocID="{542EB34E-041F-E94C-8358-CDB7720D3071}" presName="Name37" presStyleLbl="parChTrans1D4" presStyleIdx="3" presStyleCnt="8"/>
      <dgm:spPr/>
    </dgm:pt>
    <dgm:pt modelId="{FB4AD540-C5B5-B44E-AAA7-A1253D469DAC}" type="pres">
      <dgm:prSet presAssocID="{90C25B80-D5F1-8542-9453-40FE656B5A4A}" presName="hierRoot2" presStyleCnt="0">
        <dgm:presLayoutVars>
          <dgm:hierBranch val="init"/>
        </dgm:presLayoutVars>
      </dgm:prSet>
      <dgm:spPr/>
    </dgm:pt>
    <dgm:pt modelId="{D2B40812-C927-DB4C-A0EF-37BDDA224720}" type="pres">
      <dgm:prSet presAssocID="{90C25B80-D5F1-8542-9453-40FE656B5A4A}" presName="rootComposite" presStyleCnt="0"/>
      <dgm:spPr/>
    </dgm:pt>
    <dgm:pt modelId="{3A44D4D9-46E2-6247-B6B1-55BB6C47F5FC}" type="pres">
      <dgm:prSet presAssocID="{90C25B80-D5F1-8542-9453-40FE656B5A4A}" presName="rootText" presStyleLbl="node4" presStyleIdx="3" presStyleCnt="8">
        <dgm:presLayoutVars>
          <dgm:chPref val="3"/>
        </dgm:presLayoutVars>
      </dgm:prSet>
      <dgm:spPr/>
    </dgm:pt>
    <dgm:pt modelId="{D23D4959-A33C-8542-8A35-0A853DAEFD32}" type="pres">
      <dgm:prSet presAssocID="{90C25B80-D5F1-8542-9453-40FE656B5A4A}" presName="rootConnector" presStyleLbl="node4" presStyleIdx="3" presStyleCnt="8"/>
      <dgm:spPr/>
    </dgm:pt>
    <dgm:pt modelId="{AC3B83BD-367F-3141-9E1B-60522AFE7D36}" type="pres">
      <dgm:prSet presAssocID="{90C25B80-D5F1-8542-9453-40FE656B5A4A}" presName="hierChild4" presStyleCnt="0"/>
      <dgm:spPr/>
    </dgm:pt>
    <dgm:pt modelId="{101A64A7-6C54-1A4B-BD42-02A9EEA44B73}" type="pres">
      <dgm:prSet presAssocID="{90C25B80-D5F1-8542-9453-40FE656B5A4A}" presName="hierChild5" presStyleCnt="0"/>
      <dgm:spPr/>
    </dgm:pt>
    <dgm:pt modelId="{E7CF6E12-C7FD-E749-ACE0-6E2BE2C6066D}" type="pres">
      <dgm:prSet presAssocID="{DFB2F020-5974-DD48-B6EF-33BAE14AC205}" presName="Name37" presStyleLbl="parChTrans1D4" presStyleIdx="4" presStyleCnt="8"/>
      <dgm:spPr/>
    </dgm:pt>
    <dgm:pt modelId="{01421046-BB6E-D047-9DB8-2F7DD9DDCA90}" type="pres">
      <dgm:prSet presAssocID="{36DC634C-ACA8-C14F-9E5D-4FEEC27ADF90}" presName="hierRoot2" presStyleCnt="0">
        <dgm:presLayoutVars>
          <dgm:hierBranch/>
        </dgm:presLayoutVars>
      </dgm:prSet>
      <dgm:spPr/>
    </dgm:pt>
    <dgm:pt modelId="{4211593F-26B1-574B-9583-A2D011CD74FA}" type="pres">
      <dgm:prSet presAssocID="{36DC634C-ACA8-C14F-9E5D-4FEEC27ADF90}" presName="rootComposite" presStyleCnt="0"/>
      <dgm:spPr/>
    </dgm:pt>
    <dgm:pt modelId="{3F070450-4DAE-C24C-B386-83F3E6A6030D}" type="pres">
      <dgm:prSet presAssocID="{36DC634C-ACA8-C14F-9E5D-4FEEC27ADF90}" presName="rootText" presStyleLbl="node4" presStyleIdx="4" presStyleCnt="8">
        <dgm:presLayoutVars>
          <dgm:chPref val="3"/>
        </dgm:presLayoutVars>
      </dgm:prSet>
      <dgm:spPr/>
    </dgm:pt>
    <dgm:pt modelId="{4FA2108E-E116-D441-A41B-E730792BE67E}" type="pres">
      <dgm:prSet presAssocID="{36DC634C-ACA8-C14F-9E5D-4FEEC27ADF90}" presName="rootConnector" presStyleLbl="node4" presStyleIdx="4" presStyleCnt="8"/>
      <dgm:spPr/>
    </dgm:pt>
    <dgm:pt modelId="{03F7A4B3-F1DD-1742-A83D-21B88553E4B8}" type="pres">
      <dgm:prSet presAssocID="{36DC634C-ACA8-C14F-9E5D-4FEEC27ADF90}" presName="hierChild4" presStyleCnt="0"/>
      <dgm:spPr/>
    </dgm:pt>
    <dgm:pt modelId="{FB404ACE-BE75-F44A-89BD-FB0C6D35215A}" type="pres">
      <dgm:prSet presAssocID="{FB541632-C2FF-CF42-9625-AE408957154F}" presName="Name35" presStyleLbl="parChTrans1D4" presStyleIdx="5" presStyleCnt="8"/>
      <dgm:spPr/>
    </dgm:pt>
    <dgm:pt modelId="{05DC4082-CB9A-CE49-B2C1-8E471D37083B}" type="pres">
      <dgm:prSet presAssocID="{493EDFE9-A9B0-EF41-943C-397F60E6E89C}" presName="hierRoot2" presStyleCnt="0">
        <dgm:presLayoutVars>
          <dgm:hierBranch val="init"/>
        </dgm:presLayoutVars>
      </dgm:prSet>
      <dgm:spPr/>
    </dgm:pt>
    <dgm:pt modelId="{DB575F4F-27F6-1A40-BA78-3CE2CABAD263}" type="pres">
      <dgm:prSet presAssocID="{493EDFE9-A9B0-EF41-943C-397F60E6E89C}" presName="rootComposite" presStyleCnt="0"/>
      <dgm:spPr/>
    </dgm:pt>
    <dgm:pt modelId="{A6736D0F-5B0E-054B-9E94-BB4A5831E02C}" type="pres">
      <dgm:prSet presAssocID="{493EDFE9-A9B0-EF41-943C-397F60E6E89C}" presName="rootText" presStyleLbl="node4" presStyleIdx="5" presStyleCnt="8" custLinFactX="100000" custLinFactNeighborX="170041" custLinFactNeighborY="-9547">
        <dgm:presLayoutVars>
          <dgm:chPref val="3"/>
        </dgm:presLayoutVars>
      </dgm:prSet>
      <dgm:spPr/>
    </dgm:pt>
    <dgm:pt modelId="{741ADE6A-280C-4546-AA25-ECDCDFAFCF45}" type="pres">
      <dgm:prSet presAssocID="{493EDFE9-A9B0-EF41-943C-397F60E6E89C}" presName="rootConnector" presStyleLbl="node4" presStyleIdx="5" presStyleCnt="8"/>
      <dgm:spPr/>
    </dgm:pt>
    <dgm:pt modelId="{842E628B-A08C-A34F-8F71-BDA563E8EC16}" type="pres">
      <dgm:prSet presAssocID="{493EDFE9-A9B0-EF41-943C-397F60E6E89C}" presName="hierChild4" presStyleCnt="0"/>
      <dgm:spPr/>
    </dgm:pt>
    <dgm:pt modelId="{9A60B1C8-D5E8-CB43-B0CA-FCF1B117AA5A}" type="pres">
      <dgm:prSet presAssocID="{493EDFE9-A9B0-EF41-943C-397F60E6E89C}" presName="hierChild5" presStyleCnt="0"/>
      <dgm:spPr/>
    </dgm:pt>
    <dgm:pt modelId="{625D3A2D-AF5A-2446-A071-5E022FBE2C48}" type="pres">
      <dgm:prSet presAssocID="{8B149CDF-6675-8B4F-A0A8-9691CB314821}" presName="Name35" presStyleLbl="parChTrans1D4" presStyleIdx="6" presStyleCnt="8"/>
      <dgm:spPr/>
    </dgm:pt>
    <dgm:pt modelId="{062BE625-EE97-1C4C-B497-334F769F67A4}" type="pres">
      <dgm:prSet presAssocID="{002F6EBD-B762-5947-83B1-57AA40B86153}" presName="hierRoot2" presStyleCnt="0">
        <dgm:presLayoutVars>
          <dgm:hierBranch val="init"/>
        </dgm:presLayoutVars>
      </dgm:prSet>
      <dgm:spPr/>
    </dgm:pt>
    <dgm:pt modelId="{9A90FC35-38B8-D548-A647-9BFF72A5690B}" type="pres">
      <dgm:prSet presAssocID="{002F6EBD-B762-5947-83B1-57AA40B86153}" presName="rootComposite" presStyleCnt="0"/>
      <dgm:spPr/>
    </dgm:pt>
    <dgm:pt modelId="{1279B473-43C8-934A-9A61-7376886F4559}" type="pres">
      <dgm:prSet presAssocID="{002F6EBD-B762-5947-83B1-57AA40B86153}" presName="rootText" presStyleLbl="node4" presStyleIdx="6" presStyleCnt="8" custLinFactX="-21544" custLinFactNeighborX="-100000" custLinFactNeighborY="-9404">
        <dgm:presLayoutVars>
          <dgm:chPref val="3"/>
        </dgm:presLayoutVars>
      </dgm:prSet>
      <dgm:spPr/>
    </dgm:pt>
    <dgm:pt modelId="{18B68010-40C9-604C-A0E5-26CE44FFE398}" type="pres">
      <dgm:prSet presAssocID="{002F6EBD-B762-5947-83B1-57AA40B86153}" presName="rootConnector" presStyleLbl="node4" presStyleIdx="6" presStyleCnt="8"/>
      <dgm:spPr/>
    </dgm:pt>
    <dgm:pt modelId="{04E0B02E-E649-FE46-939B-0C46B17A70F3}" type="pres">
      <dgm:prSet presAssocID="{002F6EBD-B762-5947-83B1-57AA40B86153}" presName="hierChild4" presStyleCnt="0"/>
      <dgm:spPr/>
    </dgm:pt>
    <dgm:pt modelId="{60ECBCD2-68DE-6242-BA09-65DB699CA2FF}" type="pres">
      <dgm:prSet presAssocID="{002F6EBD-B762-5947-83B1-57AA40B86153}" presName="hierChild5" presStyleCnt="0"/>
      <dgm:spPr/>
    </dgm:pt>
    <dgm:pt modelId="{73D00307-4B77-DE41-A454-12DBE80F4D96}" type="pres">
      <dgm:prSet presAssocID="{B17CA577-58A7-EB4D-9671-C230BA49B107}" presName="Name35" presStyleLbl="parChTrans1D4" presStyleIdx="7" presStyleCnt="8"/>
      <dgm:spPr/>
    </dgm:pt>
    <dgm:pt modelId="{42E5EF11-5FDD-4B47-9C8E-3BBDF33757E3}" type="pres">
      <dgm:prSet presAssocID="{63D5306B-58BA-1146-BACF-916701395B90}" presName="hierRoot2" presStyleCnt="0">
        <dgm:presLayoutVars>
          <dgm:hierBranch val="init"/>
        </dgm:presLayoutVars>
      </dgm:prSet>
      <dgm:spPr/>
    </dgm:pt>
    <dgm:pt modelId="{3BB8F8A0-A076-144D-BFCF-03152CF5EBE0}" type="pres">
      <dgm:prSet presAssocID="{63D5306B-58BA-1146-BACF-916701395B90}" presName="rootComposite" presStyleCnt="0"/>
      <dgm:spPr/>
    </dgm:pt>
    <dgm:pt modelId="{34923837-F50D-FA41-9C10-56EC43223DEA}" type="pres">
      <dgm:prSet presAssocID="{63D5306B-58BA-1146-BACF-916701395B90}" presName="rootText" presStyleLbl="node4" presStyleIdx="7" presStyleCnt="8" custLinFactX="-21152" custLinFactNeighborX="-100000" custLinFactNeighborY="-10044">
        <dgm:presLayoutVars>
          <dgm:chPref val="3"/>
        </dgm:presLayoutVars>
      </dgm:prSet>
      <dgm:spPr/>
    </dgm:pt>
    <dgm:pt modelId="{88C6246F-33DF-7742-B65C-1C99E6014A62}" type="pres">
      <dgm:prSet presAssocID="{63D5306B-58BA-1146-BACF-916701395B90}" presName="rootConnector" presStyleLbl="node4" presStyleIdx="7" presStyleCnt="8"/>
      <dgm:spPr/>
    </dgm:pt>
    <dgm:pt modelId="{F34C8DB2-B4D2-6547-862E-817B2DC57813}" type="pres">
      <dgm:prSet presAssocID="{63D5306B-58BA-1146-BACF-916701395B90}" presName="hierChild4" presStyleCnt="0"/>
      <dgm:spPr/>
    </dgm:pt>
    <dgm:pt modelId="{83AA510F-0B88-2445-8C72-593317D6225C}" type="pres">
      <dgm:prSet presAssocID="{63D5306B-58BA-1146-BACF-916701395B90}" presName="hierChild5" presStyleCnt="0"/>
      <dgm:spPr/>
    </dgm:pt>
    <dgm:pt modelId="{2DE933F7-AF01-A64B-8B6A-D4502D4215E7}" type="pres">
      <dgm:prSet presAssocID="{36DC634C-ACA8-C14F-9E5D-4FEEC27ADF90}" presName="hierChild5" presStyleCnt="0"/>
      <dgm:spPr/>
    </dgm:pt>
    <dgm:pt modelId="{9FA61017-C432-6D47-A93B-406934DD6170}" type="pres">
      <dgm:prSet presAssocID="{4C458E53-0C4C-F34D-8276-9F4D2DDFD2FC}" presName="hierChild5" presStyleCnt="0"/>
      <dgm:spPr/>
    </dgm:pt>
    <dgm:pt modelId="{F07CA23A-8BB8-C14B-8481-AE2F8ED08595}" type="pres">
      <dgm:prSet presAssocID="{88D83494-2C62-1642-A9BF-057CF71EDCC7}" presName="hierChild5" presStyleCnt="0"/>
      <dgm:spPr/>
    </dgm:pt>
    <dgm:pt modelId="{80C1EFD3-E417-6147-8D3E-B80E5EAEC30A}" type="pres">
      <dgm:prSet presAssocID="{63E7E629-93B1-F64F-A837-3FEBF374C583}" presName="hierChild5" presStyleCnt="0"/>
      <dgm:spPr/>
    </dgm:pt>
    <dgm:pt modelId="{5062DDE7-3601-784C-AC2A-2117953425AF}" type="pres">
      <dgm:prSet presAssocID="{F6FC8477-E479-4443-B02D-15AD5CB72DCA}" presName="Name37" presStyleLbl="parChTrans1D2" presStyleIdx="1" presStyleCnt="3"/>
      <dgm:spPr/>
    </dgm:pt>
    <dgm:pt modelId="{F13079B1-6A04-2248-BD68-57646C237D84}" type="pres">
      <dgm:prSet presAssocID="{B4E7F78F-B33F-F045-9121-7FDAD28C4D68}" presName="hierRoot2" presStyleCnt="0">
        <dgm:presLayoutVars>
          <dgm:hierBranch val="init"/>
        </dgm:presLayoutVars>
      </dgm:prSet>
      <dgm:spPr/>
    </dgm:pt>
    <dgm:pt modelId="{12D7ED67-028A-DB41-82D3-1B6B4C6CA202}" type="pres">
      <dgm:prSet presAssocID="{B4E7F78F-B33F-F045-9121-7FDAD28C4D68}" presName="rootComposite" presStyleCnt="0"/>
      <dgm:spPr/>
    </dgm:pt>
    <dgm:pt modelId="{302B7E37-F5F4-C44C-B099-E60CD80DC341}" type="pres">
      <dgm:prSet presAssocID="{B4E7F78F-B33F-F045-9121-7FDAD28C4D68}" presName="rootText" presStyleLbl="node2" presStyleIdx="1" presStyleCnt="3">
        <dgm:presLayoutVars>
          <dgm:chPref val="3"/>
        </dgm:presLayoutVars>
      </dgm:prSet>
      <dgm:spPr/>
    </dgm:pt>
    <dgm:pt modelId="{E8872005-7570-B944-AB41-2C28BAEBB6C9}" type="pres">
      <dgm:prSet presAssocID="{B4E7F78F-B33F-F045-9121-7FDAD28C4D68}" presName="rootConnector" presStyleLbl="node2" presStyleIdx="1" presStyleCnt="3"/>
      <dgm:spPr/>
    </dgm:pt>
    <dgm:pt modelId="{050A7300-89DE-5B4A-9E5C-DB266DDE40CD}" type="pres">
      <dgm:prSet presAssocID="{B4E7F78F-B33F-F045-9121-7FDAD28C4D68}" presName="hierChild4" presStyleCnt="0"/>
      <dgm:spPr/>
    </dgm:pt>
    <dgm:pt modelId="{4739D0C7-9EB2-874A-91AA-11E9F15BE6C0}" type="pres">
      <dgm:prSet presAssocID="{9FFE3014-A343-2847-875E-F66BCF12A818}" presName="Name37" presStyleLbl="parChTrans1D3" presStyleIdx="1" presStyleCnt="3"/>
      <dgm:spPr/>
    </dgm:pt>
    <dgm:pt modelId="{A6AEC577-2D82-EF4F-9964-8CEE8A081B94}" type="pres">
      <dgm:prSet presAssocID="{4734C799-9AAD-8C4F-B6B6-F79FE0E02FDB}" presName="hierRoot2" presStyleCnt="0">
        <dgm:presLayoutVars>
          <dgm:hierBranch val="init"/>
        </dgm:presLayoutVars>
      </dgm:prSet>
      <dgm:spPr/>
    </dgm:pt>
    <dgm:pt modelId="{9D5A2EA0-5DF4-944C-AA13-B3CA282724B1}" type="pres">
      <dgm:prSet presAssocID="{4734C799-9AAD-8C4F-B6B6-F79FE0E02FDB}" presName="rootComposite" presStyleCnt="0"/>
      <dgm:spPr/>
    </dgm:pt>
    <dgm:pt modelId="{702F997D-545A-0A42-AA1B-5BDF44E7734D}" type="pres">
      <dgm:prSet presAssocID="{4734C799-9AAD-8C4F-B6B6-F79FE0E02FDB}" presName="rootText" presStyleLbl="node3" presStyleIdx="1" presStyleCnt="3">
        <dgm:presLayoutVars>
          <dgm:chPref val="3"/>
        </dgm:presLayoutVars>
      </dgm:prSet>
      <dgm:spPr/>
    </dgm:pt>
    <dgm:pt modelId="{00CEC50D-B6D2-9646-98FB-9FC0BC38BC3E}" type="pres">
      <dgm:prSet presAssocID="{4734C799-9AAD-8C4F-B6B6-F79FE0E02FDB}" presName="rootConnector" presStyleLbl="node3" presStyleIdx="1" presStyleCnt="3"/>
      <dgm:spPr/>
    </dgm:pt>
    <dgm:pt modelId="{D9073054-494A-B441-8B79-88646100F334}" type="pres">
      <dgm:prSet presAssocID="{4734C799-9AAD-8C4F-B6B6-F79FE0E02FDB}" presName="hierChild4" presStyleCnt="0"/>
      <dgm:spPr/>
    </dgm:pt>
    <dgm:pt modelId="{C4639D0A-8B19-664D-9CE8-1424D508EED2}" type="pres">
      <dgm:prSet presAssocID="{4734C799-9AAD-8C4F-B6B6-F79FE0E02FDB}" presName="hierChild5" presStyleCnt="0"/>
      <dgm:spPr/>
    </dgm:pt>
    <dgm:pt modelId="{3E5376D2-E217-2B41-A9DB-7921C095E399}" type="pres">
      <dgm:prSet presAssocID="{7E8504B9-F760-584C-881B-46B3718021CA}" presName="Name37" presStyleLbl="parChTrans1D3" presStyleIdx="2" presStyleCnt="3"/>
      <dgm:spPr/>
    </dgm:pt>
    <dgm:pt modelId="{F220719B-0BE7-554D-A413-10588FFB706F}" type="pres">
      <dgm:prSet presAssocID="{203BB232-70DE-EC4C-8E3B-35E66EB5D20C}" presName="hierRoot2" presStyleCnt="0">
        <dgm:presLayoutVars>
          <dgm:hierBranch val="init"/>
        </dgm:presLayoutVars>
      </dgm:prSet>
      <dgm:spPr/>
    </dgm:pt>
    <dgm:pt modelId="{0B371B1A-03E6-8B46-B01E-7EF9BD47CE93}" type="pres">
      <dgm:prSet presAssocID="{203BB232-70DE-EC4C-8E3B-35E66EB5D20C}" presName="rootComposite" presStyleCnt="0"/>
      <dgm:spPr/>
    </dgm:pt>
    <dgm:pt modelId="{9562CB87-0D76-B044-BC03-76F5ADD07D0B}" type="pres">
      <dgm:prSet presAssocID="{203BB232-70DE-EC4C-8E3B-35E66EB5D20C}" presName="rootText" presStyleLbl="node3" presStyleIdx="2" presStyleCnt="3">
        <dgm:presLayoutVars>
          <dgm:chPref val="3"/>
        </dgm:presLayoutVars>
      </dgm:prSet>
      <dgm:spPr/>
    </dgm:pt>
    <dgm:pt modelId="{5544F589-C051-4441-9BFA-D0EA1677BDDD}" type="pres">
      <dgm:prSet presAssocID="{203BB232-70DE-EC4C-8E3B-35E66EB5D20C}" presName="rootConnector" presStyleLbl="node3" presStyleIdx="2" presStyleCnt="3"/>
      <dgm:spPr/>
    </dgm:pt>
    <dgm:pt modelId="{979E4FDB-559F-9C4C-B21F-28A92F96F21C}" type="pres">
      <dgm:prSet presAssocID="{203BB232-70DE-EC4C-8E3B-35E66EB5D20C}" presName="hierChild4" presStyleCnt="0"/>
      <dgm:spPr/>
    </dgm:pt>
    <dgm:pt modelId="{2F5B7666-2F71-2D4D-8486-798DD6717513}" type="pres">
      <dgm:prSet presAssocID="{203BB232-70DE-EC4C-8E3B-35E66EB5D20C}" presName="hierChild5" presStyleCnt="0"/>
      <dgm:spPr/>
    </dgm:pt>
    <dgm:pt modelId="{D1F2E554-2A42-1A48-86A5-89C18D34D894}" type="pres">
      <dgm:prSet presAssocID="{B4E7F78F-B33F-F045-9121-7FDAD28C4D68}" presName="hierChild5" presStyleCnt="0"/>
      <dgm:spPr/>
    </dgm:pt>
    <dgm:pt modelId="{DF3613DE-F969-8244-9E86-6CC2A170B771}" type="pres">
      <dgm:prSet presAssocID="{B82F085A-BF17-524A-B039-9B0DAA7F11AA}" presName="Name37" presStyleLbl="parChTrans1D2" presStyleIdx="2" presStyleCnt="3"/>
      <dgm:spPr/>
    </dgm:pt>
    <dgm:pt modelId="{999D5156-5A1C-EA46-9200-4C1A0661DBA7}" type="pres">
      <dgm:prSet presAssocID="{550754CC-F843-344A-A2E6-B680EA98D0C1}" presName="hierRoot2" presStyleCnt="0">
        <dgm:presLayoutVars>
          <dgm:hierBranch val="init"/>
        </dgm:presLayoutVars>
      </dgm:prSet>
      <dgm:spPr/>
    </dgm:pt>
    <dgm:pt modelId="{61803E7A-0970-D040-AD9C-BF4096DFABDC}" type="pres">
      <dgm:prSet presAssocID="{550754CC-F843-344A-A2E6-B680EA98D0C1}" presName="rootComposite" presStyleCnt="0"/>
      <dgm:spPr/>
    </dgm:pt>
    <dgm:pt modelId="{D177C19D-97C0-8F43-8DFC-4AE2AA1F4A6D}" type="pres">
      <dgm:prSet presAssocID="{550754CC-F843-344A-A2E6-B680EA98D0C1}" presName="rootText" presStyleLbl="node2" presStyleIdx="2" presStyleCnt="3">
        <dgm:presLayoutVars>
          <dgm:chPref val="3"/>
        </dgm:presLayoutVars>
      </dgm:prSet>
      <dgm:spPr/>
    </dgm:pt>
    <dgm:pt modelId="{E510A95B-8CF4-CF4C-A484-CF28FFF14346}" type="pres">
      <dgm:prSet presAssocID="{550754CC-F843-344A-A2E6-B680EA98D0C1}" presName="rootConnector" presStyleLbl="node2" presStyleIdx="2" presStyleCnt="3"/>
      <dgm:spPr/>
    </dgm:pt>
    <dgm:pt modelId="{B9A4A9B7-6CA0-1B4B-BDDB-413FCBDB0FDE}" type="pres">
      <dgm:prSet presAssocID="{550754CC-F843-344A-A2E6-B680EA98D0C1}" presName="hierChild4" presStyleCnt="0"/>
      <dgm:spPr/>
    </dgm:pt>
    <dgm:pt modelId="{02210E35-8397-1148-A813-82D6EFE0BD60}" type="pres">
      <dgm:prSet presAssocID="{550754CC-F843-344A-A2E6-B680EA98D0C1}" presName="hierChild5" presStyleCnt="0"/>
      <dgm:spPr/>
    </dgm:pt>
    <dgm:pt modelId="{9FEA42F2-B124-7348-9DBE-FA9BF675338B}" type="pres">
      <dgm:prSet presAssocID="{B9BA6FE3-AB34-F645-8307-2D039DC51B40}" presName="hierChild3" presStyleCnt="0"/>
      <dgm:spPr/>
    </dgm:pt>
  </dgm:ptLst>
  <dgm:cxnLst>
    <dgm:cxn modelId="{8C468405-4B52-CB47-80DC-ABE23F84987D}" type="presOf" srcId="{4C458E53-0C4C-F34D-8276-9F4D2DDFD2FC}" destId="{D94985F8-4100-2C41-BB17-84621D89CC17}" srcOrd="1" destOrd="0" presId="urn:microsoft.com/office/officeart/2005/8/layout/orgChart1"/>
    <dgm:cxn modelId="{A2169510-91B0-264F-8A61-EC5D134FEBBF}" type="presOf" srcId="{DFB2F020-5974-DD48-B6EF-33BAE14AC205}" destId="{E7CF6E12-C7FD-E749-ACE0-6E2BE2C6066D}" srcOrd="0" destOrd="0" presId="urn:microsoft.com/office/officeart/2005/8/layout/orgChart1"/>
    <dgm:cxn modelId="{10483813-FF82-B94D-A223-EF5B5207AFE1}" type="presOf" srcId="{90C25B80-D5F1-8542-9453-40FE656B5A4A}" destId="{3A44D4D9-46E2-6247-B6B1-55BB6C47F5FC}" srcOrd="0" destOrd="0" presId="urn:microsoft.com/office/officeart/2005/8/layout/orgChart1"/>
    <dgm:cxn modelId="{BAF12E1D-D4BA-B745-8AA2-8591682D3D03}" type="presOf" srcId="{36DC634C-ACA8-C14F-9E5D-4FEEC27ADF90}" destId="{4FA2108E-E116-D441-A41B-E730792BE67E}" srcOrd="1" destOrd="0" presId="urn:microsoft.com/office/officeart/2005/8/layout/orgChart1"/>
    <dgm:cxn modelId="{B62F781D-3130-9544-8433-C5C58D4CDA66}" srcId="{B9BA6FE3-AB34-F645-8307-2D039DC51B40}" destId="{550754CC-F843-344A-A2E6-B680EA98D0C1}" srcOrd="2" destOrd="0" parTransId="{B82F085A-BF17-524A-B039-9B0DAA7F11AA}" sibTransId="{C7D1B099-2AB1-8845-84C7-844BA69EC081}"/>
    <dgm:cxn modelId="{536BFB1D-F3E9-E54B-9027-12F886A058A9}" srcId="{B4E7F78F-B33F-F045-9121-7FDAD28C4D68}" destId="{203BB232-70DE-EC4C-8E3B-35E66EB5D20C}" srcOrd="1" destOrd="0" parTransId="{7E8504B9-F760-584C-881B-46B3718021CA}" sibTransId="{6338FF10-51DC-EF4F-B979-3979BF2E53AA}"/>
    <dgm:cxn modelId="{81FB1822-8E32-EB4A-AF15-62AF8A248A8C}" type="presOf" srcId="{88D83494-2C62-1642-A9BF-057CF71EDCC7}" destId="{FCB6DD01-427E-AD4C-8E5A-18DA1415E80E}" srcOrd="0" destOrd="0" presId="urn:microsoft.com/office/officeart/2005/8/layout/orgChart1"/>
    <dgm:cxn modelId="{96A7EC26-2D1D-4541-A195-7D6D217D9921}" type="presOf" srcId="{63D5306B-58BA-1146-BACF-916701395B90}" destId="{88C6246F-33DF-7742-B65C-1C99E6014A62}" srcOrd="1" destOrd="0" presId="urn:microsoft.com/office/officeart/2005/8/layout/orgChart1"/>
    <dgm:cxn modelId="{49507328-D28C-6242-A25D-3976C07C6408}" type="presOf" srcId="{BAC3E6E0-D09C-6140-A93A-762F53A28E50}" destId="{F4EF1C73-DB36-934F-94AE-52714C7ED422}" srcOrd="0" destOrd="0" presId="urn:microsoft.com/office/officeart/2005/8/layout/orgChart1"/>
    <dgm:cxn modelId="{AC29D02C-0CB0-AE42-9A47-D4E0AB101010}" type="presOf" srcId="{9FFE3014-A343-2847-875E-F66BCF12A818}" destId="{4739D0C7-9EB2-874A-91AA-11E9F15BE6C0}" srcOrd="0" destOrd="0" presId="urn:microsoft.com/office/officeart/2005/8/layout/orgChart1"/>
    <dgm:cxn modelId="{DF21BE30-1A43-EB4E-B532-37AAFBF5C531}" type="presOf" srcId="{B9BA6FE3-AB34-F645-8307-2D039DC51B40}" destId="{91C7E97B-D089-FE4B-9B72-2E82226E544D}" srcOrd="0" destOrd="0" presId="urn:microsoft.com/office/officeart/2005/8/layout/orgChart1"/>
    <dgm:cxn modelId="{A851D830-0B1F-6D4B-81BA-9A88F1E31949}" type="presOf" srcId="{FB541632-C2FF-CF42-9625-AE408957154F}" destId="{FB404ACE-BE75-F44A-89BD-FB0C6D35215A}" srcOrd="0" destOrd="0" presId="urn:microsoft.com/office/officeart/2005/8/layout/orgChart1"/>
    <dgm:cxn modelId="{B72A2A32-CD8A-D745-82F3-4B8A5DC74759}" type="presOf" srcId="{B9BA6FE3-AB34-F645-8307-2D039DC51B40}" destId="{D97565C4-AD4C-014A-9FFE-8392E5F5EBC5}" srcOrd="1" destOrd="0" presId="urn:microsoft.com/office/officeart/2005/8/layout/orgChart1"/>
    <dgm:cxn modelId="{AFFC5733-4A7A-D644-AE06-7F52E31E4D61}" type="presOf" srcId="{88D83494-2C62-1642-A9BF-057CF71EDCC7}" destId="{738F935D-57B2-4B4D-9B16-B4EC0367B3F8}" srcOrd="1" destOrd="0" presId="urn:microsoft.com/office/officeart/2005/8/layout/orgChart1"/>
    <dgm:cxn modelId="{EC5D3D3A-93A9-B047-B1A4-F345C48E458A}" type="presOf" srcId="{90C25B80-D5F1-8542-9453-40FE656B5A4A}" destId="{D23D4959-A33C-8542-8A35-0A853DAEFD32}" srcOrd="1" destOrd="0" presId="urn:microsoft.com/office/officeart/2005/8/layout/orgChart1"/>
    <dgm:cxn modelId="{84EE093F-A1F8-0F46-A1BC-DB9FC1B5471B}" srcId="{36DC634C-ACA8-C14F-9E5D-4FEEC27ADF90}" destId="{002F6EBD-B762-5947-83B1-57AA40B86153}" srcOrd="1" destOrd="0" parTransId="{8B149CDF-6675-8B4F-A0A8-9691CB314821}" sibTransId="{D7C9407B-9337-5C4A-85CD-B57C7ABFC905}"/>
    <dgm:cxn modelId="{8E4A9244-B71A-0F4B-8BC3-DF79CE4F3811}" type="presOf" srcId="{8FF4C5E6-EDA2-9C48-988C-DC01D28A9650}" destId="{68C3534C-6DC5-2D4C-8D13-5713EBEB5315}" srcOrd="0" destOrd="0" presId="urn:microsoft.com/office/officeart/2005/8/layout/orgChart1"/>
    <dgm:cxn modelId="{6C58AC44-7B44-2B4D-84DD-200AB32430EE}" type="presOf" srcId="{F6FC8477-E479-4443-B02D-15AD5CB72DCA}" destId="{5062DDE7-3601-784C-AC2A-2117953425AF}" srcOrd="0" destOrd="0" presId="urn:microsoft.com/office/officeart/2005/8/layout/orgChart1"/>
    <dgm:cxn modelId="{CFB38445-6DB3-2B4C-9AB4-461B3E31DA8D}" type="presOf" srcId="{550754CC-F843-344A-A2E6-B680EA98D0C1}" destId="{E510A95B-8CF4-CF4C-A484-CF28FFF14346}" srcOrd="1" destOrd="0" presId="urn:microsoft.com/office/officeart/2005/8/layout/orgChart1"/>
    <dgm:cxn modelId="{23E08C4E-4C25-4745-8D7F-59A03741337E}" srcId="{88D83494-2C62-1642-A9BF-057CF71EDCC7}" destId="{AD291B17-0EB1-D84D-BC7A-3EBB141BEC90}" srcOrd="0" destOrd="0" parTransId="{4E2761E2-311D-E741-B553-9F390C144054}" sibTransId="{16FA2BB3-A833-3243-A6A9-0A660FB6C0EF}"/>
    <dgm:cxn modelId="{05C99F53-CE59-F545-AC1E-5119DEDD4FB6}" type="presOf" srcId="{196D9A84-7380-C94C-B23A-7136622EAF7E}" destId="{5BB81981-0613-9C46-AAB1-21D5050E5D3C}" srcOrd="0" destOrd="0" presId="urn:microsoft.com/office/officeart/2005/8/layout/orgChart1"/>
    <dgm:cxn modelId="{C36B1454-E2EC-5142-8BF3-902F38CD29FE}" srcId="{B9BA6FE3-AB34-F645-8307-2D039DC51B40}" destId="{B4E7F78F-B33F-F045-9121-7FDAD28C4D68}" srcOrd="1" destOrd="0" parTransId="{F6FC8477-E479-4443-B02D-15AD5CB72DCA}" sibTransId="{9DA49E37-64E7-FB43-8D72-D37B8AB40C97}"/>
    <dgm:cxn modelId="{EA76C154-4EC7-B446-94A2-231F29D7B537}" type="presOf" srcId="{002F6EBD-B762-5947-83B1-57AA40B86153}" destId="{1279B473-43C8-934A-9A61-7376886F4559}" srcOrd="0" destOrd="0" presId="urn:microsoft.com/office/officeart/2005/8/layout/orgChart1"/>
    <dgm:cxn modelId="{AD1B7F56-99CF-FF40-8F6A-49189CBE7667}" type="presOf" srcId="{63E7E629-93B1-F64F-A837-3FEBF374C583}" destId="{BECB1563-73F7-BE49-8700-C3F9E3AEB887}" srcOrd="1" destOrd="0" presId="urn:microsoft.com/office/officeart/2005/8/layout/orgChart1"/>
    <dgm:cxn modelId="{495ADF5A-DB7D-8F44-A9B6-CCFEB416680A}" type="presOf" srcId="{4C458E53-0C4C-F34D-8276-9F4D2DDFD2FC}" destId="{A217639C-04AA-104C-A21C-C0F068DF0822}" srcOrd="0" destOrd="0" presId="urn:microsoft.com/office/officeart/2005/8/layout/orgChart1"/>
    <dgm:cxn modelId="{42474F5C-B602-F349-8474-452F2AABA1E6}" type="presOf" srcId="{36DC634C-ACA8-C14F-9E5D-4FEEC27ADF90}" destId="{3F070450-4DAE-C24C-B386-83F3E6A6030D}" srcOrd="0" destOrd="0" presId="urn:microsoft.com/office/officeart/2005/8/layout/orgChart1"/>
    <dgm:cxn modelId="{548F9462-0583-BE4F-8A05-54B2B5FEF637}" type="presOf" srcId="{550754CC-F843-344A-A2E6-B680EA98D0C1}" destId="{D177C19D-97C0-8F43-8DFC-4AE2AA1F4A6D}" srcOrd="0" destOrd="0" presId="urn:microsoft.com/office/officeart/2005/8/layout/orgChart1"/>
    <dgm:cxn modelId="{0D582E66-0396-0844-A81B-36B576BB1803}" srcId="{B9BA6FE3-AB34-F645-8307-2D039DC51B40}" destId="{63E7E629-93B1-F64F-A837-3FEBF374C583}" srcOrd="0" destOrd="0" parTransId="{196D9A84-7380-C94C-B23A-7136622EAF7E}" sibTransId="{DF25EDAE-0B88-BE4B-A7F3-24800B793582}"/>
    <dgm:cxn modelId="{979D3270-8E30-624C-9532-27E9914EABFB}" srcId="{B4E7F78F-B33F-F045-9121-7FDAD28C4D68}" destId="{4734C799-9AAD-8C4F-B6B6-F79FE0E02FDB}" srcOrd="0" destOrd="0" parTransId="{9FFE3014-A343-2847-875E-F66BCF12A818}" sibTransId="{F1D27C04-C336-4045-8A6E-19101DFFAAE9}"/>
    <dgm:cxn modelId="{1774FF71-DE65-4342-B659-971B73EA9FB5}" srcId="{8FF4C5E6-EDA2-9C48-988C-DC01D28A9650}" destId="{B9BA6FE3-AB34-F645-8307-2D039DC51B40}" srcOrd="0" destOrd="0" parTransId="{191C786C-C6E2-E34D-84BA-95A7D4ECE7EA}" sibTransId="{E0B3FA2A-9B30-7141-AFE5-352FF38D0BDD}"/>
    <dgm:cxn modelId="{CC297573-1FC4-C24E-9093-5115351EDE52}" type="presOf" srcId="{C90BEC23-1E60-DA4D-85E8-117770E9C247}" destId="{C05F1054-3EC9-474C-92E3-939782E74E7B}" srcOrd="1" destOrd="0" presId="urn:microsoft.com/office/officeart/2005/8/layout/orgChart1"/>
    <dgm:cxn modelId="{9FC75174-2990-7942-A851-BEB7B1108EFF}" type="presOf" srcId="{B82F085A-BF17-524A-B039-9B0DAA7F11AA}" destId="{DF3613DE-F969-8244-9E86-6CC2A170B771}" srcOrd="0" destOrd="0" presId="urn:microsoft.com/office/officeart/2005/8/layout/orgChart1"/>
    <dgm:cxn modelId="{1474BE7F-D2C4-4F4A-AFEC-C294C966208C}" srcId="{4C458E53-0C4C-F34D-8276-9F4D2DDFD2FC}" destId="{C90BEC23-1E60-DA4D-85E8-117770E9C247}" srcOrd="0" destOrd="0" parTransId="{AC97B36C-6662-E543-ACD7-3AAB200B1C25}" sibTransId="{1EF46CB3-F728-DC43-BEB4-39D7B29C2B9F}"/>
    <dgm:cxn modelId="{F3285380-A8BA-024D-A850-92380EE593CD}" type="presOf" srcId="{63E7E629-93B1-F64F-A837-3FEBF374C583}" destId="{61963892-A249-B342-80E3-3A02CC438E51}" srcOrd="0" destOrd="0" presId="urn:microsoft.com/office/officeart/2005/8/layout/orgChart1"/>
    <dgm:cxn modelId="{5887AB81-AFD4-9048-A277-5524E8CFC2D0}" type="presOf" srcId="{4E2761E2-311D-E741-B553-9F390C144054}" destId="{B6A84D55-2F33-BB45-ADAC-94D5C9F2A420}" srcOrd="0" destOrd="0" presId="urn:microsoft.com/office/officeart/2005/8/layout/orgChart1"/>
    <dgm:cxn modelId="{02B91A83-95D4-F14B-A537-CE84D1BE6742}" type="presOf" srcId="{4734C799-9AAD-8C4F-B6B6-F79FE0E02FDB}" destId="{702F997D-545A-0A42-AA1B-5BDF44E7734D}" srcOrd="0" destOrd="0" presId="urn:microsoft.com/office/officeart/2005/8/layout/orgChart1"/>
    <dgm:cxn modelId="{CD41E885-CB1D-2844-8586-3F1527203E8F}" type="presOf" srcId="{542EB34E-041F-E94C-8358-CDB7720D3071}" destId="{E8CAC81F-4DEE-DD45-9941-6A6563B72A1E}" srcOrd="0" destOrd="0" presId="urn:microsoft.com/office/officeart/2005/8/layout/orgChart1"/>
    <dgm:cxn modelId="{BCD9A48D-DB90-1B4D-A939-EA50DBDCB449}" type="presOf" srcId="{AC97B36C-6662-E543-ACD7-3AAB200B1C25}" destId="{6DE6C525-F659-F748-A29E-FB71F0CFF857}" srcOrd="0" destOrd="0" presId="urn:microsoft.com/office/officeart/2005/8/layout/orgChart1"/>
    <dgm:cxn modelId="{AC944F92-DDF4-094F-AA44-6E776181DF24}" type="presOf" srcId="{203BB232-70DE-EC4C-8E3B-35E66EB5D20C}" destId="{9562CB87-0D76-B044-BC03-76F5ADD07D0B}" srcOrd="0" destOrd="0" presId="urn:microsoft.com/office/officeart/2005/8/layout/orgChart1"/>
    <dgm:cxn modelId="{DF8080A4-8532-B74B-9AFF-68889825695A}" srcId="{4C458E53-0C4C-F34D-8276-9F4D2DDFD2FC}" destId="{36DC634C-ACA8-C14F-9E5D-4FEEC27ADF90}" srcOrd="2" destOrd="0" parTransId="{DFB2F020-5974-DD48-B6EF-33BAE14AC205}" sibTransId="{EB8B3196-2418-FA4F-BB84-201D3847444F}"/>
    <dgm:cxn modelId="{C923ADA9-03ED-904D-928E-5FD61C3DAC82}" srcId="{4C458E53-0C4C-F34D-8276-9F4D2DDFD2FC}" destId="{90C25B80-D5F1-8542-9453-40FE656B5A4A}" srcOrd="1" destOrd="0" parTransId="{542EB34E-041F-E94C-8358-CDB7720D3071}" sibTransId="{E44A55F0-DD21-0B4D-AB62-14A658B0E3AE}"/>
    <dgm:cxn modelId="{660CE1B3-1246-1B4E-A50A-FECADDAB93BD}" type="presOf" srcId="{7E8504B9-F760-584C-881B-46B3718021CA}" destId="{3E5376D2-E217-2B41-A9DB-7921C095E399}" srcOrd="0" destOrd="0" presId="urn:microsoft.com/office/officeart/2005/8/layout/orgChart1"/>
    <dgm:cxn modelId="{9460E8B8-AF3F-A341-A5D6-FC3077FA4C15}" type="presOf" srcId="{AD291B17-0EB1-D84D-BC7A-3EBB141BEC90}" destId="{B9D71BFF-B4F9-F342-BA59-B8C3999961B4}" srcOrd="1" destOrd="0" presId="urn:microsoft.com/office/officeart/2005/8/layout/orgChart1"/>
    <dgm:cxn modelId="{11C7E6BB-C3EB-4B45-AF40-E5B591AA7E3D}" type="presOf" srcId="{493EDFE9-A9B0-EF41-943C-397F60E6E89C}" destId="{A6736D0F-5B0E-054B-9E94-BB4A5831E02C}" srcOrd="0" destOrd="0" presId="urn:microsoft.com/office/officeart/2005/8/layout/orgChart1"/>
    <dgm:cxn modelId="{99D440C4-E6E0-AA49-96EB-DB3B86B5E92B}" type="presOf" srcId="{B17CA577-58A7-EB4D-9671-C230BA49B107}" destId="{73D00307-4B77-DE41-A454-12DBE80F4D96}" srcOrd="0" destOrd="0" presId="urn:microsoft.com/office/officeart/2005/8/layout/orgChart1"/>
    <dgm:cxn modelId="{AF74AFC6-9F1D-204E-BFB3-596D998AD201}" srcId="{63E7E629-93B1-F64F-A837-3FEBF374C583}" destId="{88D83494-2C62-1642-A9BF-057CF71EDCC7}" srcOrd="0" destOrd="0" parTransId="{BAC3E6E0-D09C-6140-A93A-762F53A28E50}" sibTransId="{16065616-73BE-A444-BF2B-C80D332E8ECA}"/>
    <dgm:cxn modelId="{86F80CC7-7456-0F48-9483-13060AD72A0F}" srcId="{36DC634C-ACA8-C14F-9E5D-4FEEC27ADF90}" destId="{63D5306B-58BA-1146-BACF-916701395B90}" srcOrd="2" destOrd="0" parTransId="{B17CA577-58A7-EB4D-9671-C230BA49B107}" sibTransId="{EEE1D440-C0D2-5C43-8758-CA6A5D60993D}"/>
    <dgm:cxn modelId="{257432C8-C911-0E44-A7F9-A9A6BDC9E66B}" type="presOf" srcId="{493EDFE9-A9B0-EF41-943C-397F60E6E89C}" destId="{741ADE6A-280C-4546-AA25-ECDCDFAFCF45}" srcOrd="1" destOrd="0" presId="urn:microsoft.com/office/officeart/2005/8/layout/orgChart1"/>
    <dgm:cxn modelId="{FBD450C8-086E-CE4F-878C-35E96B5D0F1B}" type="presOf" srcId="{C90BEC23-1E60-DA4D-85E8-117770E9C247}" destId="{4E2AE7DC-90B7-EE45-9DFF-222FF06606A8}" srcOrd="0" destOrd="0" presId="urn:microsoft.com/office/officeart/2005/8/layout/orgChart1"/>
    <dgm:cxn modelId="{5E6E6ACB-366D-B948-B557-B2F7EC2CCC70}" type="presOf" srcId="{4734C799-9AAD-8C4F-B6B6-F79FE0E02FDB}" destId="{00CEC50D-B6D2-9646-98FB-9FC0BC38BC3E}" srcOrd="1" destOrd="0" presId="urn:microsoft.com/office/officeart/2005/8/layout/orgChart1"/>
    <dgm:cxn modelId="{30B1C5CC-E8DD-8B48-9D34-C011FB600A9E}" type="presOf" srcId="{AD291B17-0EB1-D84D-BC7A-3EBB141BEC90}" destId="{F20A2BC3-A5A3-1548-AC67-FF7BAC290872}" srcOrd="0" destOrd="0" presId="urn:microsoft.com/office/officeart/2005/8/layout/orgChart1"/>
    <dgm:cxn modelId="{03BBB6CD-0640-F841-92F7-5333241BD06E}" srcId="{88D83494-2C62-1642-A9BF-057CF71EDCC7}" destId="{4C458E53-0C4C-F34D-8276-9F4D2DDFD2FC}" srcOrd="1" destOrd="0" parTransId="{CA31358C-1B58-984E-9DA7-E7655FCB7062}" sibTransId="{2C321029-5DD6-464F-95FF-2ADA03B2BE34}"/>
    <dgm:cxn modelId="{A6C0BBD6-8367-F745-8334-0836640F4128}" type="presOf" srcId="{63D5306B-58BA-1146-BACF-916701395B90}" destId="{34923837-F50D-FA41-9C10-56EC43223DEA}" srcOrd="0" destOrd="0" presId="urn:microsoft.com/office/officeart/2005/8/layout/orgChart1"/>
    <dgm:cxn modelId="{85AAF8D7-39A4-734F-B0AE-908CA376ABA7}" srcId="{36DC634C-ACA8-C14F-9E5D-4FEEC27ADF90}" destId="{493EDFE9-A9B0-EF41-943C-397F60E6E89C}" srcOrd="0" destOrd="0" parTransId="{FB541632-C2FF-CF42-9625-AE408957154F}" sibTransId="{B61068CC-C0D0-E443-8367-FA564402C17E}"/>
    <dgm:cxn modelId="{7FBACBD8-3A21-FD4E-9387-2376F6B4D2EC}" type="presOf" srcId="{CA31358C-1B58-984E-9DA7-E7655FCB7062}" destId="{14FC04CC-BAD3-864C-A713-92BF339A9DA3}" srcOrd="0" destOrd="0" presId="urn:microsoft.com/office/officeart/2005/8/layout/orgChart1"/>
    <dgm:cxn modelId="{91B597DD-F698-514D-9442-956D0C3FBA5E}" type="presOf" srcId="{8B149CDF-6675-8B4F-A0A8-9691CB314821}" destId="{625D3A2D-AF5A-2446-A071-5E022FBE2C48}" srcOrd="0" destOrd="0" presId="urn:microsoft.com/office/officeart/2005/8/layout/orgChart1"/>
    <dgm:cxn modelId="{B77F97E0-BF82-7E41-9E0F-39BE14613C47}" type="presOf" srcId="{B4E7F78F-B33F-F045-9121-7FDAD28C4D68}" destId="{302B7E37-F5F4-C44C-B099-E60CD80DC341}" srcOrd="0" destOrd="0" presId="urn:microsoft.com/office/officeart/2005/8/layout/orgChart1"/>
    <dgm:cxn modelId="{706C6DEB-BCEA-A444-B673-081E2363E21B}" type="presOf" srcId="{B4E7F78F-B33F-F045-9121-7FDAD28C4D68}" destId="{E8872005-7570-B944-AB41-2C28BAEBB6C9}" srcOrd="1" destOrd="0" presId="urn:microsoft.com/office/officeart/2005/8/layout/orgChart1"/>
    <dgm:cxn modelId="{DB7653F3-8C37-A34D-822D-43FAC23A3221}" type="presOf" srcId="{203BB232-70DE-EC4C-8E3B-35E66EB5D20C}" destId="{5544F589-C051-4441-9BFA-D0EA1677BDDD}" srcOrd="1" destOrd="0" presId="urn:microsoft.com/office/officeart/2005/8/layout/orgChart1"/>
    <dgm:cxn modelId="{645CDAF5-946E-8241-8DB2-40D02C0B55FB}" type="presOf" srcId="{002F6EBD-B762-5947-83B1-57AA40B86153}" destId="{18B68010-40C9-604C-A0E5-26CE44FFE398}" srcOrd="1" destOrd="0" presId="urn:microsoft.com/office/officeart/2005/8/layout/orgChart1"/>
    <dgm:cxn modelId="{2054EC71-F0CD-E540-AE56-F110BE8A9D0E}" type="presParOf" srcId="{68C3534C-6DC5-2D4C-8D13-5713EBEB5315}" destId="{23FD15F2-21FE-7345-9C0A-A695CCE6F422}" srcOrd="0" destOrd="0" presId="urn:microsoft.com/office/officeart/2005/8/layout/orgChart1"/>
    <dgm:cxn modelId="{98399BCF-07CD-E64F-9BD7-E50D363C4610}" type="presParOf" srcId="{23FD15F2-21FE-7345-9C0A-A695CCE6F422}" destId="{AF361E47-8CD8-EA4B-A5F1-334A55FB4C49}" srcOrd="0" destOrd="0" presId="urn:microsoft.com/office/officeart/2005/8/layout/orgChart1"/>
    <dgm:cxn modelId="{C8A1984D-A82A-104C-973B-F6CF236B8C16}" type="presParOf" srcId="{AF361E47-8CD8-EA4B-A5F1-334A55FB4C49}" destId="{91C7E97B-D089-FE4B-9B72-2E82226E544D}" srcOrd="0" destOrd="0" presId="urn:microsoft.com/office/officeart/2005/8/layout/orgChart1"/>
    <dgm:cxn modelId="{8A3C4CCD-F64B-6E4F-BAA4-D79E6767B08A}" type="presParOf" srcId="{AF361E47-8CD8-EA4B-A5F1-334A55FB4C49}" destId="{D97565C4-AD4C-014A-9FFE-8392E5F5EBC5}" srcOrd="1" destOrd="0" presId="urn:microsoft.com/office/officeart/2005/8/layout/orgChart1"/>
    <dgm:cxn modelId="{DF59B0E8-48D6-4F41-A399-CC15FADD9894}" type="presParOf" srcId="{23FD15F2-21FE-7345-9C0A-A695CCE6F422}" destId="{34ACE7ED-F17B-1A4E-A0A6-F4A9EA98A3F5}" srcOrd="1" destOrd="0" presId="urn:microsoft.com/office/officeart/2005/8/layout/orgChart1"/>
    <dgm:cxn modelId="{8564B401-7AEB-184B-BE04-16A44FF2345F}" type="presParOf" srcId="{34ACE7ED-F17B-1A4E-A0A6-F4A9EA98A3F5}" destId="{5BB81981-0613-9C46-AAB1-21D5050E5D3C}" srcOrd="0" destOrd="0" presId="urn:microsoft.com/office/officeart/2005/8/layout/orgChart1"/>
    <dgm:cxn modelId="{2E74ADDA-48BC-4445-B855-33E1C75B9F9C}" type="presParOf" srcId="{34ACE7ED-F17B-1A4E-A0A6-F4A9EA98A3F5}" destId="{48B6B931-745F-2D43-926B-7B8B96F466C2}" srcOrd="1" destOrd="0" presId="urn:microsoft.com/office/officeart/2005/8/layout/orgChart1"/>
    <dgm:cxn modelId="{05579CCD-F1F2-4F46-9F3E-BCC14B8F7C76}" type="presParOf" srcId="{48B6B931-745F-2D43-926B-7B8B96F466C2}" destId="{F13845BA-F26E-C54F-B7EF-F5351875D1AA}" srcOrd="0" destOrd="0" presId="urn:microsoft.com/office/officeart/2005/8/layout/orgChart1"/>
    <dgm:cxn modelId="{935F16FA-124D-8341-8C40-BA1748DBB6B8}" type="presParOf" srcId="{F13845BA-F26E-C54F-B7EF-F5351875D1AA}" destId="{61963892-A249-B342-80E3-3A02CC438E51}" srcOrd="0" destOrd="0" presId="urn:microsoft.com/office/officeart/2005/8/layout/orgChart1"/>
    <dgm:cxn modelId="{3C67BC43-F616-6D45-BF87-F6A9B1111881}" type="presParOf" srcId="{F13845BA-F26E-C54F-B7EF-F5351875D1AA}" destId="{BECB1563-73F7-BE49-8700-C3F9E3AEB887}" srcOrd="1" destOrd="0" presId="urn:microsoft.com/office/officeart/2005/8/layout/orgChart1"/>
    <dgm:cxn modelId="{5F022C8F-37D6-6E4B-8243-A84F4AB604C3}" type="presParOf" srcId="{48B6B931-745F-2D43-926B-7B8B96F466C2}" destId="{7D73D969-8A93-A94D-B560-50FB29E96648}" srcOrd="1" destOrd="0" presId="urn:microsoft.com/office/officeart/2005/8/layout/orgChart1"/>
    <dgm:cxn modelId="{8C81FC28-39CC-9B4E-B2D2-2F186F7F6E21}" type="presParOf" srcId="{7D73D969-8A93-A94D-B560-50FB29E96648}" destId="{F4EF1C73-DB36-934F-94AE-52714C7ED422}" srcOrd="0" destOrd="0" presId="urn:microsoft.com/office/officeart/2005/8/layout/orgChart1"/>
    <dgm:cxn modelId="{859373DA-CCB9-7C49-A86F-39BA47A15168}" type="presParOf" srcId="{7D73D969-8A93-A94D-B560-50FB29E96648}" destId="{512BCC0B-D2B7-A943-B308-080EB3E7E055}" srcOrd="1" destOrd="0" presId="urn:microsoft.com/office/officeart/2005/8/layout/orgChart1"/>
    <dgm:cxn modelId="{53E98588-F605-3E46-A1C8-3AE52576FE62}" type="presParOf" srcId="{512BCC0B-D2B7-A943-B308-080EB3E7E055}" destId="{CE46B964-DCDC-6843-80DA-5B7C38367BC5}" srcOrd="0" destOrd="0" presId="urn:microsoft.com/office/officeart/2005/8/layout/orgChart1"/>
    <dgm:cxn modelId="{5E746B47-BB18-E043-84E6-2FC309562354}" type="presParOf" srcId="{CE46B964-DCDC-6843-80DA-5B7C38367BC5}" destId="{FCB6DD01-427E-AD4C-8E5A-18DA1415E80E}" srcOrd="0" destOrd="0" presId="urn:microsoft.com/office/officeart/2005/8/layout/orgChart1"/>
    <dgm:cxn modelId="{D6F01753-F2DE-C340-96BB-1E3E727A3F43}" type="presParOf" srcId="{CE46B964-DCDC-6843-80DA-5B7C38367BC5}" destId="{738F935D-57B2-4B4D-9B16-B4EC0367B3F8}" srcOrd="1" destOrd="0" presId="urn:microsoft.com/office/officeart/2005/8/layout/orgChart1"/>
    <dgm:cxn modelId="{0DD5646C-4E13-6B49-890C-F60A141B35CA}" type="presParOf" srcId="{512BCC0B-D2B7-A943-B308-080EB3E7E055}" destId="{91EE945D-7C54-8C44-A44B-3222A6E7BF2D}" srcOrd="1" destOrd="0" presId="urn:microsoft.com/office/officeart/2005/8/layout/orgChart1"/>
    <dgm:cxn modelId="{847115E9-219D-A141-991B-6173995F86C4}" type="presParOf" srcId="{91EE945D-7C54-8C44-A44B-3222A6E7BF2D}" destId="{B6A84D55-2F33-BB45-ADAC-94D5C9F2A420}" srcOrd="0" destOrd="0" presId="urn:microsoft.com/office/officeart/2005/8/layout/orgChart1"/>
    <dgm:cxn modelId="{2B974DB1-D876-0D48-891B-8B4B00CACAB0}" type="presParOf" srcId="{91EE945D-7C54-8C44-A44B-3222A6E7BF2D}" destId="{4C0723B5-4F56-4B44-AB13-AF0FC0788119}" srcOrd="1" destOrd="0" presId="urn:microsoft.com/office/officeart/2005/8/layout/orgChart1"/>
    <dgm:cxn modelId="{8872CE63-4D0B-C44F-9BAB-0619E827EBAF}" type="presParOf" srcId="{4C0723B5-4F56-4B44-AB13-AF0FC0788119}" destId="{A8DC1D7C-86AC-5D40-8DE4-71F09749A242}" srcOrd="0" destOrd="0" presId="urn:microsoft.com/office/officeart/2005/8/layout/orgChart1"/>
    <dgm:cxn modelId="{7B092CC8-0959-C140-B991-2145BAAB317C}" type="presParOf" srcId="{A8DC1D7C-86AC-5D40-8DE4-71F09749A242}" destId="{F20A2BC3-A5A3-1548-AC67-FF7BAC290872}" srcOrd="0" destOrd="0" presId="urn:microsoft.com/office/officeart/2005/8/layout/orgChart1"/>
    <dgm:cxn modelId="{7C265FDD-0A25-1547-8CC9-954510D22AE5}" type="presParOf" srcId="{A8DC1D7C-86AC-5D40-8DE4-71F09749A242}" destId="{B9D71BFF-B4F9-F342-BA59-B8C3999961B4}" srcOrd="1" destOrd="0" presId="urn:microsoft.com/office/officeart/2005/8/layout/orgChart1"/>
    <dgm:cxn modelId="{E9F0BA6F-1ED1-354A-8DCC-2C8967CB94D2}" type="presParOf" srcId="{4C0723B5-4F56-4B44-AB13-AF0FC0788119}" destId="{A61CDDC6-7B4E-724F-9891-5BB0A1178AEA}" srcOrd="1" destOrd="0" presId="urn:microsoft.com/office/officeart/2005/8/layout/orgChart1"/>
    <dgm:cxn modelId="{F2CB19B4-E6A0-8849-B3C6-019ABEAC7F74}" type="presParOf" srcId="{4C0723B5-4F56-4B44-AB13-AF0FC0788119}" destId="{8E1D48BA-ECDD-CD40-B900-42BF19A74EC5}" srcOrd="2" destOrd="0" presId="urn:microsoft.com/office/officeart/2005/8/layout/orgChart1"/>
    <dgm:cxn modelId="{77DE63C2-674C-2049-BFE7-D91A5752A170}" type="presParOf" srcId="{91EE945D-7C54-8C44-A44B-3222A6E7BF2D}" destId="{14FC04CC-BAD3-864C-A713-92BF339A9DA3}" srcOrd="2" destOrd="0" presId="urn:microsoft.com/office/officeart/2005/8/layout/orgChart1"/>
    <dgm:cxn modelId="{7A643ACF-4708-9842-BA53-2466DC570C30}" type="presParOf" srcId="{91EE945D-7C54-8C44-A44B-3222A6E7BF2D}" destId="{E998F215-A558-CD4D-9A4A-8081A5231107}" srcOrd="3" destOrd="0" presId="urn:microsoft.com/office/officeart/2005/8/layout/orgChart1"/>
    <dgm:cxn modelId="{11539DC6-131B-8147-AD38-BE3D80D7EF2D}" type="presParOf" srcId="{E998F215-A558-CD4D-9A4A-8081A5231107}" destId="{BB4FC1E6-36E5-4745-8D1F-D2059F33A4DB}" srcOrd="0" destOrd="0" presId="urn:microsoft.com/office/officeart/2005/8/layout/orgChart1"/>
    <dgm:cxn modelId="{AD9C8594-EFAA-EE44-B20B-AF3B98B3C60F}" type="presParOf" srcId="{BB4FC1E6-36E5-4745-8D1F-D2059F33A4DB}" destId="{A217639C-04AA-104C-A21C-C0F068DF0822}" srcOrd="0" destOrd="0" presId="urn:microsoft.com/office/officeart/2005/8/layout/orgChart1"/>
    <dgm:cxn modelId="{630DD6A4-61A8-C941-8772-EFA3CA06CA5B}" type="presParOf" srcId="{BB4FC1E6-36E5-4745-8D1F-D2059F33A4DB}" destId="{D94985F8-4100-2C41-BB17-84621D89CC17}" srcOrd="1" destOrd="0" presId="urn:microsoft.com/office/officeart/2005/8/layout/orgChart1"/>
    <dgm:cxn modelId="{29CE1486-2016-6F4E-8975-899CDD903751}" type="presParOf" srcId="{E998F215-A558-CD4D-9A4A-8081A5231107}" destId="{055E124D-2797-364D-8691-4A19DABD05D0}" srcOrd="1" destOrd="0" presId="urn:microsoft.com/office/officeart/2005/8/layout/orgChart1"/>
    <dgm:cxn modelId="{E2978536-64FD-9C41-8EBA-2DCF4E638A39}" type="presParOf" srcId="{055E124D-2797-364D-8691-4A19DABD05D0}" destId="{6DE6C525-F659-F748-A29E-FB71F0CFF857}" srcOrd="0" destOrd="0" presId="urn:microsoft.com/office/officeart/2005/8/layout/orgChart1"/>
    <dgm:cxn modelId="{AAEA1D82-E221-9041-A794-4F3F87BAF579}" type="presParOf" srcId="{055E124D-2797-364D-8691-4A19DABD05D0}" destId="{2D44D63F-0B80-EB45-B447-5580DDD05AF5}" srcOrd="1" destOrd="0" presId="urn:microsoft.com/office/officeart/2005/8/layout/orgChart1"/>
    <dgm:cxn modelId="{EDFD29A4-CC9F-0E4D-9771-7E85F7CB863B}" type="presParOf" srcId="{2D44D63F-0B80-EB45-B447-5580DDD05AF5}" destId="{B6CC00C5-1F45-5C43-AD23-5AA8E204A188}" srcOrd="0" destOrd="0" presId="urn:microsoft.com/office/officeart/2005/8/layout/orgChart1"/>
    <dgm:cxn modelId="{225472C1-2361-4F44-A938-5595714DF3F5}" type="presParOf" srcId="{B6CC00C5-1F45-5C43-AD23-5AA8E204A188}" destId="{4E2AE7DC-90B7-EE45-9DFF-222FF06606A8}" srcOrd="0" destOrd="0" presId="urn:microsoft.com/office/officeart/2005/8/layout/orgChart1"/>
    <dgm:cxn modelId="{25AA2C70-A980-0540-873A-03ACD6C765AA}" type="presParOf" srcId="{B6CC00C5-1F45-5C43-AD23-5AA8E204A188}" destId="{C05F1054-3EC9-474C-92E3-939782E74E7B}" srcOrd="1" destOrd="0" presId="urn:microsoft.com/office/officeart/2005/8/layout/orgChart1"/>
    <dgm:cxn modelId="{6B6B10B5-9FBE-6D4F-9F99-70EE7B60FCBF}" type="presParOf" srcId="{2D44D63F-0B80-EB45-B447-5580DDD05AF5}" destId="{112D3C96-605D-C347-9BFE-E629A207447A}" srcOrd="1" destOrd="0" presId="urn:microsoft.com/office/officeart/2005/8/layout/orgChart1"/>
    <dgm:cxn modelId="{002511A3-7720-F744-AFAF-C82B7B41946E}" type="presParOf" srcId="{2D44D63F-0B80-EB45-B447-5580DDD05AF5}" destId="{5270C81B-E67C-6B41-9F0F-DADB2229258F}" srcOrd="2" destOrd="0" presId="urn:microsoft.com/office/officeart/2005/8/layout/orgChart1"/>
    <dgm:cxn modelId="{103374CA-3B94-B542-8063-69C0F89BE75A}" type="presParOf" srcId="{055E124D-2797-364D-8691-4A19DABD05D0}" destId="{E8CAC81F-4DEE-DD45-9941-6A6563B72A1E}" srcOrd="2" destOrd="0" presId="urn:microsoft.com/office/officeart/2005/8/layout/orgChart1"/>
    <dgm:cxn modelId="{89EC3135-F7C8-7046-967B-29370643F0AA}" type="presParOf" srcId="{055E124D-2797-364D-8691-4A19DABD05D0}" destId="{FB4AD540-C5B5-B44E-AAA7-A1253D469DAC}" srcOrd="3" destOrd="0" presId="urn:microsoft.com/office/officeart/2005/8/layout/orgChart1"/>
    <dgm:cxn modelId="{3D85BE8D-A9D4-4D47-9B46-606C5E9C5935}" type="presParOf" srcId="{FB4AD540-C5B5-B44E-AAA7-A1253D469DAC}" destId="{D2B40812-C927-DB4C-A0EF-37BDDA224720}" srcOrd="0" destOrd="0" presId="urn:microsoft.com/office/officeart/2005/8/layout/orgChart1"/>
    <dgm:cxn modelId="{E2974AC2-4F60-BE49-B323-E31A0F9F477C}" type="presParOf" srcId="{D2B40812-C927-DB4C-A0EF-37BDDA224720}" destId="{3A44D4D9-46E2-6247-B6B1-55BB6C47F5FC}" srcOrd="0" destOrd="0" presId="urn:microsoft.com/office/officeart/2005/8/layout/orgChart1"/>
    <dgm:cxn modelId="{9928E672-1128-DE41-ADE0-1C3A9616EA88}" type="presParOf" srcId="{D2B40812-C927-DB4C-A0EF-37BDDA224720}" destId="{D23D4959-A33C-8542-8A35-0A853DAEFD32}" srcOrd="1" destOrd="0" presId="urn:microsoft.com/office/officeart/2005/8/layout/orgChart1"/>
    <dgm:cxn modelId="{AB4B0A59-6FBE-3041-82A4-3D4B1AF7EAED}" type="presParOf" srcId="{FB4AD540-C5B5-B44E-AAA7-A1253D469DAC}" destId="{AC3B83BD-367F-3141-9E1B-60522AFE7D36}" srcOrd="1" destOrd="0" presId="urn:microsoft.com/office/officeart/2005/8/layout/orgChart1"/>
    <dgm:cxn modelId="{62E022EE-B3BF-864B-952E-AD60018688AC}" type="presParOf" srcId="{FB4AD540-C5B5-B44E-AAA7-A1253D469DAC}" destId="{101A64A7-6C54-1A4B-BD42-02A9EEA44B73}" srcOrd="2" destOrd="0" presId="urn:microsoft.com/office/officeart/2005/8/layout/orgChart1"/>
    <dgm:cxn modelId="{8ACD5228-4B7C-6042-AA4A-9DC0A0BC3DA0}" type="presParOf" srcId="{055E124D-2797-364D-8691-4A19DABD05D0}" destId="{E7CF6E12-C7FD-E749-ACE0-6E2BE2C6066D}" srcOrd="4" destOrd="0" presId="urn:microsoft.com/office/officeart/2005/8/layout/orgChart1"/>
    <dgm:cxn modelId="{661795A7-1B75-454B-99FB-A198727A9A48}" type="presParOf" srcId="{055E124D-2797-364D-8691-4A19DABD05D0}" destId="{01421046-BB6E-D047-9DB8-2F7DD9DDCA90}" srcOrd="5" destOrd="0" presId="urn:microsoft.com/office/officeart/2005/8/layout/orgChart1"/>
    <dgm:cxn modelId="{6DE26650-507C-D448-9015-D4DF66F8F316}" type="presParOf" srcId="{01421046-BB6E-D047-9DB8-2F7DD9DDCA90}" destId="{4211593F-26B1-574B-9583-A2D011CD74FA}" srcOrd="0" destOrd="0" presId="urn:microsoft.com/office/officeart/2005/8/layout/orgChart1"/>
    <dgm:cxn modelId="{45ED4D0C-A34D-B843-86C4-9120DB44F018}" type="presParOf" srcId="{4211593F-26B1-574B-9583-A2D011CD74FA}" destId="{3F070450-4DAE-C24C-B386-83F3E6A6030D}" srcOrd="0" destOrd="0" presId="urn:microsoft.com/office/officeart/2005/8/layout/orgChart1"/>
    <dgm:cxn modelId="{5F5B15A8-9303-2641-A3EE-5BE3AF633181}" type="presParOf" srcId="{4211593F-26B1-574B-9583-A2D011CD74FA}" destId="{4FA2108E-E116-D441-A41B-E730792BE67E}" srcOrd="1" destOrd="0" presId="urn:microsoft.com/office/officeart/2005/8/layout/orgChart1"/>
    <dgm:cxn modelId="{5E07F5BC-C236-B545-BC10-AB5C10B947CB}" type="presParOf" srcId="{01421046-BB6E-D047-9DB8-2F7DD9DDCA90}" destId="{03F7A4B3-F1DD-1742-A83D-21B88553E4B8}" srcOrd="1" destOrd="0" presId="urn:microsoft.com/office/officeart/2005/8/layout/orgChart1"/>
    <dgm:cxn modelId="{FD0ED917-5C89-CF40-9CA8-0D413EA71F9A}" type="presParOf" srcId="{03F7A4B3-F1DD-1742-A83D-21B88553E4B8}" destId="{FB404ACE-BE75-F44A-89BD-FB0C6D35215A}" srcOrd="0" destOrd="0" presId="urn:microsoft.com/office/officeart/2005/8/layout/orgChart1"/>
    <dgm:cxn modelId="{FC3F7526-B6AD-AC4D-9701-3BAA86EB28BB}" type="presParOf" srcId="{03F7A4B3-F1DD-1742-A83D-21B88553E4B8}" destId="{05DC4082-CB9A-CE49-B2C1-8E471D37083B}" srcOrd="1" destOrd="0" presId="urn:microsoft.com/office/officeart/2005/8/layout/orgChart1"/>
    <dgm:cxn modelId="{3754B3AB-AAE0-6F47-8347-A14D6036E9A9}" type="presParOf" srcId="{05DC4082-CB9A-CE49-B2C1-8E471D37083B}" destId="{DB575F4F-27F6-1A40-BA78-3CE2CABAD263}" srcOrd="0" destOrd="0" presId="urn:microsoft.com/office/officeart/2005/8/layout/orgChart1"/>
    <dgm:cxn modelId="{3AD9E31D-BF42-5B49-83B2-AB840424F841}" type="presParOf" srcId="{DB575F4F-27F6-1A40-BA78-3CE2CABAD263}" destId="{A6736D0F-5B0E-054B-9E94-BB4A5831E02C}" srcOrd="0" destOrd="0" presId="urn:microsoft.com/office/officeart/2005/8/layout/orgChart1"/>
    <dgm:cxn modelId="{B58E3434-CD73-FE4A-99C9-BE95B15DF6F6}" type="presParOf" srcId="{DB575F4F-27F6-1A40-BA78-3CE2CABAD263}" destId="{741ADE6A-280C-4546-AA25-ECDCDFAFCF45}" srcOrd="1" destOrd="0" presId="urn:microsoft.com/office/officeart/2005/8/layout/orgChart1"/>
    <dgm:cxn modelId="{E75723E1-B817-D94A-BAF5-FBA2BC9CF435}" type="presParOf" srcId="{05DC4082-CB9A-CE49-B2C1-8E471D37083B}" destId="{842E628B-A08C-A34F-8F71-BDA563E8EC16}" srcOrd="1" destOrd="0" presId="urn:microsoft.com/office/officeart/2005/8/layout/orgChart1"/>
    <dgm:cxn modelId="{280A226F-1EFD-B94A-8F6E-49C931C1709F}" type="presParOf" srcId="{05DC4082-CB9A-CE49-B2C1-8E471D37083B}" destId="{9A60B1C8-D5E8-CB43-B0CA-FCF1B117AA5A}" srcOrd="2" destOrd="0" presId="urn:microsoft.com/office/officeart/2005/8/layout/orgChart1"/>
    <dgm:cxn modelId="{2F16BEE0-25F2-B444-9661-630752283B2C}" type="presParOf" srcId="{03F7A4B3-F1DD-1742-A83D-21B88553E4B8}" destId="{625D3A2D-AF5A-2446-A071-5E022FBE2C48}" srcOrd="2" destOrd="0" presId="urn:microsoft.com/office/officeart/2005/8/layout/orgChart1"/>
    <dgm:cxn modelId="{D1E1182B-543D-174D-9AFF-E0B76264BE33}" type="presParOf" srcId="{03F7A4B3-F1DD-1742-A83D-21B88553E4B8}" destId="{062BE625-EE97-1C4C-B497-334F769F67A4}" srcOrd="3" destOrd="0" presId="urn:microsoft.com/office/officeart/2005/8/layout/orgChart1"/>
    <dgm:cxn modelId="{1C65DC8B-DCB1-1240-8B15-C65282CAEA5B}" type="presParOf" srcId="{062BE625-EE97-1C4C-B497-334F769F67A4}" destId="{9A90FC35-38B8-D548-A647-9BFF72A5690B}" srcOrd="0" destOrd="0" presId="urn:microsoft.com/office/officeart/2005/8/layout/orgChart1"/>
    <dgm:cxn modelId="{1D287B4D-34EF-7F4D-AC32-114526361391}" type="presParOf" srcId="{9A90FC35-38B8-D548-A647-9BFF72A5690B}" destId="{1279B473-43C8-934A-9A61-7376886F4559}" srcOrd="0" destOrd="0" presId="urn:microsoft.com/office/officeart/2005/8/layout/orgChart1"/>
    <dgm:cxn modelId="{FCB5ABB3-49B0-D94F-A9B5-48C26B72DF6D}" type="presParOf" srcId="{9A90FC35-38B8-D548-A647-9BFF72A5690B}" destId="{18B68010-40C9-604C-A0E5-26CE44FFE398}" srcOrd="1" destOrd="0" presId="urn:microsoft.com/office/officeart/2005/8/layout/orgChart1"/>
    <dgm:cxn modelId="{D5B4F8B9-5A70-1641-86CE-74B44E8778EA}" type="presParOf" srcId="{062BE625-EE97-1C4C-B497-334F769F67A4}" destId="{04E0B02E-E649-FE46-939B-0C46B17A70F3}" srcOrd="1" destOrd="0" presId="urn:microsoft.com/office/officeart/2005/8/layout/orgChart1"/>
    <dgm:cxn modelId="{0D95BE61-BEBA-4F47-AC69-B4004FCAA4B5}" type="presParOf" srcId="{062BE625-EE97-1C4C-B497-334F769F67A4}" destId="{60ECBCD2-68DE-6242-BA09-65DB699CA2FF}" srcOrd="2" destOrd="0" presId="urn:microsoft.com/office/officeart/2005/8/layout/orgChart1"/>
    <dgm:cxn modelId="{BF40EF6F-88F1-E842-9EBF-787F682869FB}" type="presParOf" srcId="{03F7A4B3-F1DD-1742-A83D-21B88553E4B8}" destId="{73D00307-4B77-DE41-A454-12DBE80F4D96}" srcOrd="4" destOrd="0" presId="urn:microsoft.com/office/officeart/2005/8/layout/orgChart1"/>
    <dgm:cxn modelId="{615A7687-24AF-C140-B9A2-39DC069CB3A0}" type="presParOf" srcId="{03F7A4B3-F1DD-1742-A83D-21B88553E4B8}" destId="{42E5EF11-5FDD-4B47-9C8E-3BBDF33757E3}" srcOrd="5" destOrd="0" presId="urn:microsoft.com/office/officeart/2005/8/layout/orgChart1"/>
    <dgm:cxn modelId="{6488328F-438F-4E4D-A706-2982DAEA29B3}" type="presParOf" srcId="{42E5EF11-5FDD-4B47-9C8E-3BBDF33757E3}" destId="{3BB8F8A0-A076-144D-BFCF-03152CF5EBE0}" srcOrd="0" destOrd="0" presId="urn:microsoft.com/office/officeart/2005/8/layout/orgChart1"/>
    <dgm:cxn modelId="{6D7B6066-10CB-9A40-A43B-6A1FBB5C9753}" type="presParOf" srcId="{3BB8F8A0-A076-144D-BFCF-03152CF5EBE0}" destId="{34923837-F50D-FA41-9C10-56EC43223DEA}" srcOrd="0" destOrd="0" presId="urn:microsoft.com/office/officeart/2005/8/layout/orgChart1"/>
    <dgm:cxn modelId="{A1458C50-F254-304B-9142-8B7753F789F8}" type="presParOf" srcId="{3BB8F8A0-A076-144D-BFCF-03152CF5EBE0}" destId="{88C6246F-33DF-7742-B65C-1C99E6014A62}" srcOrd="1" destOrd="0" presId="urn:microsoft.com/office/officeart/2005/8/layout/orgChart1"/>
    <dgm:cxn modelId="{2966E0FA-7DB5-5546-8569-817F9DE4B9FC}" type="presParOf" srcId="{42E5EF11-5FDD-4B47-9C8E-3BBDF33757E3}" destId="{F34C8DB2-B4D2-6547-862E-817B2DC57813}" srcOrd="1" destOrd="0" presId="urn:microsoft.com/office/officeart/2005/8/layout/orgChart1"/>
    <dgm:cxn modelId="{DFDD649A-B3EA-9940-B3C6-A090EAB56CD5}" type="presParOf" srcId="{42E5EF11-5FDD-4B47-9C8E-3BBDF33757E3}" destId="{83AA510F-0B88-2445-8C72-593317D6225C}" srcOrd="2" destOrd="0" presId="urn:microsoft.com/office/officeart/2005/8/layout/orgChart1"/>
    <dgm:cxn modelId="{B2EE7FAA-5E96-A845-968D-883E147A4343}" type="presParOf" srcId="{01421046-BB6E-D047-9DB8-2F7DD9DDCA90}" destId="{2DE933F7-AF01-A64B-8B6A-D4502D4215E7}" srcOrd="2" destOrd="0" presId="urn:microsoft.com/office/officeart/2005/8/layout/orgChart1"/>
    <dgm:cxn modelId="{83A4D0A4-BA0A-ED41-A633-F05268D083BC}" type="presParOf" srcId="{E998F215-A558-CD4D-9A4A-8081A5231107}" destId="{9FA61017-C432-6D47-A93B-406934DD6170}" srcOrd="2" destOrd="0" presId="urn:microsoft.com/office/officeart/2005/8/layout/orgChart1"/>
    <dgm:cxn modelId="{4A304B6A-CACE-FB42-9CA1-4AB15B678C66}" type="presParOf" srcId="{512BCC0B-D2B7-A943-B308-080EB3E7E055}" destId="{F07CA23A-8BB8-C14B-8481-AE2F8ED08595}" srcOrd="2" destOrd="0" presId="urn:microsoft.com/office/officeart/2005/8/layout/orgChart1"/>
    <dgm:cxn modelId="{91A3B55D-56D0-C540-8467-3A3050F5D5F4}" type="presParOf" srcId="{48B6B931-745F-2D43-926B-7B8B96F466C2}" destId="{80C1EFD3-E417-6147-8D3E-B80E5EAEC30A}" srcOrd="2" destOrd="0" presId="urn:microsoft.com/office/officeart/2005/8/layout/orgChart1"/>
    <dgm:cxn modelId="{EC4B56AF-357B-BE4A-9ECE-89CDBAF00269}" type="presParOf" srcId="{34ACE7ED-F17B-1A4E-A0A6-F4A9EA98A3F5}" destId="{5062DDE7-3601-784C-AC2A-2117953425AF}" srcOrd="2" destOrd="0" presId="urn:microsoft.com/office/officeart/2005/8/layout/orgChart1"/>
    <dgm:cxn modelId="{DE88FA85-2864-904D-A2B9-F0B227490F20}" type="presParOf" srcId="{34ACE7ED-F17B-1A4E-A0A6-F4A9EA98A3F5}" destId="{F13079B1-6A04-2248-BD68-57646C237D84}" srcOrd="3" destOrd="0" presId="urn:microsoft.com/office/officeart/2005/8/layout/orgChart1"/>
    <dgm:cxn modelId="{B68B7297-557F-544D-8B8B-A0A92FB08518}" type="presParOf" srcId="{F13079B1-6A04-2248-BD68-57646C237D84}" destId="{12D7ED67-028A-DB41-82D3-1B6B4C6CA202}" srcOrd="0" destOrd="0" presId="urn:microsoft.com/office/officeart/2005/8/layout/orgChart1"/>
    <dgm:cxn modelId="{52E42108-9CE8-8042-9B4E-CA0D4764C967}" type="presParOf" srcId="{12D7ED67-028A-DB41-82D3-1B6B4C6CA202}" destId="{302B7E37-F5F4-C44C-B099-E60CD80DC341}" srcOrd="0" destOrd="0" presId="urn:microsoft.com/office/officeart/2005/8/layout/orgChart1"/>
    <dgm:cxn modelId="{35FC6423-C504-0849-8E03-9EC75CC23CC6}" type="presParOf" srcId="{12D7ED67-028A-DB41-82D3-1B6B4C6CA202}" destId="{E8872005-7570-B944-AB41-2C28BAEBB6C9}" srcOrd="1" destOrd="0" presId="urn:microsoft.com/office/officeart/2005/8/layout/orgChart1"/>
    <dgm:cxn modelId="{FB5C8D9A-25FC-5B4B-8881-B475884B8FD9}" type="presParOf" srcId="{F13079B1-6A04-2248-BD68-57646C237D84}" destId="{050A7300-89DE-5B4A-9E5C-DB266DDE40CD}" srcOrd="1" destOrd="0" presId="urn:microsoft.com/office/officeart/2005/8/layout/orgChart1"/>
    <dgm:cxn modelId="{B98FCB32-A39D-4241-AB6F-5BC26A922F1D}" type="presParOf" srcId="{050A7300-89DE-5B4A-9E5C-DB266DDE40CD}" destId="{4739D0C7-9EB2-874A-91AA-11E9F15BE6C0}" srcOrd="0" destOrd="0" presId="urn:microsoft.com/office/officeart/2005/8/layout/orgChart1"/>
    <dgm:cxn modelId="{1A609AFF-820C-984B-A6A3-363F56779A4A}" type="presParOf" srcId="{050A7300-89DE-5B4A-9E5C-DB266DDE40CD}" destId="{A6AEC577-2D82-EF4F-9964-8CEE8A081B94}" srcOrd="1" destOrd="0" presId="urn:microsoft.com/office/officeart/2005/8/layout/orgChart1"/>
    <dgm:cxn modelId="{EED24C21-2ADA-1743-B22D-5C1282D5E437}" type="presParOf" srcId="{A6AEC577-2D82-EF4F-9964-8CEE8A081B94}" destId="{9D5A2EA0-5DF4-944C-AA13-B3CA282724B1}" srcOrd="0" destOrd="0" presId="urn:microsoft.com/office/officeart/2005/8/layout/orgChart1"/>
    <dgm:cxn modelId="{8D9755B1-9DE8-B14E-AF0B-0AB19421A679}" type="presParOf" srcId="{9D5A2EA0-5DF4-944C-AA13-B3CA282724B1}" destId="{702F997D-545A-0A42-AA1B-5BDF44E7734D}" srcOrd="0" destOrd="0" presId="urn:microsoft.com/office/officeart/2005/8/layout/orgChart1"/>
    <dgm:cxn modelId="{26B74F39-D3D3-444B-9284-5CFCBF6AAAE9}" type="presParOf" srcId="{9D5A2EA0-5DF4-944C-AA13-B3CA282724B1}" destId="{00CEC50D-B6D2-9646-98FB-9FC0BC38BC3E}" srcOrd="1" destOrd="0" presId="urn:microsoft.com/office/officeart/2005/8/layout/orgChart1"/>
    <dgm:cxn modelId="{0FD24E06-3E3D-5D4B-85FB-34ED84B798EE}" type="presParOf" srcId="{A6AEC577-2D82-EF4F-9964-8CEE8A081B94}" destId="{D9073054-494A-B441-8B79-88646100F334}" srcOrd="1" destOrd="0" presId="urn:microsoft.com/office/officeart/2005/8/layout/orgChart1"/>
    <dgm:cxn modelId="{B11B2788-210E-954F-BE4F-C0F002379C19}" type="presParOf" srcId="{A6AEC577-2D82-EF4F-9964-8CEE8A081B94}" destId="{C4639D0A-8B19-664D-9CE8-1424D508EED2}" srcOrd="2" destOrd="0" presId="urn:microsoft.com/office/officeart/2005/8/layout/orgChart1"/>
    <dgm:cxn modelId="{CB47C8ED-E23D-8043-A106-0FB17D920FBF}" type="presParOf" srcId="{050A7300-89DE-5B4A-9E5C-DB266DDE40CD}" destId="{3E5376D2-E217-2B41-A9DB-7921C095E399}" srcOrd="2" destOrd="0" presId="urn:microsoft.com/office/officeart/2005/8/layout/orgChart1"/>
    <dgm:cxn modelId="{0B688CF6-35F5-114C-857D-A9E8F308F40B}" type="presParOf" srcId="{050A7300-89DE-5B4A-9E5C-DB266DDE40CD}" destId="{F220719B-0BE7-554D-A413-10588FFB706F}" srcOrd="3" destOrd="0" presId="urn:microsoft.com/office/officeart/2005/8/layout/orgChart1"/>
    <dgm:cxn modelId="{04B9FBF5-BB6E-1544-B400-F8D8D5F7169F}" type="presParOf" srcId="{F220719B-0BE7-554D-A413-10588FFB706F}" destId="{0B371B1A-03E6-8B46-B01E-7EF9BD47CE93}" srcOrd="0" destOrd="0" presId="urn:microsoft.com/office/officeart/2005/8/layout/orgChart1"/>
    <dgm:cxn modelId="{1578F95F-C578-9041-BC8E-A941A7B068CE}" type="presParOf" srcId="{0B371B1A-03E6-8B46-B01E-7EF9BD47CE93}" destId="{9562CB87-0D76-B044-BC03-76F5ADD07D0B}" srcOrd="0" destOrd="0" presId="urn:microsoft.com/office/officeart/2005/8/layout/orgChart1"/>
    <dgm:cxn modelId="{A9090D47-9BD3-4743-B1C7-55CD2E618562}" type="presParOf" srcId="{0B371B1A-03E6-8B46-B01E-7EF9BD47CE93}" destId="{5544F589-C051-4441-9BFA-D0EA1677BDDD}" srcOrd="1" destOrd="0" presId="urn:microsoft.com/office/officeart/2005/8/layout/orgChart1"/>
    <dgm:cxn modelId="{E8ADD96C-129A-934C-8A72-B2703685CC1D}" type="presParOf" srcId="{F220719B-0BE7-554D-A413-10588FFB706F}" destId="{979E4FDB-559F-9C4C-B21F-28A92F96F21C}" srcOrd="1" destOrd="0" presId="urn:microsoft.com/office/officeart/2005/8/layout/orgChart1"/>
    <dgm:cxn modelId="{0CEF4BF3-77F6-3B4A-890E-2EC5978DCB49}" type="presParOf" srcId="{F220719B-0BE7-554D-A413-10588FFB706F}" destId="{2F5B7666-2F71-2D4D-8486-798DD6717513}" srcOrd="2" destOrd="0" presId="urn:microsoft.com/office/officeart/2005/8/layout/orgChart1"/>
    <dgm:cxn modelId="{40D22537-26D6-B342-A9A6-6BBDECBA41CA}" type="presParOf" srcId="{F13079B1-6A04-2248-BD68-57646C237D84}" destId="{D1F2E554-2A42-1A48-86A5-89C18D34D894}" srcOrd="2" destOrd="0" presId="urn:microsoft.com/office/officeart/2005/8/layout/orgChart1"/>
    <dgm:cxn modelId="{A0D5A462-0D3B-F44E-89DD-9B6D2F9C3046}" type="presParOf" srcId="{34ACE7ED-F17B-1A4E-A0A6-F4A9EA98A3F5}" destId="{DF3613DE-F969-8244-9E86-6CC2A170B771}" srcOrd="4" destOrd="0" presId="urn:microsoft.com/office/officeart/2005/8/layout/orgChart1"/>
    <dgm:cxn modelId="{91F4C7E6-AC53-6247-9D29-A55A6870D91D}" type="presParOf" srcId="{34ACE7ED-F17B-1A4E-A0A6-F4A9EA98A3F5}" destId="{999D5156-5A1C-EA46-9200-4C1A0661DBA7}" srcOrd="5" destOrd="0" presId="urn:microsoft.com/office/officeart/2005/8/layout/orgChart1"/>
    <dgm:cxn modelId="{E707F883-1900-8346-AB9B-91518621EEE9}" type="presParOf" srcId="{999D5156-5A1C-EA46-9200-4C1A0661DBA7}" destId="{61803E7A-0970-D040-AD9C-BF4096DFABDC}" srcOrd="0" destOrd="0" presId="urn:microsoft.com/office/officeart/2005/8/layout/orgChart1"/>
    <dgm:cxn modelId="{A90D9CD0-0248-7A4D-9341-E5201717F2E6}" type="presParOf" srcId="{61803E7A-0970-D040-AD9C-BF4096DFABDC}" destId="{D177C19D-97C0-8F43-8DFC-4AE2AA1F4A6D}" srcOrd="0" destOrd="0" presId="urn:microsoft.com/office/officeart/2005/8/layout/orgChart1"/>
    <dgm:cxn modelId="{EBFCAF5A-112B-3E4A-A844-062F1E8698BC}" type="presParOf" srcId="{61803E7A-0970-D040-AD9C-BF4096DFABDC}" destId="{E510A95B-8CF4-CF4C-A484-CF28FFF14346}" srcOrd="1" destOrd="0" presId="urn:microsoft.com/office/officeart/2005/8/layout/orgChart1"/>
    <dgm:cxn modelId="{BB63282F-5BFF-7A4B-BD4D-A2710A1D3F14}" type="presParOf" srcId="{999D5156-5A1C-EA46-9200-4C1A0661DBA7}" destId="{B9A4A9B7-6CA0-1B4B-BDDB-413FCBDB0FDE}" srcOrd="1" destOrd="0" presId="urn:microsoft.com/office/officeart/2005/8/layout/orgChart1"/>
    <dgm:cxn modelId="{5F49CDAC-C487-1B40-BADF-2688F94304F6}" type="presParOf" srcId="{999D5156-5A1C-EA46-9200-4C1A0661DBA7}" destId="{02210E35-8397-1148-A813-82D6EFE0BD60}" srcOrd="2" destOrd="0" presId="urn:microsoft.com/office/officeart/2005/8/layout/orgChart1"/>
    <dgm:cxn modelId="{AD0E4552-181B-1F44-A119-00DD853ACAAB}" type="presParOf" srcId="{23FD15F2-21FE-7345-9C0A-A695CCE6F422}" destId="{9FEA42F2-B124-7348-9DBE-FA9BF67533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613DE-F969-8244-9E86-6CC2A170B771}">
      <dsp:nvSpPr>
        <dsp:cNvPr id="0" name=""/>
        <dsp:cNvSpPr/>
      </dsp:nvSpPr>
      <dsp:spPr>
        <a:xfrm>
          <a:off x="4301312" y="670450"/>
          <a:ext cx="1855049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855049" y="140382"/>
              </a:lnTo>
              <a:lnTo>
                <a:pt x="1855049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376D2-E217-2B41-A9DB-7921C095E399}">
      <dsp:nvSpPr>
        <dsp:cNvPr id="0" name=""/>
        <dsp:cNvSpPr/>
      </dsp:nvSpPr>
      <dsp:spPr>
        <a:xfrm>
          <a:off x="4003836" y="1619700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9D0C7-9EB2-874A-91AA-11E9F15BE6C0}">
      <dsp:nvSpPr>
        <dsp:cNvPr id="0" name=""/>
        <dsp:cNvSpPr/>
      </dsp:nvSpPr>
      <dsp:spPr>
        <a:xfrm>
          <a:off x="4003836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2DDE7-3601-784C-AC2A-2117953425AF}">
      <dsp:nvSpPr>
        <dsp:cNvPr id="0" name=""/>
        <dsp:cNvSpPr/>
      </dsp:nvSpPr>
      <dsp:spPr>
        <a:xfrm>
          <a:off x="4301312" y="670450"/>
          <a:ext cx="237312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237312" y="140382"/>
              </a:lnTo>
              <a:lnTo>
                <a:pt x="237312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00307-4B77-DE41-A454-12DBE80F4D96}">
      <dsp:nvSpPr>
        <dsp:cNvPr id="0" name=""/>
        <dsp:cNvSpPr/>
      </dsp:nvSpPr>
      <dsp:spPr>
        <a:xfrm>
          <a:off x="4825116" y="4467452"/>
          <a:ext cx="91440" cy="213621"/>
        </a:xfrm>
        <a:custGeom>
          <a:avLst/>
          <a:gdLst/>
          <a:ahLst/>
          <a:cxnLst/>
          <a:rect l="0" t="0" r="0" b="0"/>
          <a:pathLst>
            <a:path>
              <a:moveTo>
                <a:pt x="47752" y="0"/>
              </a:moveTo>
              <a:lnTo>
                <a:pt x="47752" y="73239"/>
              </a:lnTo>
              <a:lnTo>
                <a:pt x="45720" y="73239"/>
              </a:lnTo>
              <a:lnTo>
                <a:pt x="45720" y="213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D3A2D-AF5A-2446-A071-5E022FBE2C48}">
      <dsp:nvSpPr>
        <dsp:cNvPr id="0" name=""/>
        <dsp:cNvSpPr/>
      </dsp:nvSpPr>
      <dsp:spPr>
        <a:xfrm>
          <a:off x="3247858" y="4467452"/>
          <a:ext cx="1625010" cy="217899"/>
        </a:xfrm>
        <a:custGeom>
          <a:avLst/>
          <a:gdLst/>
          <a:ahLst/>
          <a:cxnLst/>
          <a:rect l="0" t="0" r="0" b="0"/>
          <a:pathLst>
            <a:path>
              <a:moveTo>
                <a:pt x="1625010" y="0"/>
              </a:moveTo>
              <a:lnTo>
                <a:pt x="1625010" y="77517"/>
              </a:lnTo>
              <a:lnTo>
                <a:pt x="0" y="77517"/>
              </a:lnTo>
              <a:lnTo>
                <a:pt x="0" y="217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04ACE-BE75-F44A-89BD-FB0C6D35215A}">
      <dsp:nvSpPr>
        <dsp:cNvPr id="0" name=""/>
        <dsp:cNvSpPr/>
      </dsp:nvSpPr>
      <dsp:spPr>
        <a:xfrm>
          <a:off x="4872868" y="4467452"/>
          <a:ext cx="1992637" cy="216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1"/>
              </a:lnTo>
              <a:lnTo>
                <a:pt x="1992637" y="76561"/>
              </a:lnTo>
              <a:lnTo>
                <a:pt x="1992637" y="216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F6E12-C7FD-E749-ACE0-6E2BE2C6066D}">
      <dsp:nvSpPr>
        <dsp:cNvPr id="0" name=""/>
        <dsp:cNvSpPr/>
      </dsp:nvSpPr>
      <dsp:spPr>
        <a:xfrm>
          <a:off x="3255131" y="3518201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617736" y="140382"/>
              </a:lnTo>
              <a:lnTo>
                <a:pt x="1617736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AC81F-4DEE-DD45-9941-6A6563B72A1E}">
      <dsp:nvSpPr>
        <dsp:cNvPr id="0" name=""/>
        <dsp:cNvSpPr/>
      </dsp:nvSpPr>
      <dsp:spPr>
        <a:xfrm>
          <a:off x="3209411" y="351820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6C525-F659-F748-A29E-FB71F0CFF857}">
      <dsp:nvSpPr>
        <dsp:cNvPr id="0" name=""/>
        <dsp:cNvSpPr/>
      </dsp:nvSpPr>
      <dsp:spPr>
        <a:xfrm>
          <a:off x="1637394" y="3518201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C04CC-BAD3-864C-A713-92BF339A9DA3}">
      <dsp:nvSpPr>
        <dsp:cNvPr id="0" name=""/>
        <dsp:cNvSpPr/>
      </dsp:nvSpPr>
      <dsp:spPr>
        <a:xfrm>
          <a:off x="2446263" y="2568951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84D55-2F33-BB45-ADAC-94D5C9F2A420}">
      <dsp:nvSpPr>
        <dsp:cNvPr id="0" name=""/>
        <dsp:cNvSpPr/>
      </dsp:nvSpPr>
      <dsp:spPr>
        <a:xfrm>
          <a:off x="1637394" y="2568951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F1C73-DB36-934F-94AE-52714C7ED422}">
      <dsp:nvSpPr>
        <dsp:cNvPr id="0" name=""/>
        <dsp:cNvSpPr/>
      </dsp:nvSpPr>
      <dsp:spPr>
        <a:xfrm>
          <a:off x="2400543" y="1619700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81981-0613-9C46-AAB1-21D5050E5D3C}">
      <dsp:nvSpPr>
        <dsp:cNvPr id="0" name=""/>
        <dsp:cNvSpPr/>
      </dsp:nvSpPr>
      <dsp:spPr>
        <a:xfrm>
          <a:off x="2446263" y="670450"/>
          <a:ext cx="1855049" cy="280764"/>
        </a:xfrm>
        <a:custGeom>
          <a:avLst/>
          <a:gdLst/>
          <a:ahLst/>
          <a:cxnLst/>
          <a:rect l="0" t="0" r="0" b="0"/>
          <a:pathLst>
            <a:path>
              <a:moveTo>
                <a:pt x="1855049" y="0"/>
              </a:moveTo>
              <a:lnTo>
                <a:pt x="1855049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7E97B-D089-FE4B-9B72-2E82226E544D}">
      <dsp:nvSpPr>
        <dsp:cNvPr id="0" name=""/>
        <dsp:cNvSpPr/>
      </dsp:nvSpPr>
      <dsp:spPr>
        <a:xfrm>
          <a:off x="3632826" y="1963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</a:t>
          </a:r>
        </a:p>
      </dsp:txBody>
      <dsp:txXfrm>
        <a:off x="3632826" y="1963"/>
        <a:ext cx="1336972" cy="668486"/>
      </dsp:txXfrm>
    </dsp:sp>
    <dsp:sp modelId="{61963892-A249-B342-80E3-3A02CC438E51}">
      <dsp:nvSpPr>
        <dsp:cNvPr id="0" name=""/>
        <dsp:cNvSpPr/>
      </dsp:nvSpPr>
      <dsp:spPr>
        <a:xfrm>
          <a:off x="1777776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EventTarget</a:t>
          </a:r>
          <a:endParaRPr lang="en-US" sz="1000" kern="1200" dirty="0"/>
        </a:p>
      </dsp:txBody>
      <dsp:txXfrm>
        <a:off x="1777776" y="951214"/>
        <a:ext cx="1336972" cy="668486"/>
      </dsp:txXfrm>
    </dsp:sp>
    <dsp:sp modelId="{FCB6DD01-427E-AD4C-8E5A-18DA1415E80E}">
      <dsp:nvSpPr>
        <dsp:cNvPr id="0" name=""/>
        <dsp:cNvSpPr/>
      </dsp:nvSpPr>
      <dsp:spPr>
        <a:xfrm>
          <a:off x="1777776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</a:t>
          </a:r>
        </a:p>
      </dsp:txBody>
      <dsp:txXfrm>
        <a:off x="1777776" y="1900465"/>
        <a:ext cx="1336972" cy="668486"/>
      </dsp:txXfrm>
    </dsp:sp>
    <dsp:sp modelId="{F20A2BC3-A5A3-1548-AC67-FF7BAC290872}">
      <dsp:nvSpPr>
        <dsp:cNvPr id="0" name=""/>
        <dsp:cNvSpPr/>
      </dsp:nvSpPr>
      <dsp:spPr>
        <a:xfrm>
          <a:off x="968908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DocumentType</a:t>
          </a:r>
          <a:endParaRPr lang="en-US" sz="1000" kern="1200" dirty="0"/>
        </a:p>
      </dsp:txBody>
      <dsp:txXfrm>
        <a:off x="968908" y="2849715"/>
        <a:ext cx="1336972" cy="668486"/>
      </dsp:txXfrm>
    </dsp:sp>
    <dsp:sp modelId="{A217639C-04AA-104C-A21C-C0F068DF0822}">
      <dsp:nvSpPr>
        <dsp:cNvPr id="0" name=""/>
        <dsp:cNvSpPr/>
      </dsp:nvSpPr>
      <dsp:spPr>
        <a:xfrm>
          <a:off x="2586645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Element</a:t>
          </a:r>
        </a:p>
      </dsp:txBody>
      <dsp:txXfrm>
        <a:off x="2586645" y="2849715"/>
        <a:ext cx="1336972" cy="668486"/>
      </dsp:txXfrm>
    </dsp:sp>
    <dsp:sp modelId="{4E2AE7DC-90B7-EE45-9DFF-222FF06606A8}">
      <dsp:nvSpPr>
        <dsp:cNvPr id="0" name=""/>
        <dsp:cNvSpPr/>
      </dsp:nvSpPr>
      <dsp:spPr>
        <a:xfrm>
          <a:off x="968908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SVGElement</a:t>
          </a:r>
          <a:endParaRPr lang="en-US" sz="1000" kern="1200" dirty="0"/>
        </a:p>
      </dsp:txBody>
      <dsp:txXfrm>
        <a:off x="968908" y="3798966"/>
        <a:ext cx="1336972" cy="668486"/>
      </dsp:txXfrm>
    </dsp:sp>
    <dsp:sp modelId="{3A44D4D9-46E2-6247-B6B1-55BB6C47F5FC}">
      <dsp:nvSpPr>
        <dsp:cNvPr id="0" name=""/>
        <dsp:cNvSpPr/>
      </dsp:nvSpPr>
      <dsp:spPr>
        <a:xfrm>
          <a:off x="2586645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MathMLElement</a:t>
          </a:r>
          <a:endParaRPr lang="en-US" sz="1000" kern="1200" dirty="0"/>
        </a:p>
      </dsp:txBody>
      <dsp:txXfrm>
        <a:off x="2586645" y="3798966"/>
        <a:ext cx="1336972" cy="668486"/>
      </dsp:txXfrm>
    </dsp:sp>
    <dsp:sp modelId="{3F070450-4DAE-C24C-B386-83F3E6A6030D}">
      <dsp:nvSpPr>
        <dsp:cNvPr id="0" name=""/>
        <dsp:cNvSpPr/>
      </dsp:nvSpPr>
      <dsp:spPr>
        <a:xfrm>
          <a:off x="4204382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HTMLElement</a:t>
          </a:r>
          <a:endParaRPr lang="en-US" sz="1000" kern="1200" dirty="0"/>
        </a:p>
      </dsp:txBody>
      <dsp:txXfrm>
        <a:off x="4204382" y="3798966"/>
        <a:ext cx="1336972" cy="668486"/>
      </dsp:txXfrm>
    </dsp:sp>
    <dsp:sp modelId="{A6736D0F-5B0E-054B-9E94-BB4A5831E02C}">
      <dsp:nvSpPr>
        <dsp:cNvPr id="0" name=""/>
        <dsp:cNvSpPr/>
      </dsp:nvSpPr>
      <dsp:spPr>
        <a:xfrm>
          <a:off x="6197019" y="468439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HTMLBodyElement</a:t>
          </a:r>
          <a:endParaRPr lang="en-US" sz="1000" kern="1200" dirty="0"/>
        </a:p>
      </dsp:txBody>
      <dsp:txXfrm>
        <a:off x="6197019" y="4684396"/>
        <a:ext cx="1336972" cy="668486"/>
      </dsp:txXfrm>
    </dsp:sp>
    <dsp:sp modelId="{1279B473-43C8-934A-9A61-7376886F4559}">
      <dsp:nvSpPr>
        <dsp:cNvPr id="0" name=""/>
        <dsp:cNvSpPr/>
      </dsp:nvSpPr>
      <dsp:spPr>
        <a:xfrm>
          <a:off x="2579372" y="4685352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HTMLParagraphElement</a:t>
          </a:r>
          <a:endParaRPr lang="en-US" sz="1000" kern="1200" dirty="0"/>
        </a:p>
      </dsp:txBody>
      <dsp:txXfrm>
        <a:off x="2579372" y="4685352"/>
        <a:ext cx="1336972" cy="668486"/>
      </dsp:txXfrm>
    </dsp:sp>
    <dsp:sp modelId="{34923837-F50D-FA41-9C10-56EC43223DEA}">
      <dsp:nvSpPr>
        <dsp:cNvPr id="0" name=""/>
        <dsp:cNvSpPr/>
      </dsp:nvSpPr>
      <dsp:spPr>
        <a:xfrm>
          <a:off x="4202349" y="468107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...</a:t>
          </a:r>
        </a:p>
      </dsp:txBody>
      <dsp:txXfrm>
        <a:off x="4202349" y="4681074"/>
        <a:ext cx="1336972" cy="668486"/>
      </dsp:txXfrm>
    </dsp:sp>
    <dsp:sp modelId="{302B7E37-F5F4-C44C-B099-E60CD80DC341}">
      <dsp:nvSpPr>
        <dsp:cNvPr id="0" name=""/>
        <dsp:cNvSpPr/>
      </dsp:nvSpPr>
      <dsp:spPr>
        <a:xfrm>
          <a:off x="3870138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CharacterData</a:t>
          </a:r>
          <a:endParaRPr lang="en-US" sz="1000" kern="1200" dirty="0"/>
        </a:p>
      </dsp:txBody>
      <dsp:txXfrm>
        <a:off x="3870138" y="951214"/>
        <a:ext cx="1336972" cy="668486"/>
      </dsp:txXfrm>
    </dsp:sp>
    <dsp:sp modelId="{702F997D-545A-0A42-AA1B-5BDF44E7734D}">
      <dsp:nvSpPr>
        <dsp:cNvPr id="0" name=""/>
        <dsp:cNvSpPr/>
      </dsp:nvSpPr>
      <dsp:spPr>
        <a:xfrm>
          <a:off x="4204382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Text</a:t>
          </a:r>
        </a:p>
      </dsp:txBody>
      <dsp:txXfrm>
        <a:off x="4204382" y="1900465"/>
        <a:ext cx="1336972" cy="668486"/>
      </dsp:txXfrm>
    </dsp:sp>
    <dsp:sp modelId="{9562CB87-0D76-B044-BC03-76F5ADD07D0B}">
      <dsp:nvSpPr>
        <dsp:cNvPr id="0" name=""/>
        <dsp:cNvSpPr/>
      </dsp:nvSpPr>
      <dsp:spPr>
        <a:xfrm>
          <a:off x="4204382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Comment</a:t>
          </a:r>
        </a:p>
      </dsp:txBody>
      <dsp:txXfrm>
        <a:off x="4204382" y="2849715"/>
        <a:ext cx="1336972" cy="668486"/>
      </dsp:txXfrm>
    </dsp:sp>
    <dsp:sp modelId="{D177C19D-97C0-8F43-8DFC-4AE2AA1F4A6D}">
      <dsp:nvSpPr>
        <dsp:cNvPr id="0" name=""/>
        <dsp:cNvSpPr/>
      </dsp:nvSpPr>
      <dsp:spPr>
        <a:xfrm>
          <a:off x="5487875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Document</a:t>
          </a:r>
        </a:p>
      </dsp:txBody>
      <dsp:txXfrm>
        <a:off x="5487875" y="951214"/>
        <a:ext cx="1336972" cy="66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3C0-84FA-FE48-1D6C-F52D73CAA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6018-4358-B878-1130-75478E601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F7C1-7D01-D811-65E7-4C813861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E1D3-0C52-045B-BC25-40352084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2EA8-11FE-73EB-9ACB-6259732A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1CA3-4AAA-C566-54C4-9470534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17064-9C0D-8E80-68FD-EA166C637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8C9E-8503-3AE8-121C-290A1E38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ECF0-8A29-D519-FCD1-2B14924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3B8D-00F1-CD2F-6DA2-092F830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29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EF26B-4C69-D101-5935-F759DA8FF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AB2C0-F0E7-167E-A07F-0C338655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6AA5-6B3C-C46E-27A9-EFC038DB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B94B-8D42-77DD-B929-91A141E7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AA93-E31E-E8CE-ECA4-73C1BE4C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019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FC61-EBD9-DF6A-E860-DA5E30F3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878B-1A13-37B5-3354-216E8C2E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2635-A1ED-4DA8-A722-19B24B81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D5CB-FCC6-1836-F5AE-4FC0805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48A4-265B-D9CA-7FCA-CEF9D71D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3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B6FF-DE07-6EC7-216C-29C80C19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2837-3173-38B4-99B2-7B6FDF1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55E4-321F-8F14-308F-8F068864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5699-1ED1-C5DC-098C-C37711FE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FCBC-6AE1-4DC4-BC4E-F46D9998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2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2EDA-A4DD-8CAE-6724-B4CB4E34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8C8D-EF07-BB87-CCFA-7E2F7AEEC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36A4-D80E-B9CC-F5F7-5295874B0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5E5DC-1F47-6C48-D651-20A41B14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BAA6E-5760-E5FE-D36B-A115F588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F7F6C-90EB-4067-632C-299E622A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81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DFA0-FC45-4864-A982-86F39213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0830-DE06-8AD7-B5A2-F5D8E1EC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5ABF-0673-6D8D-8B67-B1100AF26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EE3D8-EEA6-D636-7621-1A3B5CD81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A9C84-9383-79F9-EAEE-07B0DA658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00508-B3D0-1E93-F44D-3202BD4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ECF14-A535-1A52-16BE-A4667215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52527-ABCA-2F9B-7635-A305B1CF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14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AE18-741E-4C6B-DD36-440E5EDC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5CF93-3749-2E09-D9FB-F541F3E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134AE-E70D-80E7-D3D8-3641F3C1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2D3-344C-89BC-D5A3-3071C2CD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961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A82FD-CC3F-9AAB-6E17-6775A2CF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6412A-B2D6-6785-85D9-E39C224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C7DD6-F78D-A929-A0C6-A6DAFB01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100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EA2F-0074-7CF7-56C9-A366476E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8BB2-A788-D647-8889-7AAC01DF4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673A3-0B88-9B94-48C8-60192DD7C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44AAD-C6EF-D13B-4F18-97A21F86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11861-43D4-D869-AD2E-10F2A0E0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E00D-B952-D5F4-2C0C-80EBFAD1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9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D75B-0820-CDEE-F8A6-B587501E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E139C-A0AE-5AED-6BD0-9F865DAC7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1807-F4D1-A1E4-D7E0-6694DF3B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C0F9-1631-7D1B-981A-D52DDAE2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8BC0B-927A-CE4D-9FA0-CEAA4E5B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D14A-A8A9-3E4C-E4A3-EDFDD4D3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67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1FB62-339F-1110-02B8-E50E5049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6600-973D-30EE-10B4-50BDA2C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F266-49D7-752B-E29B-152528396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F033-1992-424F-87FE-FB3CC14D562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05F7-ABE4-CF9A-7E32-0A9B87648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A28D-2795-1694-D5C6-3A3D1C17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2F78-63C5-D342-A0A3-08AFA539927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333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2A21-D443-DF1C-AFC7-20FE1EFC5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DDC14-C050-C15D-D9EB-77E76A630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690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0C32C4-E85B-4A44-FFF5-5AD8F9575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2556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89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Boubaker, Anis</dc:creator>
  <cp:lastModifiedBy>Boubaker, Anis</cp:lastModifiedBy>
  <cp:revision>1</cp:revision>
  <dcterms:created xsi:type="dcterms:W3CDTF">2024-01-17T17:18:26Z</dcterms:created>
  <dcterms:modified xsi:type="dcterms:W3CDTF">2024-01-19T23:31:58Z</dcterms:modified>
</cp:coreProperties>
</file>