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8"/>
  </p:normalViewPr>
  <p:slideViewPr>
    <p:cSldViewPr snapToGrid="0">
      <p:cViewPr>
        <p:scale>
          <a:sx n="101" d="100"/>
          <a:sy n="101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DB701-E92F-5040-A5F1-743C5A11E9F6}" type="doc">
      <dgm:prSet loTypeId="urn:microsoft.com/office/officeart/2005/8/layout/hierarchy2" loCatId="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83962F82-338A-CE46-B755-2E0D9A69C36F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F0E18B84-23F9-CA48-B3B8-4A6F607A6DD4}" type="parTrans" cxnId="{6D02EFDE-9EC4-7B40-85CD-D76B716459ED}">
      <dgm:prSet/>
      <dgm:spPr/>
      <dgm:t>
        <a:bodyPr/>
        <a:lstStyle/>
        <a:p>
          <a:endParaRPr lang="en-US"/>
        </a:p>
      </dgm:t>
    </dgm:pt>
    <dgm:pt modelId="{B995FAD3-0582-3B46-9840-4758C3121348}" type="sibTrans" cxnId="{6D02EFDE-9EC4-7B40-85CD-D76B716459ED}">
      <dgm:prSet/>
      <dgm:spPr/>
      <dgm:t>
        <a:bodyPr/>
        <a:lstStyle/>
        <a:p>
          <a:endParaRPr lang="en-US"/>
        </a:p>
      </dgm:t>
    </dgm:pt>
    <dgm:pt modelId="{F9815D4B-8D9F-2344-AF61-7D87E47F858A}">
      <dgm:prSet phldrT="[Text]"/>
      <dgm:spPr/>
      <dgm:t>
        <a:bodyPr/>
        <a:lstStyle/>
        <a:p>
          <a:r>
            <a:rPr lang="en-US" dirty="0" err="1"/>
            <a:t>ma_page.php</a:t>
          </a:r>
          <a:endParaRPr lang="en-US" dirty="0"/>
        </a:p>
      </dgm:t>
    </dgm:pt>
    <dgm:pt modelId="{4B42F27F-488F-CD4B-89F8-C9B9126DCC15}" type="parTrans" cxnId="{9955146A-F071-8D49-A9B2-CC59F4BF0C0E}">
      <dgm:prSet/>
      <dgm:spPr/>
      <dgm:t>
        <a:bodyPr/>
        <a:lstStyle/>
        <a:p>
          <a:endParaRPr lang="en-US"/>
        </a:p>
      </dgm:t>
    </dgm:pt>
    <dgm:pt modelId="{00EB612A-795A-0642-B2FF-BB10B347B964}" type="sibTrans" cxnId="{9955146A-F071-8D49-A9B2-CC59F4BF0C0E}">
      <dgm:prSet/>
      <dgm:spPr/>
      <dgm:t>
        <a:bodyPr/>
        <a:lstStyle/>
        <a:p>
          <a:endParaRPr lang="en-US"/>
        </a:p>
      </dgm:t>
    </dgm:pt>
    <dgm:pt modelId="{DCE5CD6B-CE62-394C-838A-69B93B21F4E8}">
      <dgm:prSet/>
      <dgm:spPr/>
      <dgm:t>
        <a:bodyPr/>
        <a:lstStyle/>
        <a:p>
          <a:r>
            <a:rPr lang="en-US" dirty="0" err="1"/>
            <a:t>Index.php</a:t>
          </a:r>
          <a:endParaRPr lang="en-US" dirty="0"/>
        </a:p>
      </dgm:t>
    </dgm:pt>
    <dgm:pt modelId="{09FC49E6-D70A-FC45-89BC-1E83CCFEE111}" type="parTrans" cxnId="{1A90775A-BFF6-D94A-B53E-3049015114BE}">
      <dgm:prSet/>
      <dgm:spPr/>
      <dgm:t>
        <a:bodyPr/>
        <a:lstStyle/>
        <a:p>
          <a:endParaRPr lang="en-US"/>
        </a:p>
      </dgm:t>
    </dgm:pt>
    <dgm:pt modelId="{DDDF030C-8F3E-874B-8103-240C8E450F87}" type="sibTrans" cxnId="{1A90775A-BFF6-D94A-B53E-3049015114BE}">
      <dgm:prSet/>
      <dgm:spPr/>
      <dgm:t>
        <a:bodyPr/>
        <a:lstStyle/>
        <a:p>
          <a:endParaRPr lang="en-US"/>
        </a:p>
      </dgm:t>
    </dgm:pt>
    <dgm:pt modelId="{46CF4A32-F371-5948-956C-5BD0283CF34C}">
      <dgm:prSet phldrT="[Text]"/>
      <dgm:spPr/>
      <dgm:t>
        <a:bodyPr/>
        <a:lstStyle/>
        <a:p>
          <a:r>
            <a:rPr lang="en-US" dirty="0"/>
            <a:t>dossier2</a:t>
          </a:r>
        </a:p>
      </dgm:t>
    </dgm:pt>
    <dgm:pt modelId="{0553A024-2276-994C-A7DF-34458F7C4351}" type="sibTrans" cxnId="{DA645EE0-F90A-C847-8DC0-78001DC18566}">
      <dgm:prSet/>
      <dgm:spPr/>
      <dgm:t>
        <a:bodyPr/>
        <a:lstStyle/>
        <a:p>
          <a:endParaRPr lang="en-US"/>
        </a:p>
      </dgm:t>
    </dgm:pt>
    <dgm:pt modelId="{002B7137-C036-5743-9F99-821C591BD10D}" type="parTrans" cxnId="{DA645EE0-F90A-C847-8DC0-78001DC18566}">
      <dgm:prSet/>
      <dgm:spPr/>
      <dgm:t>
        <a:bodyPr/>
        <a:lstStyle/>
        <a:p>
          <a:endParaRPr lang="en-US"/>
        </a:p>
      </dgm:t>
    </dgm:pt>
    <dgm:pt modelId="{9D15C294-AC5F-9D4B-9098-DF25C0EA286F}">
      <dgm:prSet phldrT="[Text]"/>
      <dgm:spPr/>
      <dgm:t>
        <a:bodyPr/>
        <a:lstStyle/>
        <a:p>
          <a:r>
            <a:rPr lang="en-US" dirty="0"/>
            <a:t>dossier1</a:t>
          </a:r>
        </a:p>
      </dgm:t>
    </dgm:pt>
    <dgm:pt modelId="{FD4381B1-0C55-4547-BDC4-393783D037C1}" type="sibTrans" cxnId="{7849A975-720C-5E48-82EF-1EA7D8AF3B05}">
      <dgm:prSet/>
      <dgm:spPr/>
      <dgm:t>
        <a:bodyPr/>
        <a:lstStyle/>
        <a:p>
          <a:endParaRPr lang="en-US"/>
        </a:p>
      </dgm:t>
    </dgm:pt>
    <dgm:pt modelId="{1C2F1795-0E4B-5D4D-9096-8261F1BF50B6}" type="parTrans" cxnId="{7849A975-720C-5E48-82EF-1EA7D8AF3B05}">
      <dgm:prSet/>
      <dgm:spPr/>
      <dgm:t>
        <a:bodyPr/>
        <a:lstStyle/>
        <a:p>
          <a:endParaRPr lang="en-US"/>
        </a:p>
      </dgm:t>
    </dgm:pt>
    <dgm:pt modelId="{F242AF7B-5635-8A40-8F0A-7DB3EBF66035}">
      <dgm:prSet phldrT="[Text]"/>
      <dgm:spPr/>
      <dgm:t>
        <a:bodyPr/>
        <a:lstStyle/>
        <a:p>
          <a:r>
            <a:rPr lang="en-US" dirty="0"/>
            <a:t>script2.php</a:t>
          </a:r>
        </a:p>
      </dgm:t>
    </dgm:pt>
    <dgm:pt modelId="{ECC75556-0990-C14D-926A-F9CF246EC8A0}" type="sibTrans" cxnId="{E93A3932-26DD-CB41-82E1-1EE697FEDF39}">
      <dgm:prSet/>
      <dgm:spPr/>
      <dgm:t>
        <a:bodyPr/>
        <a:lstStyle/>
        <a:p>
          <a:endParaRPr lang="en-US"/>
        </a:p>
      </dgm:t>
    </dgm:pt>
    <dgm:pt modelId="{770542BB-9B31-5F4C-BD53-391A5E37B52D}" type="parTrans" cxnId="{E93A3932-26DD-CB41-82E1-1EE697FEDF39}">
      <dgm:prSet/>
      <dgm:spPr/>
      <dgm:t>
        <a:bodyPr/>
        <a:lstStyle/>
        <a:p>
          <a:endParaRPr lang="en-US"/>
        </a:p>
      </dgm:t>
    </dgm:pt>
    <dgm:pt modelId="{C582A396-71FA-7541-AD29-FEE7343C5B4C}">
      <dgm:prSet/>
      <dgm:spPr/>
      <dgm:t>
        <a:bodyPr/>
        <a:lstStyle/>
        <a:p>
          <a:r>
            <a:rPr lang="en-US"/>
            <a:t>script1.php</a:t>
          </a:r>
          <a:endParaRPr lang="en-US" dirty="0"/>
        </a:p>
      </dgm:t>
    </dgm:pt>
    <dgm:pt modelId="{5ACBA1A4-1477-6049-9EF0-D49C13CC33B9}" type="parTrans" cxnId="{CE62244C-8B63-2744-BEA3-0CE4B2646D51}">
      <dgm:prSet/>
      <dgm:spPr/>
      <dgm:t>
        <a:bodyPr/>
        <a:lstStyle/>
        <a:p>
          <a:endParaRPr lang="en-US"/>
        </a:p>
      </dgm:t>
    </dgm:pt>
    <dgm:pt modelId="{9FD36159-559B-9E4C-9281-E80DCCD13FAF}" type="sibTrans" cxnId="{CE62244C-8B63-2744-BEA3-0CE4B2646D51}">
      <dgm:prSet/>
      <dgm:spPr/>
      <dgm:t>
        <a:bodyPr/>
        <a:lstStyle/>
        <a:p>
          <a:endParaRPr lang="en-US"/>
        </a:p>
      </dgm:t>
    </dgm:pt>
    <dgm:pt modelId="{141FC52D-E96F-2B41-8342-9ED8D2BFD0E2}" type="pres">
      <dgm:prSet presAssocID="{30ADB701-E92F-5040-A5F1-743C5A11E9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6CB3C1-3508-D94C-8E0B-C973F5F0ED66}" type="pres">
      <dgm:prSet presAssocID="{83962F82-338A-CE46-B755-2E0D9A69C36F}" presName="root1" presStyleCnt="0"/>
      <dgm:spPr/>
    </dgm:pt>
    <dgm:pt modelId="{AD8C8B1B-021B-0244-BB9B-55C4E4B798D4}" type="pres">
      <dgm:prSet presAssocID="{83962F82-338A-CE46-B755-2E0D9A69C36F}" presName="LevelOneTextNode" presStyleLbl="node0" presStyleIdx="0" presStyleCnt="1">
        <dgm:presLayoutVars>
          <dgm:chPref val="3"/>
        </dgm:presLayoutVars>
      </dgm:prSet>
      <dgm:spPr/>
    </dgm:pt>
    <dgm:pt modelId="{07BD2742-BA11-9B45-A2DF-5DDE8852D7CE}" type="pres">
      <dgm:prSet presAssocID="{83962F82-338A-CE46-B755-2E0D9A69C36F}" presName="level2hierChild" presStyleCnt="0"/>
      <dgm:spPr/>
    </dgm:pt>
    <dgm:pt modelId="{3AC78F2F-1B24-8B49-8E7E-6870FB278B1A}" type="pres">
      <dgm:prSet presAssocID="{1C2F1795-0E4B-5D4D-9096-8261F1BF50B6}" presName="conn2-1" presStyleLbl="parChTrans1D2" presStyleIdx="0" presStyleCnt="3"/>
      <dgm:spPr/>
    </dgm:pt>
    <dgm:pt modelId="{AE1AD929-23AB-224D-B92C-66781CA1AE5D}" type="pres">
      <dgm:prSet presAssocID="{1C2F1795-0E4B-5D4D-9096-8261F1BF50B6}" presName="connTx" presStyleLbl="parChTrans1D2" presStyleIdx="0" presStyleCnt="3"/>
      <dgm:spPr/>
    </dgm:pt>
    <dgm:pt modelId="{C3AF1821-3B04-7745-BF97-A8DACA607958}" type="pres">
      <dgm:prSet presAssocID="{9D15C294-AC5F-9D4B-9098-DF25C0EA286F}" presName="root2" presStyleCnt="0"/>
      <dgm:spPr/>
    </dgm:pt>
    <dgm:pt modelId="{3DCF7715-F7AA-A040-94EE-8B5279109B56}" type="pres">
      <dgm:prSet presAssocID="{9D15C294-AC5F-9D4B-9098-DF25C0EA286F}" presName="LevelTwoTextNode" presStyleLbl="node2" presStyleIdx="0" presStyleCnt="3">
        <dgm:presLayoutVars>
          <dgm:chPref val="3"/>
        </dgm:presLayoutVars>
      </dgm:prSet>
      <dgm:spPr/>
    </dgm:pt>
    <dgm:pt modelId="{8F15DFDE-B364-B845-89DF-EE5DCF6FD5F4}" type="pres">
      <dgm:prSet presAssocID="{9D15C294-AC5F-9D4B-9098-DF25C0EA286F}" presName="level3hierChild" presStyleCnt="0"/>
      <dgm:spPr/>
    </dgm:pt>
    <dgm:pt modelId="{C751F64C-D3AD-1341-91BE-FDEBCE8F183E}" type="pres">
      <dgm:prSet presAssocID="{5ACBA1A4-1477-6049-9EF0-D49C13CC33B9}" presName="conn2-1" presStyleLbl="parChTrans1D3" presStyleIdx="0" presStyleCnt="3"/>
      <dgm:spPr/>
    </dgm:pt>
    <dgm:pt modelId="{8349B6F4-E9B2-8442-BE77-DCFA84495764}" type="pres">
      <dgm:prSet presAssocID="{5ACBA1A4-1477-6049-9EF0-D49C13CC33B9}" presName="connTx" presStyleLbl="parChTrans1D3" presStyleIdx="0" presStyleCnt="3"/>
      <dgm:spPr/>
    </dgm:pt>
    <dgm:pt modelId="{A8A55CF8-6458-284F-8CE1-60C47DF82607}" type="pres">
      <dgm:prSet presAssocID="{C582A396-71FA-7541-AD29-FEE7343C5B4C}" presName="root2" presStyleCnt="0"/>
      <dgm:spPr/>
    </dgm:pt>
    <dgm:pt modelId="{33391D5A-6D9C-8F49-94DA-87977452523B}" type="pres">
      <dgm:prSet presAssocID="{C582A396-71FA-7541-AD29-FEE7343C5B4C}" presName="LevelTwoTextNode" presStyleLbl="node3" presStyleIdx="0" presStyleCnt="3">
        <dgm:presLayoutVars>
          <dgm:chPref val="3"/>
        </dgm:presLayoutVars>
      </dgm:prSet>
      <dgm:spPr/>
    </dgm:pt>
    <dgm:pt modelId="{19F22A4A-31CF-4A4B-90B8-1EF18E1CB429}" type="pres">
      <dgm:prSet presAssocID="{C582A396-71FA-7541-AD29-FEE7343C5B4C}" presName="level3hierChild" presStyleCnt="0"/>
      <dgm:spPr/>
    </dgm:pt>
    <dgm:pt modelId="{DC114F2E-5EDF-6E42-AC5A-E6A700211480}" type="pres">
      <dgm:prSet presAssocID="{770542BB-9B31-5F4C-BD53-391A5E37B52D}" presName="conn2-1" presStyleLbl="parChTrans1D3" presStyleIdx="1" presStyleCnt="3"/>
      <dgm:spPr/>
    </dgm:pt>
    <dgm:pt modelId="{02F53E06-F62B-8C4F-8E06-4E940DFEBAB1}" type="pres">
      <dgm:prSet presAssocID="{770542BB-9B31-5F4C-BD53-391A5E37B52D}" presName="connTx" presStyleLbl="parChTrans1D3" presStyleIdx="1" presStyleCnt="3"/>
      <dgm:spPr/>
    </dgm:pt>
    <dgm:pt modelId="{13BBBFD6-7570-1E40-9A23-9F1970DD5E94}" type="pres">
      <dgm:prSet presAssocID="{F242AF7B-5635-8A40-8F0A-7DB3EBF66035}" presName="root2" presStyleCnt="0"/>
      <dgm:spPr/>
    </dgm:pt>
    <dgm:pt modelId="{C09D9E6A-324F-834B-A169-077C50CD7ABD}" type="pres">
      <dgm:prSet presAssocID="{F242AF7B-5635-8A40-8F0A-7DB3EBF66035}" presName="LevelTwoTextNode" presStyleLbl="node3" presStyleIdx="1" presStyleCnt="3">
        <dgm:presLayoutVars>
          <dgm:chPref val="3"/>
        </dgm:presLayoutVars>
      </dgm:prSet>
      <dgm:spPr/>
    </dgm:pt>
    <dgm:pt modelId="{36A72B09-11F4-3444-91A9-1FAE532F7990}" type="pres">
      <dgm:prSet presAssocID="{F242AF7B-5635-8A40-8F0A-7DB3EBF66035}" presName="level3hierChild" presStyleCnt="0"/>
      <dgm:spPr/>
    </dgm:pt>
    <dgm:pt modelId="{56E5EE07-3148-B748-9392-E469372FA3DF}" type="pres">
      <dgm:prSet presAssocID="{002B7137-C036-5743-9F99-821C591BD10D}" presName="conn2-1" presStyleLbl="parChTrans1D2" presStyleIdx="1" presStyleCnt="3"/>
      <dgm:spPr/>
    </dgm:pt>
    <dgm:pt modelId="{00A6C9EF-D210-2940-9DA9-30C466CA75D2}" type="pres">
      <dgm:prSet presAssocID="{002B7137-C036-5743-9F99-821C591BD10D}" presName="connTx" presStyleLbl="parChTrans1D2" presStyleIdx="1" presStyleCnt="3"/>
      <dgm:spPr/>
    </dgm:pt>
    <dgm:pt modelId="{28A8978C-F5BF-2847-8D85-1DA569ABC237}" type="pres">
      <dgm:prSet presAssocID="{46CF4A32-F371-5948-956C-5BD0283CF34C}" presName="root2" presStyleCnt="0"/>
      <dgm:spPr/>
    </dgm:pt>
    <dgm:pt modelId="{6C594C74-5CE8-4646-A8BD-6991672402D6}" type="pres">
      <dgm:prSet presAssocID="{46CF4A32-F371-5948-956C-5BD0283CF34C}" presName="LevelTwoTextNode" presStyleLbl="node2" presStyleIdx="1" presStyleCnt="3">
        <dgm:presLayoutVars>
          <dgm:chPref val="3"/>
        </dgm:presLayoutVars>
      </dgm:prSet>
      <dgm:spPr/>
    </dgm:pt>
    <dgm:pt modelId="{ABFF605B-1D95-1642-B5FA-82FD724E2727}" type="pres">
      <dgm:prSet presAssocID="{46CF4A32-F371-5948-956C-5BD0283CF34C}" presName="level3hierChild" presStyleCnt="0"/>
      <dgm:spPr/>
    </dgm:pt>
    <dgm:pt modelId="{A639F8C6-7609-074B-A2F0-7835CB2ABAF3}" type="pres">
      <dgm:prSet presAssocID="{4B42F27F-488F-CD4B-89F8-C9B9126DCC15}" presName="conn2-1" presStyleLbl="parChTrans1D3" presStyleIdx="2" presStyleCnt="3"/>
      <dgm:spPr/>
    </dgm:pt>
    <dgm:pt modelId="{EA02D949-22B7-3241-9E68-6C2FEBB8E30F}" type="pres">
      <dgm:prSet presAssocID="{4B42F27F-488F-CD4B-89F8-C9B9126DCC15}" presName="connTx" presStyleLbl="parChTrans1D3" presStyleIdx="2" presStyleCnt="3"/>
      <dgm:spPr/>
    </dgm:pt>
    <dgm:pt modelId="{5685E3F4-05E1-2C48-B9DD-5680B50E3E40}" type="pres">
      <dgm:prSet presAssocID="{F9815D4B-8D9F-2344-AF61-7D87E47F858A}" presName="root2" presStyleCnt="0"/>
      <dgm:spPr/>
    </dgm:pt>
    <dgm:pt modelId="{6572CC6F-7451-0846-A396-94EF4DF7F241}" type="pres">
      <dgm:prSet presAssocID="{F9815D4B-8D9F-2344-AF61-7D87E47F858A}" presName="LevelTwoTextNode" presStyleLbl="node3" presStyleIdx="2" presStyleCnt="3">
        <dgm:presLayoutVars>
          <dgm:chPref val="3"/>
        </dgm:presLayoutVars>
      </dgm:prSet>
      <dgm:spPr/>
    </dgm:pt>
    <dgm:pt modelId="{5C43EF3B-22DD-8D44-85D6-10994AD96227}" type="pres">
      <dgm:prSet presAssocID="{F9815D4B-8D9F-2344-AF61-7D87E47F858A}" presName="level3hierChild" presStyleCnt="0"/>
      <dgm:spPr/>
    </dgm:pt>
    <dgm:pt modelId="{725138AC-851A-F643-B1D7-5750D54FF19C}" type="pres">
      <dgm:prSet presAssocID="{09FC49E6-D70A-FC45-89BC-1E83CCFEE111}" presName="conn2-1" presStyleLbl="parChTrans1D2" presStyleIdx="2" presStyleCnt="3"/>
      <dgm:spPr/>
    </dgm:pt>
    <dgm:pt modelId="{54C03EA7-C25A-3341-8256-09E447FB5E53}" type="pres">
      <dgm:prSet presAssocID="{09FC49E6-D70A-FC45-89BC-1E83CCFEE111}" presName="connTx" presStyleLbl="parChTrans1D2" presStyleIdx="2" presStyleCnt="3"/>
      <dgm:spPr/>
    </dgm:pt>
    <dgm:pt modelId="{DDDFE38D-6D51-F84A-A0C2-37C8F86F56DF}" type="pres">
      <dgm:prSet presAssocID="{DCE5CD6B-CE62-394C-838A-69B93B21F4E8}" presName="root2" presStyleCnt="0"/>
      <dgm:spPr/>
    </dgm:pt>
    <dgm:pt modelId="{F416F20A-3BAC-534D-99F7-2B5FD019C266}" type="pres">
      <dgm:prSet presAssocID="{DCE5CD6B-CE62-394C-838A-69B93B21F4E8}" presName="LevelTwoTextNode" presStyleLbl="node2" presStyleIdx="2" presStyleCnt="3">
        <dgm:presLayoutVars>
          <dgm:chPref val="3"/>
        </dgm:presLayoutVars>
      </dgm:prSet>
      <dgm:spPr/>
    </dgm:pt>
    <dgm:pt modelId="{A44302DA-97F3-F74A-B84F-9EAF57C9AA2D}" type="pres">
      <dgm:prSet presAssocID="{DCE5CD6B-CE62-394C-838A-69B93B21F4E8}" presName="level3hierChild" presStyleCnt="0"/>
      <dgm:spPr/>
    </dgm:pt>
  </dgm:ptLst>
  <dgm:cxnLst>
    <dgm:cxn modelId="{DA67CB0C-B689-E142-B458-B33A7A78E332}" type="presOf" srcId="{1C2F1795-0E4B-5D4D-9096-8261F1BF50B6}" destId="{3AC78F2F-1B24-8B49-8E7E-6870FB278B1A}" srcOrd="0" destOrd="0" presId="urn:microsoft.com/office/officeart/2005/8/layout/hierarchy2"/>
    <dgm:cxn modelId="{1214232E-1AB9-C34F-966C-A29ED2091379}" type="presOf" srcId="{5ACBA1A4-1477-6049-9EF0-D49C13CC33B9}" destId="{8349B6F4-E9B2-8442-BE77-DCFA84495764}" srcOrd="1" destOrd="0" presId="urn:microsoft.com/office/officeart/2005/8/layout/hierarchy2"/>
    <dgm:cxn modelId="{E93A3932-26DD-CB41-82E1-1EE697FEDF39}" srcId="{9D15C294-AC5F-9D4B-9098-DF25C0EA286F}" destId="{F242AF7B-5635-8A40-8F0A-7DB3EBF66035}" srcOrd="1" destOrd="0" parTransId="{770542BB-9B31-5F4C-BD53-391A5E37B52D}" sibTransId="{ECC75556-0990-C14D-926A-F9CF246EC8A0}"/>
    <dgm:cxn modelId="{7E4E9A4A-F618-E743-950F-7E44ECCC1DF5}" type="presOf" srcId="{770542BB-9B31-5F4C-BD53-391A5E37B52D}" destId="{02F53E06-F62B-8C4F-8E06-4E940DFEBAB1}" srcOrd="1" destOrd="0" presId="urn:microsoft.com/office/officeart/2005/8/layout/hierarchy2"/>
    <dgm:cxn modelId="{CE62244C-8B63-2744-BEA3-0CE4B2646D51}" srcId="{9D15C294-AC5F-9D4B-9098-DF25C0EA286F}" destId="{C582A396-71FA-7541-AD29-FEE7343C5B4C}" srcOrd="0" destOrd="0" parTransId="{5ACBA1A4-1477-6049-9EF0-D49C13CC33B9}" sibTransId="{9FD36159-559B-9E4C-9281-E80DCCD13FAF}"/>
    <dgm:cxn modelId="{1A90775A-BFF6-D94A-B53E-3049015114BE}" srcId="{83962F82-338A-CE46-B755-2E0D9A69C36F}" destId="{DCE5CD6B-CE62-394C-838A-69B93B21F4E8}" srcOrd="2" destOrd="0" parTransId="{09FC49E6-D70A-FC45-89BC-1E83CCFEE111}" sibTransId="{DDDF030C-8F3E-874B-8103-240C8E450F87}"/>
    <dgm:cxn modelId="{B3AF9D69-B53D-4949-A152-26DDF6154E29}" type="presOf" srcId="{83962F82-338A-CE46-B755-2E0D9A69C36F}" destId="{AD8C8B1B-021B-0244-BB9B-55C4E4B798D4}" srcOrd="0" destOrd="0" presId="urn:microsoft.com/office/officeart/2005/8/layout/hierarchy2"/>
    <dgm:cxn modelId="{9955146A-F071-8D49-A9B2-CC59F4BF0C0E}" srcId="{46CF4A32-F371-5948-956C-5BD0283CF34C}" destId="{F9815D4B-8D9F-2344-AF61-7D87E47F858A}" srcOrd="0" destOrd="0" parTransId="{4B42F27F-488F-CD4B-89F8-C9B9126DCC15}" sibTransId="{00EB612A-795A-0642-B2FF-BB10B347B964}"/>
    <dgm:cxn modelId="{7849A975-720C-5E48-82EF-1EA7D8AF3B05}" srcId="{83962F82-338A-CE46-B755-2E0D9A69C36F}" destId="{9D15C294-AC5F-9D4B-9098-DF25C0EA286F}" srcOrd="0" destOrd="0" parTransId="{1C2F1795-0E4B-5D4D-9096-8261F1BF50B6}" sibTransId="{FD4381B1-0C55-4547-BDC4-393783D037C1}"/>
    <dgm:cxn modelId="{5CECAE86-6FFA-7D4E-BB0D-8471686344C5}" type="presOf" srcId="{09FC49E6-D70A-FC45-89BC-1E83CCFEE111}" destId="{54C03EA7-C25A-3341-8256-09E447FB5E53}" srcOrd="1" destOrd="0" presId="urn:microsoft.com/office/officeart/2005/8/layout/hierarchy2"/>
    <dgm:cxn modelId="{80A05B88-7068-ED43-A55D-9E30A66FAFB1}" type="presOf" srcId="{30ADB701-E92F-5040-A5F1-743C5A11E9F6}" destId="{141FC52D-E96F-2B41-8342-9ED8D2BFD0E2}" srcOrd="0" destOrd="0" presId="urn:microsoft.com/office/officeart/2005/8/layout/hierarchy2"/>
    <dgm:cxn modelId="{06C2ED8A-6900-C048-8E89-4034D24DF4C7}" type="presOf" srcId="{46CF4A32-F371-5948-956C-5BD0283CF34C}" destId="{6C594C74-5CE8-4646-A8BD-6991672402D6}" srcOrd="0" destOrd="0" presId="urn:microsoft.com/office/officeart/2005/8/layout/hierarchy2"/>
    <dgm:cxn modelId="{31E6488D-CCB8-384F-A94A-9A43E04D9095}" type="presOf" srcId="{5ACBA1A4-1477-6049-9EF0-D49C13CC33B9}" destId="{C751F64C-D3AD-1341-91BE-FDEBCE8F183E}" srcOrd="0" destOrd="0" presId="urn:microsoft.com/office/officeart/2005/8/layout/hierarchy2"/>
    <dgm:cxn modelId="{2CC08190-5313-D04E-878B-550D4BE85E92}" type="presOf" srcId="{F9815D4B-8D9F-2344-AF61-7D87E47F858A}" destId="{6572CC6F-7451-0846-A396-94EF4DF7F241}" srcOrd="0" destOrd="0" presId="urn:microsoft.com/office/officeart/2005/8/layout/hierarchy2"/>
    <dgm:cxn modelId="{52309D91-C826-4349-BCB2-BF026AC1B3BF}" type="presOf" srcId="{1C2F1795-0E4B-5D4D-9096-8261F1BF50B6}" destId="{AE1AD929-23AB-224D-B92C-66781CA1AE5D}" srcOrd="1" destOrd="0" presId="urn:microsoft.com/office/officeart/2005/8/layout/hierarchy2"/>
    <dgm:cxn modelId="{C6DDF292-5B26-6A47-ACE7-ED2FF2410C5A}" type="presOf" srcId="{F242AF7B-5635-8A40-8F0A-7DB3EBF66035}" destId="{C09D9E6A-324F-834B-A169-077C50CD7ABD}" srcOrd="0" destOrd="0" presId="urn:microsoft.com/office/officeart/2005/8/layout/hierarchy2"/>
    <dgm:cxn modelId="{C38DB6A2-CDAF-A841-94CB-E8C82C122516}" type="presOf" srcId="{770542BB-9B31-5F4C-BD53-391A5E37B52D}" destId="{DC114F2E-5EDF-6E42-AC5A-E6A700211480}" srcOrd="0" destOrd="0" presId="urn:microsoft.com/office/officeart/2005/8/layout/hierarchy2"/>
    <dgm:cxn modelId="{658111A8-93CE-5140-90A6-7C116D654DA4}" type="presOf" srcId="{002B7137-C036-5743-9F99-821C591BD10D}" destId="{00A6C9EF-D210-2940-9DA9-30C466CA75D2}" srcOrd="1" destOrd="0" presId="urn:microsoft.com/office/officeart/2005/8/layout/hierarchy2"/>
    <dgm:cxn modelId="{1292B7B7-DB95-7646-9DF5-49271ACFF24D}" type="presOf" srcId="{09FC49E6-D70A-FC45-89BC-1E83CCFEE111}" destId="{725138AC-851A-F643-B1D7-5750D54FF19C}" srcOrd="0" destOrd="0" presId="urn:microsoft.com/office/officeart/2005/8/layout/hierarchy2"/>
    <dgm:cxn modelId="{82DA1CBE-28D3-8646-9641-27525583F711}" type="presOf" srcId="{4B42F27F-488F-CD4B-89F8-C9B9126DCC15}" destId="{EA02D949-22B7-3241-9E68-6C2FEBB8E30F}" srcOrd="1" destOrd="0" presId="urn:microsoft.com/office/officeart/2005/8/layout/hierarchy2"/>
    <dgm:cxn modelId="{5E9F68BF-4211-F945-AF16-3BE3A0B4990B}" type="presOf" srcId="{DCE5CD6B-CE62-394C-838A-69B93B21F4E8}" destId="{F416F20A-3BAC-534D-99F7-2B5FD019C266}" srcOrd="0" destOrd="0" presId="urn:microsoft.com/office/officeart/2005/8/layout/hierarchy2"/>
    <dgm:cxn modelId="{3FC704CD-532D-EB44-AE56-DEE4E2B35BDA}" type="presOf" srcId="{9D15C294-AC5F-9D4B-9098-DF25C0EA286F}" destId="{3DCF7715-F7AA-A040-94EE-8B5279109B56}" srcOrd="0" destOrd="0" presId="urn:microsoft.com/office/officeart/2005/8/layout/hierarchy2"/>
    <dgm:cxn modelId="{945273D9-91F5-304D-A458-D06AE6986418}" type="presOf" srcId="{002B7137-C036-5743-9F99-821C591BD10D}" destId="{56E5EE07-3148-B748-9392-E469372FA3DF}" srcOrd="0" destOrd="0" presId="urn:microsoft.com/office/officeart/2005/8/layout/hierarchy2"/>
    <dgm:cxn modelId="{6D02EFDE-9EC4-7B40-85CD-D76B716459ED}" srcId="{30ADB701-E92F-5040-A5F1-743C5A11E9F6}" destId="{83962F82-338A-CE46-B755-2E0D9A69C36F}" srcOrd="0" destOrd="0" parTransId="{F0E18B84-23F9-CA48-B3B8-4A6F607A6DD4}" sibTransId="{B995FAD3-0582-3B46-9840-4758C3121348}"/>
    <dgm:cxn modelId="{DA645EE0-F90A-C847-8DC0-78001DC18566}" srcId="{83962F82-338A-CE46-B755-2E0D9A69C36F}" destId="{46CF4A32-F371-5948-956C-5BD0283CF34C}" srcOrd="1" destOrd="0" parTransId="{002B7137-C036-5743-9F99-821C591BD10D}" sibTransId="{0553A024-2276-994C-A7DF-34458F7C4351}"/>
    <dgm:cxn modelId="{E5CFE7EF-E5B7-294C-8F53-BFE5A4A1A8AD}" type="presOf" srcId="{4B42F27F-488F-CD4B-89F8-C9B9126DCC15}" destId="{A639F8C6-7609-074B-A2F0-7835CB2ABAF3}" srcOrd="0" destOrd="0" presId="urn:microsoft.com/office/officeart/2005/8/layout/hierarchy2"/>
    <dgm:cxn modelId="{AE7D19FF-85D2-CB4C-9899-F7BB38BF3944}" type="presOf" srcId="{C582A396-71FA-7541-AD29-FEE7343C5B4C}" destId="{33391D5A-6D9C-8F49-94DA-87977452523B}" srcOrd="0" destOrd="0" presId="urn:microsoft.com/office/officeart/2005/8/layout/hierarchy2"/>
    <dgm:cxn modelId="{6C3127EA-EFAA-4A44-AA03-8B850ADF3647}" type="presParOf" srcId="{141FC52D-E96F-2B41-8342-9ED8D2BFD0E2}" destId="{6E6CB3C1-3508-D94C-8E0B-C973F5F0ED66}" srcOrd="0" destOrd="0" presId="urn:microsoft.com/office/officeart/2005/8/layout/hierarchy2"/>
    <dgm:cxn modelId="{E580CD97-955A-5D42-A28F-1D03EC33FC4D}" type="presParOf" srcId="{6E6CB3C1-3508-D94C-8E0B-C973F5F0ED66}" destId="{AD8C8B1B-021B-0244-BB9B-55C4E4B798D4}" srcOrd="0" destOrd="0" presId="urn:microsoft.com/office/officeart/2005/8/layout/hierarchy2"/>
    <dgm:cxn modelId="{5783BE2A-33C8-974E-A387-094662EAF9D2}" type="presParOf" srcId="{6E6CB3C1-3508-D94C-8E0B-C973F5F0ED66}" destId="{07BD2742-BA11-9B45-A2DF-5DDE8852D7CE}" srcOrd="1" destOrd="0" presId="urn:microsoft.com/office/officeart/2005/8/layout/hierarchy2"/>
    <dgm:cxn modelId="{3945801A-0E6E-2F4C-B423-AC2E49F73DCC}" type="presParOf" srcId="{07BD2742-BA11-9B45-A2DF-5DDE8852D7CE}" destId="{3AC78F2F-1B24-8B49-8E7E-6870FB278B1A}" srcOrd="0" destOrd="0" presId="urn:microsoft.com/office/officeart/2005/8/layout/hierarchy2"/>
    <dgm:cxn modelId="{F9388570-C429-C04B-AE8F-F9D8873E1020}" type="presParOf" srcId="{3AC78F2F-1B24-8B49-8E7E-6870FB278B1A}" destId="{AE1AD929-23AB-224D-B92C-66781CA1AE5D}" srcOrd="0" destOrd="0" presId="urn:microsoft.com/office/officeart/2005/8/layout/hierarchy2"/>
    <dgm:cxn modelId="{F9AEE90F-CC9D-2D47-A537-4545B6384697}" type="presParOf" srcId="{07BD2742-BA11-9B45-A2DF-5DDE8852D7CE}" destId="{C3AF1821-3B04-7745-BF97-A8DACA607958}" srcOrd="1" destOrd="0" presId="urn:microsoft.com/office/officeart/2005/8/layout/hierarchy2"/>
    <dgm:cxn modelId="{32BFCF93-9EB5-664B-BF1F-158FE8C42DC5}" type="presParOf" srcId="{C3AF1821-3B04-7745-BF97-A8DACA607958}" destId="{3DCF7715-F7AA-A040-94EE-8B5279109B56}" srcOrd="0" destOrd="0" presId="urn:microsoft.com/office/officeart/2005/8/layout/hierarchy2"/>
    <dgm:cxn modelId="{BA889388-CB4D-B74A-9E91-780ECE3ED953}" type="presParOf" srcId="{C3AF1821-3B04-7745-BF97-A8DACA607958}" destId="{8F15DFDE-B364-B845-89DF-EE5DCF6FD5F4}" srcOrd="1" destOrd="0" presId="urn:microsoft.com/office/officeart/2005/8/layout/hierarchy2"/>
    <dgm:cxn modelId="{81E57EE8-DFC2-3C40-B203-A733A2436C34}" type="presParOf" srcId="{8F15DFDE-B364-B845-89DF-EE5DCF6FD5F4}" destId="{C751F64C-D3AD-1341-91BE-FDEBCE8F183E}" srcOrd="0" destOrd="0" presId="urn:microsoft.com/office/officeart/2005/8/layout/hierarchy2"/>
    <dgm:cxn modelId="{6C812144-E21C-C94D-A3CE-01FCD0BE48D0}" type="presParOf" srcId="{C751F64C-D3AD-1341-91BE-FDEBCE8F183E}" destId="{8349B6F4-E9B2-8442-BE77-DCFA84495764}" srcOrd="0" destOrd="0" presId="urn:microsoft.com/office/officeart/2005/8/layout/hierarchy2"/>
    <dgm:cxn modelId="{EF7E10A0-EB2D-E94F-B3F8-A8D2F37E68E7}" type="presParOf" srcId="{8F15DFDE-B364-B845-89DF-EE5DCF6FD5F4}" destId="{A8A55CF8-6458-284F-8CE1-60C47DF82607}" srcOrd="1" destOrd="0" presId="urn:microsoft.com/office/officeart/2005/8/layout/hierarchy2"/>
    <dgm:cxn modelId="{DDF31A63-BCE8-8E45-9C79-D5C417115807}" type="presParOf" srcId="{A8A55CF8-6458-284F-8CE1-60C47DF82607}" destId="{33391D5A-6D9C-8F49-94DA-87977452523B}" srcOrd="0" destOrd="0" presId="urn:microsoft.com/office/officeart/2005/8/layout/hierarchy2"/>
    <dgm:cxn modelId="{471B6079-31B8-B344-B14C-F1C4632971DC}" type="presParOf" srcId="{A8A55CF8-6458-284F-8CE1-60C47DF82607}" destId="{19F22A4A-31CF-4A4B-90B8-1EF18E1CB429}" srcOrd="1" destOrd="0" presId="urn:microsoft.com/office/officeart/2005/8/layout/hierarchy2"/>
    <dgm:cxn modelId="{0A178B5F-4FC9-5C4D-B9BF-9394CFAB79E3}" type="presParOf" srcId="{8F15DFDE-B364-B845-89DF-EE5DCF6FD5F4}" destId="{DC114F2E-5EDF-6E42-AC5A-E6A700211480}" srcOrd="2" destOrd="0" presId="urn:microsoft.com/office/officeart/2005/8/layout/hierarchy2"/>
    <dgm:cxn modelId="{6A46F885-00E2-B041-9E8A-E3C754721AA8}" type="presParOf" srcId="{DC114F2E-5EDF-6E42-AC5A-E6A700211480}" destId="{02F53E06-F62B-8C4F-8E06-4E940DFEBAB1}" srcOrd="0" destOrd="0" presId="urn:microsoft.com/office/officeart/2005/8/layout/hierarchy2"/>
    <dgm:cxn modelId="{B29E278F-1DC6-394C-843F-F34CD37805E7}" type="presParOf" srcId="{8F15DFDE-B364-B845-89DF-EE5DCF6FD5F4}" destId="{13BBBFD6-7570-1E40-9A23-9F1970DD5E94}" srcOrd="3" destOrd="0" presId="urn:microsoft.com/office/officeart/2005/8/layout/hierarchy2"/>
    <dgm:cxn modelId="{40122A44-CC74-504D-976A-ECDE7AFF8A12}" type="presParOf" srcId="{13BBBFD6-7570-1E40-9A23-9F1970DD5E94}" destId="{C09D9E6A-324F-834B-A169-077C50CD7ABD}" srcOrd="0" destOrd="0" presId="urn:microsoft.com/office/officeart/2005/8/layout/hierarchy2"/>
    <dgm:cxn modelId="{0AAF4EEA-8E56-204E-BCAB-2B467A7CEFF8}" type="presParOf" srcId="{13BBBFD6-7570-1E40-9A23-9F1970DD5E94}" destId="{36A72B09-11F4-3444-91A9-1FAE532F7990}" srcOrd="1" destOrd="0" presId="urn:microsoft.com/office/officeart/2005/8/layout/hierarchy2"/>
    <dgm:cxn modelId="{EFF6AE4E-27B8-7743-942B-32BE5DEBBF37}" type="presParOf" srcId="{07BD2742-BA11-9B45-A2DF-5DDE8852D7CE}" destId="{56E5EE07-3148-B748-9392-E469372FA3DF}" srcOrd="2" destOrd="0" presId="urn:microsoft.com/office/officeart/2005/8/layout/hierarchy2"/>
    <dgm:cxn modelId="{52F53F36-BD2F-0F49-8403-32D4DFDF1646}" type="presParOf" srcId="{56E5EE07-3148-B748-9392-E469372FA3DF}" destId="{00A6C9EF-D210-2940-9DA9-30C466CA75D2}" srcOrd="0" destOrd="0" presId="urn:microsoft.com/office/officeart/2005/8/layout/hierarchy2"/>
    <dgm:cxn modelId="{65822972-8CA7-CB45-91A2-36B6078D9454}" type="presParOf" srcId="{07BD2742-BA11-9B45-A2DF-5DDE8852D7CE}" destId="{28A8978C-F5BF-2847-8D85-1DA569ABC237}" srcOrd="3" destOrd="0" presId="urn:microsoft.com/office/officeart/2005/8/layout/hierarchy2"/>
    <dgm:cxn modelId="{B9EDC466-03E4-D145-9A08-1A3E0BC1EADD}" type="presParOf" srcId="{28A8978C-F5BF-2847-8D85-1DA569ABC237}" destId="{6C594C74-5CE8-4646-A8BD-6991672402D6}" srcOrd="0" destOrd="0" presId="urn:microsoft.com/office/officeart/2005/8/layout/hierarchy2"/>
    <dgm:cxn modelId="{F900E750-A2D1-084D-B245-A08B342EFEE6}" type="presParOf" srcId="{28A8978C-F5BF-2847-8D85-1DA569ABC237}" destId="{ABFF605B-1D95-1642-B5FA-82FD724E2727}" srcOrd="1" destOrd="0" presId="urn:microsoft.com/office/officeart/2005/8/layout/hierarchy2"/>
    <dgm:cxn modelId="{403A4F67-D9BE-E14A-9E3A-F171D3F81A5E}" type="presParOf" srcId="{ABFF605B-1D95-1642-B5FA-82FD724E2727}" destId="{A639F8C6-7609-074B-A2F0-7835CB2ABAF3}" srcOrd="0" destOrd="0" presId="urn:microsoft.com/office/officeart/2005/8/layout/hierarchy2"/>
    <dgm:cxn modelId="{CDC3E460-7E56-874B-BC9C-D1974ADF8BE0}" type="presParOf" srcId="{A639F8C6-7609-074B-A2F0-7835CB2ABAF3}" destId="{EA02D949-22B7-3241-9E68-6C2FEBB8E30F}" srcOrd="0" destOrd="0" presId="urn:microsoft.com/office/officeart/2005/8/layout/hierarchy2"/>
    <dgm:cxn modelId="{0E0D4DFE-4473-DC4E-85F9-6072E1E9730B}" type="presParOf" srcId="{ABFF605B-1D95-1642-B5FA-82FD724E2727}" destId="{5685E3F4-05E1-2C48-B9DD-5680B50E3E40}" srcOrd="1" destOrd="0" presId="urn:microsoft.com/office/officeart/2005/8/layout/hierarchy2"/>
    <dgm:cxn modelId="{710AFEED-7F5E-8A4D-B075-45438BC8FD73}" type="presParOf" srcId="{5685E3F4-05E1-2C48-B9DD-5680B50E3E40}" destId="{6572CC6F-7451-0846-A396-94EF4DF7F241}" srcOrd="0" destOrd="0" presId="urn:microsoft.com/office/officeart/2005/8/layout/hierarchy2"/>
    <dgm:cxn modelId="{059FABCE-FD8D-5848-81FD-9AF771B69D11}" type="presParOf" srcId="{5685E3F4-05E1-2C48-B9DD-5680B50E3E40}" destId="{5C43EF3B-22DD-8D44-85D6-10994AD96227}" srcOrd="1" destOrd="0" presId="urn:microsoft.com/office/officeart/2005/8/layout/hierarchy2"/>
    <dgm:cxn modelId="{1BE3D743-F8EF-384F-A49A-2D4B75B453BD}" type="presParOf" srcId="{07BD2742-BA11-9B45-A2DF-5DDE8852D7CE}" destId="{725138AC-851A-F643-B1D7-5750D54FF19C}" srcOrd="4" destOrd="0" presId="urn:microsoft.com/office/officeart/2005/8/layout/hierarchy2"/>
    <dgm:cxn modelId="{E4278FC3-D77A-4445-8C19-B71C45D2ED47}" type="presParOf" srcId="{725138AC-851A-F643-B1D7-5750D54FF19C}" destId="{54C03EA7-C25A-3341-8256-09E447FB5E53}" srcOrd="0" destOrd="0" presId="urn:microsoft.com/office/officeart/2005/8/layout/hierarchy2"/>
    <dgm:cxn modelId="{76146A6D-E46D-7C4A-BA48-9EB9F12C103A}" type="presParOf" srcId="{07BD2742-BA11-9B45-A2DF-5DDE8852D7CE}" destId="{DDDFE38D-6D51-F84A-A0C2-37C8F86F56DF}" srcOrd="5" destOrd="0" presId="urn:microsoft.com/office/officeart/2005/8/layout/hierarchy2"/>
    <dgm:cxn modelId="{4FD23F44-EC0F-1E4B-818C-78514BA0413A}" type="presParOf" srcId="{DDDFE38D-6D51-F84A-A0C2-37C8F86F56DF}" destId="{F416F20A-3BAC-534D-99F7-2B5FD019C266}" srcOrd="0" destOrd="0" presId="urn:microsoft.com/office/officeart/2005/8/layout/hierarchy2"/>
    <dgm:cxn modelId="{2A072FE1-DE00-3248-9490-06B4E52611F2}" type="presParOf" srcId="{DDDFE38D-6D51-F84A-A0C2-37C8F86F56DF}" destId="{A44302DA-97F3-F74A-B84F-9EAF57C9AA2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ADB701-E92F-5040-A5F1-743C5A11E9F6}" type="doc">
      <dgm:prSet loTypeId="urn:microsoft.com/office/officeart/2005/8/layout/hierarchy2" loCatId="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83962F82-338A-CE46-B755-2E0D9A69C36F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F0E18B84-23F9-CA48-B3B8-4A6F607A6DD4}" type="parTrans" cxnId="{6D02EFDE-9EC4-7B40-85CD-D76B716459ED}">
      <dgm:prSet/>
      <dgm:spPr/>
      <dgm:t>
        <a:bodyPr/>
        <a:lstStyle/>
        <a:p>
          <a:endParaRPr lang="en-US"/>
        </a:p>
      </dgm:t>
    </dgm:pt>
    <dgm:pt modelId="{B995FAD3-0582-3B46-9840-4758C3121348}" type="sibTrans" cxnId="{6D02EFDE-9EC4-7B40-85CD-D76B716459ED}">
      <dgm:prSet/>
      <dgm:spPr/>
      <dgm:t>
        <a:bodyPr/>
        <a:lstStyle/>
        <a:p>
          <a:endParaRPr lang="en-US"/>
        </a:p>
      </dgm:t>
    </dgm:pt>
    <dgm:pt modelId="{F9815D4B-8D9F-2344-AF61-7D87E47F858A}">
      <dgm:prSet phldrT="[Text]"/>
      <dgm:spPr/>
      <dgm:t>
        <a:bodyPr/>
        <a:lstStyle/>
        <a:p>
          <a:r>
            <a:rPr lang="en-US" dirty="0"/>
            <a:t>clients</a:t>
          </a:r>
        </a:p>
      </dgm:t>
    </dgm:pt>
    <dgm:pt modelId="{4B42F27F-488F-CD4B-89F8-C9B9126DCC15}" type="parTrans" cxnId="{9955146A-F071-8D49-A9B2-CC59F4BF0C0E}">
      <dgm:prSet/>
      <dgm:spPr/>
      <dgm:t>
        <a:bodyPr/>
        <a:lstStyle/>
        <a:p>
          <a:endParaRPr lang="en-US"/>
        </a:p>
      </dgm:t>
    </dgm:pt>
    <dgm:pt modelId="{00EB612A-795A-0642-B2FF-BB10B347B964}" type="sibTrans" cxnId="{9955146A-F071-8D49-A9B2-CC59F4BF0C0E}">
      <dgm:prSet/>
      <dgm:spPr/>
      <dgm:t>
        <a:bodyPr/>
        <a:lstStyle/>
        <a:p>
          <a:endParaRPr lang="en-US"/>
        </a:p>
      </dgm:t>
    </dgm:pt>
    <dgm:pt modelId="{46CF4A32-F371-5948-956C-5BD0283CF34C}">
      <dgm:prSet phldrT="[Text]"/>
      <dgm:spPr/>
      <dgm:t>
        <a:bodyPr/>
        <a:lstStyle/>
        <a:p>
          <a:r>
            <a:rPr lang="en-US" dirty="0" err="1"/>
            <a:t>api</a:t>
          </a:r>
          <a:endParaRPr lang="en-US" dirty="0"/>
        </a:p>
      </dgm:t>
    </dgm:pt>
    <dgm:pt modelId="{0553A024-2276-994C-A7DF-34458F7C4351}" type="sibTrans" cxnId="{DA645EE0-F90A-C847-8DC0-78001DC18566}">
      <dgm:prSet/>
      <dgm:spPr/>
      <dgm:t>
        <a:bodyPr/>
        <a:lstStyle/>
        <a:p>
          <a:endParaRPr lang="en-US"/>
        </a:p>
      </dgm:t>
    </dgm:pt>
    <dgm:pt modelId="{002B7137-C036-5743-9F99-821C591BD10D}" type="parTrans" cxnId="{DA645EE0-F90A-C847-8DC0-78001DC18566}">
      <dgm:prSet/>
      <dgm:spPr/>
      <dgm:t>
        <a:bodyPr/>
        <a:lstStyle/>
        <a:p>
          <a:endParaRPr lang="en-US"/>
        </a:p>
      </dgm:t>
    </dgm:pt>
    <dgm:pt modelId="{9D15C294-AC5F-9D4B-9098-DF25C0EA286F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FD4381B1-0C55-4547-BDC4-393783D037C1}" type="sibTrans" cxnId="{7849A975-720C-5E48-82EF-1EA7D8AF3B05}">
      <dgm:prSet/>
      <dgm:spPr/>
      <dgm:t>
        <a:bodyPr/>
        <a:lstStyle/>
        <a:p>
          <a:endParaRPr lang="en-US"/>
        </a:p>
      </dgm:t>
    </dgm:pt>
    <dgm:pt modelId="{1C2F1795-0E4B-5D4D-9096-8261F1BF50B6}" type="parTrans" cxnId="{7849A975-720C-5E48-82EF-1EA7D8AF3B05}">
      <dgm:prSet/>
      <dgm:spPr/>
      <dgm:t>
        <a:bodyPr/>
        <a:lstStyle/>
        <a:p>
          <a:endParaRPr lang="en-US"/>
        </a:p>
      </dgm:t>
    </dgm:pt>
    <dgm:pt modelId="{F242AF7B-5635-8A40-8F0A-7DB3EBF66035}">
      <dgm:prSet phldrT="[Text]"/>
      <dgm:spPr/>
      <dgm:t>
        <a:bodyPr/>
        <a:lstStyle/>
        <a:p>
          <a:r>
            <a:rPr lang="en-US" dirty="0" err="1"/>
            <a:t>ma_page.php</a:t>
          </a:r>
          <a:endParaRPr lang="en-US" dirty="0"/>
        </a:p>
      </dgm:t>
    </dgm:pt>
    <dgm:pt modelId="{ECC75556-0990-C14D-926A-F9CF246EC8A0}" type="sibTrans" cxnId="{E93A3932-26DD-CB41-82E1-1EE697FEDF39}">
      <dgm:prSet/>
      <dgm:spPr/>
      <dgm:t>
        <a:bodyPr/>
        <a:lstStyle/>
        <a:p>
          <a:endParaRPr lang="en-US"/>
        </a:p>
      </dgm:t>
    </dgm:pt>
    <dgm:pt modelId="{770542BB-9B31-5F4C-BD53-391A5E37B52D}" type="parTrans" cxnId="{E93A3932-26DD-CB41-82E1-1EE697FEDF39}">
      <dgm:prSet/>
      <dgm:spPr/>
      <dgm:t>
        <a:bodyPr/>
        <a:lstStyle/>
        <a:p>
          <a:endParaRPr lang="en-US"/>
        </a:p>
      </dgm:t>
    </dgm:pt>
    <dgm:pt modelId="{C582A396-71FA-7541-AD29-FEE7343C5B4C}">
      <dgm:prSet/>
      <dgm:spPr/>
      <dgm:t>
        <a:bodyPr/>
        <a:lstStyle/>
        <a:p>
          <a:r>
            <a:rPr lang="en-US" dirty="0" err="1"/>
            <a:t>index.php</a:t>
          </a:r>
          <a:endParaRPr lang="en-US" dirty="0"/>
        </a:p>
      </dgm:t>
    </dgm:pt>
    <dgm:pt modelId="{5ACBA1A4-1477-6049-9EF0-D49C13CC33B9}" type="parTrans" cxnId="{CE62244C-8B63-2744-BEA3-0CE4B2646D51}">
      <dgm:prSet/>
      <dgm:spPr/>
      <dgm:t>
        <a:bodyPr/>
        <a:lstStyle/>
        <a:p>
          <a:endParaRPr lang="en-US"/>
        </a:p>
      </dgm:t>
    </dgm:pt>
    <dgm:pt modelId="{9FD36159-559B-9E4C-9281-E80DCCD13FAF}" type="sibTrans" cxnId="{CE62244C-8B63-2744-BEA3-0CE4B2646D51}">
      <dgm:prSet/>
      <dgm:spPr/>
      <dgm:t>
        <a:bodyPr/>
        <a:lstStyle/>
        <a:p>
          <a:endParaRPr lang="en-US"/>
        </a:p>
      </dgm:t>
    </dgm:pt>
    <dgm:pt modelId="{C9AEBE78-1D3D-3B49-ACFF-A92597AD2D6D}">
      <dgm:prSet/>
      <dgm:spPr/>
      <dgm:t>
        <a:bodyPr/>
        <a:lstStyle/>
        <a:p>
          <a:r>
            <a:rPr lang="en-US" dirty="0" err="1"/>
            <a:t>getClients.php</a:t>
          </a:r>
          <a:endParaRPr lang="en-US" dirty="0"/>
        </a:p>
      </dgm:t>
    </dgm:pt>
    <dgm:pt modelId="{DB48D4A2-D1D7-C64A-8D2A-A628C853A91D}" type="parTrans" cxnId="{23CF5B21-6A0E-5540-B47C-79EA0DB14BAD}">
      <dgm:prSet/>
      <dgm:spPr/>
      <dgm:t>
        <a:bodyPr/>
        <a:lstStyle/>
        <a:p>
          <a:endParaRPr lang="en-US"/>
        </a:p>
      </dgm:t>
    </dgm:pt>
    <dgm:pt modelId="{8C422B05-0EBA-984E-B53A-1F886D22E940}" type="sibTrans" cxnId="{23CF5B21-6A0E-5540-B47C-79EA0DB14BAD}">
      <dgm:prSet/>
      <dgm:spPr/>
      <dgm:t>
        <a:bodyPr/>
        <a:lstStyle/>
        <a:p>
          <a:endParaRPr lang="en-US"/>
        </a:p>
      </dgm:t>
    </dgm:pt>
    <dgm:pt modelId="{562AC8EF-082A-934C-89FB-86142763C646}">
      <dgm:prSet/>
      <dgm:spPr/>
      <dgm:t>
        <a:bodyPr/>
        <a:lstStyle/>
        <a:p>
          <a:r>
            <a:rPr lang="en-US" dirty="0" err="1"/>
            <a:t>postClient.php</a:t>
          </a:r>
          <a:endParaRPr lang="en-US" dirty="0"/>
        </a:p>
      </dgm:t>
    </dgm:pt>
    <dgm:pt modelId="{5C034055-3466-4C4E-B76B-F6B7517720CF}" type="parTrans" cxnId="{82E07466-549E-E24C-B11D-FEF359D493DA}">
      <dgm:prSet/>
      <dgm:spPr/>
      <dgm:t>
        <a:bodyPr/>
        <a:lstStyle/>
        <a:p>
          <a:endParaRPr lang="en-US"/>
        </a:p>
      </dgm:t>
    </dgm:pt>
    <dgm:pt modelId="{0FEEA3A9-E20B-9140-9FF3-704C87EB4377}" type="sibTrans" cxnId="{82E07466-549E-E24C-B11D-FEF359D493DA}">
      <dgm:prSet/>
      <dgm:spPr/>
      <dgm:t>
        <a:bodyPr/>
        <a:lstStyle/>
        <a:p>
          <a:endParaRPr lang="en-US"/>
        </a:p>
      </dgm:t>
    </dgm:pt>
    <dgm:pt modelId="{F4DD4D32-5DAF-8C4E-90E6-97F5812112CC}">
      <dgm:prSet/>
      <dgm:spPr/>
      <dgm:t>
        <a:bodyPr/>
        <a:lstStyle/>
        <a:p>
          <a:r>
            <a:rPr lang="en-US" dirty="0" err="1"/>
            <a:t>routes.php</a:t>
          </a:r>
          <a:endParaRPr lang="en-US" dirty="0"/>
        </a:p>
      </dgm:t>
    </dgm:pt>
    <dgm:pt modelId="{CF230C71-FED3-BC43-B9FA-FF3F83EC4966}" type="parTrans" cxnId="{B348CFBE-31EA-9049-81EB-D57E0649C346}">
      <dgm:prSet/>
      <dgm:spPr/>
      <dgm:t>
        <a:bodyPr/>
        <a:lstStyle/>
        <a:p>
          <a:endParaRPr lang="en-US"/>
        </a:p>
      </dgm:t>
    </dgm:pt>
    <dgm:pt modelId="{67F60F26-F5C9-814B-A568-A4A49AC47A0C}" type="sibTrans" cxnId="{B348CFBE-31EA-9049-81EB-D57E0649C346}">
      <dgm:prSet/>
      <dgm:spPr/>
      <dgm:t>
        <a:bodyPr/>
        <a:lstStyle/>
        <a:p>
          <a:endParaRPr lang="en-US"/>
        </a:p>
      </dgm:t>
    </dgm:pt>
    <dgm:pt modelId="{141FC52D-E96F-2B41-8342-9ED8D2BFD0E2}" type="pres">
      <dgm:prSet presAssocID="{30ADB701-E92F-5040-A5F1-743C5A11E9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6CB3C1-3508-D94C-8E0B-C973F5F0ED66}" type="pres">
      <dgm:prSet presAssocID="{83962F82-338A-CE46-B755-2E0D9A69C36F}" presName="root1" presStyleCnt="0"/>
      <dgm:spPr/>
    </dgm:pt>
    <dgm:pt modelId="{AD8C8B1B-021B-0244-BB9B-55C4E4B798D4}" type="pres">
      <dgm:prSet presAssocID="{83962F82-338A-CE46-B755-2E0D9A69C36F}" presName="LevelOneTextNode" presStyleLbl="node0" presStyleIdx="0" presStyleCnt="1">
        <dgm:presLayoutVars>
          <dgm:chPref val="3"/>
        </dgm:presLayoutVars>
      </dgm:prSet>
      <dgm:spPr/>
    </dgm:pt>
    <dgm:pt modelId="{07BD2742-BA11-9B45-A2DF-5DDE8852D7CE}" type="pres">
      <dgm:prSet presAssocID="{83962F82-338A-CE46-B755-2E0D9A69C36F}" presName="level2hierChild" presStyleCnt="0"/>
      <dgm:spPr/>
    </dgm:pt>
    <dgm:pt modelId="{3AC78F2F-1B24-8B49-8E7E-6870FB278B1A}" type="pres">
      <dgm:prSet presAssocID="{1C2F1795-0E4B-5D4D-9096-8261F1BF50B6}" presName="conn2-1" presStyleLbl="parChTrans1D2" presStyleIdx="0" presStyleCnt="3"/>
      <dgm:spPr/>
    </dgm:pt>
    <dgm:pt modelId="{AE1AD929-23AB-224D-B92C-66781CA1AE5D}" type="pres">
      <dgm:prSet presAssocID="{1C2F1795-0E4B-5D4D-9096-8261F1BF50B6}" presName="connTx" presStyleLbl="parChTrans1D2" presStyleIdx="0" presStyleCnt="3"/>
      <dgm:spPr/>
    </dgm:pt>
    <dgm:pt modelId="{C3AF1821-3B04-7745-BF97-A8DACA607958}" type="pres">
      <dgm:prSet presAssocID="{9D15C294-AC5F-9D4B-9098-DF25C0EA286F}" presName="root2" presStyleCnt="0"/>
      <dgm:spPr/>
    </dgm:pt>
    <dgm:pt modelId="{3DCF7715-F7AA-A040-94EE-8B5279109B56}" type="pres">
      <dgm:prSet presAssocID="{9D15C294-AC5F-9D4B-9098-DF25C0EA286F}" presName="LevelTwoTextNode" presStyleLbl="node2" presStyleIdx="0" presStyleCnt="3">
        <dgm:presLayoutVars>
          <dgm:chPref val="3"/>
        </dgm:presLayoutVars>
      </dgm:prSet>
      <dgm:spPr/>
    </dgm:pt>
    <dgm:pt modelId="{8F15DFDE-B364-B845-89DF-EE5DCF6FD5F4}" type="pres">
      <dgm:prSet presAssocID="{9D15C294-AC5F-9D4B-9098-DF25C0EA286F}" presName="level3hierChild" presStyleCnt="0"/>
      <dgm:spPr/>
    </dgm:pt>
    <dgm:pt modelId="{C751F64C-D3AD-1341-91BE-FDEBCE8F183E}" type="pres">
      <dgm:prSet presAssocID="{5ACBA1A4-1477-6049-9EF0-D49C13CC33B9}" presName="conn2-1" presStyleLbl="parChTrans1D3" presStyleIdx="0" presStyleCnt="3"/>
      <dgm:spPr/>
    </dgm:pt>
    <dgm:pt modelId="{8349B6F4-E9B2-8442-BE77-DCFA84495764}" type="pres">
      <dgm:prSet presAssocID="{5ACBA1A4-1477-6049-9EF0-D49C13CC33B9}" presName="connTx" presStyleLbl="parChTrans1D3" presStyleIdx="0" presStyleCnt="3"/>
      <dgm:spPr/>
    </dgm:pt>
    <dgm:pt modelId="{A8A55CF8-6458-284F-8CE1-60C47DF82607}" type="pres">
      <dgm:prSet presAssocID="{C582A396-71FA-7541-AD29-FEE7343C5B4C}" presName="root2" presStyleCnt="0"/>
      <dgm:spPr/>
    </dgm:pt>
    <dgm:pt modelId="{33391D5A-6D9C-8F49-94DA-87977452523B}" type="pres">
      <dgm:prSet presAssocID="{C582A396-71FA-7541-AD29-FEE7343C5B4C}" presName="LevelTwoTextNode" presStyleLbl="node3" presStyleIdx="0" presStyleCnt="3">
        <dgm:presLayoutVars>
          <dgm:chPref val="3"/>
        </dgm:presLayoutVars>
      </dgm:prSet>
      <dgm:spPr/>
    </dgm:pt>
    <dgm:pt modelId="{19F22A4A-31CF-4A4B-90B8-1EF18E1CB429}" type="pres">
      <dgm:prSet presAssocID="{C582A396-71FA-7541-AD29-FEE7343C5B4C}" presName="level3hierChild" presStyleCnt="0"/>
      <dgm:spPr/>
    </dgm:pt>
    <dgm:pt modelId="{DC114F2E-5EDF-6E42-AC5A-E6A700211480}" type="pres">
      <dgm:prSet presAssocID="{770542BB-9B31-5F4C-BD53-391A5E37B52D}" presName="conn2-1" presStyleLbl="parChTrans1D3" presStyleIdx="1" presStyleCnt="3"/>
      <dgm:spPr/>
    </dgm:pt>
    <dgm:pt modelId="{02F53E06-F62B-8C4F-8E06-4E940DFEBAB1}" type="pres">
      <dgm:prSet presAssocID="{770542BB-9B31-5F4C-BD53-391A5E37B52D}" presName="connTx" presStyleLbl="parChTrans1D3" presStyleIdx="1" presStyleCnt="3"/>
      <dgm:spPr/>
    </dgm:pt>
    <dgm:pt modelId="{13BBBFD6-7570-1E40-9A23-9F1970DD5E94}" type="pres">
      <dgm:prSet presAssocID="{F242AF7B-5635-8A40-8F0A-7DB3EBF66035}" presName="root2" presStyleCnt="0"/>
      <dgm:spPr/>
    </dgm:pt>
    <dgm:pt modelId="{C09D9E6A-324F-834B-A169-077C50CD7ABD}" type="pres">
      <dgm:prSet presAssocID="{F242AF7B-5635-8A40-8F0A-7DB3EBF66035}" presName="LevelTwoTextNode" presStyleLbl="node3" presStyleIdx="1" presStyleCnt="3">
        <dgm:presLayoutVars>
          <dgm:chPref val="3"/>
        </dgm:presLayoutVars>
      </dgm:prSet>
      <dgm:spPr/>
    </dgm:pt>
    <dgm:pt modelId="{36A72B09-11F4-3444-91A9-1FAE532F7990}" type="pres">
      <dgm:prSet presAssocID="{F242AF7B-5635-8A40-8F0A-7DB3EBF66035}" presName="level3hierChild" presStyleCnt="0"/>
      <dgm:spPr/>
    </dgm:pt>
    <dgm:pt modelId="{56E5EE07-3148-B748-9392-E469372FA3DF}" type="pres">
      <dgm:prSet presAssocID="{002B7137-C036-5743-9F99-821C591BD10D}" presName="conn2-1" presStyleLbl="parChTrans1D2" presStyleIdx="1" presStyleCnt="3"/>
      <dgm:spPr/>
    </dgm:pt>
    <dgm:pt modelId="{00A6C9EF-D210-2940-9DA9-30C466CA75D2}" type="pres">
      <dgm:prSet presAssocID="{002B7137-C036-5743-9F99-821C591BD10D}" presName="connTx" presStyleLbl="parChTrans1D2" presStyleIdx="1" presStyleCnt="3"/>
      <dgm:spPr/>
    </dgm:pt>
    <dgm:pt modelId="{28A8978C-F5BF-2847-8D85-1DA569ABC237}" type="pres">
      <dgm:prSet presAssocID="{46CF4A32-F371-5948-956C-5BD0283CF34C}" presName="root2" presStyleCnt="0"/>
      <dgm:spPr/>
    </dgm:pt>
    <dgm:pt modelId="{6C594C74-5CE8-4646-A8BD-6991672402D6}" type="pres">
      <dgm:prSet presAssocID="{46CF4A32-F371-5948-956C-5BD0283CF34C}" presName="LevelTwoTextNode" presStyleLbl="node2" presStyleIdx="1" presStyleCnt="3">
        <dgm:presLayoutVars>
          <dgm:chPref val="3"/>
        </dgm:presLayoutVars>
      </dgm:prSet>
      <dgm:spPr/>
    </dgm:pt>
    <dgm:pt modelId="{ABFF605B-1D95-1642-B5FA-82FD724E2727}" type="pres">
      <dgm:prSet presAssocID="{46CF4A32-F371-5948-956C-5BD0283CF34C}" presName="level3hierChild" presStyleCnt="0"/>
      <dgm:spPr/>
    </dgm:pt>
    <dgm:pt modelId="{A639F8C6-7609-074B-A2F0-7835CB2ABAF3}" type="pres">
      <dgm:prSet presAssocID="{4B42F27F-488F-CD4B-89F8-C9B9126DCC15}" presName="conn2-1" presStyleLbl="parChTrans1D3" presStyleIdx="2" presStyleCnt="3"/>
      <dgm:spPr/>
    </dgm:pt>
    <dgm:pt modelId="{EA02D949-22B7-3241-9E68-6C2FEBB8E30F}" type="pres">
      <dgm:prSet presAssocID="{4B42F27F-488F-CD4B-89F8-C9B9126DCC15}" presName="connTx" presStyleLbl="parChTrans1D3" presStyleIdx="2" presStyleCnt="3"/>
      <dgm:spPr/>
    </dgm:pt>
    <dgm:pt modelId="{5685E3F4-05E1-2C48-B9DD-5680B50E3E40}" type="pres">
      <dgm:prSet presAssocID="{F9815D4B-8D9F-2344-AF61-7D87E47F858A}" presName="root2" presStyleCnt="0"/>
      <dgm:spPr/>
    </dgm:pt>
    <dgm:pt modelId="{6572CC6F-7451-0846-A396-94EF4DF7F241}" type="pres">
      <dgm:prSet presAssocID="{F9815D4B-8D9F-2344-AF61-7D87E47F858A}" presName="LevelTwoTextNode" presStyleLbl="node3" presStyleIdx="2" presStyleCnt="3">
        <dgm:presLayoutVars>
          <dgm:chPref val="3"/>
        </dgm:presLayoutVars>
      </dgm:prSet>
      <dgm:spPr/>
    </dgm:pt>
    <dgm:pt modelId="{5C43EF3B-22DD-8D44-85D6-10994AD96227}" type="pres">
      <dgm:prSet presAssocID="{F9815D4B-8D9F-2344-AF61-7D87E47F858A}" presName="level3hierChild" presStyleCnt="0"/>
      <dgm:spPr/>
    </dgm:pt>
    <dgm:pt modelId="{A4473233-2DA2-DE40-A14B-5ED6AD78AD4D}" type="pres">
      <dgm:prSet presAssocID="{DB48D4A2-D1D7-C64A-8D2A-A628C853A91D}" presName="conn2-1" presStyleLbl="parChTrans1D4" presStyleIdx="0" presStyleCnt="2"/>
      <dgm:spPr/>
    </dgm:pt>
    <dgm:pt modelId="{4000DBE0-2CD8-1140-AE17-E2927F2930A4}" type="pres">
      <dgm:prSet presAssocID="{DB48D4A2-D1D7-C64A-8D2A-A628C853A91D}" presName="connTx" presStyleLbl="parChTrans1D4" presStyleIdx="0" presStyleCnt="2"/>
      <dgm:spPr/>
    </dgm:pt>
    <dgm:pt modelId="{3DF165E3-8313-8848-BEFD-EE4A657A04BC}" type="pres">
      <dgm:prSet presAssocID="{C9AEBE78-1D3D-3B49-ACFF-A92597AD2D6D}" presName="root2" presStyleCnt="0"/>
      <dgm:spPr/>
    </dgm:pt>
    <dgm:pt modelId="{088D0DD8-8579-C746-8A93-D6FACD0FC1FB}" type="pres">
      <dgm:prSet presAssocID="{C9AEBE78-1D3D-3B49-ACFF-A92597AD2D6D}" presName="LevelTwoTextNode" presStyleLbl="node4" presStyleIdx="0" presStyleCnt="2">
        <dgm:presLayoutVars>
          <dgm:chPref val="3"/>
        </dgm:presLayoutVars>
      </dgm:prSet>
      <dgm:spPr/>
    </dgm:pt>
    <dgm:pt modelId="{F5067A1A-B777-1C44-BB06-03D449E05210}" type="pres">
      <dgm:prSet presAssocID="{C9AEBE78-1D3D-3B49-ACFF-A92597AD2D6D}" presName="level3hierChild" presStyleCnt="0"/>
      <dgm:spPr/>
    </dgm:pt>
    <dgm:pt modelId="{CB86404A-9438-9D4F-B2B0-548CC15B4EB2}" type="pres">
      <dgm:prSet presAssocID="{5C034055-3466-4C4E-B76B-F6B7517720CF}" presName="conn2-1" presStyleLbl="parChTrans1D4" presStyleIdx="1" presStyleCnt="2"/>
      <dgm:spPr/>
    </dgm:pt>
    <dgm:pt modelId="{0DDCEA34-BDA8-BB48-9DC9-5149DE0F71E8}" type="pres">
      <dgm:prSet presAssocID="{5C034055-3466-4C4E-B76B-F6B7517720CF}" presName="connTx" presStyleLbl="parChTrans1D4" presStyleIdx="1" presStyleCnt="2"/>
      <dgm:spPr/>
    </dgm:pt>
    <dgm:pt modelId="{0F9A65C5-2915-1F40-89CC-07C35087F3BC}" type="pres">
      <dgm:prSet presAssocID="{562AC8EF-082A-934C-89FB-86142763C646}" presName="root2" presStyleCnt="0"/>
      <dgm:spPr/>
    </dgm:pt>
    <dgm:pt modelId="{E0F39DA9-7477-1D4F-9C4C-521C67211920}" type="pres">
      <dgm:prSet presAssocID="{562AC8EF-082A-934C-89FB-86142763C646}" presName="LevelTwoTextNode" presStyleLbl="node4" presStyleIdx="1" presStyleCnt="2">
        <dgm:presLayoutVars>
          <dgm:chPref val="3"/>
        </dgm:presLayoutVars>
      </dgm:prSet>
      <dgm:spPr/>
    </dgm:pt>
    <dgm:pt modelId="{F4491407-B9F1-3942-8658-89291690104A}" type="pres">
      <dgm:prSet presAssocID="{562AC8EF-082A-934C-89FB-86142763C646}" presName="level3hierChild" presStyleCnt="0"/>
      <dgm:spPr/>
    </dgm:pt>
    <dgm:pt modelId="{868D541A-242B-4D48-AC18-80884F6F6FB1}" type="pres">
      <dgm:prSet presAssocID="{CF230C71-FED3-BC43-B9FA-FF3F83EC4966}" presName="conn2-1" presStyleLbl="parChTrans1D2" presStyleIdx="2" presStyleCnt="3"/>
      <dgm:spPr/>
    </dgm:pt>
    <dgm:pt modelId="{FED9B719-9177-2A46-B232-127585333CDC}" type="pres">
      <dgm:prSet presAssocID="{CF230C71-FED3-BC43-B9FA-FF3F83EC4966}" presName="connTx" presStyleLbl="parChTrans1D2" presStyleIdx="2" presStyleCnt="3"/>
      <dgm:spPr/>
    </dgm:pt>
    <dgm:pt modelId="{0D4C9113-6FE6-C147-9B4F-1E1F4425384F}" type="pres">
      <dgm:prSet presAssocID="{F4DD4D32-5DAF-8C4E-90E6-97F5812112CC}" presName="root2" presStyleCnt="0"/>
      <dgm:spPr/>
    </dgm:pt>
    <dgm:pt modelId="{B18233EB-8105-BE40-B187-6C6196C092DC}" type="pres">
      <dgm:prSet presAssocID="{F4DD4D32-5DAF-8C4E-90E6-97F5812112CC}" presName="LevelTwoTextNode" presStyleLbl="node2" presStyleIdx="2" presStyleCnt="3">
        <dgm:presLayoutVars>
          <dgm:chPref val="3"/>
        </dgm:presLayoutVars>
      </dgm:prSet>
      <dgm:spPr/>
    </dgm:pt>
    <dgm:pt modelId="{2FA75E7A-D918-CC4C-BBC7-5DAC3517A901}" type="pres">
      <dgm:prSet presAssocID="{F4DD4D32-5DAF-8C4E-90E6-97F5812112CC}" presName="level3hierChild" presStyleCnt="0"/>
      <dgm:spPr/>
    </dgm:pt>
  </dgm:ptLst>
  <dgm:cxnLst>
    <dgm:cxn modelId="{DA67CB0C-B689-E142-B458-B33A7A78E332}" type="presOf" srcId="{1C2F1795-0E4B-5D4D-9096-8261F1BF50B6}" destId="{3AC78F2F-1B24-8B49-8E7E-6870FB278B1A}" srcOrd="0" destOrd="0" presId="urn:microsoft.com/office/officeart/2005/8/layout/hierarchy2"/>
    <dgm:cxn modelId="{665B7910-1387-164F-85F9-E69B39F5B688}" type="presOf" srcId="{5C034055-3466-4C4E-B76B-F6B7517720CF}" destId="{0DDCEA34-BDA8-BB48-9DC9-5149DE0F71E8}" srcOrd="1" destOrd="0" presId="urn:microsoft.com/office/officeart/2005/8/layout/hierarchy2"/>
    <dgm:cxn modelId="{23CF5B21-6A0E-5540-B47C-79EA0DB14BAD}" srcId="{F9815D4B-8D9F-2344-AF61-7D87E47F858A}" destId="{C9AEBE78-1D3D-3B49-ACFF-A92597AD2D6D}" srcOrd="0" destOrd="0" parTransId="{DB48D4A2-D1D7-C64A-8D2A-A628C853A91D}" sibTransId="{8C422B05-0EBA-984E-B53A-1F886D22E940}"/>
    <dgm:cxn modelId="{1214232E-1AB9-C34F-966C-A29ED2091379}" type="presOf" srcId="{5ACBA1A4-1477-6049-9EF0-D49C13CC33B9}" destId="{8349B6F4-E9B2-8442-BE77-DCFA84495764}" srcOrd="1" destOrd="0" presId="urn:microsoft.com/office/officeart/2005/8/layout/hierarchy2"/>
    <dgm:cxn modelId="{E93A3932-26DD-CB41-82E1-1EE697FEDF39}" srcId="{9D15C294-AC5F-9D4B-9098-DF25C0EA286F}" destId="{F242AF7B-5635-8A40-8F0A-7DB3EBF66035}" srcOrd="1" destOrd="0" parTransId="{770542BB-9B31-5F4C-BD53-391A5E37B52D}" sibTransId="{ECC75556-0990-C14D-926A-F9CF246EC8A0}"/>
    <dgm:cxn modelId="{7E4E9A4A-F618-E743-950F-7E44ECCC1DF5}" type="presOf" srcId="{770542BB-9B31-5F4C-BD53-391A5E37B52D}" destId="{02F53E06-F62B-8C4F-8E06-4E940DFEBAB1}" srcOrd="1" destOrd="0" presId="urn:microsoft.com/office/officeart/2005/8/layout/hierarchy2"/>
    <dgm:cxn modelId="{CE62244C-8B63-2744-BEA3-0CE4B2646D51}" srcId="{9D15C294-AC5F-9D4B-9098-DF25C0EA286F}" destId="{C582A396-71FA-7541-AD29-FEE7343C5B4C}" srcOrd="0" destOrd="0" parTransId="{5ACBA1A4-1477-6049-9EF0-D49C13CC33B9}" sibTransId="{9FD36159-559B-9E4C-9281-E80DCCD13FAF}"/>
    <dgm:cxn modelId="{9E83A751-AD0B-D141-A100-D19FAB7F7E9F}" type="presOf" srcId="{5C034055-3466-4C4E-B76B-F6B7517720CF}" destId="{CB86404A-9438-9D4F-B2B0-548CC15B4EB2}" srcOrd="0" destOrd="0" presId="urn:microsoft.com/office/officeart/2005/8/layout/hierarchy2"/>
    <dgm:cxn modelId="{5C648055-BF3A-F64D-B882-69AEAC42405D}" type="presOf" srcId="{DB48D4A2-D1D7-C64A-8D2A-A628C853A91D}" destId="{4000DBE0-2CD8-1140-AE17-E2927F2930A4}" srcOrd="1" destOrd="0" presId="urn:microsoft.com/office/officeart/2005/8/layout/hierarchy2"/>
    <dgm:cxn modelId="{82E07466-549E-E24C-B11D-FEF359D493DA}" srcId="{F9815D4B-8D9F-2344-AF61-7D87E47F858A}" destId="{562AC8EF-082A-934C-89FB-86142763C646}" srcOrd="1" destOrd="0" parTransId="{5C034055-3466-4C4E-B76B-F6B7517720CF}" sibTransId="{0FEEA3A9-E20B-9140-9FF3-704C87EB4377}"/>
    <dgm:cxn modelId="{B3AF9D69-B53D-4949-A152-26DDF6154E29}" type="presOf" srcId="{83962F82-338A-CE46-B755-2E0D9A69C36F}" destId="{AD8C8B1B-021B-0244-BB9B-55C4E4B798D4}" srcOrd="0" destOrd="0" presId="urn:microsoft.com/office/officeart/2005/8/layout/hierarchy2"/>
    <dgm:cxn modelId="{9955146A-F071-8D49-A9B2-CC59F4BF0C0E}" srcId="{46CF4A32-F371-5948-956C-5BD0283CF34C}" destId="{F9815D4B-8D9F-2344-AF61-7D87E47F858A}" srcOrd="0" destOrd="0" parTransId="{4B42F27F-488F-CD4B-89F8-C9B9126DCC15}" sibTransId="{00EB612A-795A-0642-B2FF-BB10B347B964}"/>
    <dgm:cxn modelId="{7849A975-720C-5E48-82EF-1EA7D8AF3B05}" srcId="{83962F82-338A-CE46-B755-2E0D9A69C36F}" destId="{9D15C294-AC5F-9D4B-9098-DF25C0EA286F}" srcOrd="0" destOrd="0" parTransId="{1C2F1795-0E4B-5D4D-9096-8261F1BF50B6}" sibTransId="{FD4381B1-0C55-4547-BDC4-393783D037C1}"/>
    <dgm:cxn modelId="{DD821383-77F7-CC41-A633-B0E10DF6B20C}" type="presOf" srcId="{DB48D4A2-D1D7-C64A-8D2A-A628C853A91D}" destId="{A4473233-2DA2-DE40-A14B-5ED6AD78AD4D}" srcOrd="0" destOrd="0" presId="urn:microsoft.com/office/officeart/2005/8/layout/hierarchy2"/>
    <dgm:cxn modelId="{80A05B88-7068-ED43-A55D-9E30A66FAFB1}" type="presOf" srcId="{30ADB701-E92F-5040-A5F1-743C5A11E9F6}" destId="{141FC52D-E96F-2B41-8342-9ED8D2BFD0E2}" srcOrd="0" destOrd="0" presId="urn:microsoft.com/office/officeart/2005/8/layout/hierarchy2"/>
    <dgm:cxn modelId="{06C2ED8A-6900-C048-8E89-4034D24DF4C7}" type="presOf" srcId="{46CF4A32-F371-5948-956C-5BD0283CF34C}" destId="{6C594C74-5CE8-4646-A8BD-6991672402D6}" srcOrd="0" destOrd="0" presId="urn:microsoft.com/office/officeart/2005/8/layout/hierarchy2"/>
    <dgm:cxn modelId="{31E6488D-CCB8-384F-A94A-9A43E04D9095}" type="presOf" srcId="{5ACBA1A4-1477-6049-9EF0-D49C13CC33B9}" destId="{C751F64C-D3AD-1341-91BE-FDEBCE8F183E}" srcOrd="0" destOrd="0" presId="urn:microsoft.com/office/officeart/2005/8/layout/hierarchy2"/>
    <dgm:cxn modelId="{2CC08190-5313-D04E-878B-550D4BE85E92}" type="presOf" srcId="{F9815D4B-8D9F-2344-AF61-7D87E47F858A}" destId="{6572CC6F-7451-0846-A396-94EF4DF7F241}" srcOrd="0" destOrd="0" presId="urn:microsoft.com/office/officeart/2005/8/layout/hierarchy2"/>
    <dgm:cxn modelId="{52309D91-C826-4349-BCB2-BF026AC1B3BF}" type="presOf" srcId="{1C2F1795-0E4B-5D4D-9096-8261F1BF50B6}" destId="{AE1AD929-23AB-224D-B92C-66781CA1AE5D}" srcOrd="1" destOrd="0" presId="urn:microsoft.com/office/officeart/2005/8/layout/hierarchy2"/>
    <dgm:cxn modelId="{C6DDF292-5B26-6A47-ACE7-ED2FF2410C5A}" type="presOf" srcId="{F242AF7B-5635-8A40-8F0A-7DB3EBF66035}" destId="{C09D9E6A-324F-834B-A169-077C50CD7ABD}" srcOrd="0" destOrd="0" presId="urn:microsoft.com/office/officeart/2005/8/layout/hierarchy2"/>
    <dgm:cxn modelId="{C38DB6A2-CDAF-A841-94CB-E8C82C122516}" type="presOf" srcId="{770542BB-9B31-5F4C-BD53-391A5E37B52D}" destId="{DC114F2E-5EDF-6E42-AC5A-E6A700211480}" srcOrd="0" destOrd="0" presId="urn:microsoft.com/office/officeart/2005/8/layout/hierarchy2"/>
    <dgm:cxn modelId="{658111A8-93CE-5140-90A6-7C116D654DA4}" type="presOf" srcId="{002B7137-C036-5743-9F99-821C591BD10D}" destId="{00A6C9EF-D210-2940-9DA9-30C466CA75D2}" srcOrd="1" destOrd="0" presId="urn:microsoft.com/office/officeart/2005/8/layout/hierarchy2"/>
    <dgm:cxn modelId="{CAF3E7AE-4214-4544-ABE4-DA3FC5BA79A9}" type="presOf" srcId="{C9AEBE78-1D3D-3B49-ACFF-A92597AD2D6D}" destId="{088D0DD8-8579-C746-8A93-D6FACD0FC1FB}" srcOrd="0" destOrd="0" presId="urn:microsoft.com/office/officeart/2005/8/layout/hierarchy2"/>
    <dgm:cxn modelId="{8045D6B2-FA38-C447-842A-C26CBAD21495}" type="presOf" srcId="{F4DD4D32-5DAF-8C4E-90E6-97F5812112CC}" destId="{B18233EB-8105-BE40-B187-6C6196C092DC}" srcOrd="0" destOrd="0" presId="urn:microsoft.com/office/officeart/2005/8/layout/hierarchy2"/>
    <dgm:cxn modelId="{82DA1CBE-28D3-8646-9641-27525583F711}" type="presOf" srcId="{4B42F27F-488F-CD4B-89F8-C9B9126DCC15}" destId="{EA02D949-22B7-3241-9E68-6C2FEBB8E30F}" srcOrd="1" destOrd="0" presId="urn:microsoft.com/office/officeart/2005/8/layout/hierarchy2"/>
    <dgm:cxn modelId="{B348CFBE-31EA-9049-81EB-D57E0649C346}" srcId="{83962F82-338A-CE46-B755-2E0D9A69C36F}" destId="{F4DD4D32-5DAF-8C4E-90E6-97F5812112CC}" srcOrd="2" destOrd="0" parTransId="{CF230C71-FED3-BC43-B9FA-FF3F83EC4966}" sibTransId="{67F60F26-F5C9-814B-A568-A4A49AC47A0C}"/>
    <dgm:cxn modelId="{3FC704CD-532D-EB44-AE56-DEE4E2B35BDA}" type="presOf" srcId="{9D15C294-AC5F-9D4B-9098-DF25C0EA286F}" destId="{3DCF7715-F7AA-A040-94EE-8B5279109B56}" srcOrd="0" destOrd="0" presId="urn:microsoft.com/office/officeart/2005/8/layout/hierarchy2"/>
    <dgm:cxn modelId="{945273D9-91F5-304D-A458-D06AE6986418}" type="presOf" srcId="{002B7137-C036-5743-9F99-821C591BD10D}" destId="{56E5EE07-3148-B748-9392-E469372FA3DF}" srcOrd="0" destOrd="0" presId="urn:microsoft.com/office/officeart/2005/8/layout/hierarchy2"/>
    <dgm:cxn modelId="{6D02EFDE-9EC4-7B40-85CD-D76B716459ED}" srcId="{30ADB701-E92F-5040-A5F1-743C5A11E9F6}" destId="{83962F82-338A-CE46-B755-2E0D9A69C36F}" srcOrd="0" destOrd="0" parTransId="{F0E18B84-23F9-CA48-B3B8-4A6F607A6DD4}" sibTransId="{B995FAD3-0582-3B46-9840-4758C3121348}"/>
    <dgm:cxn modelId="{DA645EE0-F90A-C847-8DC0-78001DC18566}" srcId="{83962F82-338A-CE46-B755-2E0D9A69C36F}" destId="{46CF4A32-F371-5948-956C-5BD0283CF34C}" srcOrd="1" destOrd="0" parTransId="{002B7137-C036-5743-9F99-821C591BD10D}" sibTransId="{0553A024-2276-994C-A7DF-34458F7C4351}"/>
    <dgm:cxn modelId="{81E5ECED-DF1F-B340-922A-374055B2686E}" type="presOf" srcId="{CF230C71-FED3-BC43-B9FA-FF3F83EC4966}" destId="{868D541A-242B-4D48-AC18-80884F6F6FB1}" srcOrd="0" destOrd="0" presId="urn:microsoft.com/office/officeart/2005/8/layout/hierarchy2"/>
    <dgm:cxn modelId="{E5CFE7EF-E5B7-294C-8F53-BFE5A4A1A8AD}" type="presOf" srcId="{4B42F27F-488F-CD4B-89F8-C9B9126DCC15}" destId="{A639F8C6-7609-074B-A2F0-7835CB2ABAF3}" srcOrd="0" destOrd="0" presId="urn:microsoft.com/office/officeart/2005/8/layout/hierarchy2"/>
    <dgm:cxn modelId="{63EBA8F1-EE1A-454E-B905-59C322062FCB}" type="presOf" srcId="{CF230C71-FED3-BC43-B9FA-FF3F83EC4966}" destId="{FED9B719-9177-2A46-B232-127585333CDC}" srcOrd="1" destOrd="0" presId="urn:microsoft.com/office/officeart/2005/8/layout/hierarchy2"/>
    <dgm:cxn modelId="{FE68C4F8-8584-0F4D-A845-CCE5086D6ED0}" type="presOf" srcId="{562AC8EF-082A-934C-89FB-86142763C646}" destId="{E0F39DA9-7477-1D4F-9C4C-521C67211920}" srcOrd="0" destOrd="0" presId="urn:microsoft.com/office/officeart/2005/8/layout/hierarchy2"/>
    <dgm:cxn modelId="{AE7D19FF-85D2-CB4C-9899-F7BB38BF3944}" type="presOf" srcId="{C582A396-71FA-7541-AD29-FEE7343C5B4C}" destId="{33391D5A-6D9C-8F49-94DA-87977452523B}" srcOrd="0" destOrd="0" presId="urn:microsoft.com/office/officeart/2005/8/layout/hierarchy2"/>
    <dgm:cxn modelId="{6C3127EA-EFAA-4A44-AA03-8B850ADF3647}" type="presParOf" srcId="{141FC52D-E96F-2B41-8342-9ED8D2BFD0E2}" destId="{6E6CB3C1-3508-D94C-8E0B-C973F5F0ED66}" srcOrd="0" destOrd="0" presId="urn:microsoft.com/office/officeart/2005/8/layout/hierarchy2"/>
    <dgm:cxn modelId="{E580CD97-955A-5D42-A28F-1D03EC33FC4D}" type="presParOf" srcId="{6E6CB3C1-3508-D94C-8E0B-C973F5F0ED66}" destId="{AD8C8B1B-021B-0244-BB9B-55C4E4B798D4}" srcOrd="0" destOrd="0" presId="urn:microsoft.com/office/officeart/2005/8/layout/hierarchy2"/>
    <dgm:cxn modelId="{5783BE2A-33C8-974E-A387-094662EAF9D2}" type="presParOf" srcId="{6E6CB3C1-3508-D94C-8E0B-C973F5F0ED66}" destId="{07BD2742-BA11-9B45-A2DF-5DDE8852D7CE}" srcOrd="1" destOrd="0" presId="urn:microsoft.com/office/officeart/2005/8/layout/hierarchy2"/>
    <dgm:cxn modelId="{3945801A-0E6E-2F4C-B423-AC2E49F73DCC}" type="presParOf" srcId="{07BD2742-BA11-9B45-A2DF-5DDE8852D7CE}" destId="{3AC78F2F-1B24-8B49-8E7E-6870FB278B1A}" srcOrd="0" destOrd="0" presId="urn:microsoft.com/office/officeart/2005/8/layout/hierarchy2"/>
    <dgm:cxn modelId="{F9388570-C429-C04B-AE8F-F9D8873E1020}" type="presParOf" srcId="{3AC78F2F-1B24-8B49-8E7E-6870FB278B1A}" destId="{AE1AD929-23AB-224D-B92C-66781CA1AE5D}" srcOrd="0" destOrd="0" presId="urn:microsoft.com/office/officeart/2005/8/layout/hierarchy2"/>
    <dgm:cxn modelId="{F9AEE90F-CC9D-2D47-A537-4545B6384697}" type="presParOf" srcId="{07BD2742-BA11-9B45-A2DF-5DDE8852D7CE}" destId="{C3AF1821-3B04-7745-BF97-A8DACA607958}" srcOrd="1" destOrd="0" presId="urn:microsoft.com/office/officeart/2005/8/layout/hierarchy2"/>
    <dgm:cxn modelId="{32BFCF93-9EB5-664B-BF1F-158FE8C42DC5}" type="presParOf" srcId="{C3AF1821-3B04-7745-BF97-A8DACA607958}" destId="{3DCF7715-F7AA-A040-94EE-8B5279109B56}" srcOrd="0" destOrd="0" presId="urn:microsoft.com/office/officeart/2005/8/layout/hierarchy2"/>
    <dgm:cxn modelId="{BA889388-CB4D-B74A-9E91-780ECE3ED953}" type="presParOf" srcId="{C3AF1821-3B04-7745-BF97-A8DACA607958}" destId="{8F15DFDE-B364-B845-89DF-EE5DCF6FD5F4}" srcOrd="1" destOrd="0" presId="urn:microsoft.com/office/officeart/2005/8/layout/hierarchy2"/>
    <dgm:cxn modelId="{81E57EE8-DFC2-3C40-B203-A733A2436C34}" type="presParOf" srcId="{8F15DFDE-B364-B845-89DF-EE5DCF6FD5F4}" destId="{C751F64C-D3AD-1341-91BE-FDEBCE8F183E}" srcOrd="0" destOrd="0" presId="urn:microsoft.com/office/officeart/2005/8/layout/hierarchy2"/>
    <dgm:cxn modelId="{6C812144-E21C-C94D-A3CE-01FCD0BE48D0}" type="presParOf" srcId="{C751F64C-D3AD-1341-91BE-FDEBCE8F183E}" destId="{8349B6F4-E9B2-8442-BE77-DCFA84495764}" srcOrd="0" destOrd="0" presId="urn:microsoft.com/office/officeart/2005/8/layout/hierarchy2"/>
    <dgm:cxn modelId="{EF7E10A0-EB2D-E94F-B3F8-A8D2F37E68E7}" type="presParOf" srcId="{8F15DFDE-B364-B845-89DF-EE5DCF6FD5F4}" destId="{A8A55CF8-6458-284F-8CE1-60C47DF82607}" srcOrd="1" destOrd="0" presId="urn:microsoft.com/office/officeart/2005/8/layout/hierarchy2"/>
    <dgm:cxn modelId="{DDF31A63-BCE8-8E45-9C79-D5C417115807}" type="presParOf" srcId="{A8A55CF8-6458-284F-8CE1-60C47DF82607}" destId="{33391D5A-6D9C-8F49-94DA-87977452523B}" srcOrd="0" destOrd="0" presId="urn:microsoft.com/office/officeart/2005/8/layout/hierarchy2"/>
    <dgm:cxn modelId="{471B6079-31B8-B344-B14C-F1C4632971DC}" type="presParOf" srcId="{A8A55CF8-6458-284F-8CE1-60C47DF82607}" destId="{19F22A4A-31CF-4A4B-90B8-1EF18E1CB429}" srcOrd="1" destOrd="0" presId="urn:microsoft.com/office/officeart/2005/8/layout/hierarchy2"/>
    <dgm:cxn modelId="{0A178B5F-4FC9-5C4D-B9BF-9394CFAB79E3}" type="presParOf" srcId="{8F15DFDE-B364-B845-89DF-EE5DCF6FD5F4}" destId="{DC114F2E-5EDF-6E42-AC5A-E6A700211480}" srcOrd="2" destOrd="0" presId="urn:microsoft.com/office/officeart/2005/8/layout/hierarchy2"/>
    <dgm:cxn modelId="{6A46F885-00E2-B041-9E8A-E3C754721AA8}" type="presParOf" srcId="{DC114F2E-5EDF-6E42-AC5A-E6A700211480}" destId="{02F53E06-F62B-8C4F-8E06-4E940DFEBAB1}" srcOrd="0" destOrd="0" presId="urn:microsoft.com/office/officeart/2005/8/layout/hierarchy2"/>
    <dgm:cxn modelId="{B29E278F-1DC6-394C-843F-F34CD37805E7}" type="presParOf" srcId="{8F15DFDE-B364-B845-89DF-EE5DCF6FD5F4}" destId="{13BBBFD6-7570-1E40-9A23-9F1970DD5E94}" srcOrd="3" destOrd="0" presId="urn:microsoft.com/office/officeart/2005/8/layout/hierarchy2"/>
    <dgm:cxn modelId="{40122A44-CC74-504D-976A-ECDE7AFF8A12}" type="presParOf" srcId="{13BBBFD6-7570-1E40-9A23-9F1970DD5E94}" destId="{C09D9E6A-324F-834B-A169-077C50CD7ABD}" srcOrd="0" destOrd="0" presId="urn:microsoft.com/office/officeart/2005/8/layout/hierarchy2"/>
    <dgm:cxn modelId="{0AAF4EEA-8E56-204E-BCAB-2B467A7CEFF8}" type="presParOf" srcId="{13BBBFD6-7570-1E40-9A23-9F1970DD5E94}" destId="{36A72B09-11F4-3444-91A9-1FAE532F7990}" srcOrd="1" destOrd="0" presId="urn:microsoft.com/office/officeart/2005/8/layout/hierarchy2"/>
    <dgm:cxn modelId="{EFF6AE4E-27B8-7743-942B-32BE5DEBBF37}" type="presParOf" srcId="{07BD2742-BA11-9B45-A2DF-5DDE8852D7CE}" destId="{56E5EE07-3148-B748-9392-E469372FA3DF}" srcOrd="2" destOrd="0" presId="urn:microsoft.com/office/officeart/2005/8/layout/hierarchy2"/>
    <dgm:cxn modelId="{52F53F36-BD2F-0F49-8403-32D4DFDF1646}" type="presParOf" srcId="{56E5EE07-3148-B748-9392-E469372FA3DF}" destId="{00A6C9EF-D210-2940-9DA9-30C466CA75D2}" srcOrd="0" destOrd="0" presId="urn:microsoft.com/office/officeart/2005/8/layout/hierarchy2"/>
    <dgm:cxn modelId="{65822972-8CA7-CB45-91A2-36B6078D9454}" type="presParOf" srcId="{07BD2742-BA11-9B45-A2DF-5DDE8852D7CE}" destId="{28A8978C-F5BF-2847-8D85-1DA569ABC237}" srcOrd="3" destOrd="0" presId="urn:microsoft.com/office/officeart/2005/8/layout/hierarchy2"/>
    <dgm:cxn modelId="{B9EDC466-03E4-D145-9A08-1A3E0BC1EADD}" type="presParOf" srcId="{28A8978C-F5BF-2847-8D85-1DA569ABC237}" destId="{6C594C74-5CE8-4646-A8BD-6991672402D6}" srcOrd="0" destOrd="0" presId="urn:microsoft.com/office/officeart/2005/8/layout/hierarchy2"/>
    <dgm:cxn modelId="{F900E750-A2D1-084D-B245-A08B342EFEE6}" type="presParOf" srcId="{28A8978C-F5BF-2847-8D85-1DA569ABC237}" destId="{ABFF605B-1D95-1642-B5FA-82FD724E2727}" srcOrd="1" destOrd="0" presId="urn:microsoft.com/office/officeart/2005/8/layout/hierarchy2"/>
    <dgm:cxn modelId="{403A4F67-D9BE-E14A-9E3A-F171D3F81A5E}" type="presParOf" srcId="{ABFF605B-1D95-1642-B5FA-82FD724E2727}" destId="{A639F8C6-7609-074B-A2F0-7835CB2ABAF3}" srcOrd="0" destOrd="0" presId="urn:microsoft.com/office/officeart/2005/8/layout/hierarchy2"/>
    <dgm:cxn modelId="{CDC3E460-7E56-874B-BC9C-D1974ADF8BE0}" type="presParOf" srcId="{A639F8C6-7609-074B-A2F0-7835CB2ABAF3}" destId="{EA02D949-22B7-3241-9E68-6C2FEBB8E30F}" srcOrd="0" destOrd="0" presId="urn:microsoft.com/office/officeart/2005/8/layout/hierarchy2"/>
    <dgm:cxn modelId="{0E0D4DFE-4473-DC4E-85F9-6072E1E9730B}" type="presParOf" srcId="{ABFF605B-1D95-1642-B5FA-82FD724E2727}" destId="{5685E3F4-05E1-2C48-B9DD-5680B50E3E40}" srcOrd="1" destOrd="0" presId="urn:microsoft.com/office/officeart/2005/8/layout/hierarchy2"/>
    <dgm:cxn modelId="{710AFEED-7F5E-8A4D-B075-45438BC8FD73}" type="presParOf" srcId="{5685E3F4-05E1-2C48-B9DD-5680B50E3E40}" destId="{6572CC6F-7451-0846-A396-94EF4DF7F241}" srcOrd="0" destOrd="0" presId="urn:microsoft.com/office/officeart/2005/8/layout/hierarchy2"/>
    <dgm:cxn modelId="{059FABCE-FD8D-5848-81FD-9AF771B69D11}" type="presParOf" srcId="{5685E3F4-05E1-2C48-B9DD-5680B50E3E40}" destId="{5C43EF3B-22DD-8D44-85D6-10994AD96227}" srcOrd="1" destOrd="0" presId="urn:microsoft.com/office/officeart/2005/8/layout/hierarchy2"/>
    <dgm:cxn modelId="{F73E4F7B-0E29-DA43-A7A8-9B6EDBB3FB3C}" type="presParOf" srcId="{5C43EF3B-22DD-8D44-85D6-10994AD96227}" destId="{A4473233-2DA2-DE40-A14B-5ED6AD78AD4D}" srcOrd="0" destOrd="0" presId="urn:microsoft.com/office/officeart/2005/8/layout/hierarchy2"/>
    <dgm:cxn modelId="{E7007A7E-CEE2-9C4D-A915-8FC8271196FD}" type="presParOf" srcId="{A4473233-2DA2-DE40-A14B-5ED6AD78AD4D}" destId="{4000DBE0-2CD8-1140-AE17-E2927F2930A4}" srcOrd="0" destOrd="0" presId="urn:microsoft.com/office/officeart/2005/8/layout/hierarchy2"/>
    <dgm:cxn modelId="{06339F05-FD51-2841-AA8C-5497BEAAEB76}" type="presParOf" srcId="{5C43EF3B-22DD-8D44-85D6-10994AD96227}" destId="{3DF165E3-8313-8848-BEFD-EE4A657A04BC}" srcOrd="1" destOrd="0" presId="urn:microsoft.com/office/officeart/2005/8/layout/hierarchy2"/>
    <dgm:cxn modelId="{B0C6F8E6-B135-6C4A-892A-EFBB6DB06BF1}" type="presParOf" srcId="{3DF165E3-8313-8848-BEFD-EE4A657A04BC}" destId="{088D0DD8-8579-C746-8A93-D6FACD0FC1FB}" srcOrd="0" destOrd="0" presId="urn:microsoft.com/office/officeart/2005/8/layout/hierarchy2"/>
    <dgm:cxn modelId="{D25FAB78-3336-A64C-B7EA-BF630478D8E4}" type="presParOf" srcId="{3DF165E3-8313-8848-BEFD-EE4A657A04BC}" destId="{F5067A1A-B777-1C44-BB06-03D449E05210}" srcOrd="1" destOrd="0" presId="urn:microsoft.com/office/officeart/2005/8/layout/hierarchy2"/>
    <dgm:cxn modelId="{49B54113-60D4-724B-B01D-DE0586A6CDB4}" type="presParOf" srcId="{5C43EF3B-22DD-8D44-85D6-10994AD96227}" destId="{CB86404A-9438-9D4F-B2B0-548CC15B4EB2}" srcOrd="2" destOrd="0" presId="urn:microsoft.com/office/officeart/2005/8/layout/hierarchy2"/>
    <dgm:cxn modelId="{EBA760FD-38C5-F04D-90E9-5328412E6307}" type="presParOf" srcId="{CB86404A-9438-9D4F-B2B0-548CC15B4EB2}" destId="{0DDCEA34-BDA8-BB48-9DC9-5149DE0F71E8}" srcOrd="0" destOrd="0" presId="urn:microsoft.com/office/officeart/2005/8/layout/hierarchy2"/>
    <dgm:cxn modelId="{A035EC69-3986-A440-99C0-88B121C223DD}" type="presParOf" srcId="{5C43EF3B-22DD-8D44-85D6-10994AD96227}" destId="{0F9A65C5-2915-1F40-89CC-07C35087F3BC}" srcOrd="3" destOrd="0" presId="urn:microsoft.com/office/officeart/2005/8/layout/hierarchy2"/>
    <dgm:cxn modelId="{4B564754-C2E1-A64D-A4E3-8205C5D8B992}" type="presParOf" srcId="{0F9A65C5-2915-1F40-89CC-07C35087F3BC}" destId="{E0F39DA9-7477-1D4F-9C4C-521C67211920}" srcOrd="0" destOrd="0" presId="urn:microsoft.com/office/officeart/2005/8/layout/hierarchy2"/>
    <dgm:cxn modelId="{9188B412-C790-C14C-94E3-60369093283F}" type="presParOf" srcId="{0F9A65C5-2915-1F40-89CC-07C35087F3BC}" destId="{F4491407-B9F1-3942-8658-89291690104A}" srcOrd="1" destOrd="0" presId="urn:microsoft.com/office/officeart/2005/8/layout/hierarchy2"/>
    <dgm:cxn modelId="{991E2EBB-6564-4546-8231-DF88BE42A2F0}" type="presParOf" srcId="{07BD2742-BA11-9B45-A2DF-5DDE8852D7CE}" destId="{868D541A-242B-4D48-AC18-80884F6F6FB1}" srcOrd="4" destOrd="0" presId="urn:microsoft.com/office/officeart/2005/8/layout/hierarchy2"/>
    <dgm:cxn modelId="{46BA757B-E275-7843-B71A-0F6BE499CD4A}" type="presParOf" srcId="{868D541A-242B-4D48-AC18-80884F6F6FB1}" destId="{FED9B719-9177-2A46-B232-127585333CDC}" srcOrd="0" destOrd="0" presId="urn:microsoft.com/office/officeart/2005/8/layout/hierarchy2"/>
    <dgm:cxn modelId="{AEF602C0-62DE-5A42-A43A-DBC254C0CC85}" type="presParOf" srcId="{07BD2742-BA11-9B45-A2DF-5DDE8852D7CE}" destId="{0D4C9113-6FE6-C147-9B4F-1E1F4425384F}" srcOrd="5" destOrd="0" presId="urn:microsoft.com/office/officeart/2005/8/layout/hierarchy2"/>
    <dgm:cxn modelId="{6042F14A-95CA-FA47-90B6-1849FC8438BD}" type="presParOf" srcId="{0D4C9113-6FE6-C147-9B4F-1E1F4425384F}" destId="{B18233EB-8105-BE40-B187-6C6196C092DC}" srcOrd="0" destOrd="0" presId="urn:microsoft.com/office/officeart/2005/8/layout/hierarchy2"/>
    <dgm:cxn modelId="{C919CB1C-067C-E442-AA9D-6EEA60945378}" type="presParOf" srcId="{0D4C9113-6FE6-C147-9B4F-1E1F4425384F}" destId="{2FA75E7A-D918-CC4C-BBC7-5DAC3517A90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C8B1B-021B-0244-BB9B-55C4E4B798D4}">
      <dsp:nvSpPr>
        <dsp:cNvPr id="0" name=""/>
        <dsp:cNvSpPr/>
      </dsp:nvSpPr>
      <dsp:spPr>
        <a:xfrm>
          <a:off x="0" y="1253463"/>
          <a:ext cx="952499" cy="476249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Root</a:t>
          </a:r>
        </a:p>
      </dsp:txBody>
      <dsp:txXfrm>
        <a:off x="13949" y="1267412"/>
        <a:ext cx="924601" cy="448351"/>
      </dsp:txXfrm>
    </dsp:sp>
    <dsp:sp modelId="{3AC78F2F-1B24-8B49-8E7E-6870FB278B1A}">
      <dsp:nvSpPr>
        <dsp:cNvPr id="0" name=""/>
        <dsp:cNvSpPr/>
      </dsp:nvSpPr>
      <dsp:spPr>
        <a:xfrm rot="17945813">
          <a:off x="751256" y="1133463"/>
          <a:ext cx="783486" cy="31640"/>
        </a:xfrm>
        <a:custGeom>
          <a:avLst/>
          <a:gdLst/>
          <a:ahLst/>
          <a:cxnLst/>
          <a:rect l="0" t="0" r="0" b="0"/>
          <a:pathLst>
            <a:path>
              <a:moveTo>
                <a:pt x="0" y="15820"/>
              </a:moveTo>
              <a:lnTo>
                <a:pt x="783486" y="1582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23412" y="1129696"/>
        <a:ext cx="39174" cy="39174"/>
      </dsp:txXfrm>
    </dsp:sp>
    <dsp:sp modelId="{3DCF7715-F7AA-A040-94EE-8B5279109B56}">
      <dsp:nvSpPr>
        <dsp:cNvPr id="0" name=""/>
        <dsp:cNvSpPr/>
      </dsp:nvSpPr>
      <dsp:spPr>
        <a:xfrm>
          <a:off x="1333500" y="568854"/>
          <a:ext cx="952499" cy="476249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dossier1</a:t>
          </a:r>
        </a:p>
      </dsp:txBody>
      <dsp:txXfrm>
        <a:off x="1347449" y="582803"/>
        <a:ext cx="924601" cy="448351"/>
      </dsp:txXfrm>
    </dsp:sp>
    <dsp:sp modelId="{C751F64C-D3AD-1341-91BE-FDEBCE8F183E}">
      <dsp:nvSpPr>
        <dsp:cNvPr id="0" name=""/>
        <dsp:cNvSpPr/>
      </dsp:nvSpPr>
      <dsp:spPr>
        <a:xfrm rot="19457599">
          <a:off x="2241898" y="654236"/>
          <a:ext cx="469202" cy="31640"/>
        </a:xfrm>
        <a:custGeom>
          <a:avLst/>
          <a:gdLst/>
          <a:ahLst/>
          <a:cxnLst/>
          <a:rect l="0" t="0" r="0" b="0"/>
          <a:pathLst>
            <a:path>
              <a:moveTo>
                <a:pt x="0" y="15820"/>
              </a:moveTo>
              <a:lnTo>
                <a:pt x="469202" y="1582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4769" y="658327"/>
        <a:ext cx="23460" cy="23460"/>
      </dsp:txXfrm>
    </dsp:sp>
    <dsp:sp modelId="{33391D5A-6D9C-8F49-94DA-87977452523B}">
      <dsp:nvSpPr>
        <dsp:cNvPr id="0" name=""/>
        <dsp:cNvSpPr/>
      </dsp:nvSpPr>
      <dsp:spPr>
        <a:xfrm>
          <a:off x="2666999" y="295010"/>
          <a:ext cx="952499" cy="476249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script1.php</a:t>
          </a:r>
          <a:endParaRPr lang="en-US" sz="1200" kern="1200" dirty="0"/>
        </a:p>
      </dsp:txBody>
      <dsp:txXfrm>
        <a:off x="2680948" y="308959"/>
        <a:ext cx="924601" cy="448351"/>
      </dsp:txXfrm>
    </dsp:sp>
    <dsp:sp modelId="{DC114F2E-5EDF-6E42-AC5A-E6A700211480}">
      <dsp:nvSpPr>
        <dsp:cNvPr id="0" name=""/>
        <dsp:cNvSpPr/>
      </dsp:nvSpPr>
      <dsp:spPr>
        <a:xfrm rot="2142401">
          <a:off x="2241898" y="928080"/>
          <a:ext cx="469202" cy="31640"/>
        </a:xfrm>
        <a:custGeom>
          <a:avLst/>
          <a:gdLst/>
          <a:ahLst/>
          <a:cxnLst/>
          <a:rect l="0" t="0" r="0" b="0"/>
          <a:pathLst>
            <a:path>
              <a:moveTo>
                <a:pt x="0" y="15820"/>
              </a:moveTo>
              <a:lnTo>
                <a:pt x="469202" y="1582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4769" y="932170"/>
        <a:ext cx="23460" cy="23460"/>
      </dsp:txXfrm>
    </dsp:sp>
    <dsp:sp modelId="{C09D9E6A-324F-834B-A169-077C50CD7ABD}">
      <dsp:nvSpPr>
        <dsp:cNvPr id="0" name=""/>
        <dsp:cNvSpPr/>
      </dsp:nvSpPr>
      <dsp:spPr>
        <a:xfrm>
          <a:off x="2666999" y="842697"/>
          <a:ext cx="952499" cy="476249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script2.php</a:t>
          </a:r>
        </a:p>
      </dsp:txBody>
      <dsp:txXfrm>
        <a:off x="2680948" y="856646"/>
        <a:ext cx="924601" cy="448351"/>
      </dsp:txXfrm>
    </dsp:sp>
    <dsp:sp modelId="{56E5EE07-3148-B748-9392-E469372FA3DF}">
      <dsp:nvSpPr>
        <dsp:cNvPr id="0" name=""/>
        <dsp:cNvSpPr/>
      </dsp:nvSpPr>
      <dsp:spPr>
        <a:xfrm rot="1186030">
          <a:off x="940571" y="1544228"/>
          <a:ext cx="404856" cy="31640"/>
        </a:xfrm>
        <a:custGeom>
          <a:avLst/>
          <a:gdLst/>
          <a:ahLst/>
          <a:cxnLst/>
          <a:rect l="0" t="0" r="0" b="0"/>
          <a:pathLst>
            <a:path>
              <a:moveTo>
                <a:pt x="0" y="15820"/>
              </a:moveTo>
              <a:lnTo>
                <a:pt x="404856" y="1582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32878" y="1549927"/>
        <a:ext cx="20242" cy="20242"/>
      </dsp:txXfrm>
    </dsp:sp>
    <dsp:sp modelId="{6C594C74-5CE8-4646-A8BD-6991672402D6}">
      <dsp:nvSpPr>
        <dsp:cNvPr id="0" name=""/>
        <dsp:cNvSpPr/>
      </dsp:nvSpPr>
      <dsp:spPr>
        <a:xfrm>
          <a:off x="1333500" y="1390385"/>
          <a:ext cx="952499" cy="476249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dossier2</a:t>
          </a:r>
        </a:p>
      </dsp:txBody>
      <dsp:txXfrm>
        <a:off x="1347449" y="1404334"/>
        <a:ext cx="924601" cy="448351"/>
      </dsp:txXfrm>
    </dsp:sp>
    <dsp:sp modelId="{A639F8C6-7609-074B-A2F0-7835CB2ABAF3}">
      <dsp:nvSpPr>
        <dsp:cNvPr id="0" name=""/>
        <dsp:cNvSpPr/>
      </dsp:nvSpPr>
      <dsp:spPr>
        <a:xfrm>
          <a:off x="2285999" y="1612689"/>
          <a:ext cx="380999" cy="31640"/>
        </a:xfrm>
        <a:custGeom>
          <a:avLst/>
          <a:gdLst/>
          <a:ahLst/>
          <a:cxnLst/>
          <a:rect l="0" t="0" r="0" b="0"/>
          <a:pathLst>
            <a:path>
              <a:moveTo>
                <a:pt x="0" y="15820"/>
              </a:moveTo>
              <a:lnTo>
                <a:pt x="380999" y="1582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6974" y="1618985"/>
        <a:ext cx="19049" cy="19049"/>
      </dsp:txXfrm>
    </dsp:sp>
    <dsp:sp modelId="{6572CC6F-7451-0846-A396-94EF4DF7F241}">
      <dsp:nvSpPr>
        <dsp:cNvPr id="0" name=""/>
        <dsp:cNvSpPr/>
      </dsp:nvSpPr>
      <dsp:spPr>
        <a:xfrm>
          <a:off x="2666999" y="1390385"/>
          <a:ext cx="952499" cy="476249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ma_page.php</a:t>
          </a:r>
          <a:endParaRPr lang="en-US" sz="1200" kern="1200" dirty="0"/>
        </a:p>
      </dsp:txBody>
      <dsp:txXfrm>
        <a:off x="2680948" y="1404334"/>
        <a:ext cx="924601" cy="448351"/>
      </dsp:txXfrm>
    </dsp:sp>
    <dsp:sp modelId="{725138AC-851A-F643-B1D7-5750D54FF19C}">
      <dsp:nvSpPr>
        <dsp:cNvPr id="0" name=""/>
        <dsp:cNvSpPr/>
      </dsp:nvSpPr>
      <dsp:spPr>
        <a:xfrm rot="3654187">
          <a:off x="751256" y="1818072"/>
          <a:ext cx="783486" cy="31640"/>
        </a:xfrm>
        <a:custGeom>
          <a:avLst/>
          <a:gdLst/>
          <a:ahLst/>
          <a:cxnLst/>
          <a:rect l="0" t="0" r="0" b="0"/>
          <a:pathLst>
            <a:path>
              <a:moveTo>
                <a:pt x="0" y="15820"/>
              </a:moveTo>
              <a:lnTo>
                <a:pt x="783486" y="1582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23412" y="1814305"/>
        <a:ext cx="39174" cy="39174"/>
      </dsp:txXfrm>
    </dsp:sp>
    <dsp:sp modelId="{F416F20A-3BAC-534D-99F7-2B5FD019C266}">
      <dsp:nvSpPr>
        <dsp:cNvPr id="0" name=""/>
        <dsp:cNvSpPr/>
      </dsp:nvSpPr>
      <dsp:spPr>
        <a:xfrm>
          <a:off x="1333500" y="1938072"/>
          <a:ext cx="952499" cy="476249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Index.php</a:t>
          </a:r>
          <a:endParaRPr lang="en-US" sz="1200" kern="1200" dirty="0"/>
        </a:p>
      </dsp:txBody>
      <dsp:txXfrm>
        <a:off x="1347449" y="1952021"/>
        <a:ext cx="924601" cy="448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C8B1B-021B-0244-BB9B-55C4E4B798D4}">
      <dsp:nvSpPr>
        <dsp:cNvPr id="0" name=""/>
        <dsp:cNvSpPr/>
      </dsp:nvSpPr>
      <dsp:spPr>
        <a:xfrm>
          <a:off x="529" y="1280732"/>
          <a:ext cx="695854" cy="347927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Root</a:t>
          </a:r>
        </a:p>
      </dsp:txBody>
      <dsp:txXfrm>
        <a:off x="10719" y="1290922"/>
        <a:ext cx="675474" cy="327547"/>
      </dsp:txXfrm>
    </dsp:sp>
    <dsp:sp modelId="{3AC78F2F-1B24-8B49-8E7E-6870FB278B1A}">
      <dsp:nvSpPr>
        <dsp:cNvPr id="0" name=""/>
        <dsp:cNvSpPr/>
      </dsp:nvSpPr>
      <dsp:spPr>
        <a:xfrm rot="17692822">
          <a:off x="504766" y="1143050"/>
          <a:ext cx="661576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661576" y="1155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9014" y="1138069"/>
        <a:ext cx="33078" cy="33078"/>
      </dsp:txXfrm>
    </dsp:sp>
    <dsp:sp modelId="{3DCF7715-F7AA-A040-94EE-8B5279109B56}">
      <dsp:nvSpPr>
        <dsp:cNvPr id="0" name=""/>
        <dsp:cNvSpPr/>
      </dsp:nvSpPr>
      <dsp:spPr>
        <a:xfrm>
          <a:off x="974725" y="680557"/>
          <a:ext cx="695854" cy="347927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web</a:t>
          </a:r>
        </a:p>
      </dsp:txBody>
      <dsp:txXfrm>
        <a:off x="984915" y="690747"/>
        <a:ext cx="675474" cy="327547"/>
      </dsp:txXfrm>
    </dsp:sp>
    <dsp:sp modelId="{C751F64C-D3AD-1341-91BE-FDEBCE8F183E}">
      <dsp:nvSpPr>
        <dsp:cNvPr id="0" name=""/>
        <dsp:cNvSpPr/>
      </dsp:nvSpPr>
      <dsp:spPr>
        <a:xfrm rot="19457599">
          <a:off x="1638360" y="742934"/>
          <a:ext cx="342778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342778" y="11557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1180" y="745922"/>
        <a:ext cx="17138" cy="17138"/>
      </dsp:txXfrm>
    </dsp:sp>
    <dsp:sp modelId="{33391D5A-6D9C-8F49-94DA-87977452523B}">
      <dsp:nvSpPr>
        <dsp:cNvPr id="0" name=""/>
        <dsp:cNvSpPr/>
      </dsp:nvSpPr>
      <dsp:spPr>
        <a:xfrm>
          <a:off x="1948920" y="480499"/>
          <a:ext cx="695854" cy="347927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index.php</a:t>
          </a:r>
          <a:endParaRPr lang="en-US" sz="800" kern="1200" dirty="0"/>
        </a:p>
      </dsp:txBody>
      <dsp:txXfrm>
        <a:off x="1959110" y="490689"/>
        <a:ext cx="675474" cy="327547"/>
      </dsp:txXfrm>
    </dsp:sp>
    <dsp:sp modelId="{DC114F2E-5EDF-6E42-AC5A-E6A700211480}">
      <dsp:nvSpPr>
        <dsp:cNvPr id="0" name=""/>
        <dsp:cNvSpPr/>
      </dsp:nvSpPr>
      <dsp:spPr>
        <a:xfrm rot="2142401">
          <a:off x="1638360" y="942992"/>
          <a:ext cx="342778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342778" y="11557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1180" y="945980"/>
        <a:ext cx="17138" cy="17138"/>
      </dsp:txXfrm>
    </dsp:sp>
    <dsp:sp modelId="{C09D9E6A-324F-834B-A169-077C50CD7ABD}">
      <dsp:nvSpPr>
        <dsp:cNvPr id="0" name=""/>
        <dsp:cNvSpPr/>
      </dsp:nvSpPr>
      <dsp:spPr>
        <a:xfrm>
          <a:off x="1948920" y="880615"/>
          <a:ext cx="695854" cy="347927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ma_page.php</a:t>
          </a:r>
          <a:endParaRPr lang="en-US" sz="800" kern="1200" dirty="0"/>
        </a:p>
      </dsp:txBody>
      <dsp:txXfrm>
        <a:off x="1959110" y="890805"/>
        <a:ext cx="675474" cy="327547"/>
      </dsp:txXfrm>
    </dsp:sp>
    <dsp:sp modelId="{56E5EE07-3148-B748-9392-E469372FA3DF}">
      <dsp:nvSpPr>
        <dsp:cNvPr id="0" name=""/>
        <dsp:cNvSpPr/>
      </dsp:nvSpPr>
      <dsp:spPr>
        <a:xfrm rot="2142401">
          <a:off x="664164" y="1543166"/>
          <a:ext cx="342778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342778" y="1155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6984" y="1546155"/>
        <a:ext cx="17138" cy="17138"/>
      </dsp:txXfrm>
    </dsp:sp>
    <dsp:sp modelId="{6C594C74-5CE8-4646-A8BD-6991672402D6}">
      <dsp:nvSpPr>
        <dsp:cNvPr id="0" name=""/>
        <dsp:cNvSpPr/>
      </dsp:nvSpPr>
      <dsp:spPr>
        <a:xfrm>
          <a:off x="974725" y="1480790"/>
          <a:ext cx="695854" cy="347927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api</a:t>
          </a:r>
          <a:endParaRPr lang="en-US" sz="800" kern="1200" dirty="0"/>
        </a:p>
      </dsp:txBody>
      <dsp:txXfrm>
        <a:off x="984915" y="1490980"/>
        <a:ext cx="675474" cy="327547"/>
      </dsp:txXfrm>
    </dsp:sp>
    <dsp:sp modelId="{A639F8C6-7609-074B-A2F0-7835CB2ABAF3}">
      <dsp:nvSpPr>
        <dsp:cNvPr id="0" name=""/>
        <dsp:cNvSpPr/>
      </dsp:nvSpPr>
      <dsp:spPr>
        <a:xfrm>
          <a:off x="1670579" y="1643195"/>
          <a:ext cx="278341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278341" y="11557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2791" y="1647795"/>
        <a:ext cx="13917" cy="13917"/>
      </dsp:txXfrm>
    </dsp:sp>
    <dsp:sp modelId="{6572CC6F-7451-0846-A396-94EF4DF7F241}">
      <dsp:nvSpPr>
        <dsp:cNvPr id="0" name=""/>
        <dsp:cNvSpPr/>
      </dsp:nvSpPr>
      <dsp:spPr>
        <a:xfrm>
          <a:off x="1948920" y="1480790"/>
          <a:ext cx="695854" cy="347927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clients</a:t>
          </a:r>
        </a:p>
      </dsp:txBody>
      <dsp:txXfrm>
        <a:off x="1959110" y="1490980"/>
        <a:ext cx="675474" cy="327547"/>
      </dsp:txXfrm>
    </dsp:sp>
    <dsp:sp modelId="{A4473233-2DA2-DE40-A14B-5ED6AD78AD4D}">
      <dsp:nvSpPr>
        <dsp:cNvPr id="0" name=""/>
        <dsp:cNvSpPr/>
      </dsp:nvSpPr>
      <dsp:spPr>
        <a:xfrm rot="19457599">
          <a:off x="2612556" y="1543166"/>
          <a:ext cx="342778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342778" y="11557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5376" y="1546155"/>
        <a:ext cx="17138" cy="17138"/>
      </dsp:txXfrm>
    </dsp:sp>
    <dsp:sp modelId="{088D0DD8-8579-C746-8A93-D6FACD0FC1FB}">
      <dsp:nvSpPr>
        <dsp:cNvPr id="0" name=""/>
        <dsp:cNvSpPr/>
      </dsp:nvSpPr>
      <dsp:spPr>
        <a:xfrm>
          <a:off x="2923116" y="1280732"/>
          <a:ext cx="695854" cy="347927"/>
        </a:xfrm>
        <a:prstGeom prst="roundRect">
          <a:avLst>
            <a:gd name="adj" fmla="val 10000"/>
          </a:avLst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getClients.php</a:t>
          </a:r>
          <a:endParaRPr lang="en-US" sz="800" kern="1200" dirty="0"/>
        </a:p>
      </dsp:txBody>
      <dsp:txXfrm>
        <a:off x="2933306" y="1290922"/>
        <a:ext cx="675474" cy="327547"/>
      </dsp:txXfrm>
    </dsp:sp>
    <dsp:sp modelId="{CB86404A-9438-9D4F-B2B0-548CC15B4EB2}">
      <dsp:nvSpPr>
        <dsp:cNvPr id="0" name=""/>
        <dsp:cNvSpPr/>
      </dsp:nvSpPr>
      <dsp:spPr>
        <a:xfrm rot="2142401">
          <a:off x="2612556" y="1743224"/>
          <a:ext cx="342778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342778" y="11557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5376" y="1746213"/>
        <a:ext cx="17138" cy="17138"/>
      </dsp:txXfrm>
    </dsp:sp>
    <dsp:sp modelId="{E0F39DA9-7477-1D4F-9C4C-521C67211920}">
      <dsp:nvSpPr>
        <dsp:cNvPr id="0" name=""/>
        <dsp:cNvSpPr/>
      </dsp:nvSpPr>
      <dsp:spPr>
        <a:xfrm>
          <a:off x="2923116" y="1680848"/>
          <a:ext cx="695854" cy="347927"/>
        </a:xfrm>
        <a:prstGeom prst="roundRect">
          <a:avLst>
            <a:gd name="adj" fmla="val 10000"/>
          </a:avLst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postClient.php</a:t>
          </a:r>
          <a:endParaRPr lang="en-US" sz="800" kern="1200" dirty="0"/>
        </a:p>
      </dsp:txBody>
      <dsp:txXfrm>
        <a:off x="2933306" y="1691038"/>
        <a:ext cx="675474" cy="327547"/>
      </dsp:txXfrm>
    </dsp:sp>
    <dsp:sp modelId="{868D541A-242B-4D48-AC18-80884F6F6FB1}">
      <dsp:nvSpPr>
        <dsp:cNvPr id="0" name=""/>
        <dsp:cNvSpPr/>
      </dsp:nvSpPr>
      <dsp:spPr>
        <a:xfrm rot="3907178">
          <a:off x="504766" y="1743224"/>
          <a:ext cx="661576" cy="23115"/>
        </a:xfrm>
        <a:custGeom>
          <a:avLst/>
          <a:gdLst/>
          <a:ahLst/>
          <a:cxnLst/>
          <a:rect l="0" t="0" r="0" b="0"/>
          <a:pathLst>
            <a:path>
              <a:moveTo>
                <a:pt x="0" y="11557"/>
              </a:moveTo>
              <a:lnTo>
                <a:pt x="661576" y="1155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9014" y="1738243"/>
        <a:ext cx="33078" cy="33078"/>
      </dsp:txXfrm>
    </dsp:sp>
    <dsp:sp modelId="{B18233EB-8105-BE40-B187-6C6196C092DC}">
      <dsp:nvSpPr>
        <dsp:cNvPr id="0" name=""/>
        <dsp:cNvSpPr/>
      </dsp:nvSpPr>
      <dsp:spPr>
        <a:xfrm>
          <a:off x="974725" y="1880906"/>
          <a:ext cx="695854" cy="347927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routes.php</a:t>
          </a:r>
          <a:endParaRPr lang="en-US" sz="800" kern="1200" dirty="0"/>
        </a:p>
      </dsp:txBody>
      <dsp:txXfrm>
        <a:off x="984915" y="1891096"/>
        <a:ext cx="675474" cy="327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27DC-E8E5-1828-2579-75DC023AD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02550-5FC0-F68F-DAAD-916A8A091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7129-3C99-7649-02AA-E0BE1335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4B8E8-42E2-8167-BFBE-16D7E7EF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ECCE-45BF-720F-06C3-32A3CA65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980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66BE-70B7-595B-4D02-D98E4CC4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288DE-EBCE-DDC5-2A1E-9167553CA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49229-C316-185B-00A4-3F1B2809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7A9A-E90F-3587-E423-5969FDD8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FAAAE-F9D6-A461-DAF7-9803CBEB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909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C7CFB-047E-94C3-2B24-0602FE78C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AA733-72C5-FC4D-C78A-2FBC47C4D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1AC86-2EBA-C8F8-366D-CFBF99EF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B2A15-AECA-AD69-CBD4-87E3B5BE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8632F-6C72-C9AF-2B32-F7B85EEC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579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6D6D-17D0-12D7-2964-76788AC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EF88-FEBF-3326-E8C6-8206716E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7F5E1-AC4A-2C18-8BF3-E9C0A915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74F4-C74C-F651-C59A-C72E1FD3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733F8-A4AB-8DE2-0C71-1CB58255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69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BDB0-A69C-3DC1-9576-92C90DCC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DA150-4273-A109-FC6F-30651CCC2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0B0E5-DAC6-8E82-52A8-C6FC4192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67ED1-2B0F-0845-A65D-FFEDBBFD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76C03-6288-A9E3-330A-291B6A64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549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E736-1567-9157-40A7-76246B17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BCE4-66D8-8B44-FFBC-3B6ECCFEF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2E343-D938-4D35-5133-A5AF14CCB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88ED0-1EC5-7B28-FA17-AE8C1D6E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3D204-ADB3-D297-6DDF-C05B023F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D7446-302C-D5AA-A576-15D06BA5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526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DB74-6E0B-1E90-3BA8-397A2BD0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6D1F0-144E-EF01-E6C7-F090C4619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9158E-9195-4C56-0E22-B10FAEFF1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B151B-219D-5DF9-6B35-9C7A5B72B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79E06-B232-1FD5-118B-DB53347F1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ECF02-075D-7BCB-28B0-518A9992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F2485-A63F-45ED-6D82-0AB857CC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4C70C-FCB0-E4DD-8451-8E067D5E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353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883D-3779-5E5C-6837-17845D2F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9F794-44D5-FE86-EAB9-D91BDB3F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781A1-0A9E-C69A-1120-47234C62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84F3F-A58A-9B47-FFEE-A7FA2579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144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BD26D-2079-EF05-7A3A-B4AA0735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EA298-F991-4A77-FEF3-E4E056BC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3F966-C4A0-594F-E3AA-2B3FE266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87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391A-1EFA-95C3-A43B-6D3E764B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6E50-C0C1-483F-37AE-6E69E08B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239FE-81D5-3036-05C1-E0A869A9B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A4BAF-CADD-467A-FD49-CBEFE908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9A14D-3F41-6036-6D39-642D5E6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2B907-7E4A-DCB1-CD7E-071A30A1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04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DCFF-659F-713E-6047-3A92B5BC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43F17-022A-9E34-48D2-41949069F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B9771-162B-8600-D2C9-816B81049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886B5-D6B9-A69C-A868-4D76154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3A54F-5A76-51C2-9E2F-36ACA451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AF983-6237-4FAF-7BD9-87CA0285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627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2044C-2090-5AF5-0189-C2323260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7F546-3368-BA07-9352-F1F15A3B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F868-2080-D05A-ACE0-0D4DFF232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B8D6A-5397-F7C4-B736-0B4BF2C13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D3E2-7B85-DCED-BAB3-23E4C9C9B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51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.sv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4.svg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FC33-7998-9CFC-71EE-841FD077A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4213A-42DF-7844-C79C-349487A03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410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81659871-951D-5780-4C60-4564014FD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0700" y="2628900"/>
            <a:ext cx="2095500" cy="2095500"/>
          </a:xfrm>
          <a:prstGeom prst="rect">
            <a:avLst/>
          </a:prstGeom>
        </p:spPr>
      </p:pic>
      <p:pic>
        <p:nvPicPr>
          <p:cNvPr id="7" name="Graphic 6" descr="Browser window outline">
            <a:extLst>
              <a:ext uri="{FF2B5EF4-FFF2-40B4-BE49-F238E27FC236}">
                <a16:creationId xmlns:a16="http://schemas.microsoft.com/office/drawing/2014/main" id="{A718A4A9-7F25-A040-1C7A-00535EE92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4700" y="2628900"/>
            <a:ext cx="2095500" cy="2095500"/>
          </a:xfrm>
          <a:prstGeom prst="rect">
            <a:avLst/>
          </a:prstGeom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A0DCF10D-D154-66AC-D5E9-CB4B65EB988F}"/>
              </a:ext>
            </a:extLst>
          </p:cNvPr>
          <p:cNvSpPr/>
          <p:nvPr/>
        </p:nvSpPr>
        <p:spPr>
          <a:xfrm>
            <a:off x="5029200" y="3556000"/>
            <a:ext cx="3263900" cy="3048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940CD-00CF-10A5-4FB0-9142A5B4EF54}"/>
              </a:ext>
            </a:extLst>
          </p:cNvPr>
          <p:cNvSpPr txBox="1"/>
          <p:nvPr/>
        </p:nvSpPr>
        <p:spPr>
          <a:xfrm>
            <a:off x="4748218" y="3186668"/>
            <a:ext cx="391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http://localhost/dossier2/</a:t>
            </a:r>
            <a:r>
              <a:rPr lang="fr-CA" dirty="0" err="1"/>
              <a:t>ma_page.php</a:t>
            </a:r>
            <a:endParaRPr lang="fr-CA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AD2EC0F-8F5F-E572-09CA-592BC00F4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970269"/>
              </p:ext>
            </p:extLst>
          </p:nvPr>
        </p:nvGraphicFramePr>
        <p:xfrm>
          <a:off x="873136" y="-232833"/>
          <a:ext cx="36195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7F522083-81C9-6559-D124-B1ECB64492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92758" y="2203192"/>
            <a:ext cx="1231384" cy="1270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Arrow 24">
            <a:extLst>
              <a:ext uri="{FF2B5EF4-FFF2-40B4-BE49-F238E27FC236}">
                <a16:creationId xmlns:a16="http://schemas.microsoft.com/office/drawing/2014/main" id="{A358BC11-46C3-A76A-738D-F7378756F36D}"/>
              </a:ext>
            </a:extLst>
          </p:cNvPr>
          <p:cNvSpPr/>
          <p:nvPr/>
        </p:nvSpPr>
        <p:spPr>
          <a:xfrm rot="10800000">
            <a:off x="5156200" y="4096266"/>
            <a:ext cx="3136900" cy="2677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F8C74C-6D08-F982-A902-1F05FDA6B83F}"/>
              </a:ext>
            </a:extLst>
          </p:cNvPr>
          <p:cNvSpPr/>
          <p:nvPr/>
        </p:nvSpPr>
        <p:spPr>
          <a:xfrm>
            <a:off x="3225800" y="5040868"/>
            <a:ext cx="1752600" cy="7688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Processeur PHP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B8D8DA-702E-FD0F-FD8E-A255DB95DD25}"/>
              </a:ext>
            </a:extLst>
          </p:cNvPr>
          <p:cNvCxnSpPr/>
          <p:nvPr/>
        </p:nvCxnSpPr>
        <p:spPr>
          <a:xfrm>
            <a:off x="3746500" y="4508500"/>
            <a:ext cx="0" cy="53236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F41103-179B-DB08-C35E-6465519856C8}"/>
              </a:ext>
            </a:extLst>
          </p:cNvPr>
          <p:cNvCxnSpPr/>
          <p:nvPr/>
        </p:nvCxnSpPr>
        <p:spPr>
          <a:xfrm flipV="1">
            <a:off x="4492636" y="4483100"/>
            <a:ext cx="0" cy="55776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BEA6C32-9211-D605-7FA2-58E37FF1E9B1}"/>
              </a:ext>
            </a:extLst>
          </p:cNvPr>
          <p:cNvSpPr/>
          <p:nvPr/>
        </p:nvSpPr>
        <p:spPr>
          <a:xfrm>
            <a:off x="6438900" y="2628900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DE14A-200B-E199-F021-2783748BA40A}"/>
              </a:ext>
            </a:extLst>
          </p:cNvPr>
          <p:cNvSpPr/>
          <p:nvPr/>
        </p:nvSpPr>
        <p:spPr>
          <a:xfrm>
            <a:off x="4216400" y="2031484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A4796D-3D3F-2DBC-9000-DC2A0D34C8E4}"/>
              </a:ext>
            </a:extLst>
          </p:cNvPr>
          <p:cNvSpPr/>
          <p:nvPr/>
        </p:nvSpPr>
        <p:spPr>
          <a:xfrm>
            <a:off x="3209936" y="4534416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B34394-36F9-916C-7D8C-43C50C48FF17}"/>
              </a:ext>
            </a:extLst>
          </p:cNvPr>
          <p:cNvSpPr/>
          <p:nvPr/>
        </p:nvSpPr>
        <p:spPr>
          <a:xfrm>
            <a:off x="4641872" y="4565134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4C72C8-D041-CF03-233D-D94E3AADBCF8}"/>
              </a:ext>
            </a:extLst>
          </p:cNvPr>
          <p:cNvSpPr/>
          <p:nvPr/>
        </p:nvSpPr>
        <p:spPr>
          <a:xfrm>
            <a:off x="6511936" y="4368284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979F9F-DF72-2A96-BB97-F3B5E637B69A}"/>
              </a:ext>
            </a:extLst>
          </p:cNvPr>
          <p:cNvSpPr/>
          <p:nvPr/>
        </p:nvSpPr>
        <p:spPr>
          <a:xfrm>
            <a:off x="9232900" y="3556000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2476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Server with solid fill">
            <a:extLst>
              <a:ext uri="{FF2B5EF4-FFF2-40B4-BE49-F238E27FC236}">
                <a16:creationId xmlns:a16="http://schemas.microsoft.com/office/drawing/2014/main" id="{D7C61572-D171-FB51-54F0-247CA79EE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0700" y="2628900"/>
            <a:ext cx="2095500" cy="2095500"/>
          </a:xfrm>
          <a:prstGeom prst="rect">
            <a:avLst/>
          </a:prstGeom>
        </p:spPr>
      </p:pic>
      <p:pic>
        <p:nvPicPr>
          <p:cNvPr id="21" name="Graphic 20" descr="Browser window outline">
            <a:extLst>
              <a:ext uri="{FF2B5EF4-FFF2-40B4-BE49-F238E27FC236}">
                <a16:creationId xmlns:a16="http://schemas.microsoft.com/office/drawing/2014/main" id="{3F4F4CEA-EA8E-C671-FBCA-649264DB5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4700" y="2628900"/>
            <a:ext cx="2095500" cy="2095500"/>
          </a:xfrm>
          <a:prstGeom prst="rect">
            <a:avLst/>
          </a:prstGeom>
        </p:spPr>
      </p:pic>
      <p:sp>
        <p:nvSpPr>
          <p:cNvPr id="22" name="Left Arrow 21">
            <a:extLst>
              <a:ext uri="{FF2B5EF4-FFF2-40B4-BE49-F238E27FC236}">
                <a16:creationId xmlns:a16="http://schemas.microsoft.com/office/drawing/2014/main" id="{1A9DC94A-9364-DBB5-DCDA-ECCDDD9ADA21}"/>
              </a:ext>
            </a:extLst>
          </p:cNvPr>
          <p:cNvSpPr/>
          <p:nvPr/>
        </p:nvSpPr>
        <p:spPr>
          <a:xfrm>
            <a:off x="5029200" y="3556000"/>
            <a:ext cx="3263900" cy="3048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D5493B-3DE8-9610-CB53-24299A1E1B90}"/>
              </a:ext>
            </a:extLst>
          </p:cNvPr>
          <p:cNvSpPr txBox="1"/>
          <p:nvPr/>
        </p:nvSpPr>
        <p:spPr>
          <a:xfrm>
            <a:off x="4748218" y="3186668"/>
            <a:ext cx="391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http://localhost/dossier2/</a:t>
            </a:r>
            <a:r>
              <a:rPr lang="fr-CA" dirty="0" err="1"/>
              <a:t>ma_page.php</a:t>
            </a:r>
            <a:endParaRPr lang="fr-CA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82D122E2-DF33-B280-1D58-E9B2F5516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246145"/>
              </p:ext>
            </p:extLst>
          </p:nvPr>
        </p:nvGraphicFramePr>
        <p:xfrm>
          <a:off x="873136" y="-232833"/>
          <a:ext cx="36195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C6E6A6F-3912-E99C-D4F7-A529855A40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4992" y="1213001"/>
            <a:ext cx="2282567" cy="1736167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Arrow 25">
            <a:extLst>
              <a:ext uri="{FF2B5EF4-FFF2-40B4-BE49-F238E27FC236}">
                <a16:creationId xmlns:a16="http://schemas.microsoft.com/office/drawing/2014/main" id="{9D759FA6-8CC6-41B6-4351-A54D1DFA9408}"/>
              </a:ext>
            </a:extLst>
          </p:cNvPr>
          <p:cNvSpPr/>
          <p:nvPr/>
        </p:nvSpPr>
        <p:spPr>
          <a:xfrm rot="10800000">
            <a:off x="5156200" y="4096266"/>
            <a:ext cx="3136900" cy="2677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4EECD3-214C-7355-EA3E-470EB3E57ED2}"/>
              </a:ext>
            </a:extLst>
          </p:cNvPr>
          <p:cNvSpPr/>
          <p:nvPr/>
        </p:nvSpPr>
        <p:spPr>
          <a:xfrm>
            <a:off x="3225800" y="5040868"/>
            <a:ext cx="1752600" cy="7688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Processeur PHP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C382CF-6C39-A1ED-2DF7-ADBD0CD63097}"/>
              </a:ext>
            </a:extLst>
          </p:cNvPr>
          <p:cNvCxnSpPr/>
          <p:nvPr/>
        </p:nvCxnSpPr>
        <p:spPr>
          <a:xfrm>
            <a:off x="3746500" y="4508500"/>
            <a:ext cx="0" cy="53236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9CB625-FEE2-FC6B-091C-31A3CE7DFCE5}"/>
              </a:ext>
            </a:extLst>
          </p:cNvPr>
          <p:cNvCxnSpPr/>
          <p:nvPr/>
        </p:nvCxnSpPr>
        <p:spPr>
          <a:xfrm flipV="1">
            <a:off x="4492636" y="4483100"/>
            <a:ext cx="0" cy="55776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158E4CB-1E5E-CE86-88CA-0F970979D37E}"/>
              </a:ext>
            </a:extLst>
          </p:cNvPr>
          <p:cNvSpPr/>
          <p:nvPr/>
        </p:nvSpPr>
        <p:spPr>
          <a:xfrm>
            <a:off x="6438900" y="2628900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5B32ED2-7DE1-FD07-4636-8CE47492A820}"/>
              </a:ext>
            </a:extLst>
          </p:cNvPr>
          <p:cNvSpPr/>
          <p:nvPr/>
        </p:nvSpPr>
        <p:spPr>
          <a:xfrm>
            <a:off x="2531521" y="2871747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D90DC5-95FD-5C1E-0E76-E539D1F6B07C}"/>
              </a:ext>
            </a:extLst>
          </p:cNvPr>
          <p:cNvSpPr/>
          <p:nvPr/>
        </p:nvSpPr>
        <p:spPr>
          <a:xfrm>
            <a:off x="3209936" y="4534416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i="1" dirty="0"/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277EBA-C6E8-7F9A-D266-C360C4823A60}"/>
              </a:ext>
            </a:extLst>
          </p:cNvPr>
          <p:cNvSpPr/>
          <p:nvPr/>
        </p:nvSpPr>
        <p:spPr>
          <a:xfrm>
            <a:off x="4641872" y="4565134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AEEE4C9-7E52-4015-AC87-6F3E10DFA680}"/>
              </a:ext>
            </a:extLst>
          </p:cNvPr>
          <p:cNvSpPr/>
          <p:nvPr/>
        </p:nvSpPr>
        <p:spPr>
          <a:xfrm>
            <a:off x="6511936" y="4368284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D179A7-B549-B28D-3927-FC94FDD2E531}"/>
              </a:ext>
            </a:extLst>
          </p:cNvPr>
          <p:cNvSpPr/>
          <p:nvPr/>
        </p:nvSpPr>
        <p:spPr>
          <a:xfrm>
            <a:off x="9232900" y="3556000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9601FF-CE32-BA17-CD76-B7FB9669D76B}"/>
              </a:ext>
            </a:extLst>
          </p:cNvPr>
          <p:cNvSpPr/>
          <p:nvPr/>
        </p:nvSpPr>
        <p:spPr>
          <a:xfrm>
            <a:off x="730272" y="3222367"/>
            <a:ext cx="1308100" cy="667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routes.php</a:t>
            </a:r>
            <a:endParaRPr lang="fr-C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DCDB9E-9998-5752-A6EA-7E068FBECE61}"/>
              </a:ext>
            </a:extLst>
          </p:cNvPr>
          <p:cNvCxnSpPr/>
          <p:nvPr/>
        </p:nvCxnSpPr>
        <p:spPr>
          <a:xfrm flipH="1">
            <a:off x="2038372" y="3371334"/>
            <a:ext cx="138111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08A5AA-DD03-5472-7C1D-531A5245ED28}"/>
              </a:ext>
            </a:extLst>
          </p:cNvPr>
          <p:cNvCxnSpPr/>
          <p:nvPr/>
        </p:nvCxnSpPr>
        <p:spPr>
          <a:xfrm>
            <a:off x="2038372" y="3752850"/>
            <a:ext cx="138111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6120482-8826-B6A3-D22D-FAE589AFBC44}"/>
              </a:ext>
            </a:extLst>
          </p:cNvPr>
          <p:cNvSpPr/>
          <p:nvPr/>
        </p:nvSpPr>
        <p:spPr>
          <a:xfrm>
            <a:off x="1008859" y="2478047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F0526F3-5582-2818-A604-66949DBE0A12}"/>
              </a:ext>
            </a:extLst>
          </p:cNvPr>
          <p:cNvSpPr/>
          <p:nvPr/>
        </p:nvSpPr>
        <p:spPr>
          <a:xfrm>
            <a:off x="2531521" y="3836432"/>
            <a:ext cx="419100" cy="393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4150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81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Boubaker, Anis</dc:creator>
  <cp:lastModifiedBy>Boubaker, Anis</cp:lastModifiedBy>
  <cp:revision>2</cp:revision>
  <dcterms:created xsi:type="dcterms:W3CDTF">2024-02-08T19:30:28Z</dcterms:created>
  <dcterms:modified xsi:type="dcterms:W3CDTF">2024-02-10T04:22:20Z</dcterms:modified>
</cp:coreProperties>
</file>