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1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93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37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39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26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37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48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0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18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64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64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05AC-DB9B-4422-A2C3-55798034B49F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AE539-C1FD-408A-8225-6BBBB803C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7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to Databases Checkpoint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53266" cy="106549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Anis BOUCHRIKA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8709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is a relational database management system (RDBMS)</a:t>
            </a:r>
          </a:p>
          <a:p>
            <a:pPr marL="0" indent="0">
              <a:buNone/>
            </a:pPr>
            <a:r>
              <a:rPr lang="en-US" dirty="0" smtClean="0"/>
              <a:t> based on the SQL (Structured Query Language) queries. It is one </a:t>
            </a:r>
          </a:p>
          <a:p>
            <a:pPr marL="0" indent="0">
              <a:buNone/>
            </a:pPr>
            <a:r>
              <a:rPr lang="en-US" dirty="0" smtClean="0"/>
              <a:t>of the most popular languages for accessing and managing the</a:t>
            </a:r>
          </a:p>
          <a:p>
            <a:pPr marL="0" indent="0">
              <a:buNone/>
            </a:pPr>
            <a:r>
              <a:rPr lang="en-US" dirty="0" smtClean="0"/>
              <a:t> records in the table. MySQL is open-source and free software</a:t>
            </a:r>
          </a:p>
          <a:p>
            <a:pPr marL="0" indent="0">
              <a:buNone/>
            </a:pPr>
            <a:r>
              <a:rPr lang="en-US" dirty="0" smtClean="0"/>
              <a:t>under the GNU license. Oracle Company supports it.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is an advanced, enterprise-class, and open-source relational database system. PostgreSQL supports both SQL (relational) and JSON (non-relational) querying.</a:t>
            </a:r>
          </a:p>
          <a:p>
            <a:r>
              <a:rPr lang="en-US" dirty="0"/>
              <a:t>PostgreSQL is a highly stable database backed by more than 20 years of development by the open-source community.</a:t>
            </a:r>
          </a:p>
          <a:p>
            <a:r>
              <a:rPr lang="en-US" dirty="0"/>
              <a:t>PostgreSQL is used as a primary database for many web applications as well as mobile and analytics applications.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75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Server is a relational database management system, or RDBMS, developed and marketed by Microsoft.</a:t>
            </a:r>
          </a:p>
          <a:p>
            <a:r>
              <a:rPr lang="en-US" dirty="0"/>
              <a:t>Similar to other RDBMS software, SQL Server is built on top of SQL, a standard programming language for interacting with the relational databases. SQL server is tied to Transact-SQL, or T-SQL, the Microsoft’s implementation of SQL that adds a set of proprietary programming constructs.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02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Relational </a:t>
            </a:r>
            <a:r>
              <a:rPr lang="en-US" dirty="0"/>
              <a:t>Database </a:t>
            </a:r>
            <a:r>
              <a:rPr lang="en-US" b="1" dirty="0"/>
              <a:t>Management</a:t>
            </a:r>
            <a:r>
              <a:rPr lang="en-US" dirty="0"/>
              <a:t> System (RDBMS) MySQL is a relational database </a:t>
            </a:r>
            <a:r>
              <a:rPr lang="en-US" b="1" dirty="0"/>
              <a:t>management</a:t>
            </a:r>
            <a:r>
              <a:rPr lang="en-US" dirty="0"/>
              <a:t> 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Easy to use. MySQL is easy to use. </a:t>
            </a:r>
          </a:p>
          <a:p>
            <a:r>
              <a:rPr lang="en-US" dirty="0"/>
              <a:t>It is secure. MySQL consists of a solid data </a:t>
            </a:r>
            <a:r>
              <a:rPr lang="en-US" b="1" dirty="0"/>
              <a:t>security</a:t>
            </a:r>
            <a:r>
              <a:rPr lang="en-US" dirty="0"/>
              <a:t> layer that protects sensitive data from intruders. </a:t>
            </a:r>
            <a:r>
              <a:rPr lang="en-US" dirty="0" smtClean="0"/>
              <a:t>Client</a:t>
            </a:r>
            <a:r>
              <a:rPr lang="en-US" dirty="0"/>
              <a:t>/ Server </a:t>
            </a:r>
            <a:r>
              <a:rPr lang="en-US" b="1" dirty="0"/>
              <a:t>Architecture</a:t>
            </a:r>
            <a:r>
              <a:rPr lang="en-US" dirty="0"/>
              <a:t>. </a:t>
            </a:r>
          </a:p>
          <a:p>
            <a:r>
              <a:rPr lang="en-US" dirty="0"/>
              <a:t>Free to download.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scalable. </a:t>
            </a:r>
            <a:endParaRPr lang="en-US" dirty="0" smtClean="0"/>
          </a:p>
          <a:p>
            <a:r>
              <a:rPr lang="en-US" dirty="0" smtClean="0"/>
              <a:t>Speed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/>
              <a:t>Flexibility.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92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functionalities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types.</a:t>
            </a:r>
          </a:p>
          <a:p>
            <a:r>
              <a:rPr lang="en-US" dirty="0"/>
              <a:t>Table inheritance.</a:t>
            </a:r>
          </a:p>
          <a:p>
            <a:r>
              <a:rPr lang="en-US" dirty="0"/>
              <a:t>Sophisticated locking mechanism.</a:t>
            </a:r>
          </a:p>
          <a:p>
            <a:r>
              <a:rPr lang="en-US" dirty="0"/>
              <a:t>Foreign key referential integrity.</a:t>
            </a:r>
          </a:p>
          <a:p>
            <a:r>
              <a:rPr lang="en-US" dirty="0"/>
              <a:t>Views, rules, subquery.</a:t>
            </a:r>
          </a:p>
          <a:p>
            <a:r>
              <a:rPr lang="en-US" dirty="0"/>
              <a:t>Nested transactions (savepoints)</a:t>
            </a:r>
          </a:p>
          <a:p>
            <a:r>
              <a:rPr lang="en-US" dirty="0"/>
              <a:t>Multi-version concurrency control (MVCC)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59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functionalities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Intelligence across all your data with Big Data Clusters. Break down data silos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Choice of language and </a:t>
            </a:r>
            <a:r>
              <a:rPr lang="en-US" b="1" dirty="0"/>
              <a:t>platform</a:t>
            </a:r>
            <a:r>
              <a:rPr lang="en-US" dirty="0"/>
              <a:t>. Run SQL Server anywhere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Industry-leading </a:t>
            </a:r>
            <a:r>
              <a:rPr lang="en-US" b="1" dirty="0"/>
              <a:t>performance</a:t>
            </a:r>
            <a:r>
              <a:rPr lang="en-US" dirty="0"/>
              <a:t>. </a:t>
            </a:r>
            <a:r>
              <a:rPr lang="en-US" dirty="0" smtClean="0"/>
              <a:t>1 </a:t>
            </a:r>
            <a:r>
              <a:rPr lang="en-US" dirty="0"/>
              <a:t>in </a:t>
            </a:r>
            <a:r>
              <a:rPr lang="en-US" b="1" dirty="0"/>
              <a:t>performance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Most secured data </a:t>
            </a:r>
            <a:r>
              <a:rPr lang="en-US" b="1" dirty="0"/>
              <a:t>platform</a:t>
            </a:r>
            <a:r>
              <a:rPr lang="en-US" dirty="0"/>
              <a:t>. Fewest vulnerabilities for nine years. </a:t>
            </a:r>
          </a:p>
          <a:p>
            <a:r>
              <a:rPr lang="en-US" dirty="0"/>
              <a:t>Unparalleled high availability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End-to-end mobile BI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SQL Server on Azure.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5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9519" y="6790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comparison between the three RDBMS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21595"/>
              </p:ext>
            </p:extLst>
          </p:nvPr>
        </p:nvGraphicFramePr>
        <p:xfrm>
          <a:off x="838200" y="1825625"/>
          <a:ext cx="10515600" cy="351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104"/>
                <a:gridCol w="2465696"/>
                <a:gridCol w="2628900"/>
                <a:gridCol w="2628900"/>
              </a:tblGrid>
              <a:tr h="273609">
                <a:tc>
                  <a:txBody>
                    <a:bodyPr/>
                    <a:lstStyle/>
                    <a:p>
                      <a:r>
                        <a:rPr lang="fr-FR" smtClean="0"/>
                        <a:t>                                   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baseline="0" dirty="0" smtClean="0">
                          <a:effectLst/>
                          <a:latin typeface="Tahoma" panose="020B0604030504040204" pitchFamily="34" charset="0"/>
                        </a:rPr>
                        <a:t>   </a:t>
                      </a:r>
                      <a:r>
                        <a:rPr lang="fr-FR" b="1" dirty="0" smtClean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SQL Server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</a:t>
                      </a:r>
                      <a:r>
                        <a:rPr lang="fr-FR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fr-FR" sz="2000" b="1" dirty="0"/>
                    </a:p>
                  </a:txBody>
                  <a:tcPr/>
                </a:tc>
              </a:tr>
              <a:tr h="441984"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PostgreSQL Global Development Group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      Oracle</a:t>
                      </a:r>
                      <a:endParaRPr lang="fr-FR" dirty="0"/>
                    </a:p>
                  </a:txBody>
                  <a:tcPr/>
                </a:tc>
              </a:tr>
              <a:tr h="106861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operating systems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Linux/Windows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  <a:t>FreeBSD/HP-UX/Linux/</a:t>
                      </a:r>
                      <a:r>
                        <a:rPr lang="fr-FR" sz="1600" dirty="0" err="1" smtClean="0">
                          <a:effectLst/>
                          <a:latin typeface="Tahoma" panose="020B0604030504040204" pitchFamily="34" charset="0"/>
                        </a:rPr>
                        <a:t>NetBSD</a:t>
                      </a:r>
                      <a: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  <a:t>/</a:t>
                      </a:r>
                      <a:r>
                        <a:rPr lang="fr-FR" sz="1600" dirty="0" err="1" smtClean="0">
                          <a:effectLst/>
                          <a:latin typeface="Tahoma" panose="020B0604030504040204" pitchFamily="34" charset="0"/>
                        </a:rPr>
                        <a:t>OpenBSD</a:t>
                      </a:r>
                      <a: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  <a:t>/OS X /solaris/</a:t>
                      </a:r>
                      <a:r>
                        <a:rPr lang="fr-FR" sz="1600" baseline="0" dirty="0" smtClean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  <a:t>Unix/</a:t>
                      </a:r>
                      <a:r>
                        <a:rPr lang="fr-FR" sz="1600" baseline="0" dirty="0" smtClean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  <a:t>Windows</a:t>
                      </a:r>
                      <a:endParaRPr lang="fr-FR" sz="16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Ada/c/</a:t>
                      </a:r>
                      <a:r>
                        <a:rPr lang="fr-FR" dirty="0" err="1" smtClean="0"/>
                        <a:t>c#</a:t>
                      </a:r>
                      <a:r>
                        <a:rPr lang="fr-FR" dirty="0" smtClean="0"/>
                        <a:t>/</a:t>
                      </a:r>
                      <a:r>
                        <a:rPr lang="fr-FR" dirty="0" err="1" smtClean="0"/>
                        <a:t>c++</a:t>
                      </a:r>
                      <a:r>
                        <a:rPr lang="fr-FR" dirty="0" smtClean="0"/>
                        <a:t>/D/</a:t>
                      </a:r>
                      <a:r>
                        <a:rPr lang="fr-FR" dirty="0" err="1" smtClean="0"/>
                        <a:t>delphi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Eiffel/erlang/</a:t>
                      </a:r>
                      <a:r>
                        <a:rPr lang="fr-FR" dirty="0" err="1" smtClean="0"/>
                        <a:t>haskell</a:t>
                      </a:r>
                      <a:r>
                        <a:rPr lang="fr-FR" dirty="0" smtClean="0"/>
                        <a:t>/java</a:t>
                      </a:r>
                    </a:p>
                    <a:p>
                      <a:r>
                        <a:rPr lang="fr-FR" dirty="0" smtClean="0"/>
                        <a:t>JS(node.js)/objective-c/</a:t>
                      </a:r>
                    </a:p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  <a:tr h="56227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XML</a:t>
                      </a:r>
                      <a:r>
                        <a:rPr lang="fr-FR" baseline="0" dirty="0" smtClean="0"/>
                        <a:t> support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256070"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Data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25607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c++ /c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08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328</Words>
  <Application>Microsoft Office PowerPoint</Application>
  <PresentationFormat>Grand écran</PresentationFormat>
  <Paragraphs>67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Thème Office</vt:lpstr>
      <vt:lpstr>Introduction to Databases Checkpoint</vt:lpstr>
      <vt:lpstr>MySQL</vt:lpstr>
      <vt:lpstr>PostgreSQL</vt:lpstr>
      <vt:lpstr>SQL Server</vt:lpstr>
      <vt:lpstr>MySQL functionalities</vt:lpstr>
      <vt:lpstr>PostgreSQL functionalities</vt:lpstr>
      <vt:lpstr>SQL Server functionalities</vt:lpstr>
      <vt:lpstr>A comparison between the three RDBMS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Checkpoint</dc:title>
  <dc:creator>ASUS</dc:creator>
  <cp:lastModifiedBy>ASUS</cp:lastModifiedBy>
  <cp:revision>7</cp:revision>
  <dcterms:created xsi:type="dcterms:W3CDTF">2020-12-24T19:17:06Z</dcterms:created>
  <dcterms:modified xsi:type="dcterms:W3CDTF">2020-12-24T20:07:26Z</dcterms:modified>
</cp:coreProperties>
</file>