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9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5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6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48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1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31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0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81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0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39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26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F7C7-E6B2-4A00-AC9B-E8334B17325C}" type="datetimeFigureOut">
              <a:rPr lang="fr-FR" smtClean="0"/>
              <a:t>14/09/2019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F5D6-AA41-4679-BDA8-6AB4FEA34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1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79" y="694822"/>
            <a:ext cx="10014614" cy="56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3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7" y="365125"/>
            <a:ext cx="11197058" cy="58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8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Anis ELTAIEF</dc:creator>
  <cp:lastModifiedBy>Anis ELTAIEF</cp:lastModifiedBy>
  <cp:revision>1</cp:revision>
  <dcterms:created xsi:type="dcterms:W3CDTF">2019-09-14T11:33:21Z</dcterms:created>
  <dcterms:modified xsi:type="dcterms:W3CDTF">2019-09-14T11:38:26Z</dcterms:modified>
</cp:coreProperties>
</file>