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02-09-25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02-09-25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02-09-25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02-09-25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US" sz="2400" dirty="0">
                <a:solidFill>
                  <a:srgbClr val="FF0000"/>
                </a:solidFill>
              </a:rPr>
              <a:t>ANISA BANU S</a:t>
            </a:r>
          </a:p>
          <a:p>
            <a:r>
              <a:rPr lang="en-US" sz="2400" dirty="0"/>
              <a:t>REGISTER NO AND NMID: </a:t>
            </a:r>
            <a:r>
              <a:rPr lang="en-US" sz="2400" dirty="0">
                <a:solidFill>
                  <a:srgbClr val="FF0000"/>
                </a:solidFill>
              </a:rPr>
              <a:t>2422K0687 </a:t>
            </a:r>
            <a:r>
              <a:rPr lang="en-US" sz="2400">
                <a:solidFill>
                  <a:srgbClr val="FF0000"/>
                </a:solidFill>
              </a:rPr>
              <a:t>AND asbruaj2422k0687 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US" sz="2400" dirty="0">
                <a:solidFill>
                  <a:srgbClr val="FF0000"/>
                </a:solidFill>
              </a:rPr>
              <a:t>BSC.COMPUTER SCIENCE</a:t>
            </a:r>
          </a:p>
          <a:p>
            <a:r>
              <a:rPr lang="en-US" sz="2400" dirty="0"/>
              <a:t>COLLEGE:</a:t>
            </a:r>
            <a:r>
              <a:rPr lang="en-US" sz="2400" dirty="0">
                <a:solidFill>
                  <a:srgbClr val="FF0000"/>
                </a:solidFill>
              </a:rPr>
              <a:t>A.V.P COLLEGE OF ARTS AND SCIENCE/BHARATHIYAR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8A1CC-FB83-25CF-9F61-089172E053E1}"/>
              </a:ext>
            </a:extLst>
          </p:cNvPr>
          <p:cNvSpPr txBox="1"/>
          <p:nvPr/>
        </p:nvSpPr>
        <p:spPr>
          <a:xfrm>
            <a:off x="304800" y="1371600"/>
            <a:ext cx="45794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Agriculture's conclusion centers on its essential</a:t>
            </a:r>
          </a:p>
          <a:p>
            <a:r>
              <a:rPr lang="en-US" sz="3200" dirty="0"/>
              <a:t> role in feeding the world, driving economies, and</a:t>
            </a:r>
          </a:p>
          <a:p>
            <a:r>
              <a:rPr lang="en-US" sz="3200" dirty="0"/>
              <a:t> providing livelihoods, but it must evolve towards</a:t>
            </a:r>
          </a:p>
          <a:p>
            <a:r>
              <a:rPr lang="en-US" sz="3200" dirty="0"/>
              <a:t> sustainable and inclusive practices to ensure </a:t>
            </a:r>
          </a:p>
          <a:p>
            <a:r>
              <a:rPr lang="en-US" sz="3200"/>
              <a:t>environmental </a:t>
            </a:r>
            <a:r>
              <a:rPr lang="en-US" sz="3200" dirty="0"/>
              <a:t>health, food security, and farmer </a:t>
            </a:r>
            <a:r>
              <a:rPr lang="en-US" sz="3200"/>
              <a:t>prosperity </a:t>
            </a:r>
          </a:p>
          <a:p>
            <a:r>
              <a:rPr lang="en-US" sz="3200"/>
              <a:t>amidst </a:t>
            </a:r>
            <a:r>
              <a:rPr lang="en-US" sz="3200" dirty="0"/>
              <a:t>challenges like climate change and automation. 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9F3A7-9242-F740-A824-A6C239027F71}"/>
              </a:ext>
            </a:extLst>
          </p:cNvPr>
          <p:cNvSpPr txBox="1"/>
          <p:nvPr/>
        </p:nvSpPr>
        <p:spPr>
          <a:xfrm>
            <a:off x="2077782" y="2057400"/>
            <a:ext cx="773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0070C0"/>
                </a:solidFill>
              </a:rPr>
              <a:t>AGRICULTURE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8A7CCA-EEB6-983A-1598-07262818B0E6}"/>
              </a:ext>
            </a:extLst>
          </p:cNvPr>
          <p:cNvCxnSpPr>
            <a:cxnSpLocks/>
          </p:cNvCxnSpPr>
          <p:nvPr/>
        </p:nvCxnSpPr>
        <p:spPr>
          <a:xfrm flipV="1">
            <a:off x="9906000" y="514350"/>
            <a:ext cx="183388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45F1C4-47C0-24D2-DD07-DC940E7F6CD7}"/>
              </a:ext>
            </a:extLst>
          </p:cNvPr>
          <p:cNvSpPr txBox="1"/>
          <p:nvPr/>
        </p:nvSpPr>
        <p:spPr>
          <a:xfrm>
            <a:off x="152400" y="2209800"/>
            <a:ext cx="159680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 agricultural problem statement describes </a:t>
            </a:r>
          </a:p>
          <a:p>
            <a:r>
              <a:rPr lang="en-US" sz="4000" dirty="0"/>
              <a:t>a specific challenge within the agriculture sector, </a:t>
            </a:r>
          </a:p>
          <a:p>
            <a:r>
              <a:rPr lang="en-US" sz="4000" dirty="0"/>
              <a:t>such as climate change impacting yields, </a:t>
            </a:r>
          </a:p>
          <a:p>
            <a:r>
              <a:rPr lang="en-US" sz="4000" dirty="0"/>
              <a:t>The depletion of soil nutrients, or the </a:t>
            </a:r>
          </a:p>
          <a:p>
            <a:r>
              <a:rPr lang="en-US" sz="4000" dirty="0"/>
              <a:t> lack of effective pest control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3CB26F-D28A-F3AB-1269-E2E127C1E095}"/>
              </a:ext>
            </a:extLst>
          </p:cNvPr>
          <p:cNvSpPr txBox="1"/>
          <p:nvPr/>
        </p:nvSpPr>
        <p:spPr>
          <a:xfrm>
            <a:off x="457200" y="1828800"/>
            <a:ext cx="14199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Agriculture faces significant challenges including</a:t>
            </a:r>
          </a:p>
          <a:p>
            <a:r>
              <a:rPr lang="en-US" sz="4000" dirty="0"/>
              <a:t> climate change, leading to erratic weather,</a:t>
            </a:r>
          </a:p>
          <a:p>
            <a:r>
              <a:rPr lang="en-US" sz="4000" dirty="0"/>
              <a:t> droughts, and floods. Other problems</a:t>
            </a:r>
          </a:p>
          <a:p>
            <a:r>
              <a:rPr lang="en-US" sz="4000" dirty="0"/>
              <a:t> involve resource depletion like soil </a:t>
            </a:r>
          </a:p>
          <a:p>
            <a:r>
              <a:rPr lang="en-US" sz="4000" dirty="0"/>
              <a:t>degradation, water scarcity, and diminishing </a:t>
            </a:r>
          </a:p>
          <a:p>
            <a:r>
              <a:rPr lang="en-US" sz="4000" dirty="0"/>
              <a:t>farmland.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1C636-A569-E943-8544-2A46FEA1B049}"/>
              </a:ext>
            </a:extLst>
          </p:cNvPr>
          <p:cNvSpPr txBox="1"/>
          <p:nvPr/>
        </p:nvSpPr>
        <p:spPr>
          <a:xfrm>
            <a:off x="41148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E6669-A4B8-E7BC-04B5-DAD4431E6C4D}"/>
              </a:ext>
            </a:extLst>
          </p:cNvPr>
          <p:cNvSpPr txBox="1"/>
          <p:nvPr/>
        </p:nvSpPr>
        <p:spPr>
          <a:xfrm>
            <a:off x="152400" y="1828800"/>
            <a:ext cx="12459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those who directly benefit from or consume agricultural </a:t>
            </a:r>
          </a:p>
          <a:p>
            <a:r>
              <a:rPr lang="en-US" sz="3200" dirty="0"/>
              <a:t>products, including consumers(people eating food and </a:t>
            </a:r>
          </a:p>
          <a:p>
            <a:r>
              <a:rPr lang="en-US" sz="3200" dirty="0"/>
              <a:t>buying produce),livestock (animals fed with</a:t>
            </a:r>
          </a:p>
          <a:p>
            <a:r>
              <a:rPr lang="en-US" sz="3200" dirty="0"/>
              <a:t> agricultural products), and farmers/agronomists</a:t>
            </a:r>
          </a:p>
          <a:p>
            <a:r>
              <a:rPr lang="en-US" sz="3200" dirty="0"/>
              <a:t>(who use agricultural products and services to improve </a:t>
            </a:r>
          </a:p>
          <a:p>
            <a:r>
              <a:rPr lang="en-US" sz="3200" dirty="0"/>
              <a:t>their own production)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F1989-FDFA-A8F8-00AF-F80BCD05A024}"/>
              </a:ext>
            </a:extLst>
          </p:cNvPr>
          <p:cNvSpPr txBox="1"/>
          <p:nvPr/>
        </p:nvSpPr>
        <p:spPr>
          <a:xfrm>
            <a:off x="2819400" y="1981200"/>
            <a:ext cx="17462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Agricultural tools range from</a:t>
            </a:r>
          </a:p>
          <a:p>
            <a:r>
              <a:rPr lang="en-US" sz="4000" dirty="0"/>
              <a:t> traditional implements like</a:t>
            </a:r>
          </a:p>
          <a:p>
            <a:r>
              <a:rPr lang="en-US" sz="4000" dirty="0"/>
              <a:t> ploughs, sickles, and hoes to</a:t>
            </a:r>
          </a:p>
          <a:p>
            <a:r>
              <a:rPr lang="en-US" sz="4000" dirty="0"/>
              <a:t> modern machinery such as</a:t>
            </a:r>
          </a:p>
          <a:p>
            <a:r>
              <a:rPr lang="en-US" sz="4000" dirty="0"/>
              <a:t> tractors, combine harvesters,</a:t>
            </a:r>
          </a:p>
          <a:p>
            <a:r>
              <a:rPr lang="en-US" sz="4000" dirty="0"/>
              <a:t> and sprayers. </a:t>
            </a:r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5DD6A-F1B5-B39C-9C2C-EE2126D1E1B9}"/>
              </a:ext>
            </a:extLst>
          </p:cNvPr>
          <p:cNvSpPr txBox="1"/>
          <p:nvPr/>
        </p:nvSpPr>
        <p:spPr>
          <a:xfrm>
            <a:off x="152400" y="1524000"/>
            <a:ext cx="13033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features refer to characteristics or defining aspects, such </a:t>
            </a:r>
          </a:p>
          <a:p>
            <a:r>
              <a:rPr lang="en-US" sz="3200" dirty="0"/>
              <a:t>as small landholdings, monsoon dependency, or the</a:t>
            </a:r>
          </a:p>
          <a:p>
            <a:r>
              <a:rPr lang="en-US" sz="3200" dirty="0"/>
              <a:t> use of traditional </a:t>
            </a:r>
            <a:r>
              <a:rPr lang="en-US" sz="3200" dirty="0" err="1"/>
              <a:t>techniques,while</a:t>
            </a:r>
            <a:r>
              <a:rPr lang="en-US" sz="3200" dirty="0"/>
              <a:t> functionality describes </a:t>
            </a:r>
          </a:p>
          <a:p>
            <a:r>
              <a:rPr lang="en-US" sz="3200" dirty="0"/>
              <a:t>the purpose or actions performed, </a:t>
            </a:r>
          </a:p>
          <a:p>
            <a:r>
              <a:rPr lang="en-US" sz="3200" dirty="0"/>
              <a:t>like food production, raw material supply, economic</a:t>
            </a:r>
          </a:p>
          <a:p>
            <a:r>
              <a:rPr lang="en-US" sz="3200" dirty="0"/>
              <a:t> contribution, and ecosystem services.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358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anisasaleem2427@gmail.com</cp:lastModifiedBy>
  <cp:revision>24</cp:revision>
  <dcterms:created xsi:type="dcterms:W3CDTF">2024-03-29T15:07:22Z</dcterms:created>
  <dcterms:modified xsi:type="dcterms:W3CDTF">2025-09-02T14:57:19Z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