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5" r:id="rId29"/>
    <p:sldId id="287" r:id="rId30"/>
    <p:sldId id="288" r:id="rId31"/>
    <p:sldId id="289" r:id="rId32"/>
    <p:sldId id="290" r:id="rId33"/>
    <p:sldId id="291" r:id="rId34"/>
  </p:sldIdLst>
  <p:sldSz cx="9144000" cy="5143500" type="screen16x9"/>
  <p:notesSz cx="6858000" cy="9144000"/>
  <p:embeddedFontLs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Open Sans SemiBold" panose="020B0604020202020204" charset="0"/>
      <p:regular r:id="rId44"/>
      <p:bold r:id="rId45"/>
      <p:italic r:id="rId46"/>
      <p:boldItalic r:id="rId47"/>
    </p:embeddedFont>
    <p:embeddedFont>
      <p:font typeface="Google Sans Medium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3218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_FHMaSXBx8Wr9dcOoMq31tRadgbYsFK-OhRvfcOo5fM/edit?usp=shar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tmwFQTR9KSdNm6G_UXVUGlvoL06aQEsbgxTYhVen_c/edit?usp=sharin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7nmBQttQ03xS6P2W8Eo_4dl8_n8GfVJM3KXyjPAe2OE/edit?usp=sharing&amp;resourcekey=0-vSASv9TG17J7-qN08YefSQ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wOqa_RVUbB1EgpQhzYl940W0902AGk9U7CiFJFBrIW4/edit?usp=shar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bwGJdPh6M1Vm-b-MK877cV625byqZlrrcVdFJxRK5SQ/edit?usp=shar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77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814f818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814f818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Journey Map template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https://docs.google.com/presentation/d/1_FHMaSXBx8Wr9dcOoMq31tRadgbYsFK-OhRvfcOo5fM/edit?usp=sharing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742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8814e8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8814e8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168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14f818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814f818c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415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814f818c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814f818c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Statement template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https://docs.google.com/presentation/d/1ltmwFQTR9KSdNm6G_UXVUGlvoL06aQEsbgxTYhVen_c/edit?usp=sharing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14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814f818c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814f818c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85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814f818c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814f818c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Storyboard template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https://docs.google.com/presentation/d/17nmBQttQ03xS6P2W8Eo_4dl8_n8GfVJM3KXyjPAe2OE/edit?usp=sharing&amp;resourcekey=0-vSASv9TG17J7-qN08YefSQ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256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814f818c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814f818c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24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814f818c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814f818c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28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54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778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814f818cb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814f818cb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77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98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053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233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814f818c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814f818c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673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814f818cb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814f818cb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536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814f818cb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814f818cb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Usability Study plan </a:t>
            </a:r>
            <a:r>
              <a:rPr lang="en-US" dirty="0" smtClean="0"/>
              <a:t>https://drive.google.com/drive/folders/1RtFbqqVzlbTTl_zt0ymGUJ5-O0zUDxf7?usp=share_link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561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814f818c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814f818c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194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536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90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647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572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37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98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41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47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21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 template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https://docs.google.com/presentation/d/1wOqa_RVUbB1EgpQhzYl940W0902AGk9U7CiFJFBrIW4/edit?usp=sharing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49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 Template 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https://docs.google.com/presentation/d/1bwGJdPh6M1Vm-b-MK877cV625byqZlrrcVdFJxRK5SQ/edit?usp=sharing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65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olet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qois">
  <p:cSld name="BLANK_1_1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8" name="Google Shape;78;p2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PowerPoint_Presentation2.pptx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PowerPoint_Presentation3.pptx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PowerPoint_Presentation1.pptx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1"/>
          <p:cNvSpPr txBox="1"/>
          <p:nvPr/>
        </p:nvSpPr>
        <p:spPr>
          <a:xfrm>
            <a:off x="517675" y="1819738"/>
            <a:ext cx="802015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Aplikasi Journaling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9" name="Google Shape;139;p41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Anisa 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41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Map: </a:t>
            </a:r>
            <a:r>
              <a:rPr lang="en" sz="2400" b="1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Dinda Khairani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263775"/>
              </p:ext>
            </p:extLst>
          </p:nvPr>
        </p:nvGraphicFramePr>
        <p:xfrm>
          <a:off x="373837" y="975707"/>
          <a:ext cx="7485894" cy="377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Presentation" r:id="rId5" imgW="4570541" imgH="2570852" progId="PowerPoint.Show.12">
                  <p:embed/>
                </p:oleObj>
              </mc:Choice>
              <mc:Fallback>
                <p:oleObj name="Presentation" r:id="rId5" imgW="4570541" imgH="257085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837" y="975707"/>
                        <a:ext cx="7485894" cy="377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1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2" name="Google Shape;2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850"/>
            <a:ext cx="8839200" cy="37345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72966" y="2315906"/>
            <a:ext cx="163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Dinda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270589"/>
            <a:ext cx="319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ang </a:t>
            </a:r>
            <a:r>
              <a:rPr lang="en-US" dirty="0" err="1" smtClean="0"/>
              <a:t>hobi</a:t>
            </a:r>
            <a:r>
              <a:rPr lang="en-US" dirty="0" smtClean="0"/>
              <a:t> journaling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7169" y="3143553"/>
            <a:ext cx="553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ebuah</a:t>
            </a:r>
            <a:r>
              <a:rPr lang="en-US" dirty="0" smtClean="0"/>
              <a:t> platform digital yang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stiker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semacamnya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2966" y="4016517"/>
            <a:ext cx="781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menu </a:t>
            </a: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stiker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plikasi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2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Brainstorming dengan HMW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52"/>
          <p:cNvSpPr/>
          <p:nvPr/>
        </p:nvSpPr>
        <p:spPr>
          <a:xfrm>
            <a:off x="466725" y="1657350"/>
            <a:ext cx="7949700" cy="2678400"/>
          </a:xfrm>
          <a:prstGeom prst="rect">
            <a:avLst/>
          </a:prstGeom>
          <a:solidFill>
            <a:srgbClr val="FA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52"/>
          <p:cNvSpPr txBox="1"/>
          <p:nvPr/>
        </p:nvSpPr>
        <p:spPr>
          <a:xfrm>
            <a:off x="996900" y="2562630"/>
            <a:ext cx="72342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embuat menu ambil sticker untuk tampilan yang lebih menarik.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52"/>
          <p:cNvSpPr/>
          <p:nvPr/>
        </p:nvSpPr>
        <p:spPr>
          <a:xfrm>
            <a:off x="698550" y="2121281"/>
            <a:ext cx="274800" cy="2748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41" name="Google Shape;241;p52"/>
          <p:cNvSpPr txBox="1"/>
          <p:nvPr/>
        </p:nvSpPr>
        <p:spPr>
          <a:xfrm>
            <a:off x="1017487" y="2036108"/>
            <a:ext cx="73548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menu radio button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kustomisasi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52"/>
          <p:cNvSpPr/>
          <p:nvPr/>
        </p:nvSpPr>
        <p:spPr>
          <a:xfrm>
            <a:off x="681745" y="2616695"/>
            <a:ext cx="274800" cy="2748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dirty="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43" name="Google Shape;243;p52"/>
          <p:cNvSpPr txBox="1"/>
          <p:nvPr/>
        </p:nvSpPr>
        <p:spPr>
          <a:xfrm>
            <a:off x="973350" y="3046989"/>
            <a:ext cx="72813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embuat menu dropdown untuk hapus canvas.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52"/>
          <p:cNvSpPr/>
          <p:nvPr/>
        </p:nvSpPr>
        <p:spPr>
          <a:xfrm>
            <a:off x="681745" y="3112109"/>
            <a:ext cx="274800" cy="2748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dirty="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45" name="Google Shape;245;p52"/>
          <p:cNvSpPr txBox="1"/>
          <p:nvPr/>
        </p:nvSpPr>
        <p:spPr>
          <a:xfrm>
            <a:off x="542925" y="1049349"/>
            <a:ext cx="78735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HMW </a:t>
            </a:r>
            <a:r>
              <a:rPr lang="en-US" sz="18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bagaimana</a:t>
            </a:r>
            <a:r>
              <a:rPr lang="en-US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cara</a:t>
            </a:r>
            <a:r>
              <a:rPr lang="en-US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mendesain</a:t>
            </a:r>
            <a:r>
              <a:rPr lang="en-US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produkyang</a:t>
            </a:r>
            <a:r>
              <a:rPr lang="en-US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US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user </a:t>
            </a:r>
            <a:r>
              <a:rPr lang="en-US" sz="18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merasa</a:t>
            </a:r>
            <a:r>
              <a:rPr lang="en-US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nyaman</a:t>
            </a:r>
            <a:r>
              <a:rPr lang="en-US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journaling</a:t>
            </a:r>
          </a:p>
        </p:txBody>
      </p:sp>
      <p:sp>
        <p:nvSpPr>
          <p:cNvPr id="11" name="Google Shape;244;p52"/>
          <p:cNvSpPr/>
          <p:nvPr/>
        </p:nvSpPr>
        <p:spPr>
          <a:xfrm>
            <a:off x="681745" y="3586529"/>
            <a:ext cx="274800" cy="2748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dirty="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2" name="Google Shape;243;p52"/>
          <p:cNvSpPr txBox="1"/>
          <p:nvPr/>
        </p:nvSpPr>
        <p:spPr>
          <a:xfrm>
            <a:off x="1017487" y="3531348"/>
            <a:ext cx="72813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embuat checkbox untuk pemilihan canvas karena bisa lebih dari satu.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E0B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4"/>
          <p:cNvSpPr txBox="1"/>
          <p:nvPr/>
        </p:nvSpPr>
        <p:spPr>
          <a:xfrm>
            <a:off x="3721275" y="2048400"/>
            <a:ext cx="6302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Goal Statement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Flow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54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7" name="Google Shape;267;p5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Goal Statement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32318"/>
              </p:ext>
            </p:extLst>
          </p:nvPr>
        </p:nvGraphicFramePr>
        <p:xfrm>
          <a:off x="712884" y="1078450"/>
          <a:ext cx="6931089" cy="389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resentation" r:id="rId5" imgW="4570541" imgH="2570852" progId="PowerPoint.Show.12">
                  <p:embed/>
                </p:oleObj>
              </mc:Choice>
              <mc:Fallback>
                <p:oleObj name="Presentation" r:id="rId5" imgW="4570541" imgH="257085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2884" y="1078450"/>
                        <a:ext cx="6931089" cy="3897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Flow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56"/>
          <p:cNvSpPr/>
          <p:nvPr/>
        </p:nvSpPr>
        <p:spPr>
          <a:xfrm>
            <a:off x="2185365" y="289755"/>
            <a:ext cx="4865400" cy="443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65" y="289755"/>
            <a:ext cx="5397056" cy="443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Storyboard (Opsional)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57"/>
          <p:cNvSpPr txBox="1"/>
          <p:nvPr/>
        </p:nvSpPr>
        <p:spPr>
          <a:xfrm>
            <a:off x="400638" y="1124475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Open Sans SemiBold"/>
              <a:buChar char="●"/>
            </a:pPr>
            <a:r>
              <a:rPr lang="en">
                <a:solidFill>
                  <a:srgbClr val="F59E0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Big picture</a:t>
            </a:r>
            <a:endParaRPr>
              <a:solidFill>
                <a:srgbClr val="F59E0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87" name="Google Shape;287;p57"/>
          <p:cNvSpPr txBox="1"/>
          <p:nvPr/>
        </p:nvSpPr>
        <p:spPr>
          <a:xfrm>
            <a:off x="4912800" y="1154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9E0B"/>
              </a:buClr>
              <a:buSzPts val="1400"/>
              <a:buFont typeface="Open Sans SemiBold"/>
              <a:buChar char="●"/>
            </a:pPr>
            <a:r>
              <a:rPr lang="en">
                <a:solidFill>
                  <a:srgbClr val="F59E0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Close-up</a:t>
            </a:r>
            <a:endParaRPr>
              <a:solidFill>
                <a:srgbClr val="F59E0B"/>
              </a:solidFill>
            </a:endParaRPr>
          </a:p>
        </p:txBody>
      </p:sp>
      <p:sp>
        <p:nvSpPr>
          <p:cNvPr id="288" name="Google Shape;288;p57"/>
          <p:cNvSpPr/>
          <p:nvPr/>
        </p:nvSpPr>
        <p:spPr>
          <a:xfrm>
            <a:off x="517675" y="1631050"/>
            <a:ext cx="3816900" cy="22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7"/>
          <p:cNvSpPr/>
          <p:nvPr/>
        </p:nvSpPr>
        <p:spPr>
          <a:xfrm>
            <a:off x="4912800" y="1631050"/>
            <a:ext cx="3816900" cy="22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/>
          <p:nvPr/>
        </p:nvSpPr>
        <p:spPr>
          <a:xfrm>
            <a:off x="433225" y="1300400"/>
            <a:ext cx="8277300" cy="34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Kertas (Opsional)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58"/>
          <p:cNvSpPr txBox="1"/>
          <p:nvPr/>
        </p:nvSpPr>
        <p:spPr>
          <a:xfrm>
            <a:off x="2208325" y="2675000"/>
            <a:ext cx="4727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Foto sketsa wireframe pada kertas yang berisi lima versi dari halaman yang sama dan sebuah sketsa versi penyempurnaannya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/>
          <p:nvPr/>
        </p:nvSpPr>
        <p:spPr>
          <a:xfrm>
            <a:off x="433225" y="1300400"/>
            <a:ext cx="8277300" cy="34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5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Digital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59"/>
          <p:cNvSpPr txBox="1"/>
          <p:nvPr/>
        </p:nvSpPr>
        <p:spPr>
          <a:xfrm>
            <a:off x="398114" y="4758418"/>
            <a:ext cx="831241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https://www.figma.com/file/FrhuyUXJJRT8gUgePrk8SY/Untitled?node-id=0%3A1&amp;t=6qcmRaU5CXlfDFGI-1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5" y="1454969"/>
            <a:ext cx="1823909" cy="3178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32" y="1454969"/>
            <a:ext cx="1706785" cy="3178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8" y="1454969"/>
            <a:ext cx="1797456" cy="3195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44" y="1454969"/>
            <a:ext cx="1536431" cy="31789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Digital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60"/>
          <p:cNvSpPr txBox="1"/>
          <p:nvPr/>
        </p:nvSpPr>
        <p:spPr>
          <a:xfrm>
            <a:off x="517675" y="1522550"/>
            <a:ext cx="2421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Kebutuhan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utama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 yang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memudahkan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pengguna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menemukan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canvas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atau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template. </a:t>
            </a:r>
            <a:endParaRPr lang="en-US" dirty="0"/>
          </a:p>
        </p:txBody>
      </p:sp>
      <p:cxnSp>
        <p:nvCxnSpPr>
          <p:cNvPr id="311" name="Google Shape;311;p60"/>
          <p:cNvCxnSpPr/>
          <p:nvPr/>
        </p:nvCxnSpPr>
        <p:spPr>
          <a:xfrm>
            <a:off x="3953066" y="3977292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59E0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60"/>
          <p:cNvSpPr txBox="1"/>
          <p:nvPr/>
        </p:nvSpPr>
        <p:spPr>
          <a:xfrm>
            <a:off x="3762978" y="2604331"/>
            <a:ext cx="11004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Beberapa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fitur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seperti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stiker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calendardan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sticky note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untukagar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journal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terasa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menyengkan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3" name="Google Shape;313;p60"/>
          <p:cNvCxnSpPr/>
          <p:nvPr/>
        </p:nvCxnSpPr>
        <p:spPr>
          <a:xfrm rot="10800000">
            <a:off x="7542485" y="3204451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59E0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" name="Google Shape;315;p60"/>
          <p:cNvSpPr txBox="1"/>
          <p:nvPr/>
        </p:nvSpPr>
        <p:spPr>
          <a:xfrm>
            <a:off x="7765055" y="3503037"/>
            <a:ext cx="1100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Kustomisasi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cepat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langsung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memilih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tipe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atau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ukuran</a:t>
            </a:r>
            <a:r>
              <a:rPr lang="en-US" sz="10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canvas 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89" y="698642"/>
            <a:ext cx="2022443" cy="41469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/>
          <p:nvPr/>
        </p:nvSpPr>
        <p:spPr>
          <a:xfrm>
            <a:off x="1231075" y="1604200"/>
            <a:ext cx="428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Penjelasan </a:t>
            </a:r>
            <a:r>
              <a:rPr lang="en" dirty="0" smtClean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Produk: </a:t>
            </a:r>
            <a:endParaRPr dirty="0" smtClean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Selain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menyajikan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canvas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Aplikasi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Journaling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juga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menyediakan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berbagai fitur menarik 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terdapat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juga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template gratis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dipakai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Ringkasan Project 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42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2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Durasi project: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Desember – Januari 2023 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2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2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2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3" r="18863" b="724"/>
          <a:stretch/>
        </p:blipFill>
        <p:spPr>
          <a:xfrm>
            <a:off x="5799470" y="111529"/>
            <a:ext cx="2337664" cy="48611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B98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3721275" y="2048400"/>
            <a:ext cx="39900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Design System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Pertimbangan Aksesibilitas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61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 &amp; </a:t>
            </a:r>
            <a:b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2" name="Google Shape;322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62"/>
          <p:cNvSpPr txBox="1"/>
          <p:nvPr/>
        </p:nvSpPr>
        <p:spPr>
          <a:xfrm>
            <a:off x="517675" y="1522550"/>
            <a:ext cx="2421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Pemanfaatan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white space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grid containment agar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desain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tampilan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visual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lebih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menarik</a:t>
            </a:r>
            <a:endParaRPr dirty="0"/>
          </a:p>
        </p:txBody>
      </p:sp>
      <p:cxnSp>
        <p:nvCxnSpPr>
          <p:cNvPr id="332" name="Google Shape;332;p62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10B98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66" y="651672"/>
            <a:ext cx="2045350" cy="4193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10" y="640466"/>
            <a:ext cx="1967145" cy="42360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3" r="18863" b="724"/>
          <a:stretch/>
        </p:blipFill>
        <p:spPr>
          <a:xfrm>
            <a:off x="586562" y="1163581"/>
            <a:ext cx="1663176" cy="34585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05" y="1163581"/>
            <a:ext cx="1675113" cy="3541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799" r="16757" b="1123"/>
          <a:stretch/>
        </p:blipFill>
        <p:spPr>
          <a:xfrm>
            <a:off x="4737985" y="1176807"/>
            <a:ext cx="1704065" cy="3515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t="998" r="20169" b="1"/>
          <a:stretch/>
        </p:blipFill>
        <p:spPr>
          <a:xfrm>
            <a:off x="6848617" y="1176807"/>
            <a:ext cx="1705155" cy="35810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5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Pertimbangan Aksesibilitas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65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65"/>
          <p:cNvSpPr txBox="1"/>
          <p:nvPr/>
        </p:nvSpPr>
        <p:spPr>
          <a:xfrm>
            <a:off x="711325" y="1917800"/>
            <a:ext cx="2049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Menggunakan template untuk membantu pengguna pemula dalam melakukan kegiatan journaling</a:t>
            </a:r>
            <a:endParaRPr sz="1200" dirty="0"/>
          </a:p>
        </p:txBody>
      </p:sp>
      <p:sp>
        <p:nvSpPr>
          <p:cNvPr id="361" name="Google Shape;361;p65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3368925" y="1917800"/>
            <a:ext cx="20490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Menyediakan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fitur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privasi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ataupun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menu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akses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bagi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pengguna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ingin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melihat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panduan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terlebih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dahulu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65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65"/>
          <p:cNvSpPr txBox="1"/>
          <p:nvPr/>
        </p:nvSpPr>
        <p:spPr>
          <a:xfrm>
            <a:off x="60265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ikon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navigsi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menjadi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lebih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mudah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65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5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7" name="Google Shape;367;p65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66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ke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55" y="438669"/>
            <a:ext cx="3788868" cy="37569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5CF6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/>
        </p:nvSpPr>
        <p:spPr>
          <a:xfrm>
            <a:off x="3721275" y="1886850"/>
            <a:ext cx="39900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Study Plan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Insight Hasil Test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Modifikasi Desain Berdasarkan Insight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67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UX Research &amp;</a:t>
            </a:r>
            <a:b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Testing 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2" name="Google Shape;382;p67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 Plan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68"/>
          <p:cNvSpPr/>
          <p:nvPr/>
        </p:nvSpPr>
        <p:spPr>
          <a:xfrm>
            <a:off x="517675" y="1211400"/>
            <a:ext cx="8031600" cy="35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8"/>
          <p:cNvSpPr txBox="1"/>
          <p:nvPr/>
        </p:nvSpPr>
        <p:spPr>
          <a:xfrm>
            <a:off x="3535825" y="2424750"/>
            <a:ext cx="1995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hasil dari usability study plan. JIka tidak cukup, silakan lampirkan link-nya.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" y="156825"/>
            <a:ext cx="9030960" cy="48298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Insight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70"/>
          <p:cNvSpPr txBox="1"/>
          <p:nvPr/>
        </p:nvSpPr>
        <p:spPr>
          <a:xfrm>
            <a:off x="532875" y="1050575"/>
            <a:ext cx="78735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 dilakukan secara Unmoderated yang bertujuan untuk mengetahui seberapa mudah 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pngguna dalam menulis journal </a:t>
            </a: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dengan jumlah partisipan </a:t>
            </a: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7 orang.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70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B5CF6"/>
                </a:solidFill>
                <a:latin typeface="Open Sans"/>
                <a:ea typeface="Open Sans"/>
                <a:cs typeface="Open Sans"/>
                <a:sym typeface="Open Sans"/>
              </a:rPr>
              <a:t>Insight</a:t>
            </a:r>
            <a:endParaRPr b="1">
              <a:solidFill>
                <a:srgbClr val="8B5CF6"/>
              </a:solidFill>
            </a:endParaRPr>
          </a:p>
        </p:txBody>
      </p:sp>
      <p:sp>
        <p:nvSpPr>
          <p:cNvPr id="404" name="Google Shape;404;p70"/>
          <p:cNvSpPr/>
          <p:nvPr/>
        </p:nvSpPr>
        <p:spPr>
          <a:xfrm>
            <a:off x="456675" y="2422775"/>
            <a:ext cx="7949700" cy="2063700"/>
          </a:xfrm>
          <a:prstGeom prst="rect">
            <a:avLst/>
          </a:prstGeom>
          <a:solidFill>
            <a:srgbClr val="FAF8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963300" y="2568500"/>
            <a:ext cx="72342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Ternyata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penulis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membutuhkan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menu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privasi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70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8B5CF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7" name="Google Shape;407;p70"/>
          <p:cNvSpPr txBox="1"/>
          <p:nvPr/>
        </p:nvSpPr>
        <p:spPr>
          <a:xfrm>
            <a:off x="963300" y="3198325"/>
            <a:ext cx="73548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Ternyata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penulis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ingin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mengakses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fitur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tambah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canvas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lebih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cepat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408" name="Google Shape;408;p70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8B5CF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9" name="Google Shape;409;p70"/>
          <p:cNvSpPr txBox="1"/>
          <p:nvPr/>
        </p:nvSpPr>
        <p:spPr>
          <a:xfrm>
            <a:off x="916165" y="3828150"/>
            <a:ext cx="72813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Ternyata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penulis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sering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mengalami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kesalahan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apabila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metode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pemilihan</a:t>
            </a:r>
            <a:r>
              <a:rPr lang="en-US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template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sudah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dibuat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default.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70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8B5CF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C5C6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72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0" name="Google Shape;430;p72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73"/>
          <p:cNvSpPr txBox="1"/>
          <p:nvPr/>
        </p:nvSpPr>
        <p:spPr>
          <a:xfrm>
            <a:off x="539600" y="2237975"/>
            <a:ext cx="3446100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C5C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Dampak: </a:t>
            </a:r>
            <a:endParaRPr dirty="0">
              <a:solidFill>
                <a:srgbClr val="11C5C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ampak dari desain yang sudah dibuat memungkinkan pengguna untuk dapat secara mudah menulis journal dengan melakukan kustomisasi ataupun memilih template dengan mudah.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73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3"/>
          <p:cNvSpPr txBox="1"/>
          <p:nvPr/>
        </p:nvSpPr>
        <p:spPr>
          <a:xfrm>
            <a:off x="4495800" y="2237975"/>
            <a:ext cx="3446100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C5C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Pelajaran yang Didapat:</a:t>
            </a:r>
            <a:endParaRPr dirty="0">
              <a:solidFill>
                <a:srgbClr val="11C5C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aya mempelajari bahwasannya kepuasan pengguna memang sangat penting bagi kita yang menciptakan produk desain agar pengguna bisa lebih nyaman dan memanfaatkan karya yang sudah dibuat.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73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73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73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442" name="Google Shape;442;p73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3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3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3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 txBox="1"/>
          <p:nvPr/>
        </p:nvSpPr>
        <p:spPr>
          <a:xfrm>
            <a:off x="517675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Masalah: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Tidak leluasa dalam menulis karena kurangnya fitur seperti sticky note, stiker atau semacamnya</a:t>
            </a:r>
          </a:p>
        </p:txBody>
      </p:sp>
      <p:sp>
        <p:nvSpPr>
          <p:cNvPr id="159" name="Google Shape;159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Ringkasan Project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3"/>
          <p:cNvSpPr txBox="1"/>
          <p:nvPr/>
        </p:nvSpPr>
        <p:spPr>
          <a:xfrm>
            <a:off x="4572000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Tujuan: 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Merancang Aplikasi yang memungkinkan pengguna untuk lebih leluasa dalam kegiatan journaling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3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3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Langkah selanjutnya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74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4"/>
          <p:cNvSpPr txBox="1"/>
          <p:nvPr/>
        </p:nvSpPr>
        <p:spPr>
          <a:xfrm>
            <a:off x="711325" y="1917800"/>
            <a:ext cx="2049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elakukan riset ulang terhadap user yang sudah  menggunakan aplikasi ini dalam membuat journal</a:t>
            </a:r>
            <a:endParaRPr sz="1200" dirty="0"/>
          </a:p>
        </p:txBody>
      </p:sp>
      <p:sp>
        <p:nvSpPr>
          <p:cNvPr id="453" name="Google Shape;453;p74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74"/>
          <p:cNvSpPr txBox="1"/>
          <p:nvPr/>
        </p:nvSpPr>
        <p:spPr>
          <a:xfrm>
            <a:off x="3368925" y="1917800"/>
            <a:ext cx="20490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emudian akan melengkapi fitur privasi, agar pengguna semakin terlindungi saat menyimpan journalnya.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74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74"/>
          <p:cNvSpPr txBox="1"/>
          <p:nvPr/>
        </p:nvSpPr>
        <p:spPr>
          <a:xfrm>
            <a:off x="60265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elakukan usability untuk memvalidasi paint point.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74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58" name="Google Shape;458;p74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59" name="Google Shape;459;p74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5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7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75"/>
          <p:cNvSpPr txBox="1"/>
          <p:nvPr/>
        </p:nvSpPr>
        <p:spPr>
          <a:xfrm>
            <a:off x="919075" y="2461800"/>
            <a:ext cx="71361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Temukan jenis template sesuai selera dan melihat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karya yang 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lainnya dengan berkolaborasi bersama kami. 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E-</a:t>
            </a: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mail : aanisamei20@gmail.com . 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7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75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Terima Kasih!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4"/>
          <p:cNvSpPr txBox="1"/>
          <p:nvPr/>
        </p:nvSpPr>
        <p:spPr>
          <a:xfrm>
            <a:off x="517675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Posisi: 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UX Designer yang mendesain aplikasi mulai dari home sampai history.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4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Ringkasan Project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4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D3E50"/>
              </a:solidFill>
            </a:endParaRPr>
          </a:p>
        </p:txBody>
      </p:sp>
      <p:sp>
        <p:nvSpPr>
          <p:cNvPr id="172" name="Google Shape;172;p44"/>
          <p:cNvSpPr txBox="1"/>
          <p:nvPr/>
        </p:nvSpPr>
        <p:spPr>
          <a:xfrm>
            <a:off x="4572000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Tanggung Jawab: 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lvl="0">
              <a:lnSpc>
                <a:spcPct val="150000"/>
              </a:lnSpc>
            </a:pPr>
            <a:r>
              <a:rPr lang="en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Research, membuat Wireframe, membuat Prototyping, dan melakukan Usability Study.</a:t>
            </a:r>
            <a:endParaRPr sz="12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44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D3E50"/>
              </a:solidFill>
            </a:endParaRPr>
          </a:p>
        </p:txBody>
      </p:sp>
      <p:sp>
        <p:nvSpPr>
          <p:cNvPr id="174" name="Google Shape;174;p44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4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3F5E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/>
        </p:nvSpPr>
        <p:spPr>
          <a:xfrm>
            <a:off x="-460025" y="2082300"/>
            <a:ext cx="37044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Empathize, </a:t>
            </a:r>
            <a:b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Define, </a:t>
            </a:r>
            <a:b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&amp; Ideate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45"/>
          <p:cNvSpPr txBox="1"/>
          <p:nvPr/>
        </p:nvSpPr>
        <p:spPr>
          <a:xfrm>
            <a:off x="3712425" y="1886850"/>
            <a:ext cx="3946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persona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Brainstorming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2" name="Google Shape;182;p4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Ringkasan User Research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6"/>
          <p:cNvSpPr txBox="1"/>
          <p:nvPr/>
        </p:nvSpPr>
        <p:spPr>
          <a:xfrm>
            <a:off x="1140431" y="2461800"/>
            <a:ext cx="7582328" cy="115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aya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telah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melakukan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survei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kepada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kalangan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anak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muda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terutama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mahasiswa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hobi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journaling. </a:t>
            </a:r>
            <a:endParaRPr lang="en-US" sz="11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lnSpc>
                <a:spcPct val="115000"/>
              </a:lnSpc>
            </a:pP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mengetahui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apa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saja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kesulitan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dirasakan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apabila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menulis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journal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dimedia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digital.</a:t>
            </a:r>
          </a:p>
          <a:p>
            <a:pPr lvl="0" algn="ctr">
              <a:lnSpc>
                <a:spcPct val="115000"/>
              </a:lnSpc>
            </a:pP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Berdasarkan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hasil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survei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sebagian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mereka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aplikasi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instagram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diperuntukkan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US" sz="11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journal.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Namun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karena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aplikasi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umum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maka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kostumisasi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pemilihan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canvas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terlalu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spesifik</a:t>
            </a:r>
            <a:r>
              <a:rPr lang="en-US" sz="11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6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6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/>
          <p:nvPr/>
        </p:nvSpPr>
        <p:spPr>
          <a:xfrm>
            <a:off x="517674" y="524350"/>
            <a:ext cx="770165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r>
              <a:rPr lang="en" sz="24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24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ain points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7"/>
          <p:cNvSpPr txBox="1"/>
          <p:nvPr/>
        </p:nvSpPr>
        <p:spPr>
          <a:xfrm>
            <a:off x="441463" y="2889173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43F5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Kustomisasi</a:t>
            </a:r>
            <a:endParaRPr dirty="0">
              <a:solidFill>
                <a:srgbClr val="F43F5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8" name="Google Shape;198;p47"/>
          <p:cNvSpPr txBox="1"/>
          <p:nvPr/>
        </p:nvSpPr>
        <p:spPr>
          <a:xfrm>
            <a:off x="441463" y="353704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Kesusahan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kustomisasi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seperti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pemilihan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canvas yang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sesuai</a:t>
            </a:r>
            <a:endParaRPr sz="1200" dirty="0"/>
          </a:p>
        </p:txBody>
      </p:sp>
      <p:sp>
        <p:nvSpPr>
          <p:cNvPr id="199" name="Google Shape;199;p47"/>
          <p:cNvSpPr txBox="1"/>
          <p:nvPr/>
        </p:nvSpPr>
        <p:spPr>
          <a:xfrm>
            <a:off x="2582713" y="2889173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43F5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Sticker</a:t>
            </a:r>
            <a:endParaRPr dirty="0">
              <a:solidFill>
                <a:srgbClr val="F43F5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0" name="Google Shape;200;p47"/>
          <p:cNvSpPr txBox="1"/>
          <p:nvPr/>
        </p:nvSpPr>
        <p:spPr>
          <a:xfrm>
            <a:off x="2582713" y="3537045"/>
            <a:ext cx="18726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Sulit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menemukan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sticker yang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tersedia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karena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sticker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mudah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terlihat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7"/>
          <p:cNvSpPr txBox="1"/>
          <p:nvPr/>
        </p:nvSpPr>
        <p:spPr>
          <a:xfrm>
            <a:off x="4704377" y="2889172"/>
            <a:ext cx="18726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F43F5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Penambahan gambar</a:t>
            </a:r>
            <a:endParaRPr sz="1300" dirty="0">
              <a:solidFill>
                <a:srgbClr val="F43F5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2" name="Google Shape;202;p47"/>
          <p:cNvSpPr txBox="1"/>
          <p:nvPr/>
        </p:nvSpPr>
        <p:spPr>
          <a:xfrm>
            <a:off x="4704377" y="353704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Susah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menambahkan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gambar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karena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fitur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kurang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jelas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7"/>
          <p:cNvSpPr txBox="1"/>
          <p:nvPr/>
        </p:nvSpPr>
        <p:spPr>
          <a:xfrm>
            <a:off x="6826041" y="2864257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43F5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Aksesibilitas </a:t>
            </a:r>
            <a:endParaRPr dirty="0">
              <a:solidFill>
                <a:srgbClr val="F43F5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7"/>
          <p:cNvSpPr txBox="1"/>
          <p:nvPr/>
        </p:nvSpPr>
        <p:spPr>
          <a:xfrm>
            <a:off x="6845627" y="3521802"/>
            <a:ext cx="18726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antara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tombol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terlalu</a:t>
            </a:r>
            <a:r>
              <a:rPr lang="en-US" sz="1200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dekat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47"/>
          <p:cNvSpPr/>
          <p:nvPr/>
        </p:nvSpPr>
        <p:spPr>
          <a:xfrm>
            <a:off x="1121113" y="2252037"/>
            <a:ext cx="513300" cy="5133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06" name="Google Shape;206;p47"/>
          <p:cNvSpPr/>
          <p:nvPr/>
        </p:nvSpPr>
        <p:spPr>
          <a:xfrm>
            <a:off x="3262363" y="2265825"/>
            <a:ext cx="513300" cy="5133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07" name="Google Shape;207;p47"/>
          <p:cNvSpPr/>
          <p:nvPr/>
        </p:nvSpPr>
        <p:spPr>
          <a:xfrm>
            <a:off x="5384027" y="2208950"/>
            <a:ext cx="513300" cy="5133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08" name="Google Shape;208;p47"/>
          <p:cNvSpPr/>
          <p:nvPr/>
        </p:nvSpPr>
        <p:spPr>
          <a:xfrm>
            <a:off x="7505691" y="2194083"/>
            <a:ext cx="513300" cy="5133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 dirty="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Dinda Khairani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491730"/>
              </p:ext>
            </p:extLst>
          </p:nvPr>
        </p:nvGraphicFramePr>
        <p:xfrm>
          <a:off x="1611857" y="1078450"/>
          <a:ext cx="6535550" cy="367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resentation" r:id="rId5" imgW="4570541" imgH="2570852" progId="PowerPoint.Show.12">
                  <p:embed/>
                </p:oleObj>
              </mc:Choice>
              <mc:Fallback>
                <p:oleObj name="Presentation" r:id="rId5" imgW="4570541" imgH="257085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1857" y="1078450"/>
                        <a:ext cx="6535550" cy="3675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Story: </a:t>
            </a:r>
            <a:r>
              <a:rPr lang="en" sz="2400" b="1" dirty="0" smtClean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Dinda Khairani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9450"/>
            <a:ext cx="8839200" cy="290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28135" y="1705511"/>
            <a:ext cx="408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ang </a:t>
            </a:r>
            <a:r>
              <a:rPr lang="en-US" dirty="0" err="1" smtClean="0"/>
              <a:t>hobi</a:t>
            </a:r>
            <a:r>
              <a:rPr lang="en-US" dirty="0" smtClean="0"/>
              <a:t> journaling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8256" y="2517578"/>
            <a:ext cx="530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journaling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3802" y="3565394"/>
            <a:ext cx="530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rapi</a:t>
            </a:r>
            <a:r>
              <a:rPr lang="en-US" dirty="0" smtClean="0"/>
              <a:t>, </a:t>
            </a:r>
            <a:r>
              <a:rPr lang="en-US" dirty="0" err="1" smtClean="0"/>
              <a:t>tertata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terencana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746</Words>
  <Application>Microsoft Office PowerPoint</Application>
  <PresentationFormat>On-screen Show (16:9)</PresentationFormat>
  <Paragraphs>139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Open Sans</vt:lpstr>
      <vt:lpstr>Calibri</vt:lpstr>
      <vt:lpstr>Open Sans SemiBold</vt:lpstr>
      <vt:lpstr>Google Sans Medium</vt:lpstr>
      <vt:lpstr>Arial</vt:lpstr>
      <vt:lpstr>Simple Light</vt:lpstr>
      <vt:lpstr>Simple Light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brunomars</cp:lastModifiedBy>
  <cp:revision>65</cp:revision>
  <dcterms:modified xsi:type="dcterms:W3CDTF">2025-01-17T13:01:14Z</dcterms:modified>
</cp:coreProperties>
</file>