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21A6-53CA-432B-A197-C241E96F6071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A123-6131-4771-93DD-E2A19426C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976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21A6-53CA-432B-A197-C241E96F6071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A123-6131-4771-93DD-E2A19426C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862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21A6-53CA-432B-A197-C241E96F6071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A123-6131-4771-93DD-E2A19426C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579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21A6-53CA-432B-A197-C241E96F6071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A123-6131-4771-93DD-E2A19426C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197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21A6-53CA-432B-A197-C241E96F6071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A123-6131-4771-93DD-E2A19426C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669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21A6-53CA-432B-A197-C241E96F6071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A123-6131-4771-93DD-E2A19426C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332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21A6-53CA-432B-A197-C241E96F6071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A123-6131-4771-93DD-E2A19426CA10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9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21A6-53CA-432B-A197-C241E96F6071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A123-6131-4771-93DD-E2A19426C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190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21A6-53CA-432B-A197-C241E96F6071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A123-6131-4771-93DD-E2A19426C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178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21A6-53CA-432B-A197-C241E96F6071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A123-6131-4771-93DD-E2A19426C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375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C2121A6-53CA-432B-A197-C241E96F6071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A123-6131-4771-93DD-E2A19426C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293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C2121A6-53CA-432B-A197-C241E96F6071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EB1A123-6131-4771-93DD-E2A19426C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737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8B68-68BF-3591-D3AD-1AB1FEB65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Apk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45C71-5C1C-4A42-0B15-FB75E3A59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Nama : Anisa</a:t>
            </a:r>
          </a:p>
          <a:p>
            <a:r>
              <a:rPr lang="en-US" dirty="0"/>
              <a:t>NIM : 191220050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3251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6C6E-B6AB-5C99-551B-F934CB91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LATAR 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A6468-A097-F686-416F-F7CC5E36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dan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pendaftarn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pengunjung</a:t>
            </a:r>
            <a:r>
              <a:rPr lang="en-US" dirty="0"/>
              <a:t> oleh website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design </a:t>
            </a:r>
            <a:r>
              <a:rPr lang="en-US" dirty="0" err="1"/>
              <a:t>penjualan</a:t>
            </a:r>
            <a:r>
              <a:rPr lang="en-US" dirty="0"/>
              <a:t> dan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edukasi</a:t>
            </a:r>
            <a:r>
              <a:rPr lang="en-US" dirty="0"/>
              <a:t> dan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eco </a:t>
            </a:r>
            <a:r>
              <a:rPr lang="en-US" dirty="0" err="1"/>
              <a:t>wisata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1584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9CBE-4F07-5A5B-6588-B221AA94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TUJUAN APLIKASI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5537A-2F62-15C6-DF41-E6630FDA0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, dan </a:t>
            </a:r>
            <a:r>
              <a:rPr lang="en-US" dirty="0" err="1"/>
              <a:t>membantu</a:t>
            </a:r>
            <a:r>
              <a:rPr lang="en-US" dirty="0"/>
              <a:t> para </a:t>
            </a: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pemesan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website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dikelola</a:t>
            </a:r>
            <a:r>
              <a:rPr lang="en-US" dirty="0"/>
              <a:t> oleh admin.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5943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FA10-D318-8B9D-202E-4EDC92D1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Desain data base</a:t>
            </a:r>
            <a:endParaRPr lang="en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1682F4E-3353-63BA-67F4-C7547729C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60" y="2337752"/>
            <a:ext cx="6583791" cy="3703383"/>
          </a:xfrm>
        </p:spPr>
      </p:pic>
    </p:spTree>
    <p:extLst>
      <p:ext uri="{BB962C8B-B14F-4D97-AF65-F5344CB8AC3E}">
        <p14:creationId xmlns:p14="http://schemas.microsoft.com/office/powerpoint/2010/main" val="11025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0A1F-E759-0A2A-C59B-1F7D7197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86" y="259842"/>
            <a:ext cx="7729728" cy="1188720"/>
          </a:xfrm>
        </p:spPr>
        <p:txBody>
          <a:bodyPr/>
          <a:lstStyle/>
          <a:p>
            <a:endParaRPr lang="en-ID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DABF6E1F-461F-0D84-1D2D-CA0BA00D8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0" y="1980836"/>
            <a:ext cx="3585986" cy="2017117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D6CDEE0-F42D-1F09-FEBE-DEADDF057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07" y="1980835"/>
            <a:ext cx="3827582" cy="21530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3066261-5023-2788-50CB-CE20730D0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370" y="2055019"/>
            <a:ext cx="3695700" cy="207883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D304061-262C-D02C-34E6-CF082BB44C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0" y="4238624"/>
            <a:ext cx="3585985" cy="201711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6051FAF-0B23-7A98-AAED-23280BA0FA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316" y="4238624"/>
            <a:ext cx="3653367" cy="205501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E728EA2-1986-C641-4C8A-BA88589BF3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683" y="4238624"/>
            <a:ext cx="4138263" cy="23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70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17</TotalTime>
  <Words>77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Apk penjualan</vt:lpstr>
      <vt:lpstr>LATAR BELAKANG</vt:lpstr>
      <vt:lpstr>TUJUAN APLIKASI</vt:lpstr>
      <vt:lpstr>Desain data base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Apk penjualan</dc:title>
  <dc:creator>Aji Riandi Kurniawan</dc:creator>
  <cp:lastModifiedBy>Aji Riandi Kurniawan</cp:lastModifiedBy>
  <cp:revision>1</cp:revision>
  <dcterms:created xsi:type="dcterms:W3CDTF">2022-07-31T17:40:50Z</dcterms:created>
  <dcterms:modified xsi:type="dcterms:W3CDTF">2022-07-31T17:58:32Z</dcterms:modified>
</cp:coreProperties>
</file>