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4" r:id="rId3"/>
    <p:sldId id="258" r:id="rId4"/>
    <p:sldId id="259" r:id="rId5"/>
    <p:sldId id="260" r:id="rId6"/>
    <p:sldId id="267" r:id="rId7"/>
    <p:sldId id="265" r:id="rId8"/>
    <p:sldId id="268" r:id="rId9"/>
    <p:sldId id="266" r:id="rId10"/>
    <p:sldId id="261" r:id="rId11"/>
    <p:sldId id="262" r:id="rId12"/>
    <p:sldId id="270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0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6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78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5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6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0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4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2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71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7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1C4-40D3-4216-B08A-F50196B69FD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4672E8-0782-4E1E-A887-982C64349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72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30463"/>
            <a:ext cx="7766936" cy="1646302"/>
          </a:xfrm>
        </p:spPr>
        <p:txBody>
          <a:bodyPr anchor="ctr"/>
          <a:lstStyle/>
          <a:p>
            <a:pPr algn="ctr"/>
            <a:r>
              <a:rPr lang="en-GB" dirty="0"/>
              <a:t>Go-Chat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748" y="3876765"/>
            <a:ext cx="3530096" cy="234274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1570348 Park, Woo Min</a:t>
            </a:r>
          </a:p>
          <a:p>
            <a:pPr algn="just"/>
            <a:r>
              <a:rPr lang="en-GB" dirty="0"/>
              <a:t>1604674 Li, </a:t>
            </a:r>
            <a:r>
              <a:rPr lang="en-GB" dirty="0" err="1"/>
              <a:t>Yiqi</a:t>
            </a:r>
            <a:endParaRPr lang="en-GB" dirty="0"/>
          </a:p>
          <a:p>
            <a:pPr algn="just"/>
            <a:r>
              <a:rPr lang="en-GB" dirty="0"/>
              <a:t>1655556 Chen, </a:t>
            </a:r>
            <a:r>
              <a:rPr lang="en-GB" dirty="0" err="1"/>
              <a:t>Wenwen</a:t>
            </a:r>
            <a:endParaRPr lang="en-GB" dirty="0"/>
          </a:p>
          <a:p>
            <a:pPr algn="just"/>
            <a:r>
              <a:rPr lang="en-GB" dirty="0"/>
              <a:t>1561297 Chen, Jing</a:t>
            </a:r>
          </a:p>
          <a:p>
            <a:pPr algn="just"/>
            <a:r>
              <a:rPr lang="en-GB" dirty="0"/>
              <a:t>1611211 Chen, Huiping</a:t>
            </a:r>
          </a:p>
          <a:p>
            <a:pPr algn="just"/>
            <a:r>
              <a:rPr lang="en-GB" dirty="0"/>
              <a:t>1669396 </a:t>
            </a:r>
            <a:r>
              <a:rPr lang="en-GB" dirty="0" err="1"/>
              <a:t>Muawwanah</a:t>
            </a:r>
            <a:r>
              <a:rPr lang="en-GB" dirty="0"/>
              <a:t>, </a:t>
            </a:r>
            <a:r>
              <a:rPr lang="en-GB" dirty="0" err="1"/>
              <a:t>Anisaul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3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3" r="495" b="2124"/>
          <a:stretch/>
        </p:blipFill>
        <p:spPr>
          <a:xfrm>
            <a:off x="131019" y="1578213"/>
            <a:ext cx="11938212" cy="39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 Progress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8" y="1541463"/>
            <a:ext cx="8312802" cy="4500562"/>
          </a:xfrm>
        </p:spPr>
      </p:pic>
      <p:sp>
        <p:nvSpPr>
          <p:cNvPr id="5" name="TextBox 4"/>
          <p:cNvSpPr txBox="1"/>
          <p:nvPr/>
        </p:nvSpPr>
        <p:spPr>
          <a:xfrm>
            <a:off x="3961667" y="60601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&lt;ER model&gt;</a:t>
            </a:r>
          </a:p>
        </p:txBody>
      </p:sp>
    </p:spTree>
    <p:extLst>
      <p:ext uri="{BB962C8B-B14F-4D97-AF65-F5344CB8AC3E}">
        <p14:creationId xmlns:p14="http://schemas.microsoft.com/office/powerpoint/2010/main" val="61598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Initial Progress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80355" y="1380565"/>
            <a:ext cx="7910767" cy="5067649"/>
            <a:chOff x="1180355" y="1380565"/>
            <a:chExt cx="7910767" cy="5067649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55" y="1380565"/>
              <a:ext cx="7910767" cy="50676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667" y="6060122"/>
              <a:ext cx="2348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&lt;UML Class Diagram&gt;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61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Organization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collaborate with each other</a:t>
            </a:r>
          </a:p>
          <a:p>
            <a:pPr lvl="1"/>
            <a:r>
              <a:rPr lang="en-GB" dirty="0"/>
              <a:t>Weekly meeting :Guy’s campus library</a:t>
            </a:r>
          </a:p>
          <a:p>
            <a:pPr lvl="1"/>
            <a:r>
              <a:rPr lang="en-GB" dirty="0" err="1"/>
              <a:t>Whatsapp</a:t>
            </a:r>
            <a:endParaRPr lang="en-GB" dirty="0"/>
          </a:p>
          <a:p>
            <a:pPr lvl="1"/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 err="1"/>
              <a:t>LaTex</a:t>
            </a:r>
            <a:r>
              <a:rPr lang="en-GB" dirty="0"/>
              <a:t> :overleaf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7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Organization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Peer Assessment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Conflict Handling</a:t>
            </a:r>
          </a:p>
          <a:p>
            <a:pPr lvl="1"/>
            <a:r>
              <a:rPr lang="en-GB" dirty="0"/>
              <a:t>Discuss possible solutions</a:t>
            </a:r>
          </a:p>
          <a:p>
            <a:pPr lvl="1"/>
            <a:r>
              <a:rPr lang="en-GB" dirty="0"/>
              <a:t>Choose the best solution (advantages &amp; disadvantages)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22479"/>
              </p:ext>
            </p:extLst>
          </p:nvPr>
        </p:nvGraphicFramePr>
        <p:xfrm>
          <a:off x="961534" y="2190248"/>
          <a:ext cx="83124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72457494"/>
                    </a:ext>
                  </a:extLst>
                </a:gridCol>
                <a:gridCol w="1065228">
                  <a:extLst>
                    <a:ext uri="{9D8B030D-6E8A-4147-A177-3AD203B41FA5}">
                      <a16:colId xmlns:a16="http://schemas.microsoft.com/office/drawing/2014/main" val="2871849737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1699291305"/>
                    </a:ext>
                  </a:extLst>
                </a:gridCol>
                <a:gridCol w="1178350">
                  <a:extLst>
                    <a:ext uri="{9D8B030D-6E8A-4147-A177-3AD203B41FA5}">
                      <a16:colId xmlns:a16="http://schemas.microsoft.com/office/drawing/2014/main" val="1104161195"/>
                    </a:ext>
                  </a:extLst>
                </a:gridCol>
                <a:gridCol w="735642">
                  <a:extLst>
                    <a:ext uri="{9D8B030D-6E8A-4147-A177-3AD203B41FA5}">
                      <a16:colId xmlns:a16="http://schemas.microsoft.com/office/drawing/2014/main" val="4227734934"/>
                    </a:ext>
                  </a:extLst>
                </a:gridCol>
                <a:gridCol w="1108687">
                  <a:extLst>
                    <a:ext uri="{9D8B030D-6E8A-4147-A177-3AD203B41FA5}">
                      <a16:colId xmlns:a16="http://schemas.microsoft.com/office/drawing/2014/main" val="275983626"/>
                    </a:ext>
                  </a:extLst>
                </a:gridCol>
                <a:gridCol w="992997">
                  <a:extLst>
                    <a:ext uri="{9D8B030D-6E8A-4147-A177-3AD203B41FA5}">
                      <a16:colId xmlns:a16="http://schemas.microsoft.com/office/drawing/2014/main" val="1958073385"/>
                    </a:ext>
                  </a:extLst>
                </a:gridCol>
                <a:gridCol w="856008">
                  <a:extLst>
                    <a:ext uri="{9D8B030D-6E8A-4147-A177-3AD203B41FA5}">
                      <a16:colId xmlns:a16="http://schemas.microsoft.com/office/drawing/2014/main" val="2448335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Woomin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Yiqi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Wenwen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Huiping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Anisaul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ym typeface="Symbol" panose="05050102010706020507" pitchFamily="18" charset="2"/>
                        </a:rPr>
                        <a:t>n=</a:t>
                      </a: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1819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1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9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Project Description</a:t>
            </a:r>
          </a:p>
          <a:p>
            <a:r>
              <a:rPr lang="en-GB" dirty="0"/>
              <a:t>Aims and Strategy</a:t>
            </a:r>
          </a:p>
          <a:p>
            <a:r>
              <a:rPr lang="en-GB" dirty="0"/>
              <a:t>Time table</a:t>
            </a:r>
          </a:p>
          <a:p>
            <a:r>
              <a:rPr lang="en-GB" dirty="0"/>
              <a:t>Initial Progress</a:t>
            </a:r>
          </a:p>
          <a:p>
            <a:r>
              <a:rPr lang="en-GB" dirty="0"/>
              <a:t>Project Organization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0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2344" y="1494640"/>
            <a:ext cx="8485917" cy="4761122"/>
            <a:chOff x="1062344" y="1494640"/>
            <a:chExt cx="8485917" cy="47611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344" y="3982945"/>
              <a:ext cx="2177541" cy="21775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546" y="4187968"/>
              <a:ext cx="2319715" cy="20677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787" y="1494640"/>
              <a:ext cx="1872857" cy="1968411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V="1">
            <a:off x="2521819" y="2695074"/>
            <a:ext cx="1617044" cy="1116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08649" y="3274176"/>
            <a:ext cx="1330214" cy="91848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0644" y="3157086"/>
            <a:ext cx="1394813" cy="962527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29569" y="2695074"/>
            <a:ext cx="1872856" cy="128787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76101" y="3329666"/>
            <a:ext cx="8249282" cy="3225283"/>
            <a:chOff x="1276101" y="3329666"/>
            <a:chExt cx="8249282" cy="3225283"/>
          </a:xfrm>
        </p:grpSpPr>
        <p:sp>
          <p:nvSpPr>
            <p:cNvPr id="24" name="Rectangle 23"/>
            <p:cNvSpPr/>
            <p:nvPr/>
          </p:nvSpPr>
          <p:spPr>
            <a:xfrm>
              <a:off x="4704262" y="3329666"/>
              <a:ext cx="10599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76101" y="5952319"/>
              <a:ext cx="175003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Client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1427" y="6093284"/>
              <a:ext cx="227395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Windows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3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Structure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80355" y="1380565"/>
            <a:ext cx="7910767" cy="5067649"/>
            <a:chOff x="1180355" y="1380565"/>
            <a:chExt cx="7910767" cy="5067649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355" y="1380565"/>
              <a:ext cx="7910767" cy="506764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667" y="6060122"/>
              <a:ext cx="2348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&lt;UML Class Diagram&gt;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40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 and Strategy: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</a:t>
            </a:r>
          </a:p>
          <a:p>
            <a:pPr lvl="1"/>
            <a:r>
              <a:rPr lang="en-GB" dirty="0"/>
              <a:t>Database :MYSQL</a:t>
            </a:r>
          </a:p>
          <a:p>
            <a:pPr lvl="1"/>
            <a:r>
              <a:rPr lang="en-GB" dirty="0"/>
              <a:t>Web server :apache</a:t>
            </a:r>
          </a:p>
          <a:p>
            <a:r>
              <a:rPr lang="en-GB" dirty="0"/>
              <a:t>Client </a:t>
            </a:r>
          </a:p>
          <a:p>
            <a:pPr lvl="1"/>
            <a:r>
              <a:rPr lang="en-GB" dirty="0"/>
              <a:t>Web :PHP</a:t>
            </a:r>
          </a:p>
          <a:p>
            <a:pPr lvl="1"/>
            <a:r>
              <a:rPr lang="en-GB" dirty="0"/>
              <a:t>Window application :C#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01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77334" y="2827865"/>
            <a:ext cx="8367086" cy="1828800"/>
            <a:chOff x="677334" y="3657600"/>
            <a:chExt cx="8367086" cy="1828800"/>
          </a:xfrm>
        </p:grpSpPr>
        <p:sp>
          <p:nvSpPr>
            <p:cNvPr id="5" name="Rectangle 4"/>
            <p:cNvSpPr/>
            <p:nvPr/>
          </p:nvSpPr>
          <p:spPr>
            <a:xfrm>
              <a:off x="677334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88892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0449" y="3657600"/>
              <a:ext cx="1343971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Client2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021305" y="4226467"/>
              <a:ext cx="2167587" cy="369332"/>
              <a:chOff x="2021305" y="4041801"/>
              <a:chExt cx="2167587" cy="369332"/>
            </a:xfrm>
          </p:grpSpPr>
          <p:cxnSp>
            <p:nvCxnSpPr>
              <p:cNvPr id="9" name="Straight Arrow Connector 8"/>
              <p:cNvCxnSpPr>
                <a:stCxn id="5" idx="3"/>
                <a:endCxn id="6" idx="1"/>
              </p:cNvCxnSpPr>
              <p:nvPr/>
            </p:nvCxnSpPr>
            <p:spPr>
              <a:xfrm>
                <a:off x="2021305" y="4387334"/>
                <a:ext cx="21675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159965" y="4041801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1. Send message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32861" y="3931258"/>
              <a:ext cx="2167587" cy="1281485"/>
              <a:chOff x="5532861" y="3833336"/>
              <a:chExt cx="2167587" cy="128148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532861" y="3833336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59967" y="4202668"/>
                  <a:ext cx="1890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2. Send message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32861" y="4289412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159967" y="4202668"/>
                  <a:ext cx="1803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3. Send request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532861" y="4745489"/>
                <a:ext cx="2167587" cy="369332"/>
                <a:chOff x="2021305" y="4202668"/>
                <a:chExt cx="2167587" cy="36933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021305" y="4572000"/>
                  <a:ext cx="21675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2159967" y="4202668"/>
                  <a:ext cx="1484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4. Send data</a:t>
                  </a:r>
                </a:p>
              </p:txBody>
            </p:sp>
          </p:grpSp>
        </p:grpSp>
      </p:grp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some…………………………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27037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81" y="1566832"/>
            <a:ext cx="6116373" cy="4565331"/>
          </a:xfrm>
        </p:spPr>
      </p:pic>
      <p:sp>
        <p:nvSpPr>
          <p:cNvPr id="5" name="TextBox 4"/>
          <p:cNvSpPr txBox="1"/>
          <p:nvPr/>
        </p:nvSpPr>
        <p:spPr>
          <a:xfrm>
            <a:off x="3698875" y="6070603"/>
            <a:ext cx="25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&lt;Web socket over TLS&gt;</a:t>
            </a:r>
          </a:p>
        </p:txBody>
      </p:sp>
    </p:spTree>
    <p:extLst>
      <p:ext uri="{BB962C8B-B14F-4D97-AF65-F5344CB8AC3E}">
        <p14:creationId xmlns:p14="http://schemas.microsoft.com/office/powerpoint/2010/main" val="159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2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33" y="1380565"/>
            <a:ext cx="7641820" cy="4561895"/>
          </a:xfrm>
        </p:spPr>
      </p:pic>
      <p:sp>
        <p:nvSpPr>
          <p:cNvPr id="10" name="TextBox 9"/>
          <p:cNvSpPr txBox="1"/>
          <p:nvPr/>
        </p:nvSpPr>
        <p:spPr>
          <a:xfrm>
            <a:off x="4248963" y="5942460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&lt;Database security&gt;</a:t>
            </a:r>
          </a:p>
        </p:txBody>
      </p:sp>
    </p:spTree>
    <p:extLst>
      <p:ext uri="{BB962C8B-B14F-4D97-AF65-F5344CB8AC3E}">
        <p14:creationId xmlns:p14="http://schemas.microsoft.com/office/powerpoint/2010/main" val="54057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Strategy: Level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55" y="4223689"/>
            <a:ext cx="1711073" cy="14336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55" y="2045366"/>
            <a:ext cx="1494181" cy="1294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2" y="3788461"/>
            <a:ext cx="1561513" cy="1762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00" y="1860225"/>
            <a:ext cx="1041836" cy="1828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12" y="3880244"/>
            <a:ext cx="1823840" cy="1670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2" y="2194560"/>
            <a:ext cx="1216236" cy="1216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00" y="1794594"/>
            <a:ext cx="2037246" cy="1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4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209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Symbol</vt:lpstr>
      <vt:lpstr>Trebuchet MS</vt:lpstr>
      <vt:lpstr>Wingdings 3</vt:lpstr>
      <vt:lpstr>Facet</vt:lpstr>
      <vt:lpstr>Go-Chat</vt:lpstr>
      <vt:lpstr>Outline</vt:lpstr>
      <vt:lpstr>Introduction</vt:lpstr>
      <vt:lpstr>Project Structure </vt:lpstr>
      <vt:lpstr>Aims and Strategy: Level 1</vt:lpstr>
      <vt:lpstr>Aims and Strategy: Level 1</vt:lpstr>
      <vt:lpstr>Aims and Strategy: Level 2</vt:lpstr>
      <vt:lpstr>Aims and Strategy: Level 2</vt:lpstr>
      <vt:lpstr>Aims and Strategy: Level 3</vt:lpstr>
      <vt:lpstr>Time table</vt:lpstr>
      <vt:lpstr>Initial Progress</vt:lpstr>
      <vt:lpstr>Initial Progress</vt:lpstr>
      <vt:lpstr>Project Organization</vt:lpstr>
      <vt:lpstr>Project Organization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Go-Chat</dc:title>
  <dc:creator>Chen, Huiping</dc:creator>
  <cp:lastModifiedBy>Muawwanah, Anisaul</cp:lastModifiedBy>
  <cp:revision>17</cp:revision>
  <dcterms:created xsi:type="dcterms:W3CDTF">2017-02-05T17:22:20Z</dcterms:created>
  <dcterms:modified xsi:type="dcterms:W3CDTF">2017-02-07T18:08:07Z</dcterms:modified>
</cp:coreProperties>
</file>