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90" r:id="rId4"/>
    <p:sldId id="292" r:id="rId5"/>
    <p:sldId id="293" r:id="rId6"/>
    <p:sldId id="294" r:id="rId7"/>
    <p:sldId id="295" r:id="rId8"/>
    <p:sldId id="291" r:id="rId9"/>
    <p:sldId id="296" r:id="rId10"/>
    <p:sldId id="300" r:id="rId11"/>
    <p:sldId id="301" r:id="rId12"/>
    <p:sldId id="303" r:id="rId13"/>
    <p:sldId id="302" r:id="rId14"/>
    <p:sldId id="305" r:id="rId15"/>
    <p:sldId id="268" r:id="rId16"/>
    <p:sldId id="257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5D91-99DC-4244-BD07-BD8D142B2C09}">
  <a:tblStyle styleId="{CDE25D91-99DC-4244-BD07-BD8D142B2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%20rane\Desktop\anudip\project\Expense%20details%20for%20Ju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%20rane\Desktop\anudip\project\Expense%20details%20for%20Ju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%20rane\Desktop\anudip\project\Expense%20details%20for%20Ju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%20rane\Desktop\anudip\project\Expense%20details%20for%20Ju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June.xlsx]Member 1!PivotTable1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'Member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42-4FA6-ABDD-5B2E4D9883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42-4FA6-ABDD-5B2E4D9883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42-4FA6-ABDD-5B2E4D9883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42-4FA6-ABDD-5B2E4D9883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42-4FA6-ABDD-5B2E4D9883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442-4FA6-ABDD-5B2E4D9883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442-4FA6-ABDD-5B2E4D9883E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'Member 1'!$A$4:$A$11</c:f>
              <c:strCache>
                <c:ptCount val="7"/>
                <c:pt idx="0">
                  <c:v>Doctor and Medicine</c:v>
                </c:pt>
                <c:pt idx="1">
                  <c:v>Entertainment</c:v>
                </c:pt>
                <c:pt idx="2">
                  <c:v>Food</c:v>
                </c:pt>
                <c:pt idx="3">
                  <c:v>Grocery</c:v>
                </c:pt>
                <c:pt idx="4">
                  <c:v>Miscellaneous</c:v>
                </c:pt>
                <c:pt idx="5">
                  <c:v>Shopping</c:v>
                </c:pt>
                <c:pt idx="6">
                  <c:v>Ticket and Bills</c:v>
                </c:pt>
              </c:strCache>
            </c:strRef>
          </c:cat>
          <c:val>
            <c:numRef>
              <c:f>'Member 1'!$B$4:$B$11</c:f>
              <c:numCache>
                <c:formatCode>General</c:formatCode>
                <c:ptCount val="7"/>
                <c:pt idx="0">
                  <c:v>450</c:v>
                </c:pt>
                <c:pt idx="1">
                  <c:v>1000</c:v>
                </c:pt>
                <c:pt idx="2">
                  <c:v>850</c:v>
                </c:pt>
                <c:pt idx="3">
                  <c:v>4690</c:v>
                </c:pt>
                <c:pt idx="4">
                  <c:v>500</c:v>
                </c:pt>
                <c:pt idx="5">
                  <c:v>3500</c:v>
                </c:pt>
                <c:pt idx="6">
                  <c:v>2570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442-4FA6-ABDD-5B2E4D9883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June.xlsx]Member 2!PivotTable2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'Member 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'Member 2'!$A$4:$A$11</c:f>
              <c:multiLvlStrCache>
                <c:ptCount val="5"/>
                <c:lvl>
                  <c:pt idx="0">
                    <c:v>Movie</c:v>
                  </c:pt>
                  <c:pt idx="1">
                    <c:v>Electricity bill</c:v>
                  </c:pt>
                  <c:pt idx="2">
                    <c:v>Gas</c:v>
                  </c:pt>
                  <c:pt idx="3">
                    <c:v>House help</c:v>
                  </c:pt>
                  <c:pt idx="4">
                    <c:v>Railway monthly ticket</c:v>
                  </c:pt>
                </c:lvl>
                <c:lvl>
                  <c:pt idx="0">
                    <c:v>Entertainment</c:v>
                  </c:pt>
                  <c:pt idx="1">
                    <c:v>Ticket and Bills</c:v>
                  </c:pt>
                </c:lvl>
              </c:multiLvlStrCache>
            </c:multiLvlStrRef>
          </c:cat>
          <c:val>
            <c:numRef>
              <c:f>'Member 2'!$B$4:$B$11</c:f>
              <c:numCache>
                <c:formatCode>General</c:formatCode>
                <c:ptCount val="5"/>
                <c:pt idx="0">
                  <c:v>1000</c:v>
                </c:pt>
                <c:pt idx="1">
                  <c:v>370</c:v>
                </c:pt>
                <c:pt idx="2">
                  <c:v>850</c:v>
                </c:pt>
                <c:pt idx="3">
                  <c:v>1000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3-4D59-B010-A7D63E26EF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0999824"/>
        <c:axId val="100996944"/>
      </c:barChart>
      <c:catAx>
        <c:axId val="1009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96944"/>
        <c:crosses val="autoZero"/>
        <c:auto val="1"/>
        <c:lblAlgn val="ctr"/>
        <c:lblOffset val="100"/>
        <c:noMultiLvlLbl val="0"/>
      </c:catAx>
      <c:valAx>
        <c:axId val="1009969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09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June.xlsx]Member 3!PivotTable3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'Member 3'!$B$3:$B$4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3'!$B$5:$B$7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C-4D29-971D-013F89AF7540}"/>
            </c:ext>
          </c:extLst>
        </c:ser>
        <c:ser>
          <c:idx val="1"/>
          <c:order val="1"/>
          <c:tx>
            <c:strRef>
              <c:f>'Member 3'!$C$3:$C$4</c:f>
              <c:strCache>
                <c:ptCount val="1"/>
                <c:pt idx="0">
                  <c:v>Bread and bakery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3'!$C$5:$C$7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DC-4D29-971D-013F89AF7540}"/>
            </c:ext>
          </c:extLst>
        </c:ser>
        <c:ser>
          <c:idx val="2"/>
          <c:order val="2"/>
          <c:tx>
            <c:strRef>
              <c:f>'Member 3'!$D$3:$D$4</c:f>
              <c:strCache>
                <c:ptCount val="1"/>
                <c:pt idx="0">
                  <c:v>Foodgrains and cereals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3'!$D$5:$D$7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DC-4D29-971D-013F89AF7540}"/>
            </c:ext>
          </c:extLst>
        </c:ser>
        <c:ser>
          <c:idx val="3"/>
          <c:order val="3"/>
          <c:tx>
            <c:strRef>
              <c:f>'Member 3'!$E$3:$E$4</c:f>
              <c:strCache>
                <c:ptCount val="1"/>
                <c:pt idx="0">
                  <c:v>Fruit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3'!$E$5:$E$7</c:f>
              <c:numCache>
                <c:formatCode>General</c:formatCode>
                <c:ptCount val="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DC-4D29-971D-013F89AF7540}"/>
            </c:ext>
          </c:extLst>
        </c:ser>
        <c:ser>
          <c:idx val="4"/>
          <c:order val="4"/>
          <c:tx>
            <c:strRef>
              <c:f>'Member 3'!$F$3:$F$4</c:f>
              <c:strCache>
                <c:ptCount val="1"/>
                <c:pt idx="0">
                  <c:v>Oil and spices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3'!$F$5:$F$7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DC-4D29-971D-013F89AF7540}"/>
            </c:ext>
          </c:extLst>
        </c:ser>
        <c:ser>
          <c:idx val="5"/>
          <c:order val="5"/>
          <c:tx>
            <c:strRef>
              <c:f>'Member 3'!$G$3:$G$4</c:f>
              <c:strCache>
                <c:ptCount val="1"/>
                <c:pt idx="0">
                  <c:v>Shoes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3'!$G$5:$G$7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DC-4D29-971D-013F89AF7540}"/>
            </c:ext>
          </c:extLst>
        </c:ser>
        <c:ser>
          <c:idx val="6"/>
          <c:order val="6"/>
          <c:tx>
            <c:strRef>
              <c:f>'Member 3'!$H$3:$H$4</c:f>
              <c:strCache>
                <c:ptCount val="1"/>
                <c:pt idx="0">
                  <c:v>Tshirt and Jeans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3'!$H$5:$H$7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DC-4D29-971D-013F89AF7540}"/>
            </c:ext>
          </c:extLst>
        </c:ser>
        <c:ser>
          <c:idx val="7"/>
          <c:order val="7"/>
          <c:tx>
            <c:strRef>
              <c:f>'Member 3'!$I$3:$I$4</c:f>
              <c:strCache>
                <c:ptCount val="1"/>
                <c:pt idx="0">
                  <c:v>Vegetables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'Member 3'!$A$5:$A$7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'Member 3'!$I$5:$I$7</c:f>
              <c:numCache>
                <c:formatCode>General</c:formatCode>
                <c:ptCount val="2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DC-4D29-971D-013F89AF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3533471"/>
        <c:axId val="2093530111"/>
      </c:barChart>
      <c:catAx>
        <c:axId val="209353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30111"/>
        <c:crosses val="autoZero"/>
        <c:auto val="1"/>
        <c:lblAlgn val="ctr"/>
        <c:lblOffset val="100"/>
        <c:noMultiLvlLbl val="0"/>
      </c:catAx>
      <c:valAx>
        <c:axId val="209353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53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June.xlsx]Member 4!PivotTable4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'Member 4'!$B$3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'Member 4'!$A$4:$A$12</c:f>
              <c:strCache>
                <c:ptCount val="8"/>
                <c:pt idx="0">
                  <c:v>Tshirt and Jeans</c:v>
                </c:pt>
                <c:pt idx="1">
                  <c:v>Vegetables</c:v>
                </c:pt>
                <c:pt idx="2">
                  <c:v>Foodgrains and cereals</c:v>
                </c:pt>
                <c:pt idx="3">
                  <c:v>Shoes</c:v>
                </c:pt>
                <c:pt idx="4">
                  <c:v>Fruit</c:v>
                </c:pt>
                <c:pt idx="5">
                  <c:v>Oil and spices</c:v>
                </c:pt>
                <c:pt idx="6">
                  <c:v>Bread and bakery</c:v>
                </c:pt>
                <c:pt idx="7">
                  <c:v>Beverages</c:v>
                </c:pt>
              </c:strCache>
            </c:strRef>
          </c:cat>
          <c:val>
            <c:numRef>
              <c:f>'Member 4'!$B$4:$B$12</c:f>
              <c:numCache>
                <c:formatCode>General</c:formatCode>
                <c:ptCount val="8"/>
                <c:pt idx="0">
                  <c:v>2500</c:v>
                </c:pt>
                <c:pt idx="1">
                  <c:v>1690</c:v>
                </c:pt>
                <c:pt idx="2">
                  <c:v>1050</c:v>
                </c:pt>
                <c:pt idx="3">
                  <c:v>1000</c:v>
                </c:pt>
                <c:pt idx="4">
                  <c:v>650</c:v>
                </c:pt>
                <c:pt idx="5">
                  <c:v>550</c:v>
                </c:pt>
                <c:pt idx="6">
                  <c:v>500</c:v>
                </c:pt>
                <c:pt idx="7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29-4C3F-B03E-11C90E0289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73649920"/>
        <c:axId val="1673638400"/>
      </c:barChart>
      <c:catAx>
        <c:axId val="167364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38400"/>
        <c:crosses val="autoZero"/>
        <c:auto val="1"/>
        <c:lblAlgn val="ctr"/>
        <c:lblOffset val="100"/>
        <c:noMultiLvlLbl val="0"/>
      </c:catAx>
      <c:valAx>
        <c:axId val="167363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4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88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25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66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gd45b20d8b2_0_2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gd45b20d8b2_0_2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05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d45b20d8b2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d45b20d8b2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4231a9596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4231a9596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d45b20d8b2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d45b20d8b2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4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1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4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56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91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d45b20d8b2_0_2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d45b20d8b2_0_2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5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231a95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231a95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5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25" y="1103700"/>
            <a:ext cx="4114800" cy="25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584400"/>
            <a:ext cx="41148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reamstime.com/stock-illustration-thank-you-card-handwritten-white-phrase-pink-watercolor-imitation-background-modern-calligraphy-style-vector-typography-design-image622735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25" y="1103700"/>
            <a:ext cx="4114800" cy="25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 Money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571562" y="433203"/>
            <a:ext cx="4114731" cy="4277085"/>
            <a:chOff x="571562" y="433203"/>
            <a:chExt cx="4114731" cy="4277085"/>
          </a:xfrm>
        </p:grpSpPr>
        <p:sp>
          <p:nvSpPr>
            <p:cNvPr id="61" name="Google Shape;61;p15"/>
            <p:cNvSpPr/>
            <p:nvPr/>
          </p:nvSpPr>
          <p:spPr>
            <a:xfrm>
              <a:off x="571562" y="4210737"/>
              <a:ext cx="4114731" cy="499550"/>
            </a:xfrm>
            <a:custGeom>
              <a:avLst/>
              <a:gdLst/>
              <a:ahLst/>
              <a:cxnLst/>
              <a:rect l="l" t="t" r="r" b="b"/>
              <a:pathLst>
                <a:path w="80919" h="9824" extrusionOk="0">
                  <a:moveTo>
                    <a:pt x="40459" y="1"/>
                  </a:moveTo>
                  <a:lnTo>
                    <a:pt x="36304" y="25"/>
                  </a:lnTo>
                  <a:lnTo>
                    <a:pt x="28398" y="215"/>
                  </a:lnTo>
                  <a:lnTo>
                    <a:pt x="21146" y="596"/>
                  </a:lnTo>
                  <a:lnTo>
                    <a:pt x="16241" y="977"/>
                  </a:lnTo>
                  <a:lnTo>
                    <a:pt x="13252" y="1287"/>
                  </a:lnTo>
                  <a:lnTo>
                    <a:pt x="10502" y="1620"/>
                  </a:lnTo>
                  <a:lnTo>
                    <a:pt x="8025" y="1977"/>
                  </a:lnTo>
                  <a:lnTo>
                    <a:pt x="5846" y="2370"/>
                  </a:lnTo>
                  <a:lnTo>
                    <a:pt x="3977" y="2787"/>
                  </a:lnTo>
                  <a:lnTo>
                    <a:pt x="2441" y="3228"/>
                  </a:lnTo>
                  <a:lnTo>
                    <a:pt x="1262" y="3692"/>
                  </a:lnTo>
                  <a:lnTo>
                    <a:pt x="631" y="4049"/>
                  </a:lnTo>
                  <a:lnTo>
                    <a:pt x="322" y="4299"/>
                  </a:lnTo>
                  <a:lnTo>
                    <a:pt x="119" y="4537"/>
                  </a:lnTo>
                  <a:lnTo>
                    <a:pt x="12" y="4787"/>
                  </a:lnTo>
                  <a:lnTo>
                    <a:pt x="0" y="4918"/>
                  </a:lnTo>
                  <a:lnTo>
                    <a:pt x="12" y="5049"/>
                  </a:lnTo>
                  <a:lnTo>
                    <a:pt x="119" y="5299"/>
                  </a:lnTo>
                  <a:lnTo>
                    <a:pt x="322" y="5537"/>
                  </a:lnTo>
                  <a:lnTo>
                    <a:pt x="631" y="5788"/>
                  </a:lnTo>
                  <a:lnTo>
                    <a:pt x="1262" y="6145"/>
                  </a:lnTo>
                  <a:lnTo>
                    <a:pt x="2441" y="6609"/>
                  </a:lnTo>
                  <a:lnTo>
                    <a:pt x="3977" y="7050"/>
                  </a:lnTo>
                  <a:lnTo>
                    <a:pt x="5846" y="7466"/>
                  </a:lnTo>
                  <a:lnTo>
                    <a:pt x="8025" y="7859"/>
                  </a:lnTo>
                  <a:lnTo>
                    <a:pt x="10502" y="8217"/>
                  </a:lnTo>
                  <a:lnTo>
                    <a:pt x="13252" y="8550"/>
                  </a:lnTo>
                  <a:lnTo>
                    <a:pt x="16241" y="8859"/>
                  </a:lnTo>
                  <a:lnTo>
                    <a:pt x="21146" y="9240"/>
                  </a:lnTo>
                  <a:lnTo>
                    <a:pt x="28398" y="9621"/>
                  </a:lnTo>
                  <a:lnTo>
                    <a:pt x="36304" y="9812"/>
                  </a:lnTo>
                  <a:lnTo>
                    <a:pt x="40459" y="9824"/>
                  </a:lnTo>
                  <a:lnTo>
                    <a:pt x="44615" y="9812"/>
                  </a:lnTo>
                  <a:lnTo>
                    <a:pt x="52521" y="9621"/>
                  </a:lnTo>
                  <a:lnTo>
                    <a:pt x="59772" y="9240"/>
                  </a:lnTo>
                  <a:lnTo>
                    <a:pt x="64677" y="8859"/>
                  </a:lnTo>
                  <a:lnTo>
                    <a:pt x="67666" y="8550"/>
                  </a:lnTo>
                  <a:lnTo>
                    <a:pt x="70417" y="8217"/>
                  </a:lnTo>
                  <a:lnTo>
                    <a:pt x="72893" y="7859"/>
                  </a:lnTo>
                  <a:lnTo>
                    <a:pt x="75072" y="7466"/>
                  </a:lnTo>
                  <a:lnTo>
                    <a:pt x="76941" y="7050"/>
                  </a:lnTo>
                  <a:lnTo>
                    <a:pt x="78477" y="6609"/>
                  </a:lnTo>
                  <a:lnTo>
                    <a:pt x="79656" y="6145"/>
                  </a:lnTo>
                  <a:lnTo>
                    <a:pt x="80287" y="5788"/>
                  </a:lnTo>
                  <a:lnTo>
                    <a:pt x="80597" y="5537"/>
                  </a:lnTo>
                  <a:lnTo>
                    <a:pt x="80799" y="5299"/>
                  </a:lnTo>
                  <a:lnTo>
                    <a:pt x="80906" y="5049"/>
                  </a:lnTo>
                  <a:lnTo>
                    <a:pt x="80918" y="4918"/>
                  </a:lnTo>
                  <a:lnTo>
                    <a:pt x="80906" y="4787"/>
                  </a:lnTo>
                  <a:lnTo>
                    <a:pt x="80799" y="4537"/>
                  </a:lnTo>
                  <a:lnTo>
                    <a:pt x="80597" y="4299"/>
                  </a:lnTo>
                  <a:lnTo>
                    <a:pt x="80287" y="4049"/>
                  </a:lnTo>
                  <a:lnTo>
                    <a:pt x="79656" y="3692"/>
                  </a:lnTo>
                  <a:lnTo>
                    <a:pt x="78477" y="3228"/>
                  </a:lnTo>
                  <a:lnTo>
                    <a:pt x="76941" y="2787"/>
                  </a:lnTo>
                  <a:lnTo>
                    <a:pt x="75072" y="2370"/>
                  </a:lnTo>
                  <a:lnTo>
                    <a:pt x="72893" y="1977"/>
                  </a:lnTo>
                  <a:lnTo>
                    <a:pt x="70417" y="1620"/>
                  </a:lnTo>
                  <a:lnTo>
                    <a:pt x="67666" y="1287"/>
                  </a:lnTo>
                  <a:lnTo>
                    <a:pt x="64677" y="977"/>
                  </a:lnTo>
                  <a:lnTo>
                    <a:pt x="59772" y="596"/>
                  </a:lnTo>
                  <a:lnTo>
                    <a:pt x="52521" y="215"/>
                  </a:lnTo>
                  <a:lnTo>
                    <a:pt x="44615" y="25"/>
                  </a:lnTo>
                  <a:lnTo>
                    <a:pt x="40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86993" y="1213057"/>
              <a:ext cx="954251" cy="685458"/>
            </a:xfrm>
            <a:custGeom>
              <a:avLst/>
              <a:gdLst/>
              <a:ahLst/>
              <a:cxnLst/>
              <a:rect l="l" t="t" r="r" b="b"/>
              <a:pathLst>
                <a:path w="18766" h="13480" extrusionOk="0">
                  <a:moveTo>
                    <a:pt x="5870" y="1"/>
                  </a:moveTo>
                  <a:lnTo>
                    <a:pt x="4656" y="108"/>
                  </a:lnTo>
                  <a:lnTo>
                    <a:pt x="3525" y="334"/>
                  </a:lnTo>
                  <a:lnTo>
                    <a:pt x="3001" y="513"/>
                  </a:lnTo>
                  <a:lnTo>
                    <a:pt x="2501" y="691"/>
                  </a:lnTo>
                  <a:lnTo>
                    <a:pt x="1667" y="1048"/>
                  </a:lnTo>
                  <a:lnTo>
                    <a:pt x="1024" y="1394"/>
                  </a:lnTo>
                  <a:lnTo>
                    <a:pt x="548" y="1739"/>
                  </a:lnTo>
                  <a:lnTo>
                    <a:pt x="227" y="2072"/>
                  </a:lnTo>
                  <a:lnTo>
                    <a:pt x="48" y="2406"/>
                  </a:lnTo>
                  <a:lnTo>
                    <a:pt x="0" y="2739"/>
                  </a:lnTo>
                  <a:lnTo>
                    <a:pt x="60" y="3073"/>
                  </a:lnTo>
                  <a:lnTo>
                    <a:pt x="215" y="3406"/>
                  </a:lnTo>
                  <a:lnTo>
                    <a:pt x="453" y="3763"/>
                  </a:lnTo>
                  <a:lnTo>
                    <a:pt x="929" y="4299"/>
                  </a:lnTo>
                  <a:lnTo>
                    <a:pt x="1739" y="5085"/>
                  </a:lnTo>
                  <a:lnTo>
                    <a:pt x="2596" y="5930"/>
                  </a:lnTo>
                  <a:lnTo>
                    <a:pt x="3013" y="6406"/>
                  </a:lnTo>
                  <a:lnTo>
                    <a:pt x="3858" y="7419"/>
                  </a:lnTo>
                  <a:lnTo>
                    <a:pt x="5644" y="9764"/>
                  </a:lnTo>
                  <a:lnTo>
                    <a:pt x="7883" y="12908"/>
                  </a:lnTo>
                  <a:lnTo>
                    <a:pt x="8276" y="13479"/>
                  </a:lnTo>
                  <a:lnTo>
                    <a:pt x="18765" y="2834"/>
                  </a:lnTo>
                  <a:lnTo>
                    <a:pt x="18444" y="2703"/>
                  </a:lnTo>
                  <a:lnTo>
                    <a:pt x="16241" y="1906"/>
                  </a:lnTo>
                  <a:lnTo>
                    <a:pt x="14146" y="1251"/>
                  </a:lnTo>
                  <a:lnTo>
                    <a:pt x="11705" y="632"/>
                  </a:lnTo>
                  <a:lnTo>
                    <a:pt x="9752" y="274"/>
                  </a:lnTo>
                  <a:lnTo>
                    <a:pt x="8442" y="9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rgbClr val="DC6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47229" y="1041129"/>
              <a:ext cx="3962181" cy="3352439"/>
            </a:xfrm>
            <a:custGeom>
              <a:avLst/>
              <a:gdLst/>
              <a:ahLst/>
              <a:cxnLst/>
              <a:rect l="l" t="t" r="r" b="b"/>
              <a:pathLst>
                <a:path w="77919" h="65928" extrusionOk="0">
                  <a:moveTo>
                    <a:pt x="70453" y="8549"/>
                  </a:moveTo>
                  <a:lnTo>
                    <a:pt x="71191" y="8680"/>
                  </a:lnTo>
                  <a:lnTo>
                    <a:pt x="71893" y="8966"/>
                  </a:lnTo>
                  <a:lnTo>
                    <a:pt x="72227" y="9192"/>
                  </a:lnTo>
                  <a:lnTo>
                    <a:pt x="72453" y="9371"/>
                  </a:lnTo>
                  <a:lnTo>
                    <a:pt x="72917" y="9823"/>
                  </a:lnTo>
                  <a:lnTo>
                    <a:pt x="73322" y="10335"/>
                  </a:lnTo>
                  <a:lnTo>
                    <a:pt x="73656" y="10919"/>
                  </a:lnTo>
                  <a:lnTo>
                    <a:pt x="73858" y="11514"/>
                  </a:lnTo>
                  <a:lnTo>
                    <a:pt x="73917" y="12121"/>
                  </a:lnTo>
                  <a:lnTo>
                    <a:pt x="73786" y="12716"/>
                  </a:lnTo>
                  <a:lnTo>
                    <a:pt x="73536" y="13121"/>
                  </a:lnTo>
                  <a:lnTo>
                    <a:pt x="73298" y="13383"/>
                  </a:lnTo>
                  <a:lnTo>
                    <a:pt x="73155" y="13502"/>
                  </a:lnTo>
                  <a:lnTo>
                    <a:pt x="73001" y="13633"/>
                  </a:lnTo>
                  <a:lnTo>
                    <a:pt x="72667" y="13812"/>
                  </a:lnTo>
                  <a:lnTo>
                    <a:pt x="72179" y="13991"/>
                  </a:lnTo>
                  <a:lnTo>
                    <a:pt x="71548" y="14014"/>
                  </a:lnTo>
                  <a:lnTo>
                    <a:pt x="70941" y="13848"/>
                  </a:lnTo>
                  <a:lnTo>
                    <a:pt x="70381" y="13514"/>
                  </a:lnTo>
                  <a:lnTo>
                    <a:pt x="69905" y="13050"/>
                  </a:lnTo>
                  <a:lnTo>
                    <a:pt x="69500" y="12478"/>
                  </a:lnTo>
                  <a:lnTo>
                    <a:pt x="69214" y="11847"/>
                  </a:lnTo>
                  <a:lnTo>
                    <a:pt x="69131" y="11514"/>
                  </a:lnTo>
                  <a:lnTo>
                    <a:pt x="69048" y="11157"/>
                  </a:lnTo>
                  <a:lnTo>
                    <a:pt x="69000" y="10418"/>
                  </a:lnTo>
                  <a:lnTo>
                    <a:pt x="69048" y="9680"/>
                  </a:lnTo>
                  <a:lnTo>
                    <a:pt x="69202" y="8954"/>
                  </a:lnTo>
                  <a:lnTo>
                    <a:pt x="69321" y="8597"/>
                  </a:lnTo>
                  <a:lnTo>
                    <a:pt x="69702" y="8549"/>
                  </a:lnTo>
                  <a:close/>
                  <a:moveTo>
                    <a:pt x="14300" y="0"/>
                  </a:moveTo>
                  <a:lnTo>
                    <a:pt x="13407" y="24"/>
                  </a:lnTo>
                  <a:lnTo>
                    <a:pt x="12562" y="143"/>
                  </a:lnTo>
                  <a:lnTo>
                    <a:pt x="12157" y="226"/>
                  </a:lnTo>
                  <a:lnTo>
                    <a:pt x="11633" y="357"/>
                  </a:lnTo>
                  <a:lnTo>
                    <a:pt x="10764" y="631"/>
                  </a:lnTo>
                  <a:lnTo>
                    <a:pt x="10085" y="905"/>
                  </a:lnTo>
                  <a:lnTo>
                    <a:pt x="9585" y="1191"/>
                  </a:lnTo>
                  <a:lnTo>
                    <a:pt x="9228" y="1488"/>
                  </a:lnTo>
                  <a:lnTo>
                    <a:pt x="9014" y="1810"/>
                  </a:lnTo>
                  <a:lnTo>
                    <a:pt x="8930" y="2131"/>
                  </a:lnTo>
                  <a:lnTo>
                    <a:pt x="8954" y="2477"/>
                  </a:lnTo>
                  <a:lnTo>
                    <a:pt x="9073" y="2822"/>
                  </a:lnTo>
                  <a:lnTo>
                    <a:pt x="9276" y="3203"/>
                  </a:lnTo>
                  <a:lnTo>
                    <a:pt x="9692" y="3786"/>
                  </a:lnTo>
                  <a:lnTo>
                    <a:pt x="10407" y="4644"/>
                  </a:lnTo>
                  <a:lnTo>
                    <a:pt x="11181" y="5584"/>
                  </a:lnTo>
                  <a:lnTo>
                    <a:pt x="11538" y="6096"/>
                  </a:lnTo>
                  <a:lnTo>
                    <a:pt x="12241" y="7144"/>
                  </a:lnTo>
                  <a:lnTo>
                    <a:pt x="13705" y="9561"/>
                  </a:lnTo>
                  <a:lnTo>
                    <a:pt x="14384" y="10740"/>
                  </a:lnTo>
                  <a:lnTo>
                    <a:pt x="13800" y="11311"/>
                  </a:lnTo>
                  <a:lnTo>
                    <a:pt x="12705" y="12502"/>
                  </a:lnTo>
                  <a:lnTo>
                    <a:pt x="11669" y="13752"/>
                  </a:lnTo>
                  <a:lnTo>
                    <a:pt x="10705" y="15050"/>
                  </a:lnTo>
                  <a:lnTo>
                    <a:pt x="9812" y="16384"/>
                  </a:lnTo>
                  <a:lnTo>
                    <a:pt x="8990" y="17777"/>
                  </a:lnTo>
                  <a:lnTo>
                    <a:pt x="8240" y="19206"/>
                  </a:lnTo>
                  <a:lnTo>
                    <a:pt x="7585" y="20670"/>
                  </a:lnTo>
                  <a:lnTo>
                    <a:pt x="7287" y="21420"/>
                  </a:lnTo>
                  <a:lnTo>
                    <a:pt x="6775" y="21551"/>
                  </a:lnTo>
                  <a:lnTo>
                    <a:pt x="5716" y="21754"/>
                  </a:lnTo>
                  <a:lnTo>
                    <a:pt x="4108" y="21992"/>
                  </a:lnTo>
                  <a:lnTo>
                    <a:pt x="2596" y="22278"/>
                  </a:lnTo>
                  <a:lnTo>
                    <a:pt x="1715" y="22551"/>
                  </a:lnTo>
                  <a:lnTo>
                    <a:pt x="1143" y="22837"/>
                  </a:lnTo>
                  <a:lnTo>
                    <a:pt x="822" y="23075"/>
                  </a:lnTo>
                  <a:lnTo>
                    <a:pt x="548" y="23349"/>
                  </a:lnTo>
                  <a:lnTo>
                    <a:pt x="334" y="23683"/>
                  </a:lnTo>
                  <a:lnTo>
                    <a:pt x="250" y="23861"/>
                  </a:lnTo>
                  <a:lnTo>
                    <a:pt x="167" y="24076"/>
                  </a:lnTo>
                  <a:lnTo>
                    <a:pt x="48" y="24516"/>
                  </a:lnTo>
                  <a:lnTo>
                    <a:pt x="0" y="25147"/>
                  </a:lnTo>
                  <a:lnTo>
                    <a:pt x="96" y="25981"/>
                  </a:lnTo>
                  <a:lnTo>
                    <a:pt x="310" y="26802"/>
                  </a:lnTo>
                  <a:lnTo>
                    <a:pt x="572" y="27612"/>
                  </a:lnTo>
                  <a:lnTo>
                    <a:pt x="810" y="28433"/>
                  </a:lnTo>
                  <a:lnTo>
                    <a:pt x="941" y="29267"/>
                  </a:lnTo>
                  <a:lnTo>
                    <a:pt x="929" y="29898"/>
                  </a:lnTo>
                  <a:lnTo>
                    <a:pt x="846" y="30327"/>
                  </a:lnTo>
                  <a:lnTo>
                    <a:pt x="786" y="30553"/>
                  </a:lnTo>
                  <a:lnTo>
                    <a:pt x="655" y="30993"/>
                  </a:lnTo>
                  <a:lnTo>
                    <a:pt x="536" y="31982"/>
                  </a:lnTo>
                  <a:lnTo>
                    <a:pt x="560" y="33029"/>
                  </a:lnTo>
                  <a:lnTo>
                    <a:pt x="727" y="34101"/>
                  </a:lnTo>
                  <a:lnTo>
                    <a:pt x="1001" y="35125"/>
                  </a:lnTo>
                  <a:lnTo>
                    <a:pt x="1346" y="36089"/>
                  </a:lnTo>
                  <a:lnTo>
                    <a:pt x="1774" y="36911"/>
                  </a:lnTo>
                  <a:lnTo>
                    <a:pt x="2239" y="37566"/>
                  </a:lnTo>
                  <a:lnTo>
                    <a:pt x="2477" y="37792"/>
                  </a:lnTo>
                  <a:lnTo>
                    <a:pt x="2798" y="38054"/>
                  </a:lnTo>
                  <a:lnTo>
                    <a:pt x="3727" y="38709"/>
                  </a:lnTo>
                  <a:lnTo>
                    <a:pt x="5549" y="39900"/>
                  </a:lnTo>
                  <a:lnTo>
                    <a:pt x="6871" y="40828"/>
                  </a:lnTo>
                  <a:lnTo>
                    <a:pt x="7275" y="41995"/>
                  </a:lnTo>
                  <a:lnTo>
                    <a:pt x="8264" y="44246"/>
                  </a:lnTo>
                  <a:lnTo>
                    <a:pt x="9431" y="46413"/>
                  </a:lnTo>
                  <a:lnTo>
                    <a:pt x="10776" y="48472"/>
                  </a:lnTo>
                  <a:lnTo>
                    <a:pt x="12288" y="50425"/>
                  </a:lnTo>
                  <a:lnTo>
                    <a:pt x="13955" y="52259"/>
                  </a:lnTo>
                  <a:lnTo>
                    <a:pt x="15765" y="53961"/>
                  </a:lnTo>
                  <a:lnTo>
                    <a:pt x="17718" y="55533"/>
                  </a:lnTo>
                  <a:lnTo>
                    <a:pt x="18742" y="56271"/>
                  </a:lnTo>
                  <a:lnTo>
                    <a:pt x="18968" y="57033"/>
                  </a:lnTo>
                  <a:lnTo>
                    <a:pt x="19266" y="58629"/>
                  </a:lnTo>
                  <a:lnTo>
                    <a:pt x="19480" y="61046"/>
                  </a:lnTo>
                  <a:lnTo>
                    <a:pt x="19635" y="63201"/>
                  </a:lnTo>
                  <a:lnTo>
                    <a:pt x="19789" y="64106"/>
                  </a:lnTo>
                  <a:lnTo>
                    <a:pt x="19932" y="64630"/>
                  </a:lnTo>
                  <a:lnTo>
                    <a:pt x="20111" y="65070"/>
                  </a:lnTo>
                  <a:lnTo>
                    <a:pt x="20361" y="65428"/>
                  </a:lnTo>
                  <a:lnTo>
                    <a:pt x="20670" y="65678"/>
                  </a:lnTo>
                  <a:lnTo>
                    <a:pt x="21052" y="65821"/>
                  </a:lnTo>
                  <a:lnTo>
                    <a:pt x="21278" y="65856"/>
                  </a:lnTo>
                  <a:lnTo>
                    <a:pt x="22564" y="65904"/>
                  </a:lnTo>
                  <a:lnTo>
                    <a:pt x="26219" y="65928"/>
                  </a:lnTo>
                  <a:lnTo>
                    <a:pt x="31994" y="65868"/>
                  </a:lnTo>
                  <a:lnTo>
                    <a:pt x="33744" y="65856"/>
                  </a:lnTo>
                  <a:lnTo>
                    <a:pt x="33875" y="65832"/>
                  </a:lnTo>
                  <a:lnTo>
                    <a:pt x="34161" y="65654"/>
                  </a:lnTo>
                  <a:lnTo>
                    <a:pt x="34613" y="65142"/>
                  </a:lnTo>
                  <a:lnTo>
                    <a:pt x="35232" y="64082"/>
                  </a:lnTo>
                  <a:lnTo>
                    <a:pt x="35828" y="62820"/>
                  </a:lnTo>
                  <a:lnTo>
                    <a:pt x="36090" y="62201"/>
                  </a:lnTo>
                  <a:lnTo>
                    <a:pt x="37280" y="62260"/>
                  </a:lnTo>
                  <a:lnTo>
                    <a:pt x="38483" y="62284"/>
                  </a:lnTo>
                  <a:lnTo>
                    <a:pt x="39686" y="62260"/>
                  </a:lnTo>
                  <a:lnTo>
                    <a:pt x="40876" y="62201"/>
                  </a:lnTo>
                  <a:lnTo>
                    <a:pt x="41138" y="62820"/>
                  </a:lnTo>
                  <a:lnTo>
                    <a:pt x="41734" y="64082"/>
                  </a:lnTo>
                  <a:lnTo>
                    <a:pt x="42353" y="65142"/>
                  </a:lnTo>
                  <a:lnTo>
                    <a:pt x="42805" y="65654"/>
                  </a:lnTo>
                  <a:lnTo>
                    <a:pt x="43079" y="65832"/>
                  </a:lnTo>
                  <a:lnTo>
                    <a:pt x="43210" y="65856"/>
                  </a:lnTo>
                  <a:lnTo>
                    <a:pt x="44972" y="65868"/>
                  </a:lnTo>
                  <a:lnTo>
                    <a:pt x="50735" y="65928"/>
                  </a:lnTo>
                  <a:lnTo>
                    <a:pt x="54402" y="65904"/>
                  </a:lnTo>
                  <a:lnTo>
                    <a:pt x="55688" y="65856"/>
                  </a:lnTo>
                  <a:lnTo>
                    <a:pt x="55914" y="65821"/>
                  </a:lnTo>
                  <a:lnTo>
                    <a:pt x="56295" y="65678"/>
                  </a:lnTo>
                  <a:lnTo>
                    <a:pt x="56593" y="65428"/>
                  </a:lnTo>
                  <a:lnTo>
                    <a:pt x="56843" y="65070"/>
                  </a:lnTo>
                  <a:lnTo>
                    <a:pt x="57022" y="64630"/>
                  </a:lnTo>
                  <a:lnTo>
                    <a:pt x="57165" y="64106"/>
                  </a:lnTo>
                  <a:lnTo>
                    <a:pt x="57319" y="63201"/>
                  </a:lnTo>
                  <a:lnTo>
                    <a:pt x="57486" y="61046"/>
                  </a:lnTo>
                  <a:lnTo>
                    <a:pt x="57700" y="58629"/>
                  </a:lnTo>
                  <a:lnTo>
                    <a:pt x="57986" y="57033"/>
                  </a:lnTo>
                  <a:lnTo>
                    <a:pt x="58212" y="56271"/>
                  </a:lnTo>
                  <a:lnTo>
                    <a:pt x="58974" y="55736"/>
                  </a:lnTo>
                  <a:lnTo>
                    <a:pt x="60427" y="54616"/>
                  </a:lnTo>
                  <a:lnTo>
                    <a:pt x="61808" y="53426"/>
                  </a:lnTo>
                  <a:lnTo>
                    <a:pt x="63106" y="52152"/>
                  </a:lnTo>
                  <a:lnTo>
                    <a:pt x="64333" y="50818"/>
                  </a:lnTo>
                  <a:lnTo>
                    <a:pt x="65476" y="49425"/>
                  </a:lnTo>
                  <a:lnTo>
                    <a:pt x="66535" y="47972"/>
                  </a:lnTo>
                  <a:lnTo>
                    <a:pt x="67500" y="46448"/>
                  </a:lnTo>
                  <a:lnTo>
                    <a:pt x="68381" y="44888"/>
                  </a:lnTo>
                  <a:lnTo>
                    <a:pt x="69155" y="43257"/>
                  </a:lnTo>
                  <a:lnTo>
                    <a:pt x="69833" y="41590"/>
                  </a:lnTo>
                  <a:lnTo>
                    <a:pt x="70405" y="39876"/>
                  </a:lnTo>
                  <a:lnTo>
                    <a:pt x="70869" y="38125"/>
                  </a:lnTo>
                  <a:lnTo>
                    <a:pt x="71227" y="36339"/>
                  </a:lnTo>
                  <a:lnTo>
                    <a:pt x="71465" y="34506"/>
                  </a:lnTo>
                  <a:lnTo>
                    <a:pt x="71584" y="32648"/>
                  </a:lnTo>
                  <a:lnTo>
                    <a:pt x="71596" y="31708"/>
                  </a:lnTo>
                  <a:lnTo>
                    <a:pt x="71596" y="31029"/>
                  </a:lnTo>
                  <a:lnTo>
                    <a:pt x="71524" y="29695"/>
                  </a:lnTo>
                  <a:lnTo>
                    <a:pt x="71405" y="28386"/>
                  </a:lnTo>
                  <a:lnTo>
                    <a:pt x="71227" y="27076"/>
                  </a:lnTo>
                  <a:lnTo>
                    <a:pt x="70976" y="25802"/>
                  </a:lnTo>
                  <a:lnTo>
                    <a:pt x="70679" y="24528"/>
                  </a:lnTo>
                  <a:lnTo>
                    <a:pt x="70322" y="23290"/>
                  </a:lnTo>
                  <a:lnTo>
                    <a:pt x="69917" y="22063"/>
                  </a:lnTo>
                  <a:lnTo>
                    <a:pt x="69452" y="20861"/>
                  </a:lnTo>
                  <a:lnTo>
                    <a:pt x="68940" y="19682"/>
                  </a:lnTo>
                  <a:lnTo>
                    <a:pt x="68071" y="17955"/>
                  </a:lnTo>
                  <a:lnTo>
                    <a:pt x="66750" y="15765"/>
                  </a:lnTo>
                  <a:lnTo>
                    <a:pt x="65237" y="13681"/>
                  </a:lnTo>
                  <a:lnTo>
                    <a:pt x="64404" y="12693"/>
                  </a:lnTo>
                  <a:lnTo>
                    <a:pt x="64523" y="12193"/>
                  </a:lnTo>
                  <a:lnTo>
                    <a:pt x="64892" y="11276"/>
                  </a:lnTo>
                  <a:lnTo>
                    <a:pt x="65309" y="10657"/>
                  </a:lnTo>
                  <a:lnTo>
                    <a:pt x="65642" y="10276"/>
                  </a:lnTo>
                  <a:lnTo>
                    <a:pt x="66047" y="9930"/>
                  </a:lnTo>
                  <a:lnTo>
                    <a:pt x="66500" y="9621"/>
                  </a:lnTo>
                  <a:lnTo>
                    <a:pt x="66762" y="9490"/>
                  </a:lnTo>
                  <a:lnTo>
                    <a:pt x="67357" y="9192"/>
                  </a:lnTo>
                  <a:lnTo>
                    <a:pt x="68012" y="8942"/>
                  </a:lnTo>
                  <a:lnTo>
                    <a:pt x="67940" y="9252"/>
                  </a:lnTo>
                  <a:lnTo>
                    <a:pt x="67857" y="9871"/>
                  </a:lnTo>
                  <a:lnTo>
                    <a:pt x="67833" y="10502"/>
                  </a:lnTo>
                  <a:lnTo>
                    <a:pt x="67869" y="11121"/>
                  </a:lnTo>
                  <a:lnTo>
                    <a:pt x="67964" y="11728"/>
                  </a:lnTo>
                  <a:lnTo>
                    <a:pt x="68143" y="12335"/>
                  </a:lnTo>
                  <a:lnTo>
                    <a:pt x="68381" y="12907"/>
                  </a:lnTo>
                  <a:lnTo>
                    <a:pt x="68690" y="13479"/>
                  </a:lnTo>
                  <a:lnTo>
                    <a:pt x="68893" y="13740"/>
                  </a:lnTo>
                  <a:lnTo>
                    <a:pt x="69107" y="14014"/>
                  </a:lnTo>
                  <a:lnTo>
                    <a:pt x="69607" y="14479"/>
                  </a:lnTo>
                  <a:lnTo>
                    <a:pt x="70179" y="14824"/>
                  </a:lnTo>
                  <a:lnTo>
                    <a:pt x="70786" y="15062"/>
                  </a:lnTo>
                  <a:lnTo>
                    <a:pt x="71417" y="15169"/>
                  </a:lnTo>
                  <a:lnTo>
                    <a:pt x="72072" y="15169"/>
                  </a:lnTo>
                  <a:lnTo>
                    <a:pt x="72727" y="15050"/>
                  </a:lnTo>
                  <a:lnTo>
                    <a:pt x="73346" y="14800"/>
                  </a:lnTo>
                  <a:lnTo>
                    <a:pt x="73656" y="14622"/>
                  </a:lnTo>
                  <a:lnTo>
                    <a:pt x="73977" y="14395"/>
                  </a:lnTo>
                  <a:lnTo>
                    <a:pt x="74477" y="13871"/>
                  </a:lnTo>
                  <a:lnTo>
                    <a:pt x="74810" y="13276"/>
                  </a:lnTo>
                  <a:lnTo>
                    <a:pt x="75001" y="12609"/>
                  </a:lnTo>
                  <a:lnTo>
                    <a:pt x="75061" y="11919"/>
                  </a:lnTo>
                  <a:lnTo>
                    <a:pt x="74977" y="11216"/>
                  </a:lnTo>
                  <a:lnTo>
                    <a:pt x="74787" y="10526"/>
                  </a:lnTo>
                  <a:lnTo>
                    <a:pt x="74477" y="9883"/>
                  </a:lnTo>
                  <a:lnTo>
                    <a:pt x="74287" y="9573"/>
                  </a:lnTo>
                  <a:lnTo>
                    <a:pt x="74096" y="9299"/>
                  </a:lnTo>
                  <a:lnTo>
                    <a:pt x="73667" y="8811"/>
                  </a:lnTo>
                  <a:lnTo>
                    <a:pt x="73179" y="8394"/>
                  </a:lnTo>
                  <a:lnTo>
                    <a:pt x="72643" y="8049"/>
                  </a:lnTo>
                  <a:lnTo>
                    <a:pt x="72072" y="7775"/>
                  </a:lnTo>
                  <a:lnTo>
                    <a:pt x="71477" y="7561"/>
                  </a:lnTo>
                  <a:lnTo>
                    <a:pt x="70857" y="7430"/>
                  </a:lnTo>
                  <a:lnTo>
                    <a:pt x="70214" y="7358"/>
                  </a:lnTo>
                  <a:lnTo>
                    <a:pt x="69905" y="7358"/>
                  </a:lnTo>
                  <a:lnTo>
                    <a:pt x="70155" y="6954"/>
                  </a:lnTo>
                  <a:lnTo>
                    <a:pt x="70774" y="6180"/>
                  </a:lnTo>
                  <a:lnTo>
                    <a:pt x="71334" y="5692"/>
                  </a:lnTo>
                  <a:lnTo>
                    <a:pt x="71750" y="5430"/>
                  </a:lnTo>
                  <a:lnTo>
                    <a:pt x="72191" y="5239"/>
                  </a:lnTo>
                  <a:lnTo>
                    <a:pt x="72655" y="5132"/>
                  </a:lnTo>
                  <a:lnTo>
                    <a:pt x="72905" y="5108"/>
                  </a:lnTo>
                  <a:lnTo>
                    <a:pt x="73191" y="5108"/>
                  </a:lnTo>
                  <a:lnTo>
                    <a:pt x="73751" y="5144"/>
                  </a:lnTo>
                  <a:lnTo>
                    <a:pt x="74298" y="5239"/>
                  </a:lnTo>
                  <a:lnTo>
                    <a:pt x="74834" y="5382"/>
                  </a:lnTo>
                  <a:lnTo>
                    <a:pt x="75346" y="5596"/>
                  </a:lnTo>
                  <a:lnTo>
                    <a:pt x="75834" y="5858"/>
                  </a:lnTo>
                  <a:lnTo>
                    <a:pt x="76299" y="6180"/>
                  </a:lnTo>
                  <a:lnTo>
                    <a:pt x="76716" y="6549"/>
                  </a:lnTo>
                  <a:lnTo>
                    <a:pt x="76906" y="6763"/>
                  </a:lnTo>
                  <a:lnTo>
                    <a:pt x="77001" y="6858"/>
                  </a:lnTo>
                  <a:lnTo>
                    <a:pt x="77216" y="6954"/>
                  </a:lnTo>
                  <a:lnTo>
                    <a:pt x="77430" y="6942"/>
                  </a:lnTo>
                  <a:lnTo>
                    <a:pt x="77632" y="6846"/>
                  </a:lnTo>
                  <a:lnTo>
                    <a:pt x="77787" y="6692"/>
                  </a:lnTo>
                  <a:lnTo>
                    <a:pt x="77894" y="6489"/>
                  </a:lnTo>
                  <a:lnTo>
                    <a:pt x="77918" y="6263"/>
                  </a:lnTo>
                  <a:lnTo>
                    <a:pt x="77847" y="6025"/>
                  </a:lnTo>
                  <a:lnTo>
                    <a:pt x="77763" y="5918"/>
                  </a:lnTo>
                  <a:lnTo>
                    <a:pt x="77513" y="5644"/>
                  </a:lnTo>
                  <a:lnTo>
                    <a:pt x="76930" y="5144"/>
                  </a:lnTo>
                  <a:lnTo>
                    <a:pt x="76275" y="4715"/>
                  </a:lnTo>
                  <a:lnTo>
                    <a:pt x="75561" y="4358"/>
                  </a:lnTo>
                  <a:lnTo>
                    <a:pt x="74810" y="4084"/>
                  </a:lnTo>
                  <a:lnTo>
                    <a:pt x="74037" y="3917"/>
                  </a:lnTo>
                  <a:lnTo>
                    <a:pt x="73251" y="3870"/>
                  </a:lnTo>
                  <a:lnTo>
                    <a:pt x="72489" y="3941"/>
                  </a:lnTo>
                  <a:lnTo>
                    <a:pt x="72120" y="4036"/>
                  </a:lnTo>
                  <a:lnTo>
                    <a:pt x="71798" y="4144"/>
                  </a:lnTo>
                  <a:lnTo>
                    <a:pt x="71203" y="4417"/>
                  </a:lnTo>
                  <a:lnTo>
                    <a:pt x="70655" y="4751"/>
                  </a:lnTo>
                  <a:lnTo>
                    <a:pt x="70143" y="5156"/>
                  </a:lnTo>
                  <a:lnTo>
                    <a:pt x="69679" y="5620"/>
                  </a:lnTo>
                  <a:lnTo>
                    <a:pt x="69262" y="6132"/>
                  </a:lnTo>
                  <a:lnTo>
                    <a:pt x="68893" y="6680"/>
                  </a:lnTo>
                  <a:lnTo>
                    <a:pt x="68571" y="7251"/>
                  </a:lnTo>
                  <a:lnTo>
                    <a:pt x="68440" y="7549"/>
                  </a:lnTo>
                  <a:lnTo>
                    <a:pt x="68262" y="7597"/>
                  </a:lnTo>
                  <a:lnTo>
                    <a:pt x="68083" y="7656"/>
                  </a:lnTo>
                  <a:lnTo>
                    <a:pt x="67357" y="7906"/>
                  </a:lnTo>
                  <a:lnTo>
                    <a:pt x="66309" y="8382"/>
                  </a:lnTo>
                  <a:lnTo>
                    <a:pt x="65654" y="8763"/>
                  </a:lnTo>
                  <a:lnTo>
                    <a:pt x="65047" y="9204"/>
                  </a:lnTo>
                  <a:lnTo>
                    <a:pt x="64499" y="9716"/>
                  </a:lnTo>
                  <a:lnTo>
                    <a:pt x="64023" y="10299"/>
                  </a:lnTo>
                  <a:lnTo>
                    <a:pt x="63642" y="10966"/>
                  </a:lnTo>
                  <a:lnTo>
                    <a:pt x="63487" y="11335"/>
                  </a:lnTo>
                  <a:lnTo>
                    <a:pt x="63392" y="11597"/>
                  </a:lnTo>
                  <a:lnTo>
                    <a:pt x="62820" y="11002"/>
                  </a:lnTo>
                  <a:lnTo>
                    <a:pt x="61618" y="9859"/>
                  </a:lnTo>
                  <a:lnTo>
                    <a:pt x="60344" y="8775"/>
                  </a:lnTo>
                  <a:lnTo>
                    <a:pt x="59022" y="7739"/>
                  </a:lnTo>
                  <a:lnTo>
                    <a:pt x="57641" y="6787"/>
                  </a:lnTo>
                  <a:lnTo>
                    <a:pt x="56200" y="5894"/>
                  </a:lnTo>
                  <a:lnTo>
                    <a:pt x="54712" y="5060"/>
                  </a:lnTo>
                  <a:lnTo>
                    <a:pt x="53164" y="4310"/>
                  </a:lnTo>
                  <a:lnTo>
                    <a:pt x="51580" y="3632"/>
                  </a:lnTo>
                  <a:lnTo>
                    <a:pt x="49949" y="3024"/>
                  </a:lnTo>
                  <a:lnTo>
                    <a:pt x="48282" y="2501"/>
                  </a:lnTo>
                  <a:lnTo>
                    <a:pt x="46568" y="2060"/>
                  </a:lnTo>
                  <a:lnTo>
                    <a:pt x="44817" y="1703"/>
                  </a:lnTo>
                  <a:lnTo>
                    <a:pt x="43031" y="1429"/>
                  </a:lnTo>
                  <a:lnTo>
                    <a:pt x="41222" y="1238"/>
                  </a:lnTo>
                  <a:lnTo>
                    <a:pt x="39376" y="1143"/>
                  </a:lnTo>
                  <a:lnTo>
                    <a:pt x="37626" y="1143"/>
                  </a:lnTo>
                  <a:lnTo>
                    <a:pt x="35994" y="1215"/>
                  </a:lnTo>
                  <a:lnTo>
                    <a:pt x="34387" y="1369"/>
                  </a:lnTo>
                  <a:lnTo>
                    <a:pt x="32792" y="1584"/>
                  </a:lnTo>
                  <a:lnTo>
                    <a:pt x="31232" y="1869"/>
                  </a:lnTo>
                  <a:lnTo>
                    <a:pt x="29696" y="2227"/>
                  </a:lnTo>
                  <a:lnTo>
                    <a:pt x="28184" y="2643"/>
                  </a:lnTo>
                  <a:lnTo>
                    <a:pt x="26719" y="3120"/>
                  </a:lnTo>
                  <a:lnTo>
                    <a:pt x="25993" y="3382"/>
                  </a:lnTo>
                  <a:lnTo>
                    <a:pt x="24755" y="2810"/>
                  </a:lnTo>
                  <a:lnTo>
                    <a:pt x="22326" y="1810"/>
                  </a:lnTo>
                  <a:lnTo>
                    <a:pt x="20504" y="1167"/>
                  </a:lnTo>
                  <a:lnTo>
                    <a:pt x="18587" y="607"/>
                  </a:lnTo>
                  <a:lnTo>
                    <a:pt x="16646" y="203"/>
                  </a:lnTo>
                  <a:lnTo>
                    <a:pt x="15217" y="36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795441" y="4208347"/>
              <a:ext cx="757462" cy="184687"/>
            </a:xfrm>
            <a:custGeom>
              <a:avLst/>
              <a:gdLst/>
              <a:ahLst/>
              <a:cxnLst/>
              <a:rect l="l" t="t" r="r" b="b"/>
              <a:pathLst>
                <a:path w="14896" h="3632" extrusionOk="0">
                  <a:moveTo>
                    <a:pt x="3537" y="0"/>
                  </a:moveTo>
                  <a:lnTo>
                    <a:pt x="2906" y="107"/>
                  </a:lnTo>
                  <a:lnTo>
                    <a:pt x="2299" y="298"/>
                  </a:lnTo>
                  <a:lnTo>
                    <a:pt x="1751" y="572"/>
                  </a:lnTo>
                  <a:lnTo>
                    <a:pt x="1239" y="929"/>
                  </a:lnTo>
                  <a:lnTo>
                    <a:pt x="798" y="1358"/>
                  </a:lnTo>
                  <a:lnTo>
                    <a:pt x="417" y="1846"/>
                  </a:lnTo>
                  <a:lnTo>
                    <a:pt x="120" y="2393"/>
                  </a:lnTo>
                  <a:lnTo>
                    <a:pt x="1" y="2691"/>
                  </a:lnTo>
                  <a:lnTo>
                    <a:pt x="251" y="3060"/>
                  </a:lnTo>
                  <a:lnTo>
                    <a:pt x="620" y="3417"/>
                  </a:lnTo>
                  <a:lnTo>
                    <a:pt x="846" y="3537"/>
                  </a:lnTo>
                  <a:lnTo>
                    <a:pt x="953" y="3548"/>
                  </a:lnTo>
                  <a:lnTo>
                    <a:pt x="2715" y="3572"/>
                  </a:lnTo>
                  <a:lnTo>
                    <a:pt x="8478" y="3632"/>
                  </a:lnTo>
                  <a:lnTo>
                    <a:pt x="12133" y="3608"/>
                  </a:lnTo>
                  <a:lnTo>
                    <a:pt x="13431" y="3548"/>
                  </a:lnTo>
                  <a:lnTo>
                    <a:pt x="13574" y="3537"/>
                  </a:lnTo>
                  <a:lnTo>
                    <a:pt x="13848" y="3465"/>
                  </a:lnTo>
                  <a:lnTo>
                    <a:pt x="14098" y="3346"/>
                  </a:lnTo>
                  <a:lnTo>
                    <a:pt x="14301" y="3167"/>
                  </a:lnTo>
                  <a:lnTo>
                    <a:pt x="14562" y="2822"/>
                  </a:lnTo>
                  <a:lnTo>
                    <a:pt x="14813" y="2203"/>
                  </a:lnTo>
                  <a:lnTo>
                    <a:pt x="14896" y="1846"/>
                  </a:lnTo>
                  <a:lnTo>
                    <a:pt x="14753" y="1631"/>
                  </a:lnTo>
                  <a:lnTo>
                    <a:pt x="14431" y="1250"/>
                  </a:lnTo>
                  <a:lnTo>
                    <a:pt x="14074" y="917"/>
                  </a:lnTo>
                  <a:lnTo>
                    <a:pt x="13669" y="619"/>
                  </a:lnTo>
                  <a:lnTo>
                    <a:pt x="13229" y="381"/>
                  </a:lnTo>
                  <a:lnTo>
                    <a:pt x="12753" y="191"/>
                  </a:lnTo>
                  <a:lnTo>
                    <a:pt x="12253" y="72"/>
                  </a:lnTo>
                  <a:lnTo>
                    <a:pt x="11729" y="0"/>
                  </a:lnTo>
                  <a:lnTo>
                    <a:pt x="11145" y="0"/>
                  </a:lnTo>
                  <a:lnTo>
                    <a:pt x="10538" y="95"/>
                  </a:lnTo>
                  <a:lnTo>
                    <a:pt x="9955" y="274"/>
                  </a:lnTo>
                  <a:lnTo>
                    <a:pt x="9419" y="536"/>
                  </a:lnTo>
                  <a:lnTo>
                    <a:pt x="8931" y="858"/>
                  </a:lnTo>
                  <a:lnTo>
                    <a:pt x="8490" y="1250"/>
                  </a:lnTo>
                  <a:lnTo>
                    <a:pt x="8109" y="1703"/>
                  </a:lnTo>
                  <a:lnTo>
                    <a:pt x="7788" y="2215"/>
                  </a:lnTo>
                  <a:lnTo>
                    <a:pt x="7668" y="2477"/>
                  </a:lnTo>
                  <a:lnTo>
                    <a:pt x="7537" y="2215"/>
                  </a:lnTo>
                  <a:lnTo>
                    <a:pt x="7228" y="1703"/>
                  </a:lnTo>
                  <a:lnTo>
                    <a:pt x="6847" y="1250"/>
                  </a:lnTo>
                  <a:lnTo>
                    <a:pt x="6406" y="858"/>
                  </a:lnTo>
                  <a:lnTo>
                    <a:pt x="5918" y="536"/>
                  </a:lnTo>
                  <a:lnTo>
                    <a:pt x="5370" y="274"/>
                  </a:lnTo>
                  <a:lnTo>
                    <a:pt x="4799" y="9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4135" y="4208347"/>
              <a:ext cx="757462" cy="184687"/>
            </a:xfrm>
            <a:custGeom>
              <a:avLst/>
              <a:gdLst/>
              <a:ahLst/>
              <a:cxnLst/>
              <a:rect l="l" t="t" r="r" b="b"/>
              <a:pathLst>
                <a:path w="14896" h="3632" extrusionOk="0">
                  <a:moveTo>
                    <a:pt x="3167" y="0"/>
                  </a:moveTo>
                  <a:lnTo>
                    <a:pt x="2644" y="72"/>
                  </a:lnTo>
                  <a:lnTo>
                    <a:pt x="2144" y="191"/>
                  </a:lnTo>
                  <a:lnTo>
                    <a:pt x="1679" y="381"/>
                  </a:lnTo>
                  <a:lnTo>
                    <a:pt x="1239" y="619"/>
                  </a:lnTo>
                  <a:lnTo>
                    <a:pt x="834" y="917"/>
                  </a:lnTo>
                  <a:lnTo>
                    <a:pt x="465" y="1250"/>
                  </a:lnTo>
                  <a:lnTo>
                    <a:pt x="143" y="1631"/>
                  </a:lnTo>
                  <a:lnTo>
                    <a:pt x="0" y="1846"/>
                  </a:lnTo>
                  <a:lnTo>
                    <a:pt x="96" y="2203"/>
                  </a:lnTo>
                  <a:lnTo>
                    <a:pt x="346" y="2822"/>
                  </a:lnTo>
                  <a:lnTo>
                    <a:pt x="596" y="3167"/>
                  </a:lnTo>
                  <a:lnTo>
                    <a:pt x="810" y="3346"/>
                  </a:lnTo>
                  <a:lnTo>
                    <a:pt x="1048" y="3465"/>
                  </a:lnTo>
                  <a:lnTo>
                    <a:pt x="1322" y="3537"/>
                  </a:lnTo>
                  <a:lnTo>
                    <a:pt x="1477" y="3548"/>
                  </a:lnTo>
                  <a:lnTo>
                    <a:pt x="2763" y="3608"/>
                  </a:lnTo>
                  <a:lnTo>
                    <a:pt x="6418" y="3632"/>
                  </a:lnTo>
                  <a:lnTo>
                    <a:pt x="12193" y="3572"/>
                  </a:lnTo>
                  <a:lnTo>
                    <a:pt x="13943" y="3548"/>
                  </a:lnTo>
                  <a:lnTo>
                    <a:pt x="14050" y="3537"/>
                  </a:lnTo>
                  <a:lnTo>
                    <a:pt x="14288" y="3417"/>
                  </a:lnTo>
                  <a:lnTo>
                    <a:pt x="14646" y="3060"/>
                  </a:lnTo>
                  <a:lnTo>
                    <a:pt x="14896" y="2691"/>
                  </a:lnTo>
                  <a:lnTo>
                    <a:pt x="14777" y="2393"/>
                  </a:lnTo>
                  <a:lnTo>
                    <a:pt x="14479" y="1846"/>
                  </a:lnTo>
                  <a:lnTo>
                    <a:pt x="14098" y="1358"/>
                  </a:lnTo>
                  <a:lnTo>
                    <a:pt x="13657" y="929"/>
                  </a:lnTo>
                  <a:lnTo>
                    <a:pt x="13157" y="572"/>
                  </a:lnTo>
                  <a:lnTo>
                    <a:pt x="12598" y="298"/>
                  </a:lnTo>
                  <a:lnTo>
                    <a:pt x="11990" y="107"/>
                  </a:lnTo>
                  <a:lnTo>
                    <a:pt x="11359" y="0"/>
                  </a:lnTo>
                  <a:lnTo>
                    <a:pt x="10716" y="0"/>
                  </a:lnTo>
                  <a:lnTo>
                    <a:pt x="10097" y="95"/>
                  </a:lnTo>
                  <a:lnTo>
                    <a:pt x="9526" y="274"/>
                  </a:lnTo>
                  <a:lnTo>
                    <a:pt x="8990" y="536"/>
                  </a:lnTo>
                  <a:lnTo>
                    <a:pt x="8490" y="858"/>
                  </a:lnTo>
                  <a:lnTo>
                    <a:pt x="8049" y="1250"/>
                  </a:lnTo>
                  <a:lnTo>
                    <a:pt x="7668" y="1703"/>
                  </a:lnTo>
                  <a:lnTo>
                    <a:pt x="7359" y="2215"/>
                  </a:lnTo>
                  <a:lnTo>
                    <a:pt x="7240" y="2477"/>
                  </a:lnTo>
                  <a:lnTo>
                    <a:pt x="7109" y="2215"/>
                  </a:lnTo>
                  <a:lnTo>
                    <a:pt x="6799" y="1703"/>
                  </a:lnTo>
                  <a:lnTo>
                    <a:pt x="6418" y="1250"/>
                  </a:lnTo>
                  <a:lnTo>
                    <a:pt x="5977" y="858"/>
                  </a:lnTo>
                  <a:lnTo>
                    <a:pt x="5477" y="536"/>
                  </a:lnTo>
                  <a:lnTo>
                    <a:pt x="4942" y="274"/>
                  </a:lnTo>
                  <a:lnTo>
                    <a:pt x="4370" y="95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01613" y="2261152"/>
              <a:ext cx="97530" cy="250080"/>
            </a:xfrm>
            <a:custGeom>
              <a:avLst/>
              <a:gdLst/>
              <a:ahLst/>
              <a:cxnLst/>
              <a:rect l="l" t="t" r="r" b="b"/>
              <a:pathLst>
                <a:path w="1918" h="4918" extrusionOk="0">
                  <a:moveTo>
                    <a:pt x="632" y="0"/>
                  </a:moveTo>
                  <a:lnTo>
                    <a:pt x="536" y="12"/>
                  </a:lnTo>
                  <a:lnTo>
                    <a:pt x="453" y="24"/>
                  </a:lnTo>
                  <a:lnTo>
                    <a:pt x="298" y="155"/>
                  </a:lnTo>
                  <a:lnTo>
                    <a:pt x="120" y="488"/>
                  </a:lnTo>
                  <a:lnTo>
                    <a:pt x="1" y="1203"/>
                  </a:lnTo>
                  <a:lnTo>
                    <a:pt x="24" y="2108"/>
                  </a:lnTo>
                  <a:lnTo>
                    <a:pt x="96" y="2608"/>
                  </a:lnTo>
                  <a:lnTo>
                    <a:pt x="191" y="3108"/>
                  </a:lnTo>
                  <a:lnTo>
                    <a:pt x="465" y="3965"/>
                  </a:lnTo>
                  <a:lnTo>
                    <a:pt x="822" y="4596"/>
                  </a:lnTo>
                  <a:lnTo>
                    <a:pt x="1096" y="4858"/>
                  </a:lnTo>
                  <a:lnTo>
                    <a:pt x="1287" y="4918"/>
                  </a:lnTo>
                  <a:lnTo>
                    <a:pt x="1382" y="4918"/>
                  </a:lnTo>
                  <a:lnTo>
                    <a:pt x="1465" y="4894"/>
                  </a:lnTo>
                  <a:lnTo>
                    <a:pt x="1620" y="4775"/>
                  </a:lnTo>
                  <a:lnTo>
                    <a:pt x="1799" y="4429"/>
                  </a:lnTo>
                  <a:lnTo>
                    <a:pt x="1918" y="3715"/>
                  </a:lnTo>
                  <a:lnTo>
                    <a:pt x="1894" y="2810"/>
                  </a:lnTo>
                  <a:lnTo>
                    <a:pt x="1822" y="2310"/>
                  </a:lnTo>
                  <a:lnTo>
                    <a:pt x="1727" y="1810"/>
                  </a:lnTo>
                  <a:lnTo>
                    <a:pt x="1441" y="953"/>
                  </a:lnTo>
                  <a:lnTo>
                    <a:pt x="1096" y="322"/>
                  </a:lnTo>
                  <a:lnTo>
                    <a:pt x="822" y="7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76265" y="2261152"/>
              <a:ext cx="96920" cy="250080"/>
            </a:xfrm>
            <a:custGeom>
              <a:avLst/>
              <a:gdLst/>
              <a:ahLst/>
              <a:cxnLst/>
              <a:rect l="l" t="t" r="r" b="b"/>
              <a:pathLst>
                <a:path w="1906" h="4918" extrusionOk="0">
                  <a:moveTo>
                    <a:pt x="632" y="0"/>
                  </a:moveTo>
                  <a:lnTo>
                    <a:pt x="537" y="12"/>
                  </a:lnTo>
                  <a:lnTo>
                    <a:pt x="453" y="24"/>
                  </a:lnTo>
                  <a:lnTo>
                    <a:pt x="299" y="155"/>
                  </a:lnTo>
                  <a:lnTo>
                    <a:pt x="120" y="488"/>
                  </a:lnTo>
                  <a:lnTo>
                    <a:pt x="1" y="1203"/>
                  </a:lnTo>
                  <a:lnTo>
                    <a:pt x="13" y="2108"/>
                  </a:lnTo>
                  <a:lnTo>
                    <a:pt x="84" y="2608"/>
                  </a:lnTo>
                  <a:lnTo>
                    <a:pt x="180" y="3108"/>
                  </a:lnTo>
                  <a:lnTo>
                    <a:pt x="465" y="3965"/>
                  </a:lnTo>
                  <a:lnTo>
                    <a:pt x="811" y="4596"/>
                  </a:lnTo>
                  <a:lnTo>
                    <a:pt x="1096" y="4858"/>
                  </a:lnTo>
                  <a:lnTo>
                    <a:pt x="1275" y="4918"/>
                  </a:lnTo>
                  <a:lnTo>
                    <a:pt x="1370" y="4918"/>
                  </a:lnTo>
                  <a:lnTo>
                    <a:pt x="1454" y="4894"/>
                  </a:lnTo>
                  <a:lnTo>
                    <a:pt x="1608" y="4775"/>
                  </a:lnTo>
                  <a:lnTo>
                    <a:pt x="1787" y="4429"/>
                  </a:lnTo>
                  <a:lnTo>
                    <a:pt x="1906" y="3715"/>
                  </a:lnTo>
                  <a:lnTo>
                    <a:pt x="1894" y="2810"/>
                  </a:lnTo>
                  <a:lnTo>
                    <a:pt x="1811" y="2310"/>
                  </a:lnTo>
                  <a:lnTo>
                    <a:pt x="1715" y="1810"/>
                  </a:lnTo>
                  <a:lnTo>
                    <a:pt x="1430" y="953"/>
                  </a:lnTo>
                  <a:lnTo>
                    <a:pt x="1084" y="322"/>
                  </a:lnTo>
                  <a:lnTo>
                    <a:pt x="811" y="7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263231" y="1153104"/>
              <a:ext cx="731426" cy="120565"/>
            </a:xfrm>
            <a:custGeom>
              <a:avLst/>
              <a:gdLst/>
              <a:ahLst/>
              <a:cxnLst/>
              <a:rect l="l" t="t" r="r" b="b"/>
              <a:pathLst>
                <a:path w="14384" h="2371" extrusionOk="0">
                  <a:moveTo>
                    <a:pt x="6383" y="1"/>
                  </a:moveTo>
                  <a:lnTo>
                    <a:pt x="4751" y="96"/>
                  </a:lnTo>
                  <a:lnTo>
                    <a:pt x="3120" y="287"/>
                  </a:lnTo>
                  <a:lnTo>
                    <a:pt x="1489" y="584"/>
                  </a:lnTo>
                  <a:lnTo>
                    <a:pt x="691" y="763"/>
                  </a:lnTo>
                  <a:lnTo>
                    <a:pt x="512" y="822"/>
                  </a:lnTo>
                  <a:lnTo>
                    <a:pt x="227" y="1013"/>
                  </a:lnTo>
                  <a:lnTo>
                    <a:pt x="48" y="1287"/>
                  </a:lnTo>
                  <a:lnTo>
                    <a:pt x="0" y="1596"/>
                  </a:lnTo>
                  <a:lnTo>
                    <a:pt x="36" y="1763"/>
                  </a:lnTo>
                  <a:lnTo>
                    <a:pt x="84" y="1918"/>
                  </a:lnTo>
                  <a:lnTo>
                    <a:pt x="286" y="2168"/>
                  </a:lnTo>
                  <a:lnTo>
                    <a:pt x="560" y="2323"/>
                  </a:lnTo>
                  <a:lnTo>
                    <a:pt x="882" y="2370"/>
                  </a:lnTo>
                  <a:lnTo>
                    <a:pt x="1048" y="2346"/>
                  </a:lnTo>
                  <a:lnTo>
                    <a:pt x="1798" y="2168"/>
                  </a:lnTo>
                  <a:lnTo>
                    <a:pt x="3334" y="1894"/>
                  </a:lnTo>
                  <a:lnTo>
                    <a:pt x="4870" y="1715"/>
                  </a:lnTo>
                  <a:lnTo>
                    <a:pt x="6418" y="1620"/>
                  </a:lnTo>
                  <a:lnTo>
                    <a:pt x="7966" y="1620"/>
                  </a:lnTo>
                  <a:lnTo>
                    <a:pt x="9502" y="1715"/>
                  </a:lnTo>
                  <a:lnTo>
                    <a:pt x="11050" y="1894"/>
                  </a:lnTo>
                  <a:lnTo>
                    <a:pt x="12574" y="2168"/>
                  </a:lnTo>
                  <a:lnTo>
                    <a:pt x="13336" y="2346"/>
                  </a:lnTo>
                  <a:lnTo>
                    <a:pt x="13503" y="2370"/>
                  </a:lnTo>
                  <a:lnTo>
                    <a:pt x="13824" y="2323"/>
                  </a:lnTo>
                  <a:lnTo>
                    <a:pt x="14098" y="2168"/>
                  </a:lnTo>
                  <a:lnTo>
                    <a:pt x="14300" y="1918"/>
                  </a:lnTo>
                  <a:lnTo>
                    <a:pt x="14348" y="1763"/>
                  </a:lnTo>
                  <a:lnTo>
                    <a:pt x="14384" y="1596"/>
                  </a:lnTo>
                  <a:lnTo>
                    <a:pt x="14336" y="1287"/>
                  </a:lnTo>
                  <a:lnTo>
                    <a:pt x="14158" y="1013"/>
                  </a:lnTo>
                  <a:lnTo>
                    <a:pt x="13896" y="822"/>
                  </a:lnTo>
                  <a:lnTo>
                    <a:pt x="13729" y="763"/>
                  </a:lnTo>
                  <a:lnTo>
                    <a:pt x="12919" y="584"/>
                  </a:lnTo>
                  <a:lnTo>
                    <a:pt x="11300" y="287"/>
                  </a:lnTo>
                  <a:lnTo>
                    <a:pt x="9669" y="96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661651" y="433813"/>
              <a:ext cx="51" cy="27917"/>
            </a:xfrm>
            <a:custGeom>
              <a:avLst/>
              <a:gdLst/>
              <a:ahLst/>
              <a:cxnLst/>
              <a:rect l="l" t="t" r="r" b="b"/>
              <a:pathLst>
                <a:path w="1" h="549" extrusionOk="0">
                  <a:moveTo>
                    <a:pt x="0" y="548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15"/>
            <p:cNvGrpSpPr/>
            <p:nvPr/>
          </p:nvGrpSpPr>
          <p:grpSpPr>
            <a:xfrm>
              <a:off x="2301370" y="433203"/>
              <a:ext cx="664269" cy="663033"/>
              <a:chOff x="2301370" y="433203"/>
              <a:chExt cx="664269" cy="663033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2547185" y="1058063"/>
                <a:ext cx="58172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27" extrusionOk="0">
                    <a:moveTo>
                      <a:pt x="191" y="0"/>
                    </a:moveTo>
                    <a:lnTo>
                      <a:pt x="1" y="524"/>
                    </a:lnTo>
                    <a:lnTo>
                      <a:pt x="275" y="596"/>
                    </a:lnTo>
                    <a:lnTo>
                      <a:pt x="846" y="703"/>
                    </a:lnTo>
                    <a:lnTo>
                      <a:pt x="1144" y="727"/>
                    </a:lnTo>
                    <a:lnTo>
                      <a:pt x="1144" y="179"/>
                    </a:lnTo>
                    <a:lnTo>
                      <a:pt x="656" y="12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546574" y="433203"/>
                <a:ext cx="58783" cy="37019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728" extrusionOk="0">
                    <a:moveTo>
                      <a:pt x="1156" y="1"/>
                    </a:moveTo>
                    <a:lnTo>
                      <a:pt x="560" y="72"/>
                    </a:lnTo>
                    <a:lnTo>
                      <a:pt x="1" y="203"/>
                    </a:lnTo>
                    <a:lnTo>
                      <a:pt x="191" y="727"/>
                    </a:lnTo>
                    <a:lnTo>
                      <a:pt x="668" y="620"/>
                    </a:lnTo>
                    <a:lnTo>
                      <a:pt x="1156" y="548"/>
                    </a:lnTo>
                    <a:lnTo>
                      <a:pt x="11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12862" y="623946"/>
                <a:ext cx="44290" cy="60613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192" extrusionOk="0">
                    <a:moveTo>
                      <a:pt x="394" y="0"/>
                    </a:moveTo>
                    <a:lnTo>
                      <a:pt x="168" y="536"/>
                    </a:lnTo>
                    <a:lnTo>
                      <a:pt x="1" y="1096"/>
                    </a:lnTo>
                    <a:lnTo>
                      <a:pt x="537" y="1191"/>
                    </a:lnTo>
                    <a:lnTo>
                      <a:pt x="680" y="715"/>
                    </a:lnTo>
                    <a:lnTo>
                      <a:pt x="870" y="27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441821" y="464069"/>
                <a:ext cx="61223" cy="50952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02" extrusionOk="0">
                    <a:moveTo>
                      <a:pt x="1013" y="1"/>
                    </a:moveTo>
                    <a:lnTo>
                      <a:pt x="489" y="263"/>
                    </a:lnTo>
                    <a:lnTo>
                      <a:pt x="1" y="584"/>
                    </a:lnTo>
                    <a:lnTo>
                      <a:pt x="358" y="1001"/>
                    </a:lnTo>
                    <a:lnTo>
                      <a:pt x="561" y="858"/>
                    </a:lnTo>
                    <a:lnTo>
                      <a:pt x="989" y="608"/>
                    </a:lnTo>
                    <a:lnTo>
                      <a:pt x="1204" y="525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360713" y="528905"/>
                <a:ext cx="56952" cy="59952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79" extrusionOk="0">
                    <a:moveTo>
                      <a:pt x="763" y="0"/>
                    </a:moveTo>
                    <a:lnTo>
                      <a:pt x="560" y="202"/>
                    </a:lnTo>
                    <a:lnTo>
                      <a:pt x="179" y="655"/>
                    </a:lnTo>
                    <a:lnTo>
                      <a:pt x="0" y="893"/>
                    </a:lnTo>
                    <a:lnTo>
                      <a:pt x="489" y="1179"/>
                    </a:lnTo>
                    <a:lnTo>
                      <a:pt x="786" y="786"/>
                    </a:lnTo>
                    <a:lnTo>
                      <a:pt x="1120" y="417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441821" y="1015093"/>
                <a:ext cx="61834" cy="5090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001" extrusionOk="0">
                    <a:moveTo>
                      <a:pt x="358" y="0"/>
                    </a:moveTo>
                    <a:lnTo>
                      <a:pt x="1" y="417"/>
                    </a:lnTo>
                    <a:lnTo>
                      <a:pt x="489" y="738"/>
                    </a:lnTo>
                    <a:lnTo>
                      <a:pt x="1013" y="1000"/>
                    </a:lnTo>
                    <a:lnTo>
                      <a:pt x="1215" y="476"/>
                    </a:lnTo>
                    <a:lnTo>
                      <a:pt x="775" y="25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301370" y="734751"/>
                <a:ext cx="28527" cy="59393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68" extrusionOk="0">
                    <a:moveTo>
                      <a:pt x="24" y="0"/>
                    </a:moveTo>
                    <a:lnTo>
                      <a:pt x="1" y="298"/>
                    </a:lnTo>
                    <a:lnTo>
                      <a:pt x="1" y="584"/>
                    </a:lnTo>
                    <a:lnTo>
                      <a:pt x="1" y="869"/>
                    </a:lnTo>
                    <a:lnTo>
                      <a:pt x="24" y="1167"/>
                    </a:lnTo>
                    <a:lnTo>
                      <a:pt x="560" y="1072"/>
                    </a:lnTo>
                    <a:lnTo>
                      <a:pt x="560" y="834"/>
                    </a:lnTo>
                    <a:lnTo>
                      <a:pt x="548" y="584"/>
                    </a:lnTo>
                    <a:lnTo>
                      <a:pt x="548" y="334"/>
                    </a:lnTo>
                    <a:lnTo>
                      <a:pt x="560" y="9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312252" y="845555"/>
                <a:ext cx="44901" cy="60562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191" extrusionOk="0">
                    <a:moveTo>
                      <a:pt x="561" y="0"/>
                    </a:moveTo>
                    <a:lnTo>
                      <a:pt x="1" y="84"/>
                    </a:lnTo>
                    <a:lnTo>
                      <a:pt x="180" y="655"/>
                    </a:lnTo>
                    <a:lnTo>
                      <a:pt x="406" y="1191"/>
                    </a:lnTo>
                    <a:lnTo>
                      <a:pt x="882" y="905"/>
                    </a:lnTo>
                    <a:lnTo>
                      <a:pt x="692" y="453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360103" y="939376"/>
                <a:ext cx="56952" cy="5939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68" extrusionOk="0">
                    <a:moveTo>
                      <a:pt x="477" y="1"/>
                    </a:moveTo>
                    <a:lnTo>
                      <a:pt x="1" y="275"/>
                    </a:lnTo>
                    <a:lnTo>
                      <a:pt x="358" y="751"/>
                    </a:lnTo>
                    <a:lnTo>
                      <a:pt x="763" y="1168"/>
                    </a:lnTo>
                    <a:lnTo>
                      <a:pt x="1120" y="763"/>
                    </a:lnTo>
                    <a:lnTo>
                      <a:pt x="798" y="40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908686" y="844335"/>
                <a:ext cx="44850" cy="60613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92" extrusionOk="0">
                    <a:moveTo>
                      <a:pt x="345" y="0"/>
                    </a:moveTo>
                    <a:lnTo>
                      <a:pt x="286" y="239"/>
                    </a:lnTo>
                    <a:lnTo>
                      <a:pt x="119" y="703"/>
                    </a:lnTo>
                    <a:lnTo>
                      <a:pt x="0" y="917"/>
                    </a:lnTo>
                    <a:lnTo>
                      <a:pt x="488" y="1191"/>
                    </a:lnTo>
                    <a:lnTo>
                      <a:pt x="714" y="667"/>
                    </a:lnTo>
                    <a:lnTo>
                      <a:pt x="881" y="96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937112" y="734751"/>
                <a:ext cx="28527" cy="59393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68" extrusionOk="0">
                    <a:moveTo>
                      <a:pt x="537" y="0"/>
                    </a:moveTo>
                    <a:lnTo>
                      <a:pt x="1" y="96"/>
                    </a:lnTo>
                    <a:lnTo>
                      <a:pt x="1" y="334"/>
                    </a:lnTo>
                    <a:lnTo>
                      <a:pt x="13" y="584"/>
                    </a:lnTo>
                    <a:lnTo>
                      <a:pt x="1" y="834"/>
                    </a:lnTo>
                    <a:lnTo>
                      <a:pt x="1" y="1072"/>
                    </a:lnTo>
                    <a:lnTo>
                      <a:pt x="537" y="1167"/>
                    </a:lnTo>
                    <a:lnTo>
                      <a:pt x="560" y="869"/>
                    </a:lnTo>
                    <a:lnTo>
                      <a:pt x="560" y="584"/>
                    </a:lnTo>
                    <a:lnTo>
                      <a:pt x="560" y="298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662261" y="1058063"/>
                <a:ext cx="58172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27" extrusionOk="0">
                    <a:moveTo>
                      <a:pt x="953" y="0"/>
                    </a:moveTo>
                    <a:lnTo>
                      <a:pt x="476" y="120"/>
                    </a:lnTo>
                    <a:lnTo>
                      <a:pt x="0" y="179"/>
                    </a:lnTo>
                    <a:lnTo>
                      <a:pt x="0" y="727"/>
                    </a:lnTo>
                    <a:lnTo>
                      <a:pt x="583" y="655"/>
                    </a:lnTo>
                    <a:lnTo>
                      <a:pt x="1143" y="5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762743" y="1014483"/>
                <a:ext cx="61834" cy="5029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89" extrusionOk="0">
                    <a:moveTo>
                      <a:pt x="858" y="0"/>
                    </a:moveTo>
                    <a:lnTo>
                      <a:pt x="644" y="131"/>
                    </a:lnTo>
                    <a:lnTo>
                      <a:pt x="227" y="381"/>
                    </a:lnTo>
                    <a:lnTo>
                      <a:pt x="1" y="476"/>
                    </a:lnTo>
                    <a:lnTo>
                      <a:pt x="203" y="988"/>
                    </a:lnTo>
                    <a:lnTo>
                      <a:pt x="727" y="727"/>
                    </a:lnTo>
                    <a:lnTo>
                      <a:pt x="1215" y="417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09856" y="622725"/>
                <a:ext cx="44850" cy="60613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192" extrusionOk="0">
                    <a:moveTo>
                      <a:pt x="477" y="1"/>
                    </a:moveTo>
                    <a:lnTo>
                      <a:pt x="1" y="286"/>
                    </a:lnTo>
                    <a:lnTo>
                      <a:pt x="191" y="739"/>
                    </a:lnTo>
                    <a:lnTo>
                      <a:pt x="346" y="1191"/>
                    </a:lnTo>
                    <a:lnTo>
                      <a:pt x="882" y="1108"/>
                    </a:lnTo>
                    <a:lnTo>
                      <a:pt x="703" y="53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849343" y="939986"/>
                <a:ext cx="56952" cy="600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80" extrusionOk="0">
                    <a:moveTo>
                      <a:pt x="643" y="1"/>
                    </a:moveTo>
                    <a:lnTo>
                      <a:pt x="334" y="394"/>
                    </a:lnTo>
                    <a:lnTo>
                      <a:pt x="0" y="763"/>
                    </a:lnTo>
                    <a:lnTo>
                      <a:pt x="357" y="1179"/>
                    </a:lnTo>
                    <a:lnTo>
                      <a:pt x="560" y="977"/>
                    </a:lnTo>
                    <a:lnTo>
                      <a:pt x="941" y="525"/>
                    </a:lnTo>
                    <a:lnTo>
                      <a:pt x="1119" y="286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849343" y="528905"/>
                <a:ext cx="56342" cy="59952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79" extrusionOk="0">
                    <a:moveTo>
                      <a:pt x="357" y="0"/>
                    </a:moveTo>
                    <a:lnTo>
                      <a:pt x="0" y="417"/>
                    </a:lnTo>
                    <a:lnTo>
                      <a:pt x="334" y="786"/>
                    </a:lnTo>
                    <a:lnTo>
                      <a:pt x="631" y="1179"/>
                    </a:lnTo>
                    <a:lnTo>
                      <a:pt x="1108" y="893"/>
                    </a:lnTo>
                    <a:lnTo>
                      <a:pt x="750" y="429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661651" y="433813"/>
                <a:ext cx="58172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27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488" y="608"/>
                    </a:lnTo>
                    <a:lnTo>
                      <a:pt x="953" y="727"/>
                    </a:lnTo>
                    <a:lnTo>
                      <a:pt x="1143" y="203"/>
                    </a:lnTo>
                    <a:lnTo>
                      <a:pt x="869" y="132"/>
                    </a:lnTo>
                    <a:lnTo>
                      <a:pt x="298" y="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763964" y="463510"/>
                <a:ext cx="61173" cy="5029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89" extrusionOk="0">
                    <a:moveTo>
                      <a:pt x="191" y="0"/>
                    </a:moveTo>
                    <a:lnTo>
                      <a:pt x="0" y="512"/>
                    </a:lnTo>
                    <a:lnTo>
                      <a:pt x="429" y="726"/>
                    </a:lnTo>
                    <a:lnTo>
                      <a:pt x="846" y="988"/>
                    </a:lnTo>
                    <a:lnTo>
                      <a:pt x="1203" y="572"/>
                    </a:lnTo>
                    <a:lnTo>
                      <a:pt x="715" y="25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661651" y="1031417"/>
                <a:ext cx="51" cy="26086"/>
              </a:xfrm>
              <a:custGeom>
                <a:avLst/>
                <a:gdLst/>
                <a:ahLst/>
                <a:cxnLst/>
                <a:rect l="l" t="t" r="r" b="b"/>
                <a:pathLst>
                  <a:path w="1" h="513" extrusionOk="0">
                    <a:moveTo>
                      <a:pt x="0" y="1"/>
                    </a:moveTo>
                    <a:lnTo>
                      <a:pt x="0" y="513"/>
                    </a:lnTo>
                    <a:lnTo>
                      <a:pt x="0" y="5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661651" y="1067165"/>
                <a:ext cx="51" cy="27866"/>
              </a:xfrm>
              <a:custGeom>
                <a:avLst/>
                <a:gdLst/>
                <a:ahLst/>
                <a:cxnLst/>
                <a:rect l="l" t="t" r="r" b="b"/>
                <a:pathLst>
                  <a:path w="1" h="548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0" y="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661651" y="471341"/>
                <a:ext cx="51" cy="25476"/>
              </a:xfrm>
              <a:custGeom>
                <a:avLst/>
                <a:gdLst/>
                <a:ahLst/>
                <a:cxnLst/>
                <a:rect l="l" t="t" r="r" b="b"/>
                <a:pathLst>
                  <a:path w="1" h="501" extrusionOk="0">
                    <a:moveTo>
                      <a:pt x="0" y="501"/>
                    </a:moveTo>
                    <a:lnTo>
                      <a:pt x="0" y="50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605308" y="1067165"/>
                <a:ext cx="51" cy="27866"/>
              </a:xfrm>
              <a:custGeom>
                <a:avLst/>
                <a:gdLst/>
                <a:ahLst/>
                <a:cxnLst/>
                <a:rect l="l" t="t" r="r" b="b"/>
                <a:pathLst>
                  <a:path w="1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1" y="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605308" y="1031417"/>
                <a:ext cx="56393" cy="27306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37" extrusionOk="0">
                    <a:moveTo>
                      <a:pt x="1" y="1"/>
                    </a:moveTo>
                    <a:lnTo>
                      <a:pt x="1" y="513"/>
                    </a:lnTo>
                    <a:lnTo>
                      <a:pt x="275" y="536"/>
                    </a:lnTo>
                    <a:lnTo>
                      <a:pt x="834" y="536"/>
                    </a:lnTo>
                    <a:lnTo>
                      <a:pt x="1108" y="513"/>
                    </a:lnTo>
                    <a:lnTo>
                      <a:pt x="1108" y="1"/>
                    </a:lnTo>
                    <a:lnTo>
                      <a:pt x="834" y="24"/>
                    </a:lnTo>
                    <a:lnTo>
                      <a:pt x="560" y="36"/>
                    </a:lnTo>
                    <a:lnTo>
                      <a:pt x="275" y="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44749" y="475418"/>
                <a:ext cx="577479" cy="578054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0574" extrusionOk="0">
                    <a:moveTo>
                      <a:pt x="5537" y="1012"/>
                    </a:moveTo>
                    <a:lnTo>
                      <a:pt x="5537" y="1798"/>
                    </a:lnTo>
                    <a:lnTo>
                      <a:pt x="5764" y="1810"/>
                    </a:lnTo>
                    <a:lnTo>
                      <a:pt x="6252" y="1893"/>
                    </a:lnTo>
                    <a:lnTo>
                      <a:pt x="6597" y="2012"/>
                    </a:lnTo>
                    <a:lnTo>
                      <a:pt x="6764" y="2096"/>
                    </a:lnTo>
                    <a:lnTo>
                      <a:pt x="6907" y="2191"/>
                    </a:lnTo>
                    <a:lnTo>
                      <a:pt x="7181" y="2441"/>
                    </a:lnTo>
                    <a:lnTo>
                      <a:pt x="7419" y="2798"/>
                    </a:lnTo>
                    <a:lnTo>
                      <a:pt x="7574" y="3274"/>
                    </a:lnTo>
                    <a:lnTo>
                      <a:pt x="7585" y="3560"/>
                    </a:lnTo>
                    <a:lnTo>
                      <a:pt x="7574" y="3929"/>
                    </a:lnTo>
                    <a:lnTo>
                      <a:pt x="7443" y="4370"/>
                    </a:lnTo>
                    <a:lnTo>
                      <a:pt x="7288" y="4620"/>
                    </a:lnTo>
                    <a:lnTo>
                      <a:pt x="7050" y="4834"/>
                    </a:lnTo>
                    <a:lnTo>
                      <a:pt x="6740" y="5037"/>
                    </a:lnTo>
                    <a:lnTo>
                      <a:pt x="6121" y="5299"/>
                    </a:lnTo>
                    <a:lnTo>
                      <a:pt x="5561" y="5477"/>
                    </a:lnTo>
                    <a:lnTo>
                      <a:pt x="5561" y="7751"/>
                    </a:lnTo>
                    <a:lnTo>
                      <a:pt x="5740" y="7751"/>
                    </a:lnTo>
                    <a:lnTo>
                      <a:pt x="6026" y="7692"/>
                    </a:lnTo>
                    <a:lnTo>
                      <a:pt x="6359" y="7525"/>
                    </a:lnTo>
                    <a:lnTo>
                      <a:pt x="6621" y="7216"/>
                    </a:lnTo>
                    <a:lnTo>
                      <a:pt x="6728" y="6858"/>
                    </a:lnTo>
                    <a:lnTo>
                      <a:pt x="6728" y="6680"/>
                    </a:lnTo>
                    <a:lnTo>
                      <a:pt x="7704" y="6680"/>
                    </a:lnTo>
                    <a:lnTo>
                      <a:pt x="7704" y="7001"/>
                    </a:lnTo>
                    <a:lnTo>
                      <a:pt x="7562" y="7513"/>
                    </a:lnTo>
                    <a:lnTo>
                      <a:pt x="7347" y="7870"/>
                    </a:lnTo>
                    <a:lnTo>
                      <a:pt x="7169" y="8037"/>
                    </a:lnTo>
                    <a:lnTo>
                      <a:pt x="6954" y="8216"/>
                    </a:lnTo>
                    <a:lnTo>
                      <a:pt x="6514" y="8442"/>
                    </a:lnTo>
                    <a:lnTo>
                      <a:pt x="5907" y="8585"/>
                    </a:lnTo>
                    <a:lnTo>
                      <a:pt x="5561" y="8585"/>
                    </a:lnTo>
                    <a:lnTo>
                      <a:pt x="5561" y="9561"/>
                    </a:lnTo>
                    <a:lnTo>
                      <a:pt x="5073" y="9561"/>
                    </a:lnTo>
                    <a:lnTo>
                      <a:pt x="5073" y="8585"/>
                    </a:lnTo>
                    <a:lnTo>
                      <a:pt x="4787" y="8561"/>
                    </a:lnTo>
                    <a:lnTo>
                      <a:pt x="4252" y="8466"/>
                    </a:lnTo>
                    <a:lnTo>
                      <a:pt x="3894" y="8323"/>
                    </a:lnTo>
                    <a:lnTo>
                      <a:pt x="3716" y="8216"/>
                    </a:lnTo>
                    <a:lnTo>
                      <a:pt x="3609" y="8144"/>
                    </a:lnTo>
                    <a:lnTo>
                      <a:pt x="3335" y="7894"/>
                    </a:lnTo>
                    <a:lnTo>
                      <a:pt x="3049" y="7501"/>
                    </a:lnTo>
                    <a:lnTo>
                      <a:pt x="2858" y="6954"/>
                    </a:lnTo>
                    <a:lnTo>
                      <a:pt x="2847" y="6608"/>
                    </a:lnTo>
                    <a:lnTo>
                      <a:pt x="2847" y="6370"/>
                    </a:lnTo>
                    <a:lnTo>
                      <a:pt x="2954" y="5942"/>
                    </a:lnTo>
                    <a:lnTo>
                      <a:pt x="3156" y="5596"/>
                    </a:lnTo>
                    <a:lnTo>
                      <a:pt x="3418" y="5322"/>
                    </a:lnTo>
                    <a:lnTo>
                      <a:pt x="3906" y="5001"/>
                    </a:lnTo>
                    <a:lnTo>
                      <a:pt x="4668" y="4715"/>
                    </a:lnTo>
                    <a:lnTo>
                      <a:pt x="5037" y="4620"/>
                    </a:lnTo>
                    <a:lnTo>
                      <a:pt x="5037" y="2596"/>
                    </a:lnTo>
                    <a:lnTo>
                      <a:pt x="4835" y="2608"/>
                    </a:lnTo>
                    <a:lnTo>
                      <a:pt x="4454" y="2679"/>
                    </a:lnTo>
                    <a:lnTo>
                      <a:pt x="4156" y="2870"/>
                    </a:lnTo>
                    <a:lnTo>
                      <a:pt x="3978" y="3179"/>
                    </a:lnTo>
                    <a:lnTo>
                      <a:pt x="3954" y="3394"/>
                    </a:lnTo>
                    <a:lnTo>
                      <a:pt x="2942" y="3394"/>
                    </a:lnTo>
                    <a:lnTo>
                      <a:pt x="2966" y="3120"/>
                    </a:lnTo>
                    <a:lnTo>
                      <a:pt x="3108" y="2679"/>
                    </a:lnTo>
                    <a:lnTo>
                      <a:pt x="3359" y="2358"/>
                    </a:lnTo>
                    <a:lnTo>
                      <a:pt x="3668" y="2120"/>
                    </a:lnTo>
                    <a:lnTo>
                      <a:pt x="4192" y="1905"/>
                    </a:lnTo>
                    <a:lnTo>
                      <a:pt x="4835" y="1810"/>
                    </a:lnTo>
                    <a:lnTo>
                      <a:pt x="5049" y="1798"/>
                    </a:lnTo>
                    <a:lnTo>
                      <a:pt x="5049" y="1012"/>
                    </a:lnTo>
                    <a:close/>
                    <a:moveTo>
                      <a:pt x="5287" y="0"/>
                    </a:moveTo>
                    <a:lnTo>
                      <a:pt x="4740" y="24"/>
                    </a:lnTo>
                    <a:lnTo>
                      <a:pt x="3704" y="238"/>
                    </a:lnTo>
                    <a:lnTo>
                      <a:pt x="2763" y="631"/>
                    </a:lnTo>
                    <a:lnTo>
                      <a:pt x="1918" y="1203"/>
                    </a:lnTo>
                    <a:lnTo>
                      <a:pt x="1203" y="1917"/>
                    </a:lnTo>
                    <a:lnTo>
                      <a:pt x="632" y="2762"/>
                    </a:lnTo>
                    <a:lnTo>
                      <a:pt x="227" y="3715"/>
                    </a:lnTo>
                    <a:lnTo>
                      <a:pt x="13" y="4739"/>
                    </a:lnTo>
                    <a:lnTo>
                      <a:pt x="1" y="5287"/>
                    </a:lnTo>
                    <a:lnTo>
                      <a:pt x="13" y="5799"/>
                    </a:lnTo>
                    <a:lnTo>
                      <a:pt x="191" y="6763"/>
                    </a:lnTo>
                    <a:lnTo>
                      <a:pt x="549" y="7668"/>
                    </a:lnTo>
                    <a:lnTo>
                      <a:pt x="1049" y="8478"/>
                    </a:lnTo>
                    <a:lnTo>
                      <a:pt x="1692" y="9180"/>
                    </a:lnTo>
                    <a:lnTo>
                      <a:pt x="2442" y="9764"/>
                    </a:lnTo>
                    <a:lnTo>
                      <a:pt x="3299" y="10192"/>
                    </a:lnTo>
                    <a:lnTo>
                      <a:pt x="4240" y="10478"/>
                    </a:lnTo>
                    <a:lnTo>
                      <a:pt x="4728" y="10538"/>
                    </a:lnTo>
                    <a:lnTo>
                      <a:pt x="5002" y="10561"/>
                    </a:lnTo>
                    <a:lnTo>
                      <a:pt x="5287" y="10573"/>
                    </a:lnTo>
                    <a:lnTo>
                      <a:pt x="5561" y="10561"/>
                    </a:lnTo>
                    <a:lnTo>
                      <a:pt x="5835" y="10538"/>
                    </a:lnTo>
                    <a:lnTo>
                      <a:pt x="6323" y="10478"/>
                    </a:lnTo>
                    <a:lnTo>
                      <a:pt x="7264" y="10192"/>
                    </a:lnTo>
                    <a:lnTo>
                      <a:pt x="8109" y="9752"/>
                    </a:lnTo>
                    <a:lnTo>
                      <a:pt x="8871" y="9168"/>
                    </a:lnTo>
                    <a:lnTo>
                      <a:pt x="9502" y="8466"/>
                    </a:lnTo>
                    <a:lnTo>
                      <a:pt x="10014" y="7656"/>
                    </a:lnTo>
                    <a:lnTo>
                      <a:pt x="10360" y="6763"/>
                    </a:lnTo>
                    <a:lnTo>
                      <a:pt x="10550" y="5799"/>
                    </a:lnTo>
                    <a:lnTo>
                      <a:pt x="10562" y="5287"/>
                    </a:lnTo>
                    <a:lnTo>
                      <a:pt x="10550" y="4775"/>
                    </a:lnTo>
                    <a:lnTo>
                      <a:pt x="10360" y="3810"/>
                    </a:lnTo>
                    <a:lnTo>
                      <a:pt x="10014" y="2905"/>
                    </a:lnTo>
                    <a:lnTo>
                      <a:pt x="9502" y="2096"/>
                    </a:lnTo>
                    <a:lnTo>
                      <a:pt x="8871" y="1393"/>
                    </a:lnTo>
                    <a:lnTo>
                      <a:pt x="8109" y="810"/>
                    </a:lnTo>
                    <a:lnTo>
                      <a:pt x="7264" y="381"/>
                    </a:lnTo>
                    <a:lnTo>
                      <a:pt x="6323" y="95"/>
                    </a:lnTo>
                    <a:lnTo>
                      <a:pt x="5835" y="36"/>
                    </a:lnTo>
                    <a:lnTo>
                      <a:pt x="5561" y="12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561118" y="781381"/>
                <a:ext cx="60613" cy="10841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2132" extrusionOk="0">
                    <a:moveTo>
                      <a:pt x="1191" y="0"/>
                    </a:moveTo>
                    <a:lnTo>
                      <a:pt x="989" y="60"/>
                    </a:lnTo>
                    <a:lnTo>
                      <a:pt x="596" y="226"/>
                    </a:lnTo>
                    <a:lnTo>
                      <a:pt x="239" y="476"/>
                    </a:lnTo>
                    <a:lnTo>
                      <a:pt x="60" y="750"/>
                    </a:lnTo>
                    <a:lnTo>
                      <a:pt x="1" y="976"/>
                    </a:lnTo>
                    <a:lnTo>
                      <a:pt x="1" y="1107"/>
                    </a:lnTo>
                    <a:lnTo>
                      <a:pt x="1" y="1286"/>
                    </a:lnTo>
                    <a:lnTo>
                      <a:pt x="143" y="1643"/>
                    </a:lnTo>
                    <a:lnTo>
                      <a:pt x="429" y="1941"/>
                    </a:lnTo>
                    <a:lnTo>
                      <a:pt x="882" y="2120"/>
                    </a:lnTo>
                    <a:lnTo>
                      <a:pt x="1191" y="213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46497" y="627556"/>
                <a:ext cx="55121" cy="9514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871" extrusionOk="0">
                    <a:moveTo>
                      <a:pt x="0" y="1"/>
                    </a:moveTo>
                    <a:lnTo>
                      <a:pt x="0" y="1870"/>
                    </a:lnTo>
                    <a:lnTo>
                      <a:pt x="179" y="1823"/>
                    </a:lnTo>
                    <a:lnTo>
                      <a:pt x="548" y="1680"/>
                    </a:lnTo>
                    <a:lnTo>
                      <a:pt x="870" y="1465"/>
                    </a:lnTo>
                    <a:lnTo>
                      <a:pt x="1024" y="1227"/>
                    </a:lnTo>
                    <a:lnTo>
                      <a:pt x="1084" y="1025"/>
                    </a:lnTo>
                    <a:lnTo>
                      <a:pt x="1084" y="906"/>
                    </a:lnTo>
                    <a:lnTo>
                      <a:pt x="1084" y="834"/>
                    </a:lnTo>
                    <a:lnTo>
                      <a:pt x="1024" y="572"/>
                    </a:lnTo>
                    <a:lnTo>
                      <a:pt x="810" y="287"/>
                    </a:lnTo>
                    <a:lnTo>
                      <a:pt x="489" y="108"/>
                    </a:lnTo>
                    <a:lnTo>
                      <a:pt x="191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500343" y="530744"/>
                <a:ext cx="265642" cy="46740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8550" extrusionOk="0">
                    <a:moveTo>
                      <a:pt x="2691" y="1584"/>
                    </a:moveTo>
                    <a:lnTo>
                      <a:pt x="2882" y="1608"/>
                    </a:lnTo>
                    <a:lnTo>
                      <a:pt x="3180" y="1691"/>
                    </a:lnTo>
                    <a:lnTo>
                      <a:pt x="3501" y="1870"/>
                    </a:lnTo>
                    <a:lnTo>
                      <a:pt x="3715" y="2155"/>
                    </a:lnTo>
                    <a:lnTo>
                      <a:pt x="3775" y="2417"/>
                    </a:lnTo>
                    <a:lnTo>
                      <a:pt x="3775" y="2489"/>
                    </a:lnTo>
                    <a:lnTo>
                      <a:pt x="3775" y="2608"/>
                    </a:lnTo>
                    <a:lnTo>
                      <a:pt x="3715" y="2810"/>
                    </a:lnTo>
                    <a:lnTo>
                      <a:pt x="3561" y="3048"/>
                    </a:lnTo>
                    <a:lnTo>
                      <a:pt x="3239" y="3263"/>
                    </a:lnTo>
                    <a:lnTo>
                      <a:pt x="2870" y="3406"/>
                    </a:lnTo>
                    <a:lnTo>
                      <a:pt x="2691" y="3453"/>
                    </a:lnTo>
                    <a:lnTo>
                      <a:pt x="2691" y="1584"/>
                    </a:lnTo>
                    <a:close/>
                    <a:moveTo>
                      <a:pt x="2203" y="4608"/>
                    </a:moveTo>
                    <a:lnTo>
                      <a:pt x="2203" y="6739"/>
                    </a:lnTo>
                    <a:lnTo>
                      <a:pt x="1906" y="6728"/>
                    </a:lnTo>
                    <a:lnTo>
                      <a:pt x="1453" y="6549"/>
                    </a:lnTo>
                    <a:lnTo>
                      <a:pt x="1155" y="6251"/>
                    </a:lnTo>
                    <a:lnTo>
                      <a:pt x="1013" y="5894"/>
                    </a:lnTo>
                    <a:lnTo>
                      <a:pt x="1013" y="5715"/>
                    </a:lnTo>
                    <a:lnTo>
                      <a:pt x="1013" y="5584"/>
                    </a:lnTo>
                    <a:lnTo>
                      <a:pt x="1072" y="5358"/>
                    </a:lnTo>
                    <a:lnTo>
                      <a:pt x="1251" y="5084"/>
                    </a:lnTo>
                    <a:lnTo>
                      <a:pt x="1608" y="4822"/>
                    </a:lnTo>
                    <a:lnTo>
                      <a:pt x="2001" y="4656"/>
                    </a:lnTo>
                    <a:lnTo>
                      <a:pt x="2203" y="4608"/>
                    </a:lnTo>
                    <a:close/>
                    <a:moveTo>
                      <a:pt x="2203" y="0"/>
                    </a:moveTo>
                    <a:lnTo>
                      <a:pt x="2203" y="798"/>
                    </a:lnTo>
                    <a:lnTo>
                      <a:pt x="2001" y="798"/>
                    </a:lnTo>
                    <a:lnTo>
                      <a:pt x="1358" y="893"/>
                    </a:lnTo>
                    <a:lnTo>
                      <a:pt x="834" y="1108"/>
                    </a:lnTo>
                    <a:lnTo>
                      <a:pt x="513" y="1346"/>
                    </a:lnTo>
                    <a:lnTo>
                      <a:pt x="262" y="1667"/>
                    </a:lnTo>
                    <a:lnTo>
                      <a:pt x="120" y="2108"/>
                    </a:lnTo>
                    <a:lnTo>
                      <a:pt x="96" y="2382"/>
                    </a:lnTo>
                    <a:lnTo>
                      <a:pt x="1108" y="2382"/>
                    </a:lnTo>
                    <a:lnTo>
                      <a:pt x="1132" y="2167"/>
                    </a:lnTo>
                    <a:lnTo>
                      <a:pt x="1310" y="1858"/>
                    </a:lnTo>
                    <a:lnTo>
                      <a:pt x="1608" y="1667"/>
                    </a:lnTo>
                    <a:lnTo>
                      <a:pt x="1989" y="1596"/>
                    </a:lnTo>
                    <a:lnTo>
                      <a:pt x="2191" y="1584"/>
                    </a:lnTo>
                    <a:lnTo>
                      <a:pt x="2191" y="3608"/>
                    </a:lnTo>
                    <a:lnTo>
                      <a:pt x="1822" y="3703"/>
                    </a:lnTo>
                    <a:lnTo>
                      <a:pt x="1060" y="3989"/>
                    </a:lnTo>
                    <a:lnTo>
                      <a:pt x="572" y="4310"/>
                    </a:lnTo>
                    <a:lnTo>
                      <a:pt x="310" y="4584"/>
                    </a:lnTo>
                    <a:lnTo>
                      <a:pt x="108" y="4930"/>
                    </a:lnTo>
                    <a:lnTo>
                      <a:pt x="1" y="5358"/>
                    </a:lnTo>
                    <a:lnTo>
                      <a:pt x="1" y="5596"/>
                    </a:lnTo>
                    <a:lnTo>
                      <a:pt x="12" y="5942"/>
                    </a:lnTo>
                    <a:lnTo>
                      <a:pt x="203" y="6489"/>
                    </a:lnTo>
                    <a:lnTo>
                      <a:pt x="489" y="6882"/>
                    </a:lnTo>
                    <a:lnTo>
                      <a:pt x="763" y="7132"/>
                    </a:lnTo>
                    <a:lnTo>
                      <a:pt x="870" y="7204"/>
                    </a:lnTo>
                    <a:lnTo>
                      <a:pt x="1048" y="7311"/>
                    </a:lnTo>
                    <a:lnTo>
                      <a:pt x="1406" y="7454"/>
                    </a:lnTo>
                    <a:lnTo>
                      <a:pt x="1941" y="7549"/>
                    </a:lnTo>
                    <a:lnTo>
                      <a:pt x="2227" y="7585"/>
                    </a:lnTo>
                    <a:lnTo>
                      <a:pt x="2227" y="8549"/>
                    </a:lnTo>
                    <a:lnTo>
                      <a:pt x="2715" y="8549"/>
                    </a:lnTo>
                    <a:lnTo>
                      <a:pt x="2715" y="7585"/>
                    </a:lnTo>
                    <a:lnTo>
                      <a:pt x="3061" y="7573"/>
                    </a:lnTo>
                    <a:lnTo>
                      <a:pt x="3680" y="7442"/>
                    </a:lnTo>
                    <a:lnTo>
                      <a:pt x="4108" y="7216"/>
                    </a:lnTo>
                    <a:lnTo>
                      <a:pt x="4323" y="7025"/>
                    </a:lnTo>
                    <a:lnTo>
                      <a:pt x="4501" y="6858"/>
                    </a:lnTo>
                    <a:lnTo>
                      <a:pt x="4728" y="6501"/>
                    </a:lnTo>
                    <a:lnTo>
                      <a:pt x="4858" y="5989"/>
                    </a:lnTo>
                    <a:lnTo>
                      <a:pt x="4858" y="5668"/>
                    </a:lnTo>
                    <a:lnTo>
                      <a:pt x="3882" y="5668"/>
                    </a:lnTo>
                    <a:lnTo>
                      <a:pt x="3882" y="5846"/>
                    </a:lnTo>
                    <a:lnTo>
                      <a:pt x="3763" y="6192"/>
                    </a:lnTo>
                    <a:lnTo>
                      <a:pt x="3501" y="6513"/>
                    </a:lnTo>
                    <a:lnTo>
                      <a:pt x="3168" y="6680"/>
                    </a:lnTo>
                    <a:lnTo>
                      <a:pt x="2882" y="6739"/>
                    </a:lnTo>
                    <a:lnTo>
                      <a:pt x="2715" y="6739"/>
                    </a:lnTo>
                    <a:lnTo>
                      <a:pt x="2715" y="4465"/>
                    </a:lnTo>
                    <a:lnTo>
                      <a:pt x="3275" y="4287"/>
                    </a:lnTo>
                    <a:lnTo>
                      <a:pt x="3894" y="4025"/>
                    </a:lnTo>
                    <a:lnTo>
                      <a:pt x="4204" y="3822"/>
                    </a:lnTo>
                    <a:lnTo>
                      <a:pt x="4442" y="3608"/>
                    </a:lnTo>
                    <a:lnTo>
                      <a:pt x="4597" y="3358"/>
                    </a:lnTo>
                    <a:lnTo>
                      <a:pt x="4728" y="2917"/>
                    </a:lnTo>
                    <a:lnTo>
                      <a:pt x="4739" y="2548"/>
                    </a:lnTo>
                    <a:lnTo>
                      <a:pt x="4728" y="2262"/>
                    </a:lnTo>
                    <a:lnTo>
                      <a:pt x="4573" y="1786"/>
                    </a:lnTo>
                    <a:lnTo>
                      <a:pt x="4323" y="1429"/>
                    </a:lnTo>
                    <a:lnTo>
                      <a:pt x="4049" y="1179"/>
                    </a:lnTo>
                    <a:lnTo>
                      <a:pt x="3918" y="1096"/>
                    </a:lnTo>
                    <a:lnTo>
                      <a:pt x="3751" y="1000"/>
                    </a:lnTo>
                    <a:lnTo>
                      <a:pt x="3406" y="869"/>
                    </a:lnTo>
                    <a:lnTo>
                      <a:pt x="2918" y="798"/>
                    </a:lnTo>
                    <a:lnTo>
                      <a:pt x="2691" y="798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rgbClr val="F39A20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03200" y="433203"/>
                <a:ext cx="662423" cy="663033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3039" extrusionOk="0">
                    <a:moveTo>
                      <a:pt x="6775" y="727"/>
                    </a:moveTo>
                    <a:lnTo>
                      <a:pt x="7049" y="751"/>
                    </a:lnTo>
                    <a:lnTo>
                      <a:pt x="7597" y="822"/>
                    </a:lnTo>
                    <a:lnTo>
                      <a:pt x="8621" y="1120"/>
                    </a:lnTo>
                    <a:lnTo>
                      <a:pt x="9561" y="1608"/>
                    </a:lnTo>
                    <a:lnTo>
                      <a:pt x="10395" y="2239"/>
                    </a:lnTo>
                    <a:lnTo>
                      <a:pt x="11109" y="3013"/>
                    </a:lnTo>
                    <a:lnTo>
                      <a:pt x="11669" y="3894"/>
                    </a:lnTo>
                    <a:lnTo>
                      <a:pt x="12062" y="4882"/>
                    </a:lnTo>
                    <a:lnTo>
                      <a:pt x="12264" y="5954"/>
                    </a:lnTo>
                    <a:lnTo>
                      <a:pt x="12288" y="6514"/>
                    </a:lnTo>
                    <a:lnTo>
                      <a:pt x="12264" y="7073"/>
                    </a:lnTo>
                    <a:lnTo>
                      <a:pt x="12062" y="8145"/>
                    </a:lnTo>
                    <a:lnTo>
                      <a:pt x="11669" y="9133"/>
                    </a:lnTo>
                    <a:lnTo>
                      <a:pt x="11109" y="10014"/>
                    </a:lnTo>
                    <a:lnTo>
                      <a:pt x="10395" y="10788"/>
                    </a:lnTo>
                    <a:lnTo>
                      <a:pt x="9561" y="11419"/>
                    </a:lnTo>
                    <a:lnTo>
                      <a:pt x="8621" y="11907"/>
                    </a:lnTo>
                    <a:lnTo>
                      <a:pt x="7597" y="12205"/>
                    </a:lnTo>
                    <a:lnTo>
                      <a:pt x="7049" y="12277"/>
                    </a:lnTo>
                    <a:lnTo>
                      <a:pt x="6775" y="12300"/>
                    </a:lnTo>
                    <a:lnTo>
                      <a:pt x="6216" y="12300"/>
                    </a:lnTo>
                    <a:lnTo>
                      <a:pt x="5942" y="12277"/>
                    </a:lnTo>
                    <a:lnTo>
                      <a:pt x="5394" y="12205"/>
                    </a:lnTo>
                    <a:lnTo>
                      <a:pt x="4370" y="11907"/>
                    </a:lnTo>
                    <a:lnTo>
                      <a:pt x="3429" y="11419"/>
                    </a:lnTo>
                    <a:lnTo>
                      <a:pt x="2596" y="10788"/>
                    </a:lnTo>
                    <a:lnTo>
                      <a:pt x="1882" y="10014"/>
                    </a:lnTo>
                    <a:lnTo>
                      <a:pt x="1322" y="9133"/>
                    </a:lnTo>
                    <a:lnTo>
                      <a:pt x="929" y="8145"/>
                    </a:lnTo>
                    <a:lnTo>
                      <a:pt x="727" y="7073"/>
                    </a:lnTo>
                    <a:lnTo>
                      <a:pt x="703" y="6514"/>
                    </a:lnTo>
                    <a:lnTo>
                      <a:pt x="715" y="6216"/>
                    </a:lnTo>
                    <a:lnTo>
                      <a:pt x="774" y="5633"/>
                    </a:lnTo>
                    <a:lnTo>
                      <a:pt x="881" y="5061"/>
                    </a:lnTo>
                    <a:lnTo>
                      <a:pt x="1060" y="4525"/>
                    </a:lnTo>
                    <a:lnTo>
                      <a:pt x="1405" y="3751"/>
                    </a:lnTo>
                    <a:lnTo>
                      <a:pt x="2024" y="2823"/>
                    </a:lnTo>
                    <a:lnTo>
                      <a:pt x="2810" y="2037"/>
                    </a:lnTo>
                    <a:lnTo>
                      <a:pt x="3739" y="1418"/>
                    </a:lnTo>
                    <a:lnTo>
                      <a:pt x="4513" y="1072"/>
                    </a:lnTo>
                    <a:lnTo>
                      <a:pt x="5049" y="906"/>
                    </a:lnTo>
                    <a:lnTo>
                      <a:pt x="5620" y="787"/>
                    </a:lnTo>
                    <a:lnTo>
                      <a:pt x="6204" y="727"/>
                    </a:lnTo>
                    <a:close/>
                    <a:moveTo>
                      <a:pt x="6251" y="1"/>
                    </a:moveTo>
                    <a:lnTo>
                      <a:pt x="5978" y="25"/>
                    </a:lnTo>
                    <a:lnTo>
                      <a:pt x="5978" y="572"/>
                    </a:lnTo>
                    <a:lnTo>
                      <a:pt x="5489" y="632"/>
                    </a:lnTo>
                    <a:lnTo>
                      <a:pt x="5013" y="739"/>
                    </a:lnTo>
                    <a:lnTo>
                      <a:pt x="4811" y="215"/>
                    </a:lnTo>
                    <a:lnTo>
                      <a:pt x="4287" y="382"/>
                    </a:lnTo>
                    <a:lnTo>
                      <a:pt x="3775" y="596"/>
                    </a:lnTo>
                    <a:lnTo>
                      <a:pt x="3965" y="1108"/>
                    </a:lnTo>
                    <a:lnTo>
                      <a:pt x="3525" y="1334"/>
                    </a:lnTo>
                    <a:lnTo>
                      <a:pt x="3120" y="1608"/>
                    </a:lnTo>
                    <a:lnTo>
                      <a:pt x="2763" y="1191"/>
                    </a:lnTo>
                    <a:lnTo>
                      <a:pt x="2322" y="1513"/>
                    </a:lnTo>
                    <a:lnTo>
                      <a:pt x="1917" y="1906"/>
                    </a:lnTo>
                    <a:lnTo>
                      <a:pt x="2275" y="2323"/>
                    </a:lnTo>
                    <a:lnTo>
                      <a:pt x="1929" y="2680"/>
                    </a:lnTo>
                    <a:lnTo>
                      <a:pt x="1643" y="3061"/>
                    </a:lnTo>
                    <a:lnTo>
                      <a:pt x="1167" y="2775"/>
                    </a:lnTo>
                    <a:lnTo>
                      <a:pt x="858" y="3239"/>
                    </a:lnTo>
                    <a:lnTo>
                      <a:pt x="619" y="3728"/>
                    </a:lnTo>
                    <a:lnTo>
                      <a:pt x="1096" y="4013"/>
                    </a:lnTo>
                    <a:lnTo>
                      <a:pt x="893" y="4466"/>
                    </a:lnTo>
                    <a:lnTo>
                      <a:pt x="750" y="4942"/>
                    </a:lnTo>
                    <a:lnTo>
                      <a:pt x="215" y="4847"/>
                    </a:lnTo>
                    <a:lnTo>
                      <a:pt x="84" y="5383"/>
                    </a:lnTo>
                    <a:lnTo>
                      <a:pt x="24" y="5930"/>
                    </a:lnTo>
                    <a:lnTo>
                      <a:pt x="560" y="6026"/>
                    </a:lnTo>
                    <a:lnTo>
                      <a:pt x="536" y="6264"/>
                    </a:lnTo>
                    <a:lnTo>
                      <a:pt x="536" y="6514"/>
                    </a:lnTo>
                    <a:lnTo>
                      <a:pt x="524" y="6764"/>
                    </a:lnTo>
                    <a:lnTo>
                      <a:pt x="536" y="7002"/>
                    </a:lnTo>
                    <a:lnTo>
                      <a:pt x="0" y="7097"/>
                    </a:lnTo>
                    <a:lnTo>
                      <a:pt x="72" y="7645"/>
                    </a:lnTo>
                    <a:lnTo>
                      <a:pt x="203" y="8181"/>
                    </a:lnTo>
                    <a:lnTo>
                      <a:pt x="750" y="8085"/>
                    </a:lnTo>
                    <a:lnTo>
                      <a:pt x="893" y="8562"/>
                    </a:lnTo>
                    <a:lnTo>
                      <a:pt x="1096" y="9014"/>
                    </a:lnTo>
                    <a:lnTo>
                      <a:pt x="619" y="9300"/>
                    </a:lnTo>
                    <a:lnTo>
                      <a:pt x="870" y="9800"/>
                    </a:lnTo>
                    <a:lnTo>
                      <a:pt x="1167" y="10252"/>
                    </a:lnTo>
                    <a:lnTo>
                      <a:pt x="1643" y="9967"/>
                    </a:lnTo>
                    <a:lnTo>
                      <a:pt x="1941" y="10360"/>
                    </a:lnTo>
                    <a:lnTo>
                      <a:pt x="2275" y="10717"/>
                    </a:lnTo>
                    <a:lnTo>
                      <a:pt x="1917" y="11122"/>
                    </a:lnTo>
                    <a:lnTo>
                      <a:pt x="2322" y="11503"/>
                    </a:lnTo>
                    <a:lnTo>
                      <a:pt x="2763" y="11836"/>
                    </a:lnTo>
                    <a:lnTo>
                      <a:pt x="3120" y="11419"/>
                    </a:lnTo>
                    <a:lnTo>
                      <a:pt x="3525" y="11693"/>
                    </a:lnTo>
                    <a:lnTo>
                      <a:pt x="3965" y="11919"/>
                    </a:lnTo>
                    <a:lnTo>
                      <a:pt x="3775" y="12431"/>
                    </a:lnTo>
                    <a:lnTo>
                      <a:pt x="4275" y="12658"/>
                    </a:lnTo>
                    <a:lnTo>
                      <a:pt x="4811" y="12812"/>
                    </a:lnTo>
                    <a:lnTo>
                      <a:pt x="5013" y="12288"/>
                    </a:lnTo>
                    <a:lnTo>
                      <a:pt x="5489" y="12396"/>
                    </a:lnTo>
                    <a:lnTo>
                      <a:pt x="5978" y="12455"/>
                    </a:lnTo>
                    <a:lnTo>
                      <a:pt x="5978" y="13003"/>
                    </a:lnTo>
                    <a:lnTo>
                      <a:pt x="6251" y="13027"/>
                    </a:lnTo>
                    <a:lnTo>
                      <a:pt x="6525" y="13039"/>
                    </a:lnTo>
                    <a:lnTo>
                      <a:pt x="6799" y="13027"/>
                    </a:lnTo>
                    <a:lnTo>
                      <a:pt x="7073" y="13003"/>
                    </a:lnTo>
                    <a:lnTo>
                      <a:pt x="7073" y="12455"/>
                    </a:lnTo>
                    <a:lnTo>
                      <a:pt x="7573" y="12396"/>
                    </a:lnTo>
                    <a:lnTo>
                      <a:pt x="8049" y="12288"/>
                    </a:lnTo>
                    <a:lnTo>
                      <a:pt x="8240" y="12812"/>
                    </a:lnTo>
                    <a:lnTo>
                      <a:pt x="8764" y="12646"/>
                    </a:lnTo>
                    <a:lnTo>
                      <a:pt x="9276" y="12431"/>
                    </a:lnTo>
                    <a:lnTo>
                      <a:pt x="9085" y="11919"/>
                    </a:lnTo>
                    <a:lnTo>
                      <a:pt x="9526" y="11693"/>
                    </a:lnTo>
                    <a:lnTo>
                      <a:pt x="9931" y="11419"/>
                    </a:lnTo>
                    <a:lnTo>
                      <a:pt x="10288" y="11836"/>
                    </a:lnTo>
                    <a:lnTo>
                      <a:pt x="10728" y="11515"/>
                    </a:lnTo>
                    <a:lnTo>
                      <a:pt x="11145" y="11122"/>
                    </a:lnTo>
                    <a:lnTo>
                      <a:pt x="10788" y="10717"/>
                    </a:lnTo>
                    <a:lnTo>
                      <a:pt x="11121" y="10360"/>
                    </a:lnTo>
                    <a:lnTo>
                      <a:pt x="11407" y="9967"/>
                    </a:lnTo>
                    <a:lnTo>
                      <a:pt x="11883" y="10252"/>
                    </a:lnTo>
                    <a:lnTo>
                      <a:pt x="12193" y="9788"/>
                    </a:lnTo>
                    <a:lnTo>
                      <a:pt x="12431" y="9300"/>
                    </a:lnTo>
                    <a:lnTo>
                      <a:pt x="11955" y="9014"/>
                    </a:lnTo>
                    <a:lnTo>
                      <a:pt x="12157" y="8574"/>
                    </a:lnTo>
                    <a:lnTo>
                      <a:pt x="12300" y="8085"/>
                    </a:lnTo>
                    <a:lnTo>
                      <a:pt x="12836" y="8181"/>
                    </a:lnTo>
                    <a:lnTo>
                      <a:pt x="12967" y="7645"/>
                    </a:lnTo>
                    <a:lnTo>
                      <a:pt x="13026" y="7097"/>
                    </a:lnTo>
                    <a:lnTo>
                      <a:pt x="12491" y="7002"/>
                    </a:lnTo>
                    <a:lnTo>
                      <a:pt x="12514" y="6764"/>
                    </a:lnTo>
                    <a:lnTo>
                      <a:pt x="12514" y="6514"/>
                    </a:lnTo>
                    <a:lnTo>
                      <a:pt x="12502" y="6264"/>
                    </a:lnTo>
                    <a:lnTo>
                      <a:pt x="12491" y="6026"/>
                    </a:lnTo>
                    <a:lnTo>
                      <a:pt x="13026" y="5930"/>
                    </a:lnTo>
                    <a:lnTo>
                      <a:pt x="12967" y="5383"/>
                    </a:lnTo>
                    <a:lnTo>
                      <a:pt x="12836" y="4847"/>
                    </a:lnTo>
                    <a:lnTo>
                      <a:pt x="12300" y="4942"/>
                    </a:lnTo>
                    <a:lnTo>
                      <a:pt x="12157" y="4466"/>
                    </a:lnTo>
                    <a:lnTo>
                      <a:pt x="11955" y="4013"/>
                    </a:lnTo>
                    <a:lnTo>
                      <a:pt x="12431" y="3728"/>
                    </a:lnTo>
                    <a:lnTo>
                      <a:pt x="12181" y="3227"/>
                    </a:lnTo>
                    <a:lnTo>
                      <a:pt x="11883" y="2775"/>
                    </a:lnTo>
                    <a:lnTo>
                      <a:pt x="11407" y="3061"/>
                    </a:lnTo>
                    <a:lnTo>
                      <a:pt x="11109" y="2668"/>
                    </a:lnTo>
                    <a:lnTo>
                      <a:pt x="10788" y="2323"/>
                    </a:lnTo>
                    <a:lnTo>
                      <a:pt x="11145" y="1906"/>
                    </a:lnTo>
                    <a:lnTo>
                      <a:pt x="10728" y="1525"/>
                    </a:lnTo>
                    <a:lnTo>
                      <a:pt x="10288" y="1191"/>
                    </a:lnTo>
                    <a:lnTo>
                      <a:pt x="9931" y="1608"/>
                    </a:lnTo>
                    <a:lnTo>
                      <a:pt x="9526" y="1334"/>
                    </a:lnTo>
                    <a:lnTo>
                      <a:pt x="9085" y="1108"/>
                    </a:lnTo>
                    <a:lnTo>
                      <a:pt x="9276" y="596"/>
                    </a:lnTo>
                    <a:lnTo>
                      <a:pt x="8776" y="370"/>
                    </a:lnTo>
                    <a:lnTo>
                      <a:pt x="8240" y="215"/>
                    </a:lnTo>
                    <a:lnTo>
                      <a:pt x="8049" y="739"/>
                    </a:lnTo>
                    <a:lnTo>
                      <a:pt x="7573" y="632"/>
                    </a:lnTo>
                    <a:lnTo>
                      <a:pt x="7073" y="572"/>
                    </a:lnTo>
                    <a:lnTo>
                      <a:pt x="7073" y="25"/>
                    </a:lnTo>
                    <a:lnTo>
                      <a:pt x="6799" y="1"/>
                    </a:lnTo>
                    <a:close/>
                  </a:path>
                </a:pathLst>
              </a:custGeom>
              <a:solidFill>
                <a:srgbClr val="F39A20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15"/>
            <p:cNvSpPr/>
            <p:nvPr/>
          </p:nvSpPr>
          <p:spPr>
            <a:xfrm>
              <a:off x="1232567" y="2024773"/>
              <a:ext cx="204671" cy="204112"/>
            </a:xfrm>
            <a:custGeom>
              <a:avLst/>
              <a:gdLst/>
              <a:ahLst/>
              <a:cxnLst/>
              <a:rect l="l" t="t" r="r" b="b"/>
              <a:pathLst>
                <a:path w="4025" h="4014" extrusionOk="0">
                  <a:moveTo>
                    <a:pt x="1810" y="1"/>
                  </a:moveTo>
                  <a:lnTo>
                    <a:pt x="1405" y="84"/>
                  </a:lnTo>
                  <a:lnTo>
                    <a:pt x="1048" y="239"/>
                  </a:lnTo>
                  <a:lnTo>
                    <a:pt x="727" y="453"/>
                  </a:lnTo>
                  <a:lnTo>
                    <a:pt x="453" y="727"/>
                  </a:lnTo>
                  <a:lnTo>
                    <a:pt x="238" y="1049"/>
                  </a:lnTo>
                  <a:lnTo>
                    <a:pt x="96" y="1406"/>
                  </a:lnTo>
                  <a:lnTo>
                    <a:pt x="12" y="1799"/>
                  </a:lnTo>
                  <a:lnTo>
                    <a:pt x="0" y="2001"/>
                  </a:lnTo>
                  <a:lnTo>
                    <a:pt x="12" y="2216"/>
                  </a:lnTo>
                  <a:lnTo>
                    <a:pt x="96" y="2608"/>
                  </a:lnTo>
                  <a:lnTo>
                    <a:pt x="238" y="2966"/>
                  </a:lnTo>
                  <a:lnTo>
                    <a:pt x="453" y="3287"/>
                  </a:lnTo>
                  <a:lnTo>
                    <a:pt x="727" y="3561"/>
                  </a:lnTo>
                  <a:lnTo>
                    <a:pt x="1048" y="3775"/>
                  </a:lnTo>
                  <a:lnTo>
                    <a:pt x="1405" y="3930"/>
                  </a:lnTo>
                  <a:lnTo>
                    <a:pt x="1810" y="4002"/>
                  </a:lnTo>
                  <a:lnTo>
                    <a:pt x="2013" y="4013"/>
                  </a:lnTo>
                  <a:lnTo>
                    <a:pt x="2215" y="4002"/>
                  </a:lnTo>
                  <a:lnTo>
                    <a:pt x="2620" y="3930"/>
                  </a:lnTo>
                  <a:lnTo>
                    <a:pt x="2977" y="3775"/>
                  </a:lnTo>
                  <a:lnTo>
                    <a:pt x="3299" y="3561"/>
                  </a:lnTo>
                  <a:lnTo>
                    <a:pt x="3572" y="3287"/>
                  </a:lnTo>
                  <a:lnTo>
                    <a:pt x="3787" y="2966"/>
                  </a:lnTo>
                  <a:lnTo>
                    <a:pt x="3930" y="2608"/>
                  </a:lnTo>
                  <a:lnTo>
                    <a:pt x="4013" y="2216"/>
                  </a:lnTo>
                  <a:lnTo>
                    <a:pt x="4025" y="2001"/>
                  </a:lnTo>
                  <a:lnTo>
                    <a:pt x="4013" y="1799"/>
                  </a:lnTo>
                  <a:lnTo>
                    <a:pt x="3930" y="1406"/>
                  </a:lnTo>
                  <a:lnTo>
                    <a:pt x="3787" y="1037"/>
                  </a:lnTo>
                  <a:lnTo>
                    <a:pt x="3572" y="727"/>
                  </a:lnTo>
                  <a:lnTo>
                    <a:pt x="3299" y="453"/>
                  </a:lnTo>
                  <a:lnTo>
                    <a:pt x="2977" y="239"/>
                  </a:lnTo>
                  <a:lnTo>
                    <a:pt x="2620" y="8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255551" y="2085947"/>
              <a:ext cx="81818" cy="81767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799" y="0"/>
                  </a:moveTo>
                  <a:lnTo>
                    <a:pt x="632" y="12"/>
                  </a:lnTo>
                  <a:lnTo>
                    <a:pt x="346" y="131"/>
                  </a:lnTo>
                  <a:lnTo>
                    <a:pt x="132" y="346"/>
                  </a:lnTo>
                  <a:lnTo>
                    <a:pt x="13" y="632"/>
                  </a:lnTo>
                  <a:lnTo>
                    <a:pt x="1" y="798"/>
                  </a:lnTo>
                  <a:lnTo>
                    <a:pt x="13" y="965"/>
                  </a:lnTo>
                  <a:lnTo>
                    <a:pt x="132" y="1251"/>
                  </a:lnTo>
                  <a:lnTo>
                    <a:pt x="346" y="1477"/>
                  </a:lnTo>
                  <a:lnTo>
                    <a:pt x="632" y="1596"/>
                  </a:lnTo>
                  <a:lnTo>
                    <a:pt x="799" y="1608"/>
                  </a:lnTo>
                  <a:lnTo>
                    <a:pt x="965" y="1596"/>
                  </a:lnTo>
                  <a:lnTo>
                    <a:pt x="1251" y="1477"/>
                  </a:lnTo>
                  <a:lnTo>
                    <a:pt x="1477" y="1251"/>
                  </a:lnTo>
                  <a:lnTo>
                    <a:pt x="1596" y="965"/>
                  </a:lnTo>
                  <a:lnTo>
                    <a:pt x="1608" y="798"/>
                  </a:lnTo>
                  <a:lnTo>
                    <a:pt x="1596" y="632"/>
                  </a:lnTo>
                  <a:lnTo>
                    <a:pt x="1477" y="346"/>
                  </a:lnTo>
                  <a:lnTo>
                    <a:pt x="1251" y="131"/>
                  </a:lnTo>
                  <a:lnTo>
                    <a:pt x="965" y="12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55757" y="1984244"/>
              <a:ext cx="204112" cy="204061"/>
            </a:xfrm>
            <a:custGeom>
              <a:avLst/>
              <a:gdLst/>
              <a:ahLst/>
              <a:cxnLst/>
              <a:rect l="l" t="t" r="r" b="b"/>
              <a:pathLst>
                <a:path w="4014" h="4013" extrusionOk="0">
                  <a:moveTo>
                    <a:pt x="1977" y="0"/>
                  </a:moveTo>
                  <a:lnTo>
                    <a:pt x="1775" y="12"/>
                  </a:lnTo>
                  <a:lnTo>
                    <a:pt x="1382" y="95"/>
                  </a:lnTo>
                  <a:lnTo>
                    <a:pt x="1025" y="250"/>
                  </a:lnTo>
                  <a:lnTo>
                    <a:pt x="703" y="476"/>
                  </a:lnTo>
                  <a:lnTo>
                    <a:pt x="441" y="750"/>
                  </a:lnTo>
                  <a:lnTo>
                    <a:pt x="227" y="1072"/>
                  </a:lnTo>
                  <a:lnTo>
                    <a:pt x="72" y="1429"/>
                  </a:lnTo>
                  <a:lnTo>
                    <a:pt x="1" y="1822"/>
                  </a:lnTo>
                  <a:lnTo>
                    <a:pt x="1" y="2036"/>
                  </a:lnTo>
                  <a:lnTo>
                    <a:pt x="1" y="2239"/>
                  </a:lnTo>
                  <a:lnTo>
                    <a:pt x="96" y="2632"/>
                  </a:lnTo>
                  <a:lnTo>
                    <a:pt x="251" y="2989"/>
                  </a:lnTo>
                  <a:lnTo>
                    <a:pt x="465" y="3310"/>
                  </a:lnTo>
                  <a:lnTo>
                    <a:pt x="739" y="3572"/>
                  </a:lnTo>
                  <a:lnTo>
                    <a:pt x="1072" y="3787"/>
                  </a:lnTo>
                  <a:lnTo>
                    <a:pt x="1429" y="3941"/>
                  </a:lnTo>
                  <a:lnTo>
                    <a:pt x="1822" y="4013"/>
                  </a:lnTo>
                  <a:lnTo>
                    <a:pt x="2239" y="4013"/>
                  </a:lnTo>
                  <a:lnTo>
                    <a:pt x="2632" y="3929"/>
                  </a:lnTo>
                  <a:lnTo>
                    <a:pt x="2989" y="3763"/>
                  </a:lnTo>
                  <a:lnTo>
                    <a:pt x="3299" y="3548"/>
                  </a:lnTo>
                  <a:lnTo>
                    <a:pt x="3573" y="3275"/>
                  </a:lnTo>
                  <a:lnTo>
                    <a:pt x="3787" y="2953"/>
                  </a:lnTo>
                  <a:lnTo>
                    <a:pt x="3930" y="2584"/>
                  </a:lnTo>
                  <a:lnTo>
                    <a:pt x="4013" y="2191"/>
                  </a:lnTo>
                  <a:lnTo>
                    <a:pt x="4013" y="1989"/>
                  </a:lnTo>
                  <a:lnTo>
                    <a:pt x="4001" y="1774"/>
                  </a:lnTo>
                  <a:lnTo>
                    <a:pt x="3918" y="1393"/>
                  </a:lnTo>
                  <a:lnTo>
                    <a:pt x="3763" y="1024"/>
                  </a:lnTo>
                  <a:lnTo>
                    <a:pt x="3537" y="715"/>
                  </a:lnTo>
                  <a:lnTo>
                    <a:pt x="3263" y="441"/>
                  </a:lnTo>
                  <a:lnTo>
                    <a:pt x="2942" y="226"/>
                  </a:lnTo>
                  <a:lnTo>
                    <a:pt x="2584" y="84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9352" y="2045978"/>
              <a:ext cx="81818" cy="81818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632" y="1"/>
                  </a:moveTo>
                  <a:lnTo>
                    <a:pt x="346" y="132"/>
                  </a:lnTo>
                  <a:lnTo>
                    <a:pt x="132" y="346"/>
                  </a:lnTo>
                  <a:lnTo>
                    <a:pt x="1" y="632"/>
                  </a:lnTo>
                  <a:lnTo>
                    <a:pt x="1" y="798"/>
                  </a:lnTo>
                  <a:lnTo>
                    <a:pt x="1" y="965"/>
                  </a:lnTo>
                  <a:lnTo>
                    <a:pt x="132" y="1251"/>
                  </a:lnTo>
                  <a:lnTo>
                    <a:pt x="346" y="1465"/>
                  </a:lnTo>
                  <a:lnTo>
                    <a:pt x="632" y="1596"/>
                  </a:lnTo>
                  <a:lnTo>
                    <a:pt x="799" y="1608"/>
                  </a:lnTo>
                  <a:lnTo>
                    <a:pt x="965" y="1596"/>
                  </a:lnTo>
                  <a:lnTo>
                    <a:pt x="1251" y="1465"/>
                  </a:lnTo>
                  <a:lnTo>
                    <a:pt x="1465" y="1251"/>
                  </a:lnTo>
                  <a:lnTo>
                    <a:pt x="1596" y="965"/>
                  </a:lnTo>
                  <a:lnTo>
                    <a:pt x="1608" y="798"/>
                  </a:lnTo>
                  <a:lnTo>
                    <a:pt x="1596" y="632"/>
                  </a:lnTo>
                  <a:lnTo>
                    <a:pt x="1465" y="346"/>
                  </a:lnTo>
                  <a:lnTo>
                    <a:pt x="1251" y="132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9A3D6-CFB7-DD1D-029C-EF54E086ACB0}"/>
              </a:ext>
            </a:extLst>
          </p:cNvPr>
          <p:cNvSpPr txBox="1"/>
          <p:nvPr/>
        </p:nvSpPr>
        <p:spPr>
          <a:xfrm>
            <a:off x="677333" y="3158067"/>
            <a:ext cx="2472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in the table and chart Nitin has spend most in Grocery of amount 30990 and lowest is Doctor and medicine of amount 4000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808ED-4F0F-8711-A385-6861EC77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2" y="1229165"/>
            <a:ext cx="2590933" cy="1682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FD2D5-E5F0-9269-D574-57AF5515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456" y="1229165"/>
            <a:ext cx="4616687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9A3D6-CFB7-DD1D-029C-EF54E086ACB0}"/>
              </a:ext>
            </a:extLst>
          </p:cNvPr>
          <p:cNvSpPr txBox="1"/>
          <p:nvPr/>
        </p:nvSpPr>
        <p:spPr>
          <a:xfrm>
            <a:off x="677333" y="3158067"/>
            <a:ext cx="2472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in the table and chart Nitin has spend most in Grocery of amount 30990 and lowest is Doctor and medicine of amount 4000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C4B4-8C9C-D8EA-32ED-01DE7C02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2" y="818048"/>
            <a:ext cx="7512436" cy="164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2F855-7DD6-3371-86D6-A8E16897A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310" y="2462783"/>
            <a:ext cx="4227223" cy="25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31;p20">
            <a:extLst>
              <a:ext uri="{FF2B5EF4-FFF2-40B4-BE49-F238E27FC236}">
                <a16:creationId xmlns:a16="http://schemas.microsoft.com/office/drawing/2014/main" id="{78841672-FA50-83A3-92BC-A2FDFB410671}"/>
              </a:ext>
            </a:extLst>
          </p:cNvPr>
          <p:cNvGrpSpPr/>
          <p:nvPr/>
        </p:nvGrpSpPr>
        <p:grpSpPr>
          <a:xfrm>
            <a:off x="5714473" y="314367"/>
            <a:ext cx="2972327" cy="2257383"/>
            <a:chOff x="2353200" y="943819"/>
            <a:chExt cx="4437594" cy="2679435"/>
          </a:xfrm>
        </p:grpSpPr>
        <p:grpSp>
          <p:nvGrpSpPr>
            <p:cNvPr id="6" name="Google Shape;632;p20">
              <a:extLst>
                <a:ext uri="{FF2B5EF4-FFF2-40B4-BE49-F238E27FC236}">
                  <a16:creationId xmlns:a16="http://schemas.microsoft.com/office/drawing/2014/main" id="{33D0767E-E736-AA72-6BED-06348DBE0C1E}"/>
                </a:ext>
              </a:extLst>
            </p:cNvPr>
            <p:cNvGrpSpPr/>
            <p:nvPr/>
          </p:nvGrpSpPr>
          <p:grpSpPr>
            <a:xfrm>
              <a:off x="4733750" y="2239692"/>
              <a:ext cx="424078" cy="423551"/>
              <a:chOff x="3924875" y="2148205"/>
              <a:chExt cx="424078" cy="423551"/>
            </a:xfrm>
          </p:grpSpPr>
          <p:sp>
            <p:nvSpPr>
              <p:cNvPr id="56" name="Google Shape;633;p20">
                <a:extLst>
                  <a:ext uri="{FF2B5EF4-FFF2-40B4-BE49-F238E27FC236}">
                    <a16:creationId xmlns:a16="http://schemas.microsoft.com/office/drawing/2014/main" id="{99B2367C-E878-5D47-C694-65ACAA62EEC6}"/>
                  </a:ext>
                </a:extLst>
              </p:cNvPr>
              <p:cNvSpPr/>
              <p:nvPr/>
            </p:nvSpPr>
            <p:spPr>
              <a:xfrm>
                <a:off x="3924875" y="2148205"/>
                <a:ext cx="424078" cy="423551"/>
              </a:xfrm>
              <a:custGeom>
                <a:avLst/>
                <a:gdLst/>
                <a:ahLst/>
                <a:cxnLst/>
                <a:rect l="l" t="t" r="r" b="b"/>
                <a:pathLst>
                  <a:path w="7243" h="7234" extrusionOk="0">
                    <a:moveTo>
                      <a:pt x="3858" y="0"/>
                    </a:moveTo>
                    <a:lnTo>
                      <a:pt x="3162" y="18"/>
                    </a:lnTo>
                    <a:lnTo>
                      <a:pt x="2474" y="179"/>
                    </a:lnTo>
                    <a:lnTo>
                      <a:pt x="1813" y="473"/>
                    </a:lnTo>
                    <a:lnTo>
                      <a:pt x="1501" y="679"/>
                    </a:lnTo>
                    <a:lnTo>
                      <a:pt x="1215" y="902"/>
                    </a:lnTo>
                    <a:lnTo>
                      <a:pt x="724" y="1438"/>
                    </a:lnTo>
                    <a:lnTo>
                      <a:pt x="358" y="2036"/>
                    </a:lnTo>
                    <a:lnTo>
                      <a:pt x="117" y="2697"/>
                    </a:lnTo>
                    <a:lnTo>
                      <a:pt x="0" y="3376"/>
                    </a:lnTo>
                    <a:lnTo>
                      <a:pt x="27" y="4072"/>
                    </a:lnTo>
                    <a:lnTo>
                      <a:pt x="179" y="4760"/>
                    </a:lnTo>
                    <a:lnTo>
                      <a:pt x="474" y="5421"/>
                    </a:lnTo>
                    <a:lnTo>
                      <a:pt x="688" y="5733"/>
                    </a:lnTo>
                    <a:lnTo>
                      <a:pt x="911" y="6028"/>
                    </a:lnTo>
                    <a:lnTo>
                      <a:pt x="1447" y="6510"/>
                    </a:lnTo>
                    <a:lnTo>
                      <a:pt x="2045" y="6876"/>
                    </a:lnTo>
                    <a:lnTo>
                      <a:pt x="2697" y="7117"/>
                    </a:lnTo>
                    <a:lnTo>
                      <a:pt x="3385" y="7233"/>
                    </a:lnTo>
                    <a:lnTo>
                      <a:pt x="4081" y="7206"/>
                    </a:lnTo>
                    <a:lnTo>
                      <a:pt x="4769" y="7055"/>
                    </a:lnTo>
                    <a:lnTo>
                      <a:pt x="5430" y="6760"/>
                    </a:lnTo>
                    <a:lnTo>
                      <a:pt x="5733" y="6555"/>
                    </a:lnTo>
                    <a:lnTo>
                      <a:pt x="6028" y="6322"/>
                    </a:lnTo>
                    <a:lnTo>
                      <a:pt x="6519" y="5796"/>
                    </a:lnTo>
                    <a:lnTo>
                      <a:pt x="6885" y="5188"/>
                    </a:lnTo>
                    <a:lnTo>
                      <a:pt x="7127" y="4536"/>
                    </a:lnTo>
                    <a:lnTo>
                      <a:pt x="7243" y="3849"/>
                    </a:lnTo>
                    <a:lnTo>
                      <a:pt x="7216" y="3152"/>
                    </a:lnTo>
                    <a:lnTo>
                      <a:pt x="7064" y="2465"/>
                    </a:lnTo>
                    <a:lnTo>
                      <a:pt x="6760" y="1804"/>
                    </a:lnTo>
                    <a:lnTo>
                      <a:pt x="6555" y="1500"/>
                    </a:lnTo>
                    <a:lnTo>
                      <a:pt x="6332" y="1206"/>
                    </a:lnTo>
                    <a:lnTo>
                      <a:pt x="5796" y="714"/>
                    </a:lnTo>
                    <a:lnTo>
                      <a:pt x="5198" y="348"/>
                    </a:lnTo>
                    <a:lnTo>
                      <a:pt x="4546" y="107"/>
                    </a:lnTo>
                    <a:lnTo>
                      <a:pt x="3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34;p20">
                <a:extLst>
                  <a:ext uri="{FF2B5EF4-FFF2-40B4-BE49-F238E27FC236}">
                    <a16:creationId xmlns:a16="http://schemas.microsoft.com/office/drawing/2014/main" id="{CE12CEF2-5A0F-D406-DC56-5A5BC2134F0D}"/>
                  </a:ext>
                </a:extLst>
              </p:cNvPr>
              <p:cNvSpPr/>
              <p:nvPr/>
            </p:nvSpPr>
            <p:spPr>
              <a:xfrm>
                <a:off x="3955731" y="2178475"/>
                <a:ext cx="362366" cy="362951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99" extrusionOk="0">
                    <a:moveTo>
                      <a:pt x="3295" y="1"/>
                    </a:moveTo>
                    <a:lnTo>
                      <a:pt x="2697" y="19"/>
                    </a:lnTo>
                    <a:lnTo>
                      <a:pt x="2108" y="153"/>
                    </a:lnTo>
                    <a:lnTo>
                      <a:pt x="1545" y="403"/>
                    </a:lnTo>
                    <a:lnTo>
                      <a:pt x="1286" y="581"/>
                    </a:lnTo>
                    <a:lnTo>
                      <a:pt x="1027" y="778"/>
                    </a:lnTo>
                    <a:lnTo>
                      <a:pt x="608" y="1233"/>
                    </a:lnTo>
                    <a:lnTo>
                      <a:pt x="295" y="1751"/>
                    </a:lnTo>
                    <a:lnTo>
                      <a:pt x="90" y="2305"/>
                    </a:lnTo>
                    <a:lnTo>
                      <a:pt x="0" y="2894"/>
                    </a:lnTo>
                    <a:lnTo>
                      <a:pt x="18" y="3493"/>
                    </a:lnTo>
                    <a:lnTo>
                      <a:pt x="152" y="4082"/>
                    </a:lnTo>
                    <a:lnTo>
                      <a:pt x="402" y="4645"/>
                    </a:lnTo>
                    <a:lnTo>
                      <a:pt x="581" y="4912"/>
                    </a:lnTo>
                    <a:lnTo>
                      <a:pt x="777" y="5162"/>
                    </a:lnTo>
                    <a:lnTo>
                      <a:pt x="1233" y="5582"/>
                    </a:lnTo>
                    <a:lnTo>
                      <a:pt x="1742" y="5895"/>
                    </a:lnTo>
                    <a:lnTo>
                      <a:pt x="2304" y="6100"/>
                    </a:lnTo>
                    <a:lnTo>
                      <a:pt x="2894" y="6198"/>
                    </a:lnTo>
                    <a:lnTo>
                      <a:pt x="3492" y="6180"/>
                    </a:lnTo>
                    <a:lnTo>
                      <a:pt x="4081" y="6047"/>
                    </a:lnTo>
                    <a:lnTo>
                      <a:pt x="4644" y="5788"/>
                    </a:lnTo>
                    <a:lnTo>
                      <a:pt x="4903" y="5609"/>
                    </a:lnTo>
                    <a:lnTo>
                      <a:pt x="5162" y="5413"/>
                    </a:lnTo>
                    <a:lnTo>
                      <a:pt x="5573" y="4966"/>
                    </a:lnTo>
                    <a:lnTo>
                      <a:pt x="5894" y="4448"/>
                    </a:lnTo>
                    <a:lnTo>
                      <a:pt x="6099" y="3885"/>
                    </a:lnTo>
                    <a:lnTo>
                      <a:pt x="6189" y="3296"/>
                    </a:lnTo>
                    <a:lnTo>
                      <a:pt x="6171" y="2698"/>
                    </a:lnTo>
                    <a:lnTo>
                      <a:pt x="6037" y="2117"/>
                    </a:lnTo>
                    <a:lnTo>
                      <a:pt x="5787" y="1546"/>
                    </a:lnTo>
                    <a:lnTo>
                      <a:pt x="5608" y="1287"/>
                    </a:lnTo>
                    <a:lnTo>
                      <a:pt x="5412" y="1037"/>
                    </a:lnTo>
                    <a:lnTo>
                      <a:pt x="4956" y="617"/>
                    </a:lnTo>
                    <a:lnTo>
                      <a:pt x="4439" y="305"/>
                    </a:lnTo>
                    <a:lnTo>
                      <a:pt x="3885" y="99"/>
                    </a:ln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5;p20">
                <a:extLst>
                  <a:ext uri="{FF2B5EF4-FFF2-40B4-BE49-F238E27FC236}">
                    <a16:creationId xmlns:a16="http://schemas.microsoft.com/office/drawing/2014/main" id="{6004F55E-11DC-A8F1-FBBF-F080E94C3F86}"/>
                  </a:ext>
                </a:extLst>
              </p:cNvPr>
              <p:cNvSpPr/>
              <p:nvPr/>
            </p:nvSpPr>
            <p:spPr>
              <a:xfrm>
                <a:off x="4033075" y="2280996"/>
                <a:ext cx="212361" cy="16476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2814" extrusionOk="0">
                    <a:moveTo>
                      <a:pt x="2358" y="0"/>
                    </a:moveTo>
                    <a:lnTo>
                      <a:pt x="2064" y="81"/>
                    </a:lnTo>
                    <a:lnTo>
                      <a:pt x="1921" y="170"/>
                    </a:lnTo>
                    <a:lnTo>
                      <a:pt x="1787" y="277"/>
                    </a:lnTo>
                    <a:lnTo>
                      <a:pt x="1698" y="384"/>
                    </a:lnTo>
                    <a:lnTo>
                      <a:pt x="1635" y="500"/>
                    </a:lnTo>
                    <a:lnTo>
                      <a:pt x="1599" y="616"/>
                    </a:lnTo>
                    <a:lnTo>
                      <a:pt x="1582" y="741"/>
                    </a:lnTo>
                    <a:lnTo>
                      <a:pt x="1582" y="866"/>
                    </a:lnTo>
                    <a:lnTo>
                      <a:pt x="1599" y="1000"/>
                    </a:lnTo>
                    <a:lnTo>
                      <a:pt x="1626" y="1143"/>
                    </a:lnTo>
                    <a:lnTo>
                      <a:pt x="1680" y="1375"/>
                    </a:lnTo>
                    <a:lnTo>
                      <a:pt x="1716" y="1536"/>
                    </a:lnTo>
                    <a:lnTo>
                      <a:pt x="1751" y="1670"/>
                    </a:lnTo>
                    <a:lnTo>
                      <a:pt x="1769" y="1786"/>
                    </a:lnTo>
                    <a:lnTo>
                      <a:pt x="1769" y="1893"/>
                    </a:lnTo>
                    <a:lnTo>
                      <a:pt x="1751" y="1992"/>
                    </a:lnTo>
                    <a:lnTo>
                      <a:pt x="1716" y="2072"/>
                    </a:lnTo>
                    <a:lnTo>
                      <a:pt x="1662" y="2152"/>
                    </a:lnTo>
                    <a:lnTo>
                      <a:pt x="1564" y="2224"/>
                    </a:lnTo>
                    <a:lnTo>
                      <a:pt x="1457" y="2295"/>
                    </a:lnTo>
                    <a:lnTo>
                      <a:pt x="1242" y="2340"/>
                    </a:lnTo>
                    <a:lnTo>
                      <a:pt x="1135" y="2313"/>
                    </a:lnTo>
                    <a:lnTo>
                      <a:pt x="1028" y="2277"/>
                    </a:lnTo>
                    <a:lnTo>
                      <a:pt x="805" y="2090"/>
                    </a:lnTo>
                    <a:lnTo>
                      <a:pt x="697" y="1947"/>
                    </a:lnTo>
                    <a:lnTo>
                      <a:pt x="572" y="1768"/>
                    </a:lnTo>
                    <a:lnTo>
                      <a:pt x="492" y="1608"/>
                    </a:lnTo>
                    <a:lnTo>
                      <a:pt x="439" y="1456"/>
                    </a:lnTo>
                    <a:lnTo>
                      <a:pt x="385" y="1304"/>
                    </a:lnTo>
                    <a:lnTo>
                      <a:pt x="287" y="1331"/>
                    </a:lnTo>
                    <a:lnTo>
                      <a:pt x="188" y="1367"/>
                    </a:lnTo>
                    <a:lnTo>
                      <a:pt x="90" y="1402"/>
                    </a:lnTo>
                    <a:lnTo>
                      <a:pt x="1" y="1447"/>
                    </a:lnTo>
                    <a:lnTo>
                      <a:pt x="28" y="1545"/>
                    </a:lnTo>
                    <a:lnTo>
                      <a:pt x="63" y="1634"/>
                    </a:lnTo>
                    <a:lnTo>
                      <a:pt x="90" y="1724"/>
                    </a:lnTo>
                    <a:lnTo>
                      <a:pt x="135" y="1813"/>
                    </a:lnTo>
                    <a:lnTo>
                      <a:pt x="180" y="1902"/>
                    </a:lnTo>
                    <a:lnTo>
                      <a:pt x="233" y="2001"/>
                    </a:lnTo>
                    <a:lnTo>
                      <a:pt x="296" y="2099"/>
                    </a:lnTo>
                    <a:lnTo>
                      <a:pt x="376" y="2206"/>
                    </a:lnTo>
                    <a:lnTo>
                      <a:pt x="385" y="2224"/>
                    </a:lnTo>
                    <a:lnTo>
                      <a:pt x="394" y="2233"/>
                    </a:lnTo>
                    <a:lnTo>
                      <a:pt x="403" y="2242"/>
                    </a:lnTo>
                    <a:lnTo>
                      <a:pt x="412" y="2260"/>
                    </a:lnTo>
                    <a:lnTo>
                      <a:pt x="19" y="2545"/>
                    </a:lnTo>
                    <a:lnTo>
                      <a:pt x="37" y="2581"/>
                    </a:lnTo>
                    <a:lnTo>
                      <a:pt x="63" y="2617"/>
                    </a:lnTo>
                    <a:lnTo>
                      <a:pt x="81" y="2652"/>
                    </a:lnTo>
                    <a:lnTo>
                      <a:pt x="99" y="2688"/>
                    </a:lnTo>
                    <a:lnTo>
                      <a:pt x="126" y="2715"/>
                    </a:lnTo>
                    <a:lnTo>
                      <a:pt x="153" y="2742"/>
                    </a:lnTo>
                    <a:lnTo>
                      <a:pt x="180" y="2777"/>
                    </a:lnTo>
                    <a:lnTo>
                      <a:pt x="206" y="2795"/>
                    </a:lnTo>
                    <a:lnTo>
                      <a:pt x="626" y="2492"/>
                    </a:lnTo>
                    <a:lnTo>
                      <a:pt x="778" y="2626"/>
                    </a:lnTo>
                    <a:lnTo>
                      <a:pt x="1090" y="2777"/>
                    </a:lnTo>
                    <a:lnTo>
                      <a:pt x="1251" y="2813"/>
                    </a:lnTo>
                    <a:lnTo>
                      <a:pt x="1412" y="2813"/>
                    </a:lnTo>
                    <a:lnTo>
                      <a:pt x="1733" y="2724"/>
                    </a:lnTo>
                    <a:lnTo>
                      <a:pt x="1885" y="2617"/>
                    </a:lnTo>
                    <a:lnTo>
                      <a:pt x="2028" y="2510"/>
                    </a:lnTo>
                    <a:lnTo>
                      <a:pt x="2126" y="2385"/>
                    </a:lnTo>
                    <a:lnTo>
                      <a:pt x="2198" y="2260"/>
                    </a:lnTo>
                    <a:lnTo>
                      <a:pt x="2233" y="2134"/>
                    </a:lnTo>
                    <a:lnTo>
                      <a:pt x="2251" y="1992"/>
                    </a:lnTo>
                    <a:lnTo>
                      <a:pt x="2242" y="1849"/>
                    </a:lnTo>
                    <a:lnTo>
                      <a:pt x="2216" y="1697"/>
                    </a:lnTo>
                    <a:lnTo>
                      <a:pt x="2180" y="1527"/>
                    </a:lnTo>
                    <a:lnTo>
                      <a:pt x="2135" y="1349"/>
                    </a:lnTo>
                    <a:lnTo>
                      <a:pt x="2108" y="1206"/>
                    </a:lnTo>
                    <a:lnTo>
                      <a:pt x="2082" y="1081"/>
                    </a:lnTo>
                    <a:lnTo>
                      <a:pt x="2064" y="965"/>
                    </a:lnTo>
                    <a:lnTo>
                      <a:pt x="2055" y="858"/>
                    </a:lnTo>
                    <a:lnTo>
                      <a:pt x="2064" y="759"/>
                    </a:lnTo>
                    <a:lnTo>
                      <a:pt x="2099" y="679"/>
                    </a:lnTo>
                    <a:lnTo>
                      <a:pt x="2153" y="607"/>
                    </a:lnTo>
                    <a:lnTo>
                      <a:pt x="2233" y="536"/>
                    </a:lnTo>
                    <a:lnTo>
                      <a:pt x="2323" y="482"/>
                    </a:lnTo>
                    <a:lnTo>
                      <a:pt x="2501" y="447"/>
                    </a:lnTo>
                    <a:lnTo>
                      <a:pt x="2591" y="465"/>
                    </a:lnTo>
                    <a:lnTo>
                      <a:pt x="2680" y="500"/>
                    </a:lnTo>
                    <a:lnTo>
                      <a:pt x="2850" y="652"/>
                    </a:lnTo>
                    <a:lnTo>
                      <a:pt x="2939" y="759"/>
                    </a:lnTo>
                    <a:lnTo>
                      <a:pt x="3046" y="929"/>
                    </a:lnTo>
                    <a:lnTo>
                      <a:pt x="3126" y="1072"/>
                    </a:lnTo>
                    <a:lnTo>
                      <a:pt x="3180" y="1224"/>
                    </a:lnTo>
                    <a:lnTo>
                      <a:pt x="3225" y="1349"/>
                    </a:lnTo>
                    <a:lnTo>
                      <a:pt x="3412" y="1295"/>
                    </a:lnTo>
                    <a:lnTo>
                      <a:pt x="3582" y="1215"/>
                    </a:lnTo>
                    <a:lnTo>
                      <a:pt x="3546" y="1072"/>
                    </a:lnTo>
                    <a:lnTo>
                      <a:pt x="3466" y="911"/>
                    </a:lnTo>
                    <a:lnTo>
                      <a:pt x="3385" y="741"/>
                    </a:lnTo>
                    <a:lnTo>
                      <a:pt x="3287" y="581"/>
                    </a:lnTo>
                    <a:lnTo>
                      <a:pt x="3627" y="340"/>
                    </a:lnTo>
                    <a:lnTo>
                      <a:pt x="3591" y="268"/>
                    </a:lnTo>
                    <a:lnTo>
                      <a:pt x="3546" y="197"/>
                    </a:lnTo>
                    <a:lnTo>
                      <a:pt x="3493" y="125"/>
                    </a:lnTo>
                    <a:lnTo>
                      <a:pt x="3439" y="81"/>
                    </a:lnTo>
                    <a:lnTo>
                      <a:pt x="3082" y="340"/>
                    </a:lnTo>
                    <a:lnTo>
                      <a:pt x="2948" y="206"/>
                    </a:lnTo>
                    <a:lnTo>
                      <a:pt x="2653" y="36"/>
                    </a:lnTo>
                    <a:lnTo>
                      <a:pt x="2510" y="9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636;p20">
              <a:extLst>
                <a:ext uri="{FF2B5EF4-FFF2-40B4-BE49-F238E27FC236}">
                  <a16:creationId xmlns:a16="http://schemas.microsoft.com/office/drawing/2014/main" id="{B36E44ED-38EA-4FCD-93CC-6A6A8DA75350}"/>
                </a:ext>
              </a:extLst>
            </p:cNvPr>
            <p:cNvGrpSpPr/>
            <p:nvPr/>
          </p:nvGrpSpPr>
          <p:grpSpPr>
            <a:xfrm>
              <a:off x="4919429" y="2792141"/>
              <a:ext cx="424078" cy="424078"/>
              <a:chOff x="4360429" y="2420579"/>
              <a:chExt cx="424078" cy="424078"/>
            </a:xfrm>
          </p:grpSpPr>
          <p:sp>
            <p:nvSpPr>
              <p:cNvPr id="53" name="Google Shape;637;p20">
                <a:extLst>
                  <a:ext uri="{FF2B5EF4-FFF2-40B4-BE49-F238E27FC236}">
                    <a16:creationId xmlns:a16="http://schemas.microsoft.com/office/drawing/2014/main" id="{01C60391-5268-5754-E74A-44CA8E357C2D}"/>
                  </a:ext>
                </a:extLst>
              </p:cNvPr>
              <p:cNvSpPr/>
              <p:nvPr/>
            </p:nvSpPr>
            <p:spPr>
              <a:xfrm>
                <a:off x="4360429" y="2420579"/>
                <a:ext cx="424078" cy="424078"/>
              </a:xfrm>
              <a:custGeom>
                <a:avLst/>
                <a:gdLst/>
                <a:ahLst/>
                <a:cxnLst/>
                <a:rect l="l" t="t" r="r" b="b"/>
                <a:pathLst>
                  <a:path w="7243" h="7243" extrusionOk="0">
                    <a:moveTo>
                      <a:pt x="3554" y="1"/>
                    </a:moveTo>
                    <a:lnTo>
                      <a:pt x="3179" y="18"/>
                    </a:lnTo>
                    <a:lnTo>
                      <a:pt x="2474" y="179"/>
                    </a:lnTo>
                    <a:lnTo>
                      <a:pt x="1831" y="465"/>
                    </a:lnTo>
                    <a:lnTo>
                      <a:pt x="1259" y="867"/>
                    </a:lnTo>
                    <a:lnTo>
                      <a:pt x="777" y="1367"/>
                    </a:lnTo>
                    <a:lnTo>
                      <a:pt x="402" y="1956"/>
                    </a:lnTo>
                    <a:lnTo>
                      <a:pt x="143" y="2608"/>
                    </a:lnTo>
                    <a:lnTo>
                      <a:pt x="9" y="3322"/>
                    </a:lnTo>
                    <a:lnTo>
                      <a:pt x="0" y="3689"/>
                    </a:lnTo>
                    <a:lnTo>
                      <a:pt x="27" y="4064"/>
                    </a:lnTo>
                    <a:lnTo>
                      <a:pt x="179" y="4769"/>
                    </a:lnTo>
                    <a:lnTo>
                      <a:pt x="473" y="5412"/>
                    </a:lnTo>
                    <a:lnTo>
                      <a:pt x="866" y="5984"/>
                    </a:lnTo>
                    <a:lnTo>
                      <a:pt x="1375" y="6466"/>
                    </a:lnTo>
                    <a:lnTo>
                      <a:pt x="1956" y="6841"/>
                    </a:lnTo>
                    <a:lnTo>
                      <a:pt x="2608" y="7100"/>
                    </a:lnTo>
                    <a:lnTo>
                      <a:pt x="3322" y="7234"/>
                    </a:lnTo>
                    <a:lnTo>
                      <a:pt x="3688" y="7243"/>
                    </a:lnTo>
                    <a:lnTo>
                      <a:pt x="4063" y="7216"/>
                    </a:lnTo>
                    <a:lnTo>
                      <a:pt x="4769" y="7064"/>
                    </a:lnTo>
                    <a:lnTo>
                      <a:pt x="5412" y="6778"/>
                    </a:lnTo>
                    <a:lnTo>
                      <a:pt x="5983" y="6377"/>
                    </a:lnTo>
                    <a:lnTo>
                      <a:pt x="6465" y="5876"/>
                    </a:lnTo>
                    <a:lnTo>
                      <a:pt x="6840" y="5287"/>
                    </a:lnTo>
                    <a:lnTo>
                      <a:pt x="7108" y="4635"/>
                    </a:lnTo>
                    <a:lnTo>
                      <a:pt x="7233" y="3921"/>
                    </a:lnTo>
                    <a:lnTo>
                      <a:pt x="7242" y="3555"/>
                    </a:lnTo>
                    <a:lnTo>
                      <a:pt x="7224" y="3180"/>
                    </a:lnTo>
                    <a:lnTo>
                      <a:pt x="7064" y="2474"/>
                    </a:lnTo>
                    <a:lnTo>
                      <a:pt x="6778" y="1831"/>
                    </a:lnTo>
                    <a:lnTo>
                      <a:pt x="6376" y="1260"/>
                    </a:lnTo>
                    <a:lnTo>
                      <a:pt x="5876" y="777"/>
                    </a:lnTo>
                    <a:lnTo>
                      <a:pt x="5287" y="402"/>
                    </a:lnTo>
                    <a:lnTo>
                      <a:pt x="4635" y="134"/>
                    </a:lnTo>
                    <a:lnTo>
                      <a:pt x="3920" y="9"/>
                    </a:lnTo>
                    <a:lnTo>
                      <a:pt x="35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38;p20">
                <a:extLst>
                  <a:ext uri="{FF2B5EF4-FFF2-40B4-BE49-F238E27FC236}">
                    <a16:creationId xmlns:a16="http://schemas.microsoft.com/office/drawing/2014/main" id="{8F04986D-EDEC-EEE7-1823-2DD0BF5757E0}"/>
                  </a:ext>
                </a:extLst>
              </p:cNvPr>
              <p:cNvSpPr/>
              <p:nvPr/>
            </p:nvSpPr>
            <p:spPr>
              <a:xfrm>
                <a:off x="4391227" y="2450908"/>
                <a:ext cx="362951" cy="362893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6198" extrusionOk="0">
                    <a:moveTo>
                      <a:pt x="3037" y="0"/>
                    </a:moveTo>
                    <a:lnTo>
                      <a:pt x="2716" y="18"/>
                    </a:lnTo>
                    <a:lnTo>
                      <a:pt x="2117" y="161"/>
                    </a:lnTo>
                    <a:lnTo>
                      <a:pt x="1564" y="402"/>
                    </a:lnTo>
                    <a:lnTo>
                      <a:pt x="1073" y="751"/>
                    </a:lnTo>
                    <a:lnTo>
                      <a:pt x="662" y="1179"/>
                    </a:lnTo>
                    <a:lnTo>
                      <a:pt x="340" y="1679"/>
                    </a:lnTo>
                    <a:lnTo>
                      <a:pt x="117" y="2233"/>
                    </a:lnTo>
                    <a:lnTo>
                      <a:pt x="1" y="2840"/>
                    </a:lnTo>
                    <a:lnTo>
                      <a:pt x="1" y="3162"/>
                    </a:lnTo>
                    <a:lnTo>
                      <a:pt x="19" y="3483"/>
                    </a:lnTo>
                    <a:lnTo>
                      <a:pt x="153" y="4081"/>
                    </a:lnTo>
                    <a:lnTo>
                      <a:pt x="394" y="4635"/>
                    </a:lnTo>
                    <a:lnTo>
                      <a:pt x="742" y="5126"/>
                    </a:lnTo>
                    <a:lnTo>
                      <a:pt x="1171" y="5537"/>
                    </a:lnTo>
                    <a:lnTo>
                      <a:pt x="1671" y="5859"/>
                    </a:lnTo>
                    <a:lnTo>
                      <a:pt x="2233" y="6082"/>
                    </a:lnTo>
                    <a:lnTo>
                      <a:pt x="2841" y="6198"/>
                    </a:lnTo>
                    <a:lnTo>
                      <a:pt x="3153" y="6198"/>
                    </a:lnTo>
                    <a:lnTo>
                      <a:pt x="3475" y="6180"/>
                    </a:lnTo>
                    <a:lnTo>
                      <a:pt x="4073" y="6046"/>
                    </a:lnTo>
                    <a:lnTo>
                      <a:pt x="4627" y="5805"/>
                    </a:lnTo>
                    <a:lnTo>
                      <a:pt x="5118" y="5457"/>
                    </a:lnTo>
                    <a:lnTo>
                      <a:pt x="5529" y="5028"/>
                    </a:lnTo>
                    <a:lnTo>
                      <a:pt x="5850" y="4528"/>
                    </a:lnTo>
                    <a:lnTo>
                      <a:pt x="6082" y="3965"/>
                    </a:lnTo>
                    <a:lnTo>
                      <a:pt x="6189" y="3358"/>
                    </a:lnTo>
                    <a:lnTo>
                      <a:pt x="6198" y="3046"/>
                    </a:lnTo>
                    <a:lnTo>
                      <a:pt x="6181" y="2724"/>
                    </a:lnTo>
                    <a:lnTo>
                      <a:pt x="6047" y="2126"/>
                    </a:lnTo>
                    <a:lnTo>
                      <a:pt x="5797" y="1572"/>
                    </a:lnTo>
                    <a:lnTo>
                      <a:pt x="5457" y="1081"/>
                    </a:lnTo>
                    <a:lnTo>
                      <a:pt x="5020" y="670"/>
                    </a:lnTo>
                    <a:lnTo>
                      <a:pt x="4520" y="349"/>
                    </a:lnTo>
                    <a:lnTo>
                      <a:pt x="3966" y="125"/>
                    </a:lnTo>
                    <a:lnTo>
                      <a:pt x="3359" y="9"/>
                    </a:lnTo>
                    <a:lnTo>
                      <a:pt x="3037" y="0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39;p20">
                <a:extLst>
                  <a:ext uri="{FF2B5EF4-FFF2-40B4-BE49-F238E27FC236}">
                    <a16:creationId xmlns:a16="http://schemas.microsoft.com/office/drawing/2014/main" id="{E9568B98-3A8E-485A-1DBC-0AD6F2731141}"/>
                  </a:ext>
                </a:extLst>
              </p:cNvPr>
              <p:cNvSpPr/>
              <p:nvPr/>
            </p:nvSpPr>
            <p:spPr>
              <a:xfrm>
                <a:off x="4507331" y="2507350"/>
                <a:ext cx="119266" cy="24895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252" extrusionOk="0">
                    <a:moveTo>
                      <a:pt x="929" y="1"/>
                    </a:moveTo>
                    <a:lnTo>
                      <a:pt x="885" y="10"/>
                    </a:lnTo>
                    <a:lnTo>
                      <a:pt x="849" y="19"/>
                    </a:lnTo>
                    <a:lnTo>
                      <a:pt x="813" y="28"/>
                    </a:lnTo>
                    <a:lnTo>
                      <a:pt x="822" y="546"/>
                    </a:lnTo>
                    <a:lnTo>
                      <a:pt x="626" y="590"/>
                    </a:lnTo>
                    <a:lnTo>
                      <a:pt x="322" y="760"/>
                    </a:lnTo>
                    <a:lnTo>
                      <a:pt x="206" y="876"/>
                    </a:lnTo>
                    <a:lnTo>
                      <a:pt x="108" y="1001"/>
                    </a:lnTo>
                    <a:lnTo>
                      <a:pt x="9" y="1323"/>
                    </a:lnTo>
                    <a:lnTo>
                      <a:pt x="0" y="1510"/>
                    </a:lnTo>
                    <a:lnTo>
                      <a:pt x="9" y="1689"/>
                    </a:lnTo>
                    <a:lnTo>
                      <a:pt x="63" y="1832"/>
                    </a:lnTo>
                    <a:lnTo>
                      <a:pt x="117" y="1965"/>
                    </a:lnTo>
                    <a:lnTo>
                      <a:pt x="206" y="2073"/>
                    </a:lnTo>
                    <a:lnTo>
                      <a:pt x="313" y="2162"/>
                    </a:lnTo>
                    <a:lnTo>
                      <a:pt x="438" y="2233"/>
                    </a:lnTo>
                    <a:lnTo>
                      <a:pt x="572" y="2305"/>
                    </a:lnTo>
                    <a:lnTo>
                      <a:pt x="733" y="2367"/>
                    </a:lnTo>
                    <a:lnTo>
                      <a:pt x="902" y="2439"/>
                    </a:lnTo>
                    <a:lnTo>
                      <a:pt x="1045" y="2492"/>
                    </a:lnTo>
                    <a:lnTo>
                      <a:pt x="1161" y="2546"/>
                    </a:lnTo>
                    <a:lnTo>
                      <a:pt x="1268" y="2591"/>
                    </a:lnTo>
                    <a:lnTo>
                      <a:pt x="1349" y="2653"/>
                    </a:lnTo>
                    <a:lnTo>
                      <a:pt x="1429" y="2716"/>
                    </a:lnTo>
                    <a:lnTo>
                      <a:pt x="1474" y="2787"/>
                    </a:lnTo>
                    <a:lnTo>
                      <a:pt x="1510" y="2867"/>
                    </a:lnTo>
                    <a:lnTo>
                      <a:pt x="1519" y="2975"/>
                    </a:lnTo>
                    <a:lnTo>
                      <a:pt x="1510" y="3082"/>
                    </a:lnTo>
                    <a:lnTo>
                      <a:pt x="1438" y="3251"/>
                    </a:lnTo>
                    <a:lnTo>
                      <a:pt x="1367" y="3314"/>
                    </a:lnTo>
                    <a:lnTo>
                      <a:pt x="1286" y="3367"/>
                    </a:lnTo>
                    <a:lnTo>
                      <a:pt x="1072" y="3421"/>
                    </a:lnTo>
                    <a:lnTo>
                      <a:pt x="938" y="3430"/>
                    </a:lnTo>
                    <a:lnTo>
                      <a:pt x="733" y="3430"/>
                    </a:lnTo>
                    <a:lnTo>
                      <a:pt x="563" y="3403"/>
                    </a:lnTo>
                    <a:lnTo>
                      <a:pt x="411" y="3367"/>
                    </a:lnTo>
                    <a:lnTo>
                      <a:pt x="286" y="3332"/>
                    </a:lnTo>
                    <a:lnTo>
                      <a:pt x="224" y="3519"/>
                    </a:lnTo>
                    <a:lnTo>
                      <a:pt x="197" y="3707"/>
                    </a:lnTo>
                    <a:lnTo>
                      <a:pt x="331" y="3751"/>
                    </a:lnTo>
                    <a:lnTo>
                      <a:pt x="509" y="3778"/>
                    </a:lnTo>
                    <a:lnTo>
                      <a:pt x="697" y="3805"/>
                    </a:lnTo>
                    <a:lnTo>
                      <a:pt x="885" y="3814"/>
                    </a:lnTo>
                    <a:lnTo>
                      <a:pt x="893" y="4234"/>
                    </a:lnTo>
                    <a:lnTo>
                      <a:pt x="965" y="4252"/>
                    </a:lnTo>
                    <a:lnTo>
                      <a:pt x="1054" y="4252"/>
                    </a:lnTo>
                    <a:lnTo>
                      <a:pt x="1135" y="4243"/>
                    </a:lnTo>
                    <a:lnTo>
                      <a:pt x="1206" y="4234"/>
                    </a:lnTo>
                    <a:lnTo>
                      <a:pt x="1197" y="3787"/>
                    </a:lnTo>
                    <a:lnTo>
                      <a:pt x="1385" y="3751"/>
                    </a:lnTo>
                    <a:lnTo>
                      <a:pt x="1688" y="3609"/>
                    </a:lnTo>
                    <a:lnTo>
                      <a:pt x="1795" y="3501"/>
                    </a:lnTo>
                    <a:lnTo>
                      <a:pt x="1894" y="3385"/>
                    </a:lnTo>
                    <a:lnTo>
                      <a:pt x="1992" y="3100"/>
                    </a:lnTo>
                    <a:lnTo>
                      <a:pt x="2001" y="2930"/>
                    </a:lnTo>
                    <a:lnTo>
                      <a:pt x="1983" y="2760"/>
                    </a:lnTo>
                    <a:lnTo>
                      <a:pt x="1947" y="2626"/>
                    </a:lnTo>
                    <a:lnTo>
                      <a:pt x="1894" y="2510"/>
                    </a:lnTo>
                    <a:lnTo>
                      <a:pt x="1813" y="2412"/>
                    </a:lnTo>
                    <a:lnTo>
                      <a:pt x="1724" y="2323"/>
                    </a:lnTo>
                    <a:lnTo>
                      <a:pt x="1617" y="2251"/>
                    </a:lnTo>
                    <a:lnTo>
                      <a:pt x="1492" y="2189"/>
                    </a:lnTo>
                    <a:lnTo>
                      <a:pt x="1358" y="2135"/>
                    </a:lnTo>
                    <a:lnTo>
                      <a:pt x="1143" y="2046"/>
                    </a:lnTo>
                    <a:lnTo>
                      <a:pt x="992" y="1992"/>
                    </a:lnTo>
                    <a:lnTo>
                      <a:pt x="867" y="1939"/>
                    </a:lnTo>
                    <a:lnTo>
                      <a:pt x="751" y="1885"/>
                    </a:lnTo>
                    <a:lnTo>
                      <a:pt x="670" y="1823"/>
                    </a:lnTo>
                    <a:lnTo>
                      <a:pt x="599" y="1760"/>
                    </a:lnTo>
                    <a:lnTo>
                      <a:pt x="545" y="1680"/>
                    </a:lnTo>
                    <a:lnTo>
                      <a:pt x="518" y="1582"/>
                    </a:lnTo>
                    <a:lnTo>
                      <a:pt x="509" y="1465"/>
                    </a:lnTo>
                    <a:lnTo>
                      <a:pt x="509" y="1340"/>
                    </a:lnTo>
                    <a:lnTo>
                      <a:pt x="599" y="1144"/>
                    </a:lnTo>
                    <a:lnTo>
                      <a:pt x="679" y="1064"/>
                    </a:lnTo>
                    <a:lnTo>
                      <a:pt x="777" y="992"/>
                    </a:lnTo>
                    <a:lnTo>
                      <a:pt x="1054" y="921"/>
                    </a:lnTo>
                    <a:lnTo>
                      <a:pt x="1233" y="912"/>
                    </a:lnTo>
                    <a:lnTo>
                      <a:pt x="1447" y="912"/>
                    </a:lnTo>
                    <a:lnTo>
                      <a:pt x="1626" y="939"/>
                    </a:lnTo>
                    <a:lnTo>
                      <a:pt x="1786" y="974"/>
                    </a:lnTo>
                    <a:lnTo>
                      <a:pt x="1938" y="1019"/>
                    </a:lnTo>
                    <a:lnTo>
                      <a:pt x="1974" y="921"/>
                    </a:lnTo>
                    <a:lnTo>
                      <a:pt x="2001" y="822"/>
                    </a:lnTo>
                    <a:lnTo>
                      <a:pt x="2028" y="724"/>
                    </a:lnTo>
                    <a:lnTo>
                      <a:pt x="2036" y="617"/>
                    </a:lnTo>
                    <a:lnTo>
                      <a:pt x="1947" y="590"/>
                    </a:lnTo>
                    <a:lnTo>
                      <a:pt x="1849" y="563"/>
                    </a:lnTo>
                    <a:lnTo>
                      <a:pt x="1760" y="546"/>
                    </a:lnTo>
                    <a:lnTo>
                      <a:pt x="1661" y="528"/>
                    </a:lnTo>
                    <a:lnTo>
                      <a:pt x="1563" y="510"/>
                    </a:lnTo>
                    <a:lnTo>
                      <a:pt x="1456" y="501"/>
                    </a:lnTo>
                    <a:lnTo>
                      <a:pt x="1331" y="492"/>
                    </a:lnTo>
                    <a:lnTo>
                      <a:pt x="1197" y="501"/>
                    </a:lnTo>
                    <a:lnTo>
                      <a:pt x="1135" y="501"/>
                    </a:lnTo>
                    <a:lnTo>
                      <a:pt x="1126" y="19"/>
                    </a:lnTo>
                    <a:lnTo>
                      <a:pt x="1081" y="10"/>
                    </a:lnTo>
                    <a:lnTo>
                      <a:pt x="1045" y="10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640;p20">
              <a:extLst>
                <a:ext uri="{FF2B5EF4-FFF2-40B4-BE49-F238E27FC236}">
                  <a16:creationId xmlns:a16="http://schemas.microsoft.com/office/drawing/2014/main" id="{E7F4A08C-125A-0252-04C4-5DC91A991F1B}"/>
                </a:ext>
              </a:extLst>
            </p:cNvPr>
            <p:cNvGrpSpPr/>
            <p:nvPr/>
          </p:nvGrpSpPr>
          <p:grpSpPr>
            <a:xfrm>
              <a:off x="2353200" y="1292146"/>
              <a:ext cx="1547711" cy="1886540"/>
              <a:chOff x="2473475" y="1292146"/>
              <a:chExt cx="1547711" cy="1886540"/>
            </a:xfrm>
          </p:grpSpPr>
          <p:sp>
            <p:nvSpPr>
              <p:cNvPr id="50" name="Google Shape;641;p20">
                <a:extLst>
                  <a:ext uri="{FF2B5EF4-FFF2-40B4-BE49-F238E27FC236}">
                    <a16:creationId xmlns:a16="http://schemas.microsoft.com/office/drawing/2014/main" id="{CB7AEB0D-BDEF-32D1-7894-9D98EB4BE37E}"/>
                  </a:ext>
                </a:extLst>
              </p:cNvPr>
              <p:cNvSpPr/>
              <p:nvPr/>
            </p:nvSpPr>
            <p:spPr>
              <a:xfrm>
                <a:off x="2473475" y="1292146"/>
                <a:ext cx="1547711" cy="1886540"/>
              </a:xfrm>
              <a:custGeom>
                <a:avLst/>
                <a:gdLst/>
                <a:ahLst/>
                <a:cxnLst/>
                <a:rect l="l" t="t" r="r" b="b"/>
                <a:pathLst>
                  <a:path w="26434" h="32221" extrusionOk="0">
                    <a:moveTo>
                      <a:pt x="4240" y="1989"/>
                    </a:moveTo>
                    <a:lnTo>
                      <a:pt x="4299" y="2001"/>
                    </a:lnTo>
                    <a:lnTo>
                      <a:pt x="4299" y="2049"/>
                    </a:lnTo>
                    <a:lnTo>
                      <a:pt x="4287" y="2204"/>
                    </a:lnTo>
                    <a:lnTo>
                      <a:pt x="4216" y="2549"/>
                    </a:lnTo>
                    <a:lnTo>
                      <a:pt x="4085" y="2859"/>
                    </a:lnTo>
                    <a:lnTo>
                      <a:pt x="3930" y="3013"/>
                    </a:lnTo>
                    <a:lnTo>
                      <a:pt x="3811" y="3049"/>
                    </a:lnTo>
                    <a:lnTo>
                      <a:pt x="3740" y="3049"/>
                    </a:lnTo>
                    <a:lnTo>
                      <a:pt x="3787" y="2751"/>
                    </a:lnTo>
                    <a:lnTo>
                      <a:pt x="4025" y="2216"/>
                    </a:lnTo>
                    <a:lnTo>
                      <a:pt x="4204" y="2013"/>
                    </a:lnTo>
                    <a:lnTo>
                      <a:pt x="4240" y="1989"/>
                    </a:lnTo>
                    <a:close/>
                    <a:moveTo>
                      <a:pt x="4001" y="1"/>
                    </a:moveTo>
                    <a:lnTo>
                      <a:pt x="3728" y="84"/>
                    </a:lnTo>
                    <a:lnTo>
                      <a:pt x="3478" y="227"/>
                    </a:lnTo>
                    <a:lnTo>
                      <a:pt x="3168" y="537"/>
                    </a:lnTo>
                    <a:lnTo>
                      <a:pt x="2882" y="1073"/>
                    </a:lnTo>
                    <a:lnTo>
                      <a:pt x="2799" y="1358"/>
                    </a:lnTo>
                    <a:lnTo>
                      <a:pt x="2751" y="1596"/>
                    </a:lnTo>
                    <a:lnTo>
                      <a:pt x="2727" y="2085"/>
                    </a:lnTo>
                    <a:lnTo>
                      <a:pt x="2811" y="2561"/>
                    </a:lnTo>
                    <a:lnTo>
                      <a:pt x="3025" y="2990"/>
                    </a:lnTo>
                    <a:lnTo>
                      <a:pt x="3180" y="3168"/>
                    </a:lnTo>
                    <a:lnTo>
                      <a:pt x="3204" y="3180"/>
                    </a:lnTo>
                    <a:lnTo>
                      <a:pt x="3180" y="3263"/>
                    </a:lnTo>
                    <a:lnTo>
                      <a:pt x="3180" y="3359"/>
                    </a:lnTo>
                    <a:lnTo>
                      <a:pt x="3168" y="3597"/>
                    </a:lnTo>
                    <a:lnTo>
                      <a:pt x="3192" y="4085"/>
                    </a:lnTo>
                    <a:lnTo>
                      <a:pt x="3287" y="4573"/>
                    </a:lnTo>
                    <a:lnTo>
                      <a:pt x="3430" y="5038"/>
                    </a:lnTo>
                    <a:lnTo>
                      <a:pt x="3525" y="5264"/>
                    </a:lnTo>
                    <a:lnTo>
                      <a:pt x="3620" y="5442"/>
                    </a:lnTo>
                    <a:lnTo>
                      <a:pt x="3847" y="5776"/>
                    </a:lnTo>
                    <a:lnTo>
                      <a:pt x="3990" y="5931"/>
                    </a:lnTo>
                    <a:lnTo>
                      <a:pt x="3680" y="6323"/>
                    </a:lnTo>
                    <a:lnTo>
                      <a:pt x="3132" y="7145"/>
                    </a:lnTo>
                    <a:lnTo>
                      <a:pt x="2644" y="8002"/>
                    </a:lnTo>
                    <a:lnTo>
                      <a:pt x="2227" y="8860"/>
                    </a:lnTo>
                    <a:lnTo>
                      <a:pt x="2049" y="9300"/>
                    </a:lnTo>
                    <a:lnTo>
                      <a:pt x="1406" y="10800"/>
                    </a:lnTo>
                    <a:lnTo>
                      <a:pt x="429" y="13253"/>
                    </a:lnTo>
                    <a:lnTo>
                      <a:pt x="120" y="14480"/>
                    </a:lnTo>
                    <a:lnTo>
                      <a:pt x="13" y="15289"/>
                    </a:lnTo>
                    <a:lnTo>
                      <a:pt x="1" y="15682"/>
                    </a:lnTo>
                    <a:lnTo>
                      <a:pt x="13" y="16099"/>
                    </a:lnTo>
                    <a:lnTo>
                      <a:pt x="84" y="16968"/>
                    </a:lnTo>
                    <a:lnTo>
                      <a:pt x="275" y="18325"/>
                    </a:lnTo>
                    <a:lnTo>
                      <a:pt x="608" y="20171"/>
                    </a:lnTo>
                    <a:lnTo>
                      <a:pt x="882" y="21945"/>
                    </a:lnTo>
                    <a:lnTo>
                      <a:pt x="941" y="22767"/>
                    </a:lnTo>
                    <a:lnTo>
                      <a:pt x="965" y="23493"/>
                    </a:lnTo>
                    <a:lnTo>
                      <a:pt x="989" y="24981"/>
                    </a:lnTo>
                    <a:lnTo>
                      <a:pt x="941" y="25708"/>
                    </a:lnTo>
                    <a:lnTo>
                      <a:pt x="858" y="26172"/>
                    </a:lnTo>
                    <a:lnTo>
                      <a:pt x="489" y="27386"/>
                    </a:lnTo>
                    <a:lnTo>
                      <a:pt x="287" y="28029"/>
                    </a:lnTo>
                    <a:lnTo>
                      <a:pt x="239" y="28232"/>
                    </a:lnTo>
                    <a:lnTo>
                      <a:pt x="275" y="28625"/>
                    </a:lnTo>
                    <a:lnTo>
                      <a:pt x="453" y="28970"/>
                    </a:lnTo>
                    <a:lnTo>
                      <a:pt x="739" y="29244"/>
                    </a:lnTo>
                    <a:lnTo>
                      <a:pt x="918" y="29327"/>
                    </a:lnTo>
                    <a:lnTo>
                      <a:pt x="3656" y="30435"/>
                    </a:lnTo>
                    <a:lnTo>
                      <a:pt x="3894" y="30506"/>
                    </a:lnTo>
                    <a:lnTo>
                      <a:pt x="4371" y="30470"/>
                    </a:lnTo>
                    <a:lnTo>
                      <a:pt x="4775" y="30256"/>
                    </a:lnTo>
                    <a:lnTo>
                      <a:pt x="5061" y="29875"/>
                    </a:lnTo>
                    <a:lnTo>
                      <a:pt x="5121" y="29637"/>
                    </a:lnTo>
                    <a:lnTo>
                      <a:pt x="5192" y="29303"/>
                    </a:lnTo>
                    <a:lnTo>
                      <a:pt x="5347" y="28672"/>
                    </a:lnTo>
                    <a:lnTo>
                      <a:pt x="5514" y="28268"/>
                    </a:lnTo>
                    <a:lnTo>
                      <a:pt x="5657" y="28053"/>
                    </a:lnTo>
                    <a:lnTo>
                      <a:pt x="5847" y="27887"/>
                    </a:lnTo>
                    <a:lnTo>
                      <a:pt x="6073" y="27791"/>
                    </a:lnTo>
                    <a:lnTo>
                      <a:pt x="6204" y="27779"/>
                    </a:lnTo>
                    <a:lnTo>
                      <a:pt x="6383" y="27779"/>
                    </a:lnTo>
                    <a:lnTo>
                      <a:pt x="6764" y="27875"/>
                    </a:lnTo>
                    <a:lnTo>
                      <a:pt x="7407" y="28184"/>
                    </a:lnTo>
                    <a:lnTo>
                      <a:pt x="8728" y="29077"/>
                    </a:lnTo>
                    <a:lnTo>
                      <a:pt x="9407" y="29458"/>
                    </a:lnTo>
                    <a:lnTo>
                      <a:pt x="10645" y="30054"/>
                    </a:lnTo>
                    <a:lnTo>
                      <a:pt x="12979" y="31256"/>
                    </a:lnTo>
                    <a:lnTo>
                      <a:pt x="14241" y="31816"/>
                    </a:lnTo>
                    <a:lnTo>
                      <a:pt x="14765" y="32018"/>
                    </a:lnTo>
                    <a:lnTo>
                      <a:pt x="15313" y="32221"/>
                    </a:lnTo>
                    <a:lnTo>
                      <a:pt x="16182" y="31220"/>
                    </a:lnTo>
                    <a:lnTo>
                      <a:pt x="15420" y="29220"/>
                    </a:lnTo>
                    <a:lnTo>
                      <a:pt x="16194" y="28422"/>
                    </a:lnTo>
                    <a:lnTo>
                      <a:pt x="14646" y="25327"/>
                    </a:lnTo>
                    <a:lnTo>
                      <a:pt x="19456" y="23683"/>
                    </a:lnTo>
                    <a:lnTo>
                      <a:pt x="21933" y="21445"/>
                    </a:lnTo>
                    <a:lnTo>
                      <a:pt x="20302" y="19004"/>
                    </a:lnTo>
                    <a:lnTo>
                      <a:pt x="23040" y="17754"/>
                    </a:lnTo>
                    <a:lnTo>
                      <a:pt x="18885" y="11932"/>
                    </a:lnTo>
                    <a:lnTo>
                      <a:pt x="26434" y="11836"/>
                    </a:lnTo>
                    <a:lnTo>
                      <a:pt x="26410" y="10205"/>
                    </a:lnTo>
                    <a:lnTo>
                      <a:pt x="26291" y="5311"/>
                    </a:lnTo>
                    <a:lnTo>
                      <a:pt x="25517" y="4942"/>
                    </a:lnTo>
                    <a:lnTo>
                      <a:pt x="24862" y="4692"/>
                    </a:lnTo>
                    <a:lnTo>
                      <a:pt x="23850" y="4347"/>
                    </a:lnTo>
                    <a:lnTo>
                      <a:pt x="22004" y="3764"/>
                    </a:lnTo>
                    <a:lnTo>
                      <a:pt x="20326" y="3299"/>
                    </a:lnTo>
                    <a:lnTo>
                      <a:pt x="18837" y="2966"/>
                    </a:lnTo>
                    <a:lnTo>
                      <a:pt x="16873" y="2620"/>
                    </a:lnTo>
                    <a:lnTo>
                      <a:pt x="14860" y="2430"/>
                    </a:lnTo>
                    <a:lnTo>
                      <a:pt x="14098" y="2406"/>
                    </a:lnTo>
                    <a:lnTo>
                      <a:pt x="13205" y="2394"/>
                    </a:lnTo>
                    <a:lnTo>
                      <a:pt x="11431" y="2490"/>
                    </a:lnTo>
                    <a:lnTo>
                      <a:pt x="9681" y="2740"/>
                    </a:lnTo>
                    <a:lnTo>
                      <a:pt x="7978" y="3180"/>
                    </a:lnTo>
                    <a:lnTo>
                      <a:pt x="7157" y="3478"/>
                    </a:lnTo>
                    <a:lnTo>
                      <a:pt x="6764" y="3644"/>
                    </a:lnTo>
                    <a:lnTo>
                      <a:pt x="6014" y="4049"/>
                    </a:lnTo>
                    <a:lnTo>
                      <a:pt x="5323" y="4549"/>
                    </a:lnTo>
                    <a:lnTo>
                      <a:pt x="4692" y="5121"/>
                    </a:lnTo>
                    <a:lnTo>
                      <a:pt x="4394" y="5442"/>
                    </a:lnTo>
                    <a:lnTo>
                      <a:pt x="4228" y="5252"/>
                    </a:lnTo>
                    <a:lnTo>
                      <a:pt x="3966" y="4788"/>
                    </a:lnTo>
                    <a:lnTo>
                      <a:pt x="3799" y="4264"/>
                    </a:lnTo>
                    <a:lnTo>
                      <a:pt x="3704" y="3716"/>
                    </a:lnTo>
                    <a:lnTo>
                      <a:pt x="3704" y="3430"/>
                    </a:lnTo>
                    <a:lnTo>
                      <a:pt x="3871" y="3442"/>
                    </a:lnTo>
                    <a:lnTo>
                      <a:pt x="4180" y="3371"/>
                    </a:lnTo>
                    <a:lnTo>
                      <a:pt x="4335" y="3287"/>
                    </a:lnTo>
                    <a:lnTo>
                      <a:pt x="4490" y="3132"/>
                    </a:lnTo>
                    <a:lnTo>
                      <a:pt x="4692" y="2751"/>
                    </a:lnTo>
                    <a:lnTo>
                      <a:pt x="4752" y="2537"/>
                    </a:lnTo>
                    <a:lnTo>
                      <a:pt x="4787" y="2228"/>
                    </a:lnTo>
                    <a:lnTo>
                      <a:pt x="4787" y="1918"/>
                    </a:lnTo>
                    <a:lnTo>
                      <a:pt x="4764" y="1751"/>
                    </a:lnTo>
                    <a:lnTo>
                      <a:pt x="4573" y="1537"/>
                    </a:lnTo>
                    <a:lnTo>
                      <a:pt x="4287" y="1454"/>
                    </a:lnTo>
                    <a:lnTo>
                      <a:pt x="4001" y="1525"/>
                    </a:lnTo>
                    <a:lnTo>
                      <a:pt x="3871" y="1632"/>
                    </a:lnTo>
                    <a:lnTo>
                      <a:pt x="3680" y="1847"/>
                    </a:lnTo>
                    <a:lnTo>
                      <a:pt x="3394" y="2418"/>
                    </a:lnTo>
                    <a:lnTo>
                      <a:pt x="3287" y="2728"/>
                    </a:lnTo>
                    <a:lnTo>
                      <a:pt x="3156" y="2501"/>
                    </a:lnTo>
                    <a:lnTo>
                      <a:pt x="3013" y="1989"/>
                    </a:lnTo>
                    <a:lnTo>
                      <a:pt x="3001" y="1739"/>
                    </a:lnTo>
                    <a:lnTo>
                      <a:pt x="3025" y="1418"/>
                    </a:lnTo>
                    <a:lnTo>
                      <a:pt x="3216" y="799"/>
                    </a:lnTo>
                    <a:lnTo>
                      <a:pt x="3478" y="406"/>
                    </a:lnTo>
                    <a:lnTo>
                      <a:pt x="3704" y="203"/>
                    </a:lnTo>
                    <a:lnTo>
                      <a:pt x="3978" y="72"/>
                    </a:lnTo>
                    <a:lnTo>
                      <a:pt x="4287" y="25"/>
                    </a:lnTo>
                    <a:lnTo>
                      <a:pt x="4466" y="37"/>
                    </a:lnTo>
                    <a:lnTo>
                      <a:pt x="42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42;p20">
                <a:extLst>
                  <a:ext uri="{FF2B5EF4-FFF2-40B4-BE49-F238E27FC236}">
                    <a16:creationId xmlns:a16="http://schemas.microsoft.com/office/drawing/2014/main" id="{521EF397-6DE5-4207-CA43-C1F6C05A7236}"/>
                  </a:ext>
                </a:extLst>
              </p:cNvPr>
              <p:cNvSpPr/>
              <p:nvPr/>
            </p:nvSpPr>
            <p:spPr>
              <a:xfrm>
                <a:off x="2494377" y="2979497"/>
                <a:ext cx="239996" cy="98364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680" extrusionOk="0">
                    <a:moveTo>
                      <a:pt x="0" y="1"/>
                    </a:moveTo>
                    <a:lnTo>
                      <a:pt x="89" y="161"/>
                    </a:lnTo>
                    <a:lnTo>
                      <a:pt x="366" y="411"/>
                    </a:lnTo>
                    <a:lnTo>
                      <a:pt x="545" y="501"/>
                    </a:lnTo>
                    <a:lnTo>
                      <a:pt x="3277" y="1608"/>
                    </a:lnTo>
                    <a:lnTo>
                      <a:pt x="3385" y="1644"/>
                    </a:lnTo>
                    <a:lnTo>
                      <a:pt x="3590" y="1679"/>
                    </a:lnTo>
                    <a:lnTo>
                      <a:pt x="3902" y="1671"/>
                    </a:lnTo>
                    <a:lnTo>
                      <a:pt x="4099" y="1599"/>
                    </a:lnTo>
                    <a:lnTo>
                      <a:pt x="3635" y="1304"/>
                    </a:lnTo>
                    <a:lnTo>
                      <a:pt x="2652" y="795"/>
                    </a:lnTo>
                    <a:lnTo>
                      <a:pt x="1616" y="385"/>
                    </a:lnTo>
                    <a:lnTo>
                      <a:pt x="545" y="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9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43;p20">
                <a:extLst>
                  <a:ext uri="{FF2B5EF4-FFF2-40B4-BE49-F238E27FC236}">
                    <a16:creationId xmlns:a16="http://schemas.microsoft.com/office/drawing/2014/main" id="{BCB938EA-070B-73FD-E7E4-7AF036FD0F51}"/>
                  </a:ext>
                </a:extLst>
              </p:cNvPr>
              <p:cNvSpPr/>
              <p:nvPr/>
            </p:nvSpPr>
            <p:spPr>
              <a:xfrm>
                <a:off x="3695885" y="1495138"/>
                <a:ext cx="318980" cy="140696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2403" extrusionOk="0">
                    <a:moveTo>
                      <a:pt x="54" y="1"/>
                    </a:moveTo>
                    <a:lnTo>
                      <a:pt x="36" y="36"/>
                    </a:lnTo>
                    <a:lnTo>
                      <a:pt x="18" y="90"/>
                    </a:lnTo>
                    <a:lnTo>
                      <a:pt x="0" y="179"/>
                    </a:lnTo>
                    <a:lnTo>
                      <a:pt x="36" y="358"/>
                    </a:lnTo>
                    <a:lnTo>
                      <a:pt x="125" y="518"/>
                    </a:lnTo>
                    <a:lnTo>
                      <a:pt x="277" y="626"/>
                    </a:lnTo>
                    <a:lnTo>
                      <a:pt x="366" y="652"/>
                    </a:lnTo>
                    <a:lnTo>
                      <a:pt x="1072" y="822"/>
                    </a:lnTo>
                    <a:lnTo>
                      <a:pt x="2411" y="1215"/>
                    </a:lnTo>
                    <a:lnTo>
                      <a:pt x="3679" y="1653"/>
                    </a:lnTo>
                    <a:lnTo>
                      <a:pt x="4867" y="2135"/>
                    </a:lnTo>
                    <a:lnTo>
                      <a:pt x="5447" y="2403"/>
                    </a:lnTo>
                    <a:lnTo>
                      <a:pt x="5438" y="2117"/>
                    </a:lnTo>
                    <a:lnTo>
                      <a:pt x="5430" y="1840"/>
                    </a:lnTo>
                    <a:lnTo>
                      <a:pt x="4644" y="1483"/>
                    </a:lnTo>
                    <a:lnTo>
                      <a:pt x="3983" y="1233"/>
                    </a:lnTo>
                    <a:lnTo>
                      <a:pt x="2911" y="858"/>
                    </a:lnTo>
                    <a:lnTo>
                      <a:pt x="947" y="24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C9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644;p20">
              <a:extLst>
                <a:ext uri="{FF2B5EF4-FFF2-40B4-BE49-F238E27FC236}">
                  <a16:creationId xmlns:a16="http://schemas.microsoft.com/office/drawing/2014/main" id="{FD692FB5-3172-AC76-D853-0E8B740F85F3}"/>
                </a:ext>
              </a:extLst>
            </p:cNvPr>
            <p:cNvSpPr/>
            <p:nvPr/>
          </p:nvSpPr>
          <p:spPr>
            <a:xfrm>
              <a:off x="5878225" y="3112288"/>
              <a:ext cx="223837" cy="88410"/>
            </a:xfrm>
            <a:custGeom>
              <a:avLst/>
              <a:gdLst/>
              <a:ahLst/>
              <a:cxnLst/>
              <a:rect l="l" t="t" r="r" b="b"/>
              <a:pathLst>
                <a:path w="3823" h="1510" extrusionOk="0">
                  <a:moveTo>
                    <a:pt x="3823" y="1"/>
                  </a:moveTo>
                  <a:lnTo>
                    <a:pt x="3332" y="99"/>
                  </a:lnTo>
                  <a:lnTo>
                    <a:pt x="2332" y="313"/>
                  </a:lnTo>
                  <a:lnTo>
                    <a:pt x="1340" y="608"/>
                  </a:lnTo>
                  <a:lnTo>
                    <a:pt x="644" y="930"/>
                  </a:lnTo>
                  <a:lnTo>
                    <a:pt x="206" y="1197"/>
                  </a:lnTo>
                  <a:lnTo>
                    <a:pt x="1" y="1349"/>
                  </a:lnTo>
                  <a:lnTo>
                    <a:pt x="108" y="1412"/>
                  </a:lnTo>
                  <a:lnTo>
                    <a:pt x="349" y="1492"/>
                  </a:lnTo>
                  <a:lnTo>
                    <a:pt x="599" y="1510"/>
                  </a:lnTo>
                  <a:lnTo>
                    <a:pt x="849" y="1474"/>
                  </a:lnTo>
                  <a:lnTo>
                    <a:pt x="974" y="1430"/>
                  </a:lnTo>
                  <a:lnTo>
                    <a:pt x="3314" y="456"/>
                  </a:lnTo>
                  <a:lnTo>
                    <a:pt x="3475" y="376"/>
                  </a:lnTo>
                  <a:lnTo>
                    <a:pt x="3734" y="144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rgbClr val="FFB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645;p20">
              <a:extLst>
                <a:ext uri="{FF2B5EF4-FFF2-40B4-BE49-F238E27FC236}">
                  <a16:creationId xmlns:a16="http://schemas.microsoft.com/office/drawing/2014/main" id="{F1F7CB5F-6DF0-3A86-F58C-A9711B05BF5F}"/>
                </a:ext>
              </a:extLst>
            </p:cNvPr>
            <p:cNvGrpSpPr/>
            <p:nvPr/>
          </p:nvGrpSpPr>
          <p:grpSpPr>
            <a:xfrm>
              <a:off x="4805944" y="1067202"/>
              <a:ext cx="1984849" cy="2034964"/>
              <a:chOff x="4697619" y="1219602"/>
              <a:chExt cx="1984849" cy="2034964"/>
            </a:xfrm>
          </p:grpSpPr>
          <p:sp>
            <p:nvSpPr>
              <p:cNvPr id="44" name="Google Shape;646;p20">
                <a:extLst>
                  <a:ext uri="{FF2B5EF4-FFF2-40B4-BE49-F238E27FC236}">
                    <a16:creationId xmlns:a16="http://schemas.microsoft.com/office/drawing/2014/main" id="{B584E8A6-2B4C-4F08-264A-9465D018E16D}"/>
                  </a:ext>
                </a:extLst>
              </p:cNvPr>
              <p:cNvSpPr/>
              <p:nvPr/>
            </p:nvSpPr>
            <p:spPr>
              <a:xfrm>
                <a:off x="4697619" y="1544262"/>
                <a:ext cx="1984845" cy="1710304"/>
              </a:xfrm>
              <a:custGeom>
                <a:avLst/>
                <a:gdLst/>
                <a:ahLst/>
                <a:cxnLst/>
                <a:rect l="l" t="t" r="r" b="b"/>
                <a:pathLst>
                  <a:path w="33900" h="29211" extrusionOk="0">
                    <a:moveTo>
                      <a:pt x="11708" y="1"/>
                    </a:moveTo>
                    <a:lnTo>
                      <a:pt x="10779" y="37"/>
                    </a:lnTo>
                    <a:lnTo>
                      <a:pt x="9815" y="126"/>
                    </a:lnTo>
                    <a:lnTo>
                      <a:pt x="8252" y="340"/>
                    </a:lnTo>
                    <a:lnTo>
                      <a:pt x="7073" y="546"/>
                    </a:lnTo>
                    <a:lnTo>
                      <a:pt x="6448" y="671"/>
                    </a:lnTo>
                    <a:lnTo>
                      <a:pt x="4895" y="1037"/>
                    </a:lnTo>
                    <a:lnTo>
                      <a:pt x="3153" y="1510"/>
                    </a:lnTo>
                    <a:lnTo>
                      <a:pt x="1412" y="2037"/>
                    </a:lnTo>
                    <a:lnTo>
                      <a:pt x="617" y="2314"/>
                    </a:lnTo>
                    <a:lnTo>
                      <a:pt x="4136" y="5725"/>
                    </a:lnTo>
                    <a:lnTo>
                      <a:pt x="5305" y="6868"/>
                    </a:lnTo>
                    <a:lnTo>
                      <a:pt x="1" y="12226"/>
                    </a:lnTo>
                    <a:lnTo>
                      <a:pt x="7038" y="13458"/>
                    </a:lnTo>
                    <a:lnTo>
                      <a:pt x="5957" y="16271"/>
                    </a:lnTo>
                    <a:lnTo>
                      <a:pt x="8806" y="16896"/>
                    </a:lnTo>
                    <a:lnTo>
                      <a:pt x="8618" y="20236"/>
                    </a:lnTo>
                    <a:lnTo>
                      <a:pt x="6341" y="24782"/>
                    </a:lnTo>
                    <a:lnTo>
                      <a:pt x="9619" y="25898"/>
                    </a:lnTo>
                    <a:lnTo>
                      <a:pt x="9636" y="27014"/>
                    </a:lnTo>
                    <a:lnTo>
                      <a:pt x="11574" y="27898"/>
                    </a:lnTo>
                    <a:lnTo>
                      <a:pt x="11663" y="29211"/>
                    </a:lnTo>
                    <a:lnTo>
                      <a:pt x="13083" y="28496"/>
                    </a:lnTo>
                    <a:lnTo>
                      <a:pt x="15253" y="27398"/>
                    </a:lnTo>
                    <a:lnTo>
                      <a:pt x="16325" y="26943"/>
                    </a:lnTo>
                    <a:lnTo>
                      <a:pt x="17030" y="26701"/>
                    </a:lnTo>
                    <a:lnTo>
                      <a:pt x="17379" y="26603"/>
                    </a:lnTo>
                    <a:lnTo>
                      <a:pt x="17825" y="26496"/>
                    </a:lnTo>
                    <a:lnTo>
                      <a:pt x="18316" y="26460"/>
                    </a:lnTo>
                    <a:lnTo>
                      <a:pt x="18566" y="26505"/>
                    </a:lnTo>
                    <a:lnTo>
                      <a:pt x="18790" y="26621"/>
                    </a:lnTo>
                    <a:lnTo>
                      <a:pt x="19004" y="26791"/>
                    </a:lnTo>
                    <a:lnTo>
                      <a:pt x="19334" y="27166"/>
                    </a:lnTo>
                    <a:lnTo>
                      <a:pt x="19611" y="27523"/>
                    </a:lnTo>
                    <a:lnTo>
                      <a:pt x="19736" y="27684"/>
                    </a:lnTo>
                    <a:lnTo>
                      <a:pt x="19843" y="27836"/>
                    </a:lnTo>
                    <a:lnTo>
                      <a:pt x="19959" y="27987"/>
                    </a:lnTo>
                    <a:lnTo>
                      <a:pt x="20254" y="28193"/>
                    </a:lnTo>
                    <a:lnTo>
                      <a:pt x="20602" y="28291"/>
                    </a:lnTo>
                    <a:lnTo>
                      <a:pt x="20960" y="28264"/>
                    </a:lnTo>
                    <a:lnTo>
                      <a:pt x="21138" y="28211"/>
                    </a:lnTo>
                    <a:lnTo>
                      <a:pt x="23478" y="27237"/>
                    </a:lnTo>
                    <a:lnTo>
                      <a:pt x="23594" y="27175"/>
                    </a:lnTo>
                    <a:lnTo>
                      <a:pt x="23808" y="27023"/>
                    </a:lnTo>
                    <a:lnTo>
                      <a:pt x="23969" y="26826"/>
                    </a:lnTo>
                    <a:lnTo>
                      <a:pt x="24076" y="26603"/>
                    </a:lnTo>
                    <a:lnTo>
                      <a:pt x="24139" y="26371"/>
                    </a:lnTo>
                    <a:lnTo>
                      <a:pt x="24139" y="26121"/>
                    </a:lnTo>
                    <a:lnTo>
                      <a:pt x="24085" y="25871"/>
                    </a:lnTo>
                    <a:lnTo>
                      <a:pt x="23969" y="25648"/>
                    </a:lnTo>
                    <a:lnTo>
                      <a:pt x="23880" y="25541"/>
                    </a:lnTo>
                    <a:lnTo>
                      <a:pt x="23594" y="25201"/>
                    </a:lnTo>
                    <a:lnTo>
                      <a:pt x="23085" y="24531"/>
                    </a:lnTo>
                    <a:lnTo>
                      <a:pt x="22808" y="24040"/>
                    </a:lnTo>
                    <a:lnTo>
                      <a:pt x="22692" y="23737"/>
                    </a:lnTo>
                    <a:lnTo>
                      <a:pt x="22647" y="23442"/>
                    </a:lnTo>
                    <a:lnTo>
                      <a:pt x="22692" y="23165"/>
                    </a:lnTo>
                    <a:lnTo>
                      <a:pt x="22755" y="23040"/>
                    </a:lnTo>
                    <a:lnTo>
                      <a:pt x="22826" y="22951"/>
                    </a:lnTo>
                    <a:lnTo>
                      <a:pt x="23219" y="22647"/>
                    </a:lnTo>
                    <a:lnTo>
                      <a:pt x="23996" y="22120"/>
                    </a:lnTo>
                    <a:lnTo>
                      <a:pt x="24282" y="21888"/>
                    </a:lnTo>
                    <a:lnTo>
                      <a:pt x="24755" y="21451"/>
                    </a:lnTo>
                    <a:lnTo>
                      <a:pt x="25719" y="20611"/>
                    </a:lnTo>
                    <a:lnTo>
                      <a:pt x="26184" y="20183"/>
                    </a:lnTo>
                    <a:lnTo>
                      <a:pt x="27121" y="19272"/>
                    </a:lnTo>
                    <a:lnTo>
                      <a:pt x="29014" y="17396"/>
                    </a:lnTo>
                    <a:lnTo>
                      <a:pt x="29961" y="16495"/>
                    </a:lnTo>
                    <a:lnTo>
                      <a:pt x="30479" y="16003"/>
                    </a:lnTo>
                    <a:lnTo>
                      <a:pt x="31443" y="15048"/>
                    </a:lnTo>
                    <a:lnTo>
                      <a:pt x="32274" y="14119"/>
                    </a:lnTo>
                    <a:lnTo>
                      <a:pt x="32953" y="13199"/>
                    </a:lnTo>
                    <a:lnTo>
                      <a:pt x="33354" y="12512"/>
                    </a:lnTo>
                    <a:lnTo>
                      <a:pt x="33560" y="12047"/>
                    </a:lnTo>
                    <a:lnTo>
                      <a:pt x="33729" y="11583"/>
                    </a:lnTo>
                    <a:lnTo>
                      <a:pt x="33837" y="11110"/>
                    </a:lnTo>
                    <a:lnTo>
                      <a:pt x="33890" y="10637"/>
                    </a:lnTo>
                    <a:lnTo>
                      <a:pt x="33899" y="10154"/>
                    </a:lnTo>
                    <a:lnTo>
                      <a:pt x="33837" y="9654"/>
                    </a:lnTo>
                    <a:lnTo>
                      <a:pt x="33721" y="9154"/>
                    </a:lnTo>
                    <a:lnTo>
                      <a:pt x="33631" y="8895"/>
                    </a:lnTo>
                    <a:lnTo>
                      <a:pt x="33229" y="7690"/>
                    </a:lnTo>
                    <a:lnTo>
                      <a:pt x="32461" y="5475"/>
                    </a:lnTo>
                    <a:lnTo>
                      <a:pt x="32006" y="4493"/>
                    </a:lnTo>
                    <a:lnTo>
                      <a:pt x="31658" y="3948"/>
                    </a:lnTo>
                    <a:lnTo>
                      <a:pt x="31479" y="3725"/>
                    </a:lnTo>
                    <a:lnTo>
                      <a:pt x="31390" y="3850"/>
                    </a:lnTo>
                    <a:lnTo>
                      <a:pt x="31113" y="4118"/>
                    </a:lnTo>
                    <a:lnTo>
                      <a:pt x="30533" y="4502"/>
                    </a:lnTo>
                    <a:lnTo>
                      <a:pt x="29586" y="4966"/>
                    </a:lnTo>
                    <a:lnTo>
                      <a:pt x="28693" y="5314"/>
                    </a:lnTo>
                    <a:lnTo>
                      <a:pt x="28363" y="5421"/>
                    </a:lnTo>
                    <a:lnTo>
                      <a:pt x="28255" y="5225"/>
                    </a:lnTo>
                    <a:lnTo>
                      <a:pt x="28005" y="4841"/>
                    </a:lnTo>
                    <a:lnTo>
                      <a:pt x="27693" y="4475"/>
                    </a:lnTo>
                    <a:lnTo>
                      <a:pt x="27327" y="4118"/>
                    </a:lnTo>
                    <a:lnTo>
                      <a:pt x="26702" y="3600"/>
                    </a:lnTo>
                    <a:lnTo>
                      <a:pt x="25755" y="2975"/>
                    </a:lnTo>
                    <a:lnTo>
                      <a:pt x="24737" y="2421"/>
                    </a:lnTo>
                    <a:lnTo>
                      <a:pt x="23719" y="1939"/>
                    </a:lnTo>
                    <a:lnTo>
                      <a:pt x="22763" y="1546"/>
                    </a:lnTo>
                    <a:lnTo>
                      <a:pt x="21924" y="1251"/>
                    </a:lnTo>
                    <a:lnTo>
                      <a:pt x="21576" y="1153"/>
                    </a:lnTo>
                    <a:lnTo>
                      <a:pt x="21174" y="1037"/>
                    </a:lnTo>
                    <a:lnTo>
                      <a:pt x="20361" y="867"/>
                    </a:lnTo>
                    <a:lnTo>
                      <a:pt x="19138" y="697"/>
                    </a:lnTo>
                    <a:lnTo>
                      <a:pt x="17495" y="555"/>
                    </a:lnTo>
                    <a:lnTo>
                      <a:pt x="15843" y="412"/>
                    </a:lnTo>
                    <a:lnTo>
                      <a:pt x="15012" y="287"/>
                    </a:lnTo>
                    <a:lnTo>
                      <a:pt x="14512" y="206"/>
                    </a:lnTo>
                    <a:lnTo>
                      <a:pt x="13557" y="81"/>
                    </a:lnTo>
                    <a:lnTo>
                      <a:pt x="12628" y="19"/>
                    </a:lnTo>
                    <a:lnTo>
                      <a:pt x="11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7;p20">
                <a:extLst>
                  <a:ext uri="{FF2B5EF4-FFF2-40B4-BE49-F238E27FC236}">
                    <a16:creationId xmlns:a16="http://schemas.microsoft.com/office/drawing/2014/main" id="{9DCFC23C-A232-1C79-11A8-37D49F921B64}"/>
                  </a:ext>
                </a:extLst>
              </p:cNvPr>
              <p:cNvSpPr/>
              <p:nvPr/>
            </p:nvSpPr>
            <p:spPr>
              <a:xfrm>
                <a:off x="6464370" y="1767044"/>
                <a:ext cx="218099" cy="731524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12494" extrusionOk="0">
                    <a:moveTo>
                      <a:pt x="1367" y="0"/>
                    </a:moveTo>
                    <a:lnTo>
                      <a:pt x="1501" y="447"/>
                    </a:lnTo>
                    <a:lnTo>
                      <a:pt x="1822" y="1331"/>
                    </a:lnTo>
                    <a:lnTo>
                      <a:pt x="2367" y="2688"/>
                    </a:lnTo>
                    <a:lnTo>
                      <a:pt x="2849" y="4054"/>
                    </a:lnTo>
                    <a:lnTo>
                      <a:pt x="3072" y="4965"/>
                    </a:lnTo>
                    <a:lnTo>
                      <a:pt x="3153" y="5644"/>
                    </a:lnTo>
                    <a:lnTo>
                      <a:pt x="3162" y="6099"/>
                    </a:lnTo>
                    <a:lnTo>
                      <a:pt x="3126" y="6555"/>
                    </a:lnTo>
                    <a:lnTo>
                      <a:pt x="3036" y="7010"/>
                    </a:lnTo>
                    <a:lnTo>
                      <a:pt x="2974" y="7233"/>
                    </a:lnTo>
                    <a:lnTo>
                      <a:pt x="2894" y="7608"/>
                    </a:lnTo>
                    <a:lnTo>
                      <a:pt x="2670" y="8323"/>
                    </a:lnTo>
                    <a:lnTo>
                      <a:pt x="2376" y="9010"/>
                    </a:lnTo>
                    <a:lnTo>
                      <a:pt x="2018" y="9671"/>
                    </a:lnTo>
                    <a:lnTo>
                      <a:pt x="1402" y="10636"/>
                    </a:lnTo>
                    <a:lnTo>
                      <a:pt x="474" y="11877"/>
                    </a:lnTo>
                    <a:lnTo>
                      <a:pt x="0" y="12493"/>
                    </a:lnTo>
                    <a:lnTo>
                      <a:pt x="500" y="12011"/>
                    </a:lnTo>
                    <a:lnTo>
                      <a:pt x="1411" y="11091"/>
                    </a:lnTo>
                    <a:lnTo>
                      <a:pt x="2197" y="10180"/>
                    </a:lnTo>
                    <a:lnTo>
                      <a:pt x="2849" y="9287"/>
                    </a:lnTo>
                    <a:lnTo>
                      <a:pt x="3224" y="8617"/>
                    </a:lnTo>
                    <a:lnTo>
                      <a:pt x="3420" y="8162"/>
                    </a:lnTo>
                    <a:lnTo>
                      <a:pt x="3572" y="7707"/>
                    </a:lnTo>
                    <a:lnTo>
                      <a:pt x="3671" y="7251"/>
                    </a:lnTo>
                    <a:lnTo>
                      <a:pt x="3724" y="6787"/>
                    </a:lnTo>
                    <a:lnTo>
                      <a:pt x="3715" y="6314"/>
                    </a:lnTo>
                    <a:lnTo>
                      <a:pt x="3662" y="5831"/>
                    </a:lnTo>
                    <a:lnTo>
                      <a:pt x="3537" y="5340"/>
                    </a:lnTo>
                    <a:lnTo>
                      <a:pt x="3456" y="5090"/>
                    </a:lnTo>
                    <a:lnTo>
                      <a:pt x="3063" y="3911"/>
                    </a:lnTo>
                    <a:lnTo>
                      <a:pt x="2322" y="1759"/>
                    </a:lnTo>
                    <a:lnTo>
                      <a:pt x="1876" y="786"/>
                    </a:lnTo>
                    <a:lnTo>
                      <a:pt x="1545" y="232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FFB8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8;p20">
                <a:extLst>
                  <a:ext uri="{FF2B5EF4-FFF2-40B4-BE49-F238E27FC236}">
                    <a16:creationId xmlns:a16="http://schemas.microsoft.com/office/drawing/2014/main" id="{9DB25A2E-A0F5-8806-27D9-6A59EAC05EF2}"/>
                  </a:ext>
                </a:extLst>
              </p:cNvPr>
              <p:cNvSpPr/>
              <p:nvPr/>
            </p:nvSpPr>
            <p:spPr>
              <a:xfrm>
                <a:off x="5417611" y="1219602"/>
                <a:ext cx="401068" cy="649437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11092" extrusionOk="0">
                    <a:moveTo>
                      <a:pt x="5680" y="0"/>
                    </a:moveTo>
                    <a:lnTo>
                      <a:pt x="4966" y="688"/>
                    </a:lnTo>
                    <a:lnTo>
                      <a:pt x="3233" y="2447"/>
                    </a:lnTo>
                    <a:lnTo>
                      <a:pt x="2313" y="3492"/>
                    </a:lnTo>
                    <a:lnTo>
                      <a:pt x="1724" y="4215"/>
                    </a:lnTo>
                    <a:lnTo>
                      <a:pt x="1188" y="4966"/>
                    </a:lnTo>
                    <a:lnTo>
                      <a:pt x="724" y="5707"/>
                    </a:lnTo>
                    <a:lnTo>
                      <a:pt x="358" y="6448"/>
                    </a:lnTo>
                    <a:lnTo>
                      <a:pt x="108" y="7162"/>
                    </a:lnTo>
                    <a:lnTo>
                      <a:pt x="1" y="7841"/>
                    </a:lnTo>
                    <a:lnTo>
                      <a:pt x="27" y="8314"/>
                    </a:lnTo>
                    <a:lnTo>
                      <a:pt x="99" y="8618"/>
                    </a:lnTo>
                    <a:lnTo>
                      <a:pt x="224" y="8904"/>
                    </a:lnTo>
                    <a:lnTo>
                      <a:pt x="402" y="9172"/>
                    </a:lnTo>
                    <a:lnTo>
                      <a:pt x="626" y="9422"/>
                    </a:lnTo>
                    <a:lnTo>
                      <a:pt x="911" y="9654"/>
                    </a:lnTo>
                    <a:lnTo>
                      <a:pt x="1081" y="9761"/>
                    </a:lnTo>
                    <a:lnTo>
                      <a:pt x="1286" y="9859"/>
                    </a:lnTo>
                    <a:lnTo>
                      <a:pt x="1626" y="10091"/>
                    </a:lnTo>
                    <a:lnTo>
                      <a:pt x="2063" y="10448"/>
                    </a:lnTo>
                    <a:lnTo>
                      <a:pt x="2456" y="10770"/>
                    </a:lnTo>
                    <a:lnTo>
                      <a:pt x="2751" y="10940"/>
                    </a:lnTo>
                    <a:lnTo>
                      <a:pt x="3099" y="11047"/>
                    </a:lnTo>
                    <a:lnTo>
                      <a:pt x="3519" y="11091"/>
                    </a:lnTo>
                    <a:lnTo>
                      <a:pt x="3760" y="11074"/>
                    </a:lnTo>
                    <a:lnTo>
                      <a:pt x="4251" y="11020"/>
                    </a:lnTo>
                    <a:lnTo>
                      <a:pt x="4876" y="10877"/>
                    </a:lnTo>
                    <a:lnTo>
                      <a:pt x="5242" y="10743"/>
                    </a:lnTo>
                    <a:lnTo>
                      <a:pt x="5564" y="10582"/>
                    </a:lnTo>
                    <a:lnTo>
                      <a:pt x="5850" y="10386"/>
                    </a:lnTo>
                    <a:lnTo>
                      <a:pt x="6091" y="10172"/>
                    </a:lnTo>
                    <a:lnTo>
                      <a:pt x="6296" y="9922"/>
                    </a:lnTo>
                    <a:lnTo>
                      <a:pt x="6537" y="9511"/>
                    </a:lnTo>
                    <a:lnTo>
                      <a:pt x="6752" y="8859"/>
                    </a:lnTo>
                    <a:lnTo>
                      <a:pt x="6850" y="8100"/>
                    </a:lnTo>
                    <a:lnTo>
                      <a:pt x="6841" y="7252"/>
                    </a:lnTo>
                    <a:lnTo>
                      <a:pt x="6805" y="6778"/>
                    </a:lnTo>
                    <a:lnTo>
                      <a:pt x="6760" y="6323"/>
                    </a:lnTo>
                    <a:lnTo>
                      <a:pt x="6600" y="5412"/>
                    </a:lnTo>
                    <a:lnTo>
                      <a:pt x="6332" y="4046"/>
                    </a:lnTo>
                    <a:lnTo>
                      <a:pt x="6198" y="3126"/>
                    </a:lnTo>
                    <a:lnTo>
                      <a:pt x="6144" y="2349"/>
                    </a:lnTo>
                    <a:lnTo>
                      <a:pt x="6064" y="1099"/>
                    </a:lnTo>
                    <a:lnTo>
                      <a:pt x="5930" y="518"/>
                    </a:lnTo>
                    <a:lnTo>
                      <a:pt x="5778" y="161"/>
                    </a:lnTo>
                    <a:lnTo>
                      <a:pt x="56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9;p20">
                <a:extLst>
                  <a:ext uri="{FF2B5EF4-FFF2-40B4-BE49-F238E27FC236}">
                    <a16:creationId xmlns:a16="http://schemas.microsoft.com/office/drawing/2014/main" id="{5D9F338B-4E44-CC1D-C211-F327914719BD}"/>
                  </a:ext>
                </a:extLst>
              </p:cNvPr>
              <p:cNvSpPr/>
              <p:nvPr/>
            </p:nvSpPr>
            <p:spPr>
              <a:xfrm>
                <a:off x="5423348" y="1238924"/>
                <a:ext cx="395330" cy="63011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10762" extrusionOk="0">
                    <a:moveTo>
                      <a:pt x="5752" y="1"/>
                    </a:moveTo>
                    <a:lnTo>
                      <a:pt x="5618" y="546"/>
                    </a:lnTo>
                    <a:lnTo>
                      <a:pt x="5421" y="1671"/>
                    </a:lnTo>
                    <a:lnTo>
                      <a:pt x="5287" y="2814"/>
                    </a:lnTo>
                    <a:lnTo>
                      <a:pt x="5207" y="3957"/>
                    </a:lnTo>
                    <a:lnTo>
                      <a:pt x="5144" y="5680"/>
                    </a:lnTo>
                    <a:lnTo>
                      <a:pt x="5091" y="7931"/>
                    </a:lnTo>
                    <a:lnTo>
                      <a:pt x="5037" y="9011"/>
                    </a:lnTo>
                    <a:lnTo>
                      <a:pt x="5019" y="9172"/>
                    </a:lnTo>
                    <a:lnTo>
                      <a:pt x="4930" y="9440"/>
                    </a:lnTo>
                    <a:lnTo>
                      <a:pt x="4787" y="9654"/>
                    </a:lnTo>
                    <a:lnTo>
                      <a:pt x="4591" y="9815"/>
                    </a:lnTo>
                    <a:lnTo>
                      <a:pt x="4359" y="9922"/>
                    </a:lnTo>
                    <a:lnTo>
                      <a:pt x="4091" y="9985"/>
                    </a:lnTo>
                    <a:lnTo>
                      <a:pt x="3635" y="10002"/>
                    </a:lnTo>
                    <a:lnTo>
                      <a:pt x="2983" y="9886"/>
                    </a:lnTo>
                    <a:lnTo>
                      <a:pt x="2331" y="9618"/>
                    </a:lnTo>
                    <a:lnTo>
                      <a:pt x="1733" y="9225"/>
                    </a:lnTo>
                    <a:lnTo>
                      <a:pt x="1367" y="8868"/>
                    </a:lnTo>
                    <a:lnTo>
                      <a:pt x="1171" y="8600"/>
                    </a:lnTo>
                    <a:lnTo>
                      <a:pt x="1090" y="8458"/>
                    </a:lnTo>
                    <a:lnTo>
                      <a:pt x="983" y="8288"/>
                    </a:lnTo>
                    <a:lnTo>
                      <a:pt x="804" y="7931"/>
                    </a:lnTo>
                    <a:lnTo>
                      <a:pt x="608" y="7377"/>
                    </a:lnTo>
                    <a:lnTo>
                      <a:pt x="492" y="6618"/>
                    </a:lnTo>
                    <a:lnTo>
                      <a:pt x="519" y="5850"/>
                    </a:lnTo>
                    <a:lnTo>
                      <a:pt x="590" y="5457"/>
                    </a:lnTo>
                    <a:lnTo>
                      <a:pt x="590" y="5457"/>
                    </a:lnTo>
                    <a:lnTo>
                      <a:pt x="429" y="5752"/>
                    </a:lnTo>
                    <a:lnTo>
                      <a:pt x="197" y="6314"/>
                    </a:lnTo>
                    <a:lnTo>
                      <a:pt x="63" y="6850"/>
                    </a:lnTo>
                    <a:lnTo>
                      <a:pt x="1" y="7368"/>
                    </a:lnTo>
                    <a:lnTo>
                      <a:pt x="28" y="7841"/>
                    </a:lnTo>
                    <a:lnTo>
                      <a:pt x="126" y="8297"/>
                    </a:lnTo>
                    <a:lnTo>
                      <a:pt x="295" y="8725"/>
                    </a:lnTo>
                    <a:lnTo>
                      <a:pt x="537" y="9118"/>
                    </a:lnTo>
                    <a:lnTo>
                      <a:pt x="679" y="9297"/>
                    </a:lnTo>
                    <a:lnTo>
                      <a:pt x="894" y="9547"/>
                    </a:lnTo>
                    <a:lnTo>
                      <a:pt x="1483" y="10074"/>
                    </a:lnTo>
                    <a:lnTo>
                      <a:pt x="2046" y="10413"/>
                    </a:lnTo>
                    <a:lnTo>
                      <a:pt x="2465" y="10592"/>
                    </a:lnTo>
                    <a:lnTo>
                      <a:pt x="2921" y="10717"/>
                    </a:lnTo>
                    <a:lnTo>
                      <a:pt x="3412" y="10761"/>
                    </a:lnTo>
                    <a:lnTo>
                      <a:pt x="3662" y="10744"/>
                    </a:lnTo>
                    <a:lnTo>
                      <a:pt x="4153" y="10690"/>
                    </a:lnTo>
                    <a:lnTo>
                      <a:pt x="4778" y="10547"/>
                    </a:lnTo>
                    <a:lnTo>
                      <a:pt x="5144" y="10413"/>
                    </a:lnTo>
                    <a:lnTo>
                      <a:pt x="5466" y="10252"/>
                    </a:lnTo>
                    <a:lnTo>
                      <a:pt x="5752" y="10056"/>
                    </a:lnTo>
                    <a:lnTo>
                      <a:pt x="5993" y="9842"/>
                    </a:lnTo>
                    <a:lnTo>
                      <a:pt x="6198" y="9592"/>
                    </a:lnTo>
                    <a:lnTo>
                      <a:pt x="6439" y="9181"/>
                    </a:lnTo>
                    <a:lnTo>
                      <a:pt x="6654" y="8529"/>
                    </a:lnTo>
                    <a:lnTo>
                      <a:pt x="6752" y="7770"/>
                    </a:lnTo>
                    <a:lnTo>
                      <a:pt x="6743" y="6922"/>
                    </a:lnTo>
                    <a:lnTo>
                      <a:pt x="6707" y="6448"/>
                    </a:lnTo>
                    <a:lnTo>
                      <a:pt x="6662" y="5993"/>
                    </a:lnTo>
                    <a:lnTo>
                      <a:pt x="6502" y="5082"/>
                    </a:lnTo>
                    <a:lnTo>
                      <a:pt x="6234" y="3716"/>
                    </a:lnTo>
                    <a:lnTo>
                      <a:pt x="6100" y="2796"/>
                    </a:lnTo>
                    <a:lnTo>
                      <a:pt x="6055" y="2117"/>
                    </a:lnTo>
                    <a:lnTo>
                      <a:pt x="5993" y="1019"/>
                    </a:lnTo>
                    <a:lnTo>
                      <a:pt x="5877" y="322"/>
                    </a:lnTo>
                    <a:lnTo>
                      <a:pt x="5752" y="1"/>
                    </a:lnTo>
                    <a:close/>
                  </a:path>
                </a:pathLst>
              </a:custGeom>
              <a:solidFill>
                <a:srgbClr val="FFB8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0;p20">
                <a:extLst>
                  <a:ext uri="{FF2B5EF4-FFF2-40B4-BE49-F238E27FC236}">
                    <a16:creationId xmlns:a16="http://schemas.microsoft.com/office/drawing/2014/main" id="{08FE524A-352D-D2AC-175D-F1780371E26F}"/>
                  </a:ext>
                </a:extLst>
              </p:cNvPr>
              <p:cNvSpPr/>
              <p:nvPr/>
            </p:nvSpPr>
            <p:spPr>
              <a:xfrm>
                <a:off x="6141759" y="1842808"/>
                <a:ext cx="85834" cy="11147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904" extrusionOk="0">
                    <a:moveTo>
                      <a:pt x="492" y="1"/>
                    </a:moveTo>
                    <a:lnTo>
                      <a:pt x="358" y="46"/>
                    </a:lnTo>
                    <a:lnTo>
                      <a:pt x="233" y="108"/>
                    </a:lnTo>
                    <a:lnTo>
                      <a:pt x="72" y="340"/>
                    </a:lnTo>
                    <a:lnTo>
                      <a:pt x="1" y="653"/>
                    </a:lnTo>
                    <a:lnTo>
                      <a:pt x="45" y="1028"/>
                    </a:lnTo>
                    <a:lnTo>
                      <a:pt x="108" y="1215"/>
                    </a:lnTo>
                    <a:lnTo>
                      <a:pt x="197" y="1394"/>
                    </a:lnTo>
                    <a:lnTo>
                      <a:pt x="429" y="1680"/>
                    </a:lnTo>
                    <a:lnTo>
                      <a:pt x="697" y="1858"/>
                    </a:lnTo>
                    <a:lnTo>
                      <a:pt x="983" y="1903"/>
                    </a:lnTo>
                    <a:lnTo>
                      <a:pt x="1117" y="1867"/>
                    </a:lnTo>
                    <a:lnTo>
                      <a:pt x="1233" y="1796"/>
                    </a:lnTo>
                    <a:lnTo>
                      <a:pt x="1403" y="1573"/>
                    </a:lnTo>
                    <a:lnTo>
                      <a:pt x="1465" y="1251"/>
                    </a:lnTo>
                    <a:lnTo>
                      <a:pt x="1429" y="885"/>
                    </a:lnTo>
                    <a:lnTo>
                      <a:pt x="1358" y="697"/>
                    </a:lnTo>
                    <a:lnTo>
                      <a:pt x="1277" y="510"/>
                    </a:lnTo>
                    <a:lnTo>
                      <a:pt x="1045" y="224"/>
                    </a:lnTo>
                    <a:lnTo>
                      <a:pt x="768" y="46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1;p20">
                <a:extLst>
                  <a:ext uri="{FF2B5EF4-FFF2-40B4-BE49-F238E27FC236}">
                    <a16:creationId xmlns:a16="http://schemas.microsoft.com/office/drawing/2014/main" id="{0C25F04B-E201-B602-8881-78709FDB5F9F}"/>
                  </a:ext>
                </a:extLst>
              </p:cNvPr>
              <p:cNvSpPr/>
              <p:nvPr/>
            </p:nvSpPr>
            <p:spPr>
              <a:xfrm>
                <a:off x="4733745" y="1585598"/>
                <a:ext cx="334672" cy="116632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992" extrusionOk="0">
                    <a:moveTo>
                      <a:pt x="5680" y="0"/>
                    </a:moveTo>
                    <a:lnTo>
                      <a:pt x="4376" y="304"/>
                    </a:lnTo>
                    <a:lnTo>
                      <a:pt x="2134" y="920"/>
                    </a:lnTo>
                    <a:lnTo>
                      <a:pt x="670" y="1376"/>
                    </a:lnTo>
                    <a:lnTo>
                      <a:pt x="0" y="1608"/>
                    </a:lnTo>
                    <a:lnTo>
                      <a:pt x="206" y="1804"/>
                    </a:lnTo>
                    <a:lnTo>
                      <a:pt x="402" y="1992"/>
                    </a:lnTo>
                    <a:lnTo>
                      <a:pt x="1009" y="1786"/>
                    </a:lnTo>
                    <a:lnTo>
                      <a:pt x="2215" y="1402"/>
                    </a:lnTo>
                    <a:lnTo>
                      <a:pt x="4063" y="920"/>
                    </a:lnTo>
                    <a:lnTo>
                      <a:pt x="5349" y="643"/>
                    </a:lnTo>
                    <a:lnTo>
                      <a:pt x="5385" y="634"/>
                    </a:lnTo>
                    <a:lnTo>
                      <a:pt x="5430" y="617"/>
                    </a:lnTo>
                    <a:lnTo>
                      <a:pt x="5501" y="581"/>
                    </a:lnTo>
                    <a:lnTo>
                      <a:pt x="5617" y="474"/>
                    </a:lnTo>
                    <a:lnTo>
                      <a:pt x="5697" y="331"/>
                    </a:lnTo>
                    <a:lnTo>
                      <a:pt x="5715" y="170"/>
                    </a:lnTo>
                    <a:lnTo>
                      <a:pt x="5706" y="90"/>
                    </a:lnTo>
                    <a:lnTo>
                      <a:pt x="5697" y="45"/>
                    </a:lnTo>
                    <a:lnTo>
                      <a:pt x="5680" y="0"/>
                    </a:lnTo>
                    <a:close/>
                  </a:path>
                </a:pathLst>
              </a:custGeom>
              <a:solidFill>
                <a:srgbClr val="FFB8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52;p20">
              <a:extLst>
                <a:ext uri="{FF2B5EF4-FFF2-40B4-BE49-F238E27FC236}">
                  <a16:creationId xmlns:a16="http://schemas.microsoft.com/office/drawing/2014/main" id="{21A0E5E3-C626-03DA-10A0-32904137B7BB}"/>
                </a:ext>
              </a:extLst>
            </p:cNvPr>
            <p:cNvGrpSpPr/>
            <p:nvPr/>
          </p:nvGrpSpPr>
          <p:grpSpPr>
            <a:xfrm>
              <a:off x="3880473" y="1842801"/>
              <a:ext cx="423024" cy="423024"/>
              <a:chOff x="4329573" y="1867926"/>
              <a:chExt cx="423024" cy="423024"/>
            </a:xfrm>
          </p:grpSpPr>
          <p:sp>
            <p:nvSpPr>
              <p:cNvPr id="41" name="Google Shape;653;p20">
                <a:extLst>
                  <a:ext uri="{FF2B5EF4-FFF2-40B4-BE49-F238E27FC236}">
                    <a16:creationId xmlns:a16="http://schemas.microsoft.com/office/drawing/2014/main" id="{49DEB2C1-3DDF-1201-8761-11FB2EE82327}"/>
                  </a:ext>
                </a:extLst>
              </p:cNvPr>
              <p:cNvSpPr/>
              <p:nvPr/>
            </p:nvSpPr>
            <p:spPr>
              <a:xfrm>
                <a:off x="4329573" y="1867926"/>
                <a:ext cx="423024" cy="423024"/>
              </a:xfrm>
              <a:custGeom>
                <a:avLst/>
                <a:gdLst/>
                <a:ahLst/>
                <a:cxnLst/>
                <a:rect l="l" t="t" r="r" b="b"/>
                <a:pathLst>
                  <a:path w="7225" h="7225" extrusionOk="0">
                    <a:moveTo>
                      <a:pt x="3286" y="1"/>
                    </a:moveTo>
                    <a:lnTo>
                      <a:pt x="2581" y="135"/>
                    </a:lnTo>
                    <a:lnTo>
                      <a:pt x="2233" y="260"/>
                    </a:lnTo>
                    <a:lnTo>
                      <a:pt x="1893" y="420"/>
                    </a:lnTo>
                    <a:lnTo>
                      <a:pt x="1295" y="822"/>
                    </a:lnTo>
                    <a:lnTo>
                      <a:pt x="804" y="1322"/>
                    </a:lnTo>
                    <a:lnTo>
                      <a:pt x="411" y="1903"/>
                    </a:lnTo>
                    <a:lnTo>
                      <a:pt x="152" y="2546"/>
                    </a:lnTo>
                    <a:lnTo>
                      <a:pt x="9" y="3224"/>
                    </a:lnTo>
                    <a:lnTo>
                      <a:pt x="0" y="3930"/>
                    </a:lnTo>
                    <a:lnTo>
                      <a:pt x="134" y="4644"/>
                    </a:lnTo>
                    <a:lnTo>
                      <a:pt x="268" y="4992"/>
                    </a:lnTo>
                    <a:lnTo>
                      <a:pt x="420" y="5332"/>
                    </a:lnTo>
                    <a:lnTo>
                      <a:pt x="822" y="5930"/>
                    </a:lnTo>
                    <a:lnTo>
                      <a:pt x="1322" y="6421"/>
                    </a:lnTo>
                    <a:lnTo>
                      <a:pt x="1911" y="6805"/>
                    </a:lnTo>
                    <a:lnTo>
                      <a:pt x="2545" y="7073"/>
                    </a:lnTo>
                    <a:lnTo>
                      <a:pt x="3233" y="7216"/>
                    </a:lnTo>
                    <a:lnTo>
                      <a:pt x="3938" y="7225"/>
                    </a:lnTo>
                    <a:lnTo>
                      <a:pt x="4644" y="7082"/>
                    </a:lnTo>
                    <a:lnTo>
                      <a:pt x="4992" y="6957"/>
                    </a:lnTo>
                    <a:lnTo>
                      <a:pt x="5331" y="6805"/>
                    </a:lnTo>
                    <a:lnTo>
                      <a:pt x="5930" y="6394"/>
                    </a:lnTo>
                    <a:lnTo>
                      <a:pt x="6430" y="5894"/>
                    </a:lnTo>
                    <a:lnTo>
                      <a:pt x="6814" y="5314"/>
                    </a:lnTo>
                    <a:lnTo>
                      <a:pt x="7082" y="4671"/>
                    </a:lnTo>
                    <a:lnTo>
                      <a:pt x="7216" y="3992"/>
                    </a:lnTo>
                    <a:lnTo>
                      <a:pt x="7225" y="3287"/>
                    </a:lnTo>
                    <a:lnTo>
                      <a:pt x="7091" y="2572"/>
                    </a:lnTo>
                    <a:lnTo>
                      <a:pt x="6957" y="2224"/>
                    </a:lnTo>
                    <a:lnTo>
                      <a:pt x="6805" y="1885"/>
                    </a:lnTo>
                    <a:lnTo>
                      <a:pt x="6403" y="1295"/>
                    </a:lnTo>
                    <a:lnTo>
                      <a:pt x="5903" y="795"/>
                    </a:lnTo>
                    <a:lnTo>
                      <a:pt x="5323" y="411"/>
                    </a:lnTo>
                    <a:lnTo>
                      <a:pt x="4680" y="143"/>
                    </a:lnTo>
                    <a:lnTo>
                      <a:pt x="39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4;p20">
                <a:extLst>
                  <a:ext uri="{FF2B5EF4-FFF2-40B4-BE49-F238E27FC236}">
                    <a16:creationId xmlns:a16="http://schemas.microsoft.com/office/drawing/2014/main" id="{44C32914-2C78-5D09-0AAC-49B999A6D09D}"/>
                  </a:ext>
                </a:extLst>
              </p:cNvPr>
              <p:cNvSpPr/>
              <p:nvPr/>
            </p:nvSpPr>
            <p:spPr>
              <a:xfrm>
                <a:off x="4359902" y="1898255"/>
                <a:ext cx="362366" cy="3618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81" extrusionOk="0">
                    <a:moveTo>
                      <a:pt x="2822" y="1"/>
                    </a:moveTo>
                    <a:lnTo>
                      <a:pt x="2215" y="117"/>
                    </a:lnTo>
                    <a:lnTo>
                      <a:pt x="1911" y="224"/>
                    </a:lnTo>
                    <a:lnTo>
                      <a:pt x="1625" y="358"/>
                    </a:lnTo>
                    <a:lnTo>
                      <a:pt x="1108" y="706"/>
                    </a:lnTo>
                    <a:lnTo>
                      <a:pt x="688" y="1135"/>
                    </a:lnTo>
                    <a:lnTo>
                      <a:pt x="357" y="1626"/>
                    </a:lnTo>
                    <a:lnTo>
                      <a:pt x="125" y="2179"/>
                    </a:lnTo>
                    <a:lnTo>
                      <a:pt x="9" y="2760"/>
                    </a:lnTo>
                    <a:lnTo>
                      <a:pt x="0" y="3367"/>
                    </a:lnTo>
                    <a:lnTo>
                      <a:pt x="116" y="3974"/>
                    </a:lnTo>
                    <a:lnTo>
                      <a:pt x="232" y="4269"/>
                    </a:lnTo>
                    <a:lnTo>
                      <a:pt x="366" y="4564"/>
                    </a:lnTo>
                    <a:lnTo>
                      <a:pt x="706" y="5073"/>
                    </a:lnTo>
                    <a:lnTo>
                      <a:pt x="1134" y="5501"/>
                    </a:lnTo>
                    <a:lnTo>
                      <a:pt x="1634" y="5832"/>
                    </a:lnTo>
                    <a:lnTo>
                      <a:pt x="2188" y="6055"/>
                    </a:lnTo>
                    <a:lnTo>
                      <a:pt x="2768" y="6180"/>
                    </a:lnTo>
                    <a:lnTo>
                      <a:pt x="3376" y="6180"/>
                    </a:lnTo>
                    <a:lnTo>
                      <a:pt x="3983" y="6064"/>
                    </a:lnTo>
                    <a:lnTo>
                      <a:pt x="4278" y="5957"/>
                    </a:lnTo>
                    <a:lnTo>
                      <a:pt x="4563" y="5823"/>
                    </a:lnTo>
                    <a:lnTo>
                      <a:pt x="5081" y="5475"/>
                    </a:lnTo>
                    <a:lnTo>
                      <a:pt x="5501" y="5046"/>
                    </a:lnTo>
                    <a:lnTo>
                      <a:pt x="5831" y="4555"/>
                    </a:lnTo>
                    <a:lnTo>
                      <a:pt x="6064" y="4001"/>
                    </a:lnTo>
                    <a:lnTo>
                      <a:pt x="6180" y="3421"/>
                    </a:lnTo>
                    <a:lnTo>
                      <a:pt x="6189" y="2813"/>
                    </a:lnTo>
                    <a:lnTo>
                      <a:pt x="6073" y="2206"/>
                    </a:lnTo>
                    <a:lnTo>
                      <a:pt x="5956" y="1912"/>
                    </a:lnTo>
                    <a:lnTo>
                      <a:pt x="5831" y="1617"/>
                    </a:lnTo>
                    <a:lnTo>
                      <a:pt x="5483" y="1108"/>
                    </a:lnTo>
                    <a:lnTo>
                      <a:pt x="5055" y="679"/>
                    </a:lnTo>
                    <a:lnTo>
                      <a:pt x="4554" y="349"/>
                    </a:lnTo>
                    <a:lnTo>
                      <a:pt x="4010" y="126"/>
                    </a:lnTo>
                    <a:lnTo>
                      <a:pt x="3420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5;p20">
                <a:extLst>
                  <a:ext uri="{FF2B5EF4-FFF2-40B4-BE49-F238E27FC236}">
                    <a16:creationId xmlns:a16="http://schemas.microsoft.com/office/drawing/2014/main" id="{D8E4EDFC-CA89-10D6-9246-0288F537284C}"/>
                  </a:ext>
                </a:extLst>
              </p:cNvPr>
              <p:cNvSpPr/>
              <p:nvPr/>
            </p:nvSpPr>
            <p:spPr>
              <a:xfrm>
                <a:off x="4462365" y="1963070"/>
                <a:ext cx="148014" cy="235371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020" extrusionOk="0">
                    <a:moveTo>
                      <a:pt x="590" y="1"/>
                    </a:moveTo>
                    <a:lnTo>
                      <a:pt x="545" y="10"/>
                    </a:lnTo>
                    <a:lnTo>
                      <a:pt x="509" y="19"/>
                    </a:lnTo>
                    <a:lnTo>
                      <a:pt x="465" y="37"/>
                    </a:lnTo>
                    <a:lnTo>
                      <a:pt x="429" y="45"/>
                    </a:lnTo>
                    <a:lnTo>
                      <a:pt x="393" y="63"/>
                    </a:lnTo>
                    <a:lnTo>
                      <a:pt x="358" y="81"/>
                    </a:lnTo>
                    <a:lnTo>
                      <a:pt x="322" y="99"/>
                    </a:lnTo>
                    <a:lnTo>
                      <a:pt x="295" y="126"/>
                    </a:lnTo>
                    <a:lnTo>
                      <a:pt x="492" y="608"/>
                    </a:lnTo>
                    <a:lnTo>
                      <a:pt x="331" y="724"/>
                    </a:lnTo>
                    <a:lnTo>
                      <a:pt x="108" y="983"/>
                    </a:lnTo>
                    <a:lnTo>
                      <a:pt x="45" y="1135"/>
                    </a:lnTo>
                    <a:lnTo>
                      <a:pt x="0" y="1296"/>
                    </a:lnTo>
                    <a:lnTo>
                      <a:pt x="18" y="1626"/>
                    </a:lnTo>
                    <a:lnTo>
                      <a:pt x="81" y="1796"/>
                    </a:lnTo>
                    <a:lnTo>
                      <a:pt x="161" y="1965"/>
                    </a:lnTo>
                    <a:lnTo>
                      <a:pt x="251" y="2082"/>
                    </a:lnTo>
                    <a:lnTo>
                      <a:pt x="358" y="2180"/>
                    </a:lnTo>
                    <a:lnTo>
                      <a:pt x="474" y="2251"/>
                    </a:lnTo>
                    <a:lnTo>
                      <a:pt x="608" y="2296"/>
                    </a:lnTo>
                    <a:lnTo>
                      <a:pt x="751" y="2323"/>
                    </a:lnTo>
                    <a:lnTo>
                      <a:pt x="902" y="2332"/>
                    </a:lnTo>
                    <a:lnTo>
                      <a:pt x="1072" y="2340"/>
                    </a:lnTo>
                    <a:lnTo>
                      <a:pt x="1536" y="2340"/>
                    </a:lnTo>
                    <a:lnTo>
                      <a:pt x="1653" y="2349"/>
                    </a:lnTo>
                    <a:lnTo>
                      <a:pt x="1751" y="2376"/>
                    </a:lnTo>
                    <a:lnTo>
                      <a:pt x="1840" y="2403"/>
                    </a:lnTo>
                    <a:lnTo>
                      <a:pt x="1920" y="2457"/>
                    </a:lnTo>
                    <a:lnTo>
                      <a:pt x="1983" y="2519"/>
                    </a:lnTo>
                    <a:lnTo>
                      <a:pt x="2028" y="2617"/>
                    </a:lnTo>
                    <a:lnTo>
                      <a:pt x="2063" y="2716"/>
                    </a:lnTo>
                    <a:lnTo>
                      <a:pt x="2054" y="2903"/>
                    </a:lnTo>
                    <a:lnTo>
                      <a:pt x="2010" y="2983"/>
                    </a:lnTo>
                    <a:lnTo>
                      <a:pt x="1956" y="3064"/>
                    </a:lnTo>
                    <a:lnTo>
                      <a:pt x="1769" y="3198"/>
                    </a:lnTo>
                    <a:lnTo>
                      <a:pt x="1644" y="3251"/>
                    </a:lnTo>
                    <a:lnTo>
                      <a:pt x="1465" y="3323"/>
                    </a:lnTo>
                    <a:lnTo>
                      <a:pt x="1295" y="3358"/>
                    </a:lnTo>
                    <a:lnTo>
                      <a:pt x="1143" y="3385"/>
                    </a:lnTo>
                    <a:lnTo>
                      <a:pt x="1010" y="3394"/>
                    </a:lnTo>
                    <a:lnTo>
                      <a:pt x="1018" y="3591"/>
                    </a:lnTo>
                    <a:lnTo>
                      <a:pt x="1054" y="3778"/>
                    </a:lnTo>
                    <a:lnTo>
                      <a:pt x="1206" y="3769"/>
                    </a:lnTo>
                    <a:lnTo>
                      <a:pt x="1376" y="3734"/>
                    </a:lnTo>
                    <a:lnTo>
                      <a:pt x="1563" y="3689"/>
                    </a:lnTo>
                    <a:lnTo>
                      <a:pt x="1742" y="3626"/>
                    </a:lnTo>
                    <a:lnTo>
                      <a:pt x="1903" y="4019"/>
                    </a:lnTo>
                    <a:lnTo>
                      <a:pt x="1974" y="4001"/>
                    </a:lnTo>
                    <a:lnTo>
                      <a:pt x="2054" y="3975"/>
                    </a:lnTo>
                    <a:lnTo>
                      <a:pt x="2135" y="3939"/>
                    </a:lnTo>
                    <a:lnTo>
                      <a:pt x="2197" y="3894"/>
                    </a:lnTo>
                    <a:lnTo>
                      <a:pt x="2028" y="3492"/>
                    </a:lnTo>
                    <a:lnTo>
                      <a:pt x="2188" y="3385"/>
                    </a:lnTo>
                    <a:lnTo>
                      <a:pt x="2412" y="3144"/>
                    </a:lnTo>
                    <a:lnTo>
                      <a:pt x="2483" y="3010"/>
                    </a:lnTo>
                    <a:lnTo>
                      <a:pt x="2528" y="2858"/>
                    </a:lnTo>
                    <a:lnTo>
                      <a:pt x="2510" y="2555"/>
                    </a:lnTo>
                    <a:lnTo>
                      <a:pt x="2456" y="2403"/>
                    </a:lnTo>
                    <a:lnTo>
                      <a:pt x="2385" y="2251"/>
                    </a:lnTo>
                    <a:lnTo>
                      <a:pt x="2295" y="2135"/>
                    </a:lnTo>
                    <a:lnTo>
                      <a:pt x="2206" y="2046"/>
                    </a:lnTo>
                    <a:lnTo>
                      <a:pt x="2099" y="1983"/>
                    </a:lnTo>
                    <a:lnTo>
                      <a:pt x="1983" y="1939"/>
                    </a:lnTo>
                    <a:lnTo>
                      <a:pt x="1849" y="1912"/>
                    </a:lnTo>
                    <a:lnTo>
                      <a:pt x="1715" y="1894"/>
                    </a:lnTo>
                    <a:lnTo>
                      <a:pt x="1340" y="1894"/>
                    </a:lnTo>
                    <a:lnTo>
                      <a:pt x="1179" y="1885"/>
                    </a:lnTo>
                    <a:lnTo>
                      <a:pt x="1036" y="1885"/>
                    </a:lnTo>
                    <a:lnTo>
                      <a:pt x="920" y="1876"/>
                    </a:lnTo>
                    <a:lnTo>
                      <a:pt x="813" y="1849"/>
                    </a:lnTo>
                    <a:lnTo>
                      <a:pt x="724" y="1814"/>
                    </a:lnTo>
                    <a:lnTo>
                      <a:pt x="652" y="1760"/>
                    </a:lnTo>
                    <a:lnTo>
                      <a:pt x="590" y="1689"/>
                    </a:lnTo>
                    <a:lnTo>
                      <a:pt x="536" y="1573"/>
                    </a:lnTo>
                    <a:lnTo>
                      <a:pt x="492" y="1465"/>
                    </a:lnTo>
                    <a:lnTo>
                      <a:pt x="501" y="1242"/>
                    </a:lnTo>
                    <a:lnTo>
                      <a:pt x="554" y="1144"/>
                    </a:lnTo>
                    <a:lnTo>
                      <a:pt x="617" y="1037"/>
                    </a:lnTo>
                    <a:lnTo>
                      <a:pt x="840" y="867"/>
                    </a:lnTo>
                    <a:lnTo>
                      <a:pt x="1010" y="796"/>
                    </a:lnTo>
                    <a:lnTo>
                      <a:pt x="1215" y="715"/>
                    </a:lnTo>
                    <a:lnTo>
                      <a:pt x="1385" y="680"/>
                    </a:lnTo>
                    <a:lnTo>
                      <a:pt x="1545" y="653"/>
                    </a:lnTo>
                    <a:lnTo>
                      <a:pt x="1715" y="644"/>
                    </a:lnTo>
                    <a:lnTo>
                      <a:pt x="1706" y="537"/>
                    </a:lnTo>
                    <a:lnTo>
                      <a:pt x="1697" y="438"/>
                    </a:lnTo>
                    <a:lnTo>
                      <a:pt x="1679" y="331"/>
                    </a:lnTo>
                    <a:lnTo>
                      <a:pt x="1653" y="233"/>
                    </a:lnTo>
                    <a:lnTo>
                      <a:pt x="1554" y="242"/>
                    </a:lnTo>
                    <a:lnTo>
                      <a:pt x="1465" y="251"/>
                    </a:lnTo>
                    <a:lnTo>
                      <a:pt x="1367" y="260"/>
                    </a:lnTo>
                    <a:lnTo>
                      <a:pt x="1269" y="278"/>
                    </a:lnTo>
                    <a:lnTo>
                      <a:pt x="1170" y="304"/>
                    </a:lnTo>
                    <a:lnTo>
                      <a:pt x="1063" y="331"/>
                    </a:lnTo>
                    <a:lnTo>
                      <a:pt x="956" y="376"/>
                    </a:lnTo>
                    <a:lnTo>
                      <a:pt x="831" y="421"/>
                    </a:lnTo>
                    <a:lnTo>
                      <a:pt x="804" y="429"/>
                    </a:lnTo>
                    <a:lnTo>
                      <a:pt x="786" y="438"/>
                    </a:lnTo>
                    <a:lnTo>
                      <a:pt x="768" y="447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56;p20">
              <a:extLst>
                <a:ext uri="{FF2B5EF4-FFF2-40B4-BE49-F238E27FC236}">
                  <a16:creationId xmlns:a16="http://schemas.microsoft.com/office/drawing/2014/main" id="{1F90F609-3981-B3C5-B244-2479FA27B108}"/>
                </a:ext>
              </a:extLst>
            </p:cNvPr>
            <p:cNvGrpSpPr/>
            <p:nvPr/>
          </p:nvGrpSpPr>
          <p:grpSpPr>
            <a:xfrm>
              <a:off x="4093112" y="2343730"/>
              <a:ext cx="424078" cy="423551"/>
              <a:chOff x="3924875" y="2148205"/>
              <a:chExt cx="424078" cy="423551"/>
            </a:xfrm>
          </p:grpSpPr>
          <p:sp>
            <p:nvSpPr>
              <p:cNvPr id="38" name="Google Shape;657;p20">
                <a:extLst>
                  <a:ext uri="{FF2B5EF4-FFF2-40B4-BE49-F238E27FC236}">
                    <a16:creationId xmlns:a16="http://schemas.microsoft.com/office/drawing/2014/main" id="{5E49AAB6-5104-17C5-21DD-34480E0F293D}"/>
                  </a:ext>
                </a:extLst>
              </p:cNvPr>
              <p:cNvSpPr/>
              <p:nvPr/>
            </p:nvSpPr>
            <p:spPr>
              <a:xfrm>
                <a:off x="3924875" y="2148205"/>
                <a:ext cx="424078" cy="423551"/>
              </a:xfrm>
              <a:custGeom>
                <a:avLst/>
                <a:gdLst/>
                <a:ahLst/>
                <a:cxnLst/>
                <a:rect l="l" t="t" r="r" b="b"/>
                <a:pathLst>
                  <a:path w="7243" h="7234" extrusionOk="0">
                    <a:moveTo>
                      <a:pt x="3858" y="0"/>
                    </a:moveTo>
                    <a:lnTo>
                      <a:pt x="3162" y="18"/>
                    </a:lnTo>
                    <a:lnTo>
                      <a:pt x="2474" y="179"/>
                    </a:lnTo>
                    <a:lnTo>
                      <a:pt x="1813" y="473"/>
                    </a:lnTo>
                    <a:lnTo>
                      <a:pt x="1501" y="679"/>
                    </a:lnTo>
                    <a:lnTo>
                      <a:pt x="1215" y="902"/>
                    </a:lnTo>
                    <a:lnTo>
                      <a:pt x="724" y="1438"/>
                    </a:lnTo>
                    <a:lnTo>
                      <a:pt x="358" y="2036"/>
                    </a:lnTo>
                    <a:lnTo>
                      <a:pt x="117" y="2697"/>
                    </a:lnTo>
                    <a:lnTo>
                      <a:pt x="0" y="3376"/>
                    </a:lnTo>
                    <a:lnTo>
                      <a:pt x="27" y="4072"/>
                    </a:lnTo>
                    <a:lnTo>
                      <a:pt x="179" y="4760"/>
                    </a:lnTo>
                    <a:lnTo>
                      <a:pt x="474" y="5421"/>
                    </a:lnTo>
                    <a:lnTo>
                      <a:pt x="688" y="5733"/>
                    </a:lnTo>
                    <a:lnTo>
                      <a:pt x="911" y="6028"/>
                    </a:lnTo>
                    <a:lnTo>
                      <a:pt x="1447" y="6510"/>
                    </a:lnTo>
                    <a:lnTo>
                      <a:pt x="2045" y="6876"/>
                    </a:lnTo>
                    <a:lnTo>
                      <a:pt x="2697" y="7117"/>
                    </a:lnTo>
                    <a:lnTo>
                      <a:pt x="3385" y="7233"/>
                    </a:lnTo>
                    <a:lnTo>
                      <a:pt x="4081" y="7206"/>
                    </a:lnTo>
                    <a:lnTo>
                      <a:pt x="4769" y="7055"/>
                    </a:lnTo>
                    <a:lnTo>
                      <a:pt x="5430" y="6760"/>
                    </a:lnTo>
                    <a:lnTo>
                      <a:pt x="5733" y="6555"/>
                    </a:lnTo>
                    <a:lnTo>
                      <a:pt x="6028" y="6322"/>
                    </a:lnTo>
                    <a:lnTo>
                      <a:pt x="6519" y="5796"/>
                    </a:lnTo>
                    <a:lnTo>
                      <a:pt x="6885" y="5188"/>
                    </a:lnTo>
                    <a:lnTo>
                      <a:pt x="7127" y="4536"/>
                    </a:lnTo>
                    <a:lnTo>
                      <a:pt x="7243" y="3849"/>
                    </a:lnTo>
                    <a:lnTo>
                      <a:pt x="7216" y="3152"/>
                    </a:lnTo>
                    <a:lnTo>
                      <a:pt x="7064" y="2465"/>
                    </a:lnTo>
                    <a:lnTo>
                      <a:pt x="6760" y="1804"/>
                    </a:lnTo>
                    <a:lnTo>
                      <a:pt x="6555" y="1500"/>
                    </a:lnTo>
                    <a:lnTo>
                      <a:pt x="6332" y="1206"/>
                    </a:lnTo>
                    <a:lnTo>
                      <a:pt x="5796" y="714"/>
                    </a:lnTo>
                    <a:lnTo>
                      <a:pt x="5198" y="348"/>
                    </a:lnTo>
                    <a:lnTo>
                      <a:pt x="4546" y="107"/>
                    </a:lnTo>
                    <a:lnTo>
                      <a:pt x="3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58;p20">
                <a:extLst>
                  <a:ext uri="{FF2B5EF4-FFF2-40B4-BE49-F238E27FC236}">
                    <a16:creationId xmlns:a16="http://schemas.microsoft.com/office/drawing/2014/main" id="{D7478760-AC8D-162E-E93C-521F3ED2184D}"/>
                  </a:ext>
                </a:extLst>
              </p:cNvPr>
              <p:cNvSpPr/>
              <p:nvPr/>
            </p:nvSpPr>
            <p:spPr>
              <a:xfrm>
                <a:off x="3955731" y="2178475"/>
                <a:ext cx="362366" cy="362951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99" extrusionOk="0">
                    <a:moveTo>
                      <a:pt x="3295" y="1"/>
                    </a:moveTo>
                    <a:lnTo>
                      <a:pt x="2697" y="19"/>
                    </a:lnTo>
                    <a:lnTo>
                      <a:pt x="2108" y="153"/>
                    </a:lnTo>
                    <a:lnTo>
                      <a:pt x="1545" y="403"/>
                    </a:lnTo>
                    <a:lnTo>
                      <a:pt x="1286" y="581"/>
                    </a:lnTo>
                    <a:lnTo>
                      <a:pt x="1027" y="778"/>
                    </a:lnTo>
                    <a:lnTo>
                      <a:pt x="608" y="1233"/>
                    </a:lnTo>
                    <a:lnTo>
                      <a:pt x="295" y="1751"/>
                    </a:lnTo>
                    <a:lnTo>
                      <a:pt x="90" y="2305"/>
                    </a:lnTo>
                    <a:lnTo>
                      <a:pt x="0" y="2894"/>
                    </a:lnTo>
                    <a:lnTo>
                      <a:pt x="18" y="3493"/>
                    </a:lnTo>
                    <a:lnTo>
                      <a:pt x="152" y="4082"/>
                    </a:lnTo>
                    <a:lnTo>
                      <a:pt x="402" y="4645"/>
                    </a:lnTo>
                    <a:lnTo>
                      <a:pt x="581" y="4912"/>
                    </a:lnTo>
                    <a:lnTo>
                      <a:pt x="777" y="5162"/>
                    </a:lnTo>
                    <a:lnTo>
                      <a:pt x="1233" y="5582"/>
                    </a:lnTo>
                    <a:lnTo>
                      <a:pt x="1742" y="5895"/>
                    </a:lnTo>
                    <a:lnTo>
                      <a:pt x="2304" y="6100"/>
                    </a:lnTo>
                    <a:lnTo>
                      <a:pt x="2894" y="6198"/>
                    </a:lnTo>
                    <a:lnTo>
                      <a:pt x="3492" y="6180"/>
                    </a:lnTo>
                    <a:lnTo>
                      <a:pt x="4081" y="6047"/>
                    </a:lnTo>
                    <a:lnTo>
                      <a:pt x="4644" y="5788"/>
                    </a:lnTo>
                    <a:lnTo>
                      <a:pt x="4903" y="5609"/>
                    </a:lnTo>
                    <a:lnTo>
                      <a:pt x="5162" y="5413"/>
                    </a:lnTo>
                    <a:lnTo>
                      <a:pt x="5573" y="4966"/>
                    </a:lnTo>
                    <a:lnTo>
                      <a:pt x="5894" y="4448"/>
                    </a:lnTo>
                    <a:lnTo>
                      <a:pt x="6099" y="3885"/>
                    </a:lnTo>
                    <a:lnTo>
                      <a:pt x="6189" y="3296"/>
                    </a:lnTo>
                    <a:lnTo>
                      <a:pt x="6171" y="2698"/>
                    </a:lnTo>
                    <a:lnTo>
                      <a:pt x="6037" y="2117"/>
                    </a:lnTo>
                    <a:lnTo>
                      <a:pt x="5787" y="1546"/>
                    </a:lnTo>
                    <a:lnTo>
                      <a:pt x="5608" y="1287"/>
                    </a:lnTo>
                    <a:lnTo>
                      <a:pt x="5412" y="1037"/>
                    </a:lnTo>
                    <a:lnTo>
                      <a:pt x="4956" y="617"/>
                    </a:lnTo>
                    <a:lnTo>
                      <a:pt x="4439" y="305"/>
                    </a:lnTo>
                    <a:lnTo>
                      <a:pt x="3885" y="99"/>
                    </a:lnTo>
                    <a:lnTo>
                      <a:pt x="3295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59;p20">
                <a:extLst>
                  <a:ext uri="{FF2B5EF4-FFF2-40B4-BE49-F238E27FC236}">
                    <a16:creationId xmlns:a16="http://schemas.microsoft.com/office/drawing/2014/main" id="{C159D81D-1C5C-4CAB-201A-43EDD48A146E}"/>
                  </a:ext>
                </a:extLst>
              </p:cNvPr>
              <p:cNvSpPr/>
              <p:nvPr/>
            </p:nvSpPr>
            <p:spPr>
              <a:xfrm>
                <a:off x="4033075" y="2280996"/>
                <a:ext cx="212361" cy="16476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2814" extrusionOk="0">
                    <a:moveTo>
                      <a:pt x="2358" y="0"/>
                    </a:moveTo>
                    <a:lnTo>
                      <a:pt x="2064" y="81"/>
                    </a:lnTo>
                    <a:lnTo>
                      <a:pt x="1921" y="170"/>
                    </a:lnTo>
                    <a:lnTo>
                      <a:pt x="1787" y="277"/>
                    </a:lnTo>
                    <a:lnTo>
                      <a:pt x="1698" y="384"/>
                    </a:lnTo>
                    <a:lnTo>
                      <a:pt x="1635" y="500"/>
                    </a:lnTo>
                    <a:lnTo>
                      <a:pt x="1599" y="616"/>
                    </a:lnTo>
                    <a:lnTo>
                      <a:pt x="1582" y="741"/>
                    </a:lnTo>
                    <a:lnTo>
                      <a:pt x="1582" y="866"/>
                    </a:lnTo>
                    <a:lnTo>
                      <a:pt x="1599" y="1000"/>
                    </a:lnTo>
                    <a:lnTo>
                      <a:pt x="1626" y="1143"/>
                    </a:lnTo>
                    <a:lnTo>
                      <a:pt x="1680" y="1375"/>
                    </a:lnTo>
                    <a:lnTo>
                      <a:pt x="1716" y="1536"/>
                    </a:lnTo>
                    <a:lnTo>
                      <a:pt x="1751" y="1670"/>
                    </a:lnTo>
                    <a:lnTo>
                      <a:pt x="1769" y="1786"/>
                    </a:lnTo>
                    <a:lnTo>
                      <a:pt x="1769" y="1893"/>
                    </a:lnTo>
                    <a:lnTo>
                      <a:pt x="1751" y="1992"/>
                    </a:lnTo>
                    <a:lnTo>
                      <a:pt x="1716" y="2072"/>
                    </a:lnTo>
                    <a:lnTo>
                      <a:pt x="1662" y="2152"/>
                    </a:lnTo>
                    <a:lnTo>
                      <a:pt x="1564" y="2224"/>
                    </a:lnTo>
                    <a:lnTo>
                      <a:pt x="1457" y="2295"/>
                    </a:lnTo>
                    <a:lnTo>
                      <a:pt x="1242" y="2340"/>
                    </a:lnTo>
                    <a:lnTo>
                      <a:pt x="1135" y="2313"/>
                    </a:lnTo>
                    <a:lnTo>
                      <a:pt x="1028" y="2277"/>
                    </a:lnTo>
                    <a:lnTo>
                      <a:pt x="805" y="2090"/>
                    </a:lnTo>
                    <a:lnTo>
                      <a:pt x="697" y="1947"/>
                    </a:lnTo>
                    <a:lnTo>
                      <a:pt x="572" y="1768"/>
                    </a:lnTo>
                    <a:lnTo>
                      <a:pt x="492" y="1608"/>
                    </a:lnTo>
                    <a:lnTo>
                      <a:pt x="439" y="1456"/>
                    </a:lnTo>
                    <a:lnTo>
                      <a:pt x="385" y="1304"/>
                    </a:lnTo>
                    <a:lnTo>
                      <a:pt x="287" y="1331"/>
                    </a:lnTo>
                    <a:lnTo>
                      <a:pt x="188" y="1367"/>
                    </a:lnTo>
                    <a:lnTo>
                      <a:pt x="90" y="1402"/>
                    </a:lnTo>
                    <a:lnTo>
                      <a:pt x="1" y="1447"/>
                    </a:lnTo>
                    <a:lnTo>
                      <a:pt x="28" y="1545"/>
                    </a:lnTo>
                    <a:lnTo>
                      <a:pt x="63" y="1634"/>
                    </a:lnTo>
                    <a:lnTo>
                      <a:pt x="90" y="1724"/>
                    </a:lnTo>
                    <a:lnTo>
                      <a:pt x="135" y="1813"/>
                    </a:lnTo>
                    <a:lnTo>
                      <a:pt x="180" y="1902"/>
                    </a:lnTo>
                    <a:lnTo>
                      <a:pt x="233" y="2001"/>
                    </a:lnTo>
                    <a:lnTo>
                      <a:pt x="296" y="2099"/>
                    </a:lnTo>
                    <a:lnTo>
                      <a:pt x="376" y="2206"/>
                    </a:lnTo>
                    <a:lnTo>
                      <a:pt x="385" y="2224"/>
                    </a:lnTo>
                    <a:lnTo>
                      <a:pt x="394" y="2233"/>
                    </a:lnTo>
                    <a:lnTo>
                      <a:pt x="403" y="2242"/>
                    </a:lnTo>
                    <a:lnTo>
                      <a:pt x="412" y="2260"/>
                    </a:lnTo>
                    <a:lnTo>
                      <a:pt x="19" y="2545"/>
                    </a:lnTo>
                    <a:lnTo>
                      <a:pt x="37" y="2581"/>
                    </a:lnTo>
                    <a:lnTo>
                      <a:pt x="63" y="2617"/>
                    </a:lnTo>
                    <a:lnTo>
                      <a:pt x="81" y="2652"/>
                    </a:lnTo>
                    <a:lnTo>
                      <a:pt x="99" y="2688"/>
                    </a:lnTo>
                    <a:lnTo>
                      <a:pt x="126" y="2715"/>
                    </a:lnTo>
                    <a:lnTo>
                      <a:pt x="153" y="2742"/>
                    </a:lnTo>
                    <a:lnTo>
                      <a:pt x="180" y="2777"/>
                    </a:lnTo>
                    <a:lnTo>
                      <a:pt x="206" y="2795"/>
                    </a:lnTo>
                    <a:lnTo>
                      <a:pt x="626" y="2492"/>
                    </a:lnTo>
                    <a:lnTo>
                      <a:pt x="778" y="2626"/>
                    </a:lnTo>
                    <a:lnTo>
                      <a:pt x="1090" y="2777"/>
                    </a:lnTo>
                    <a:lnTo>
                      <a:pt x="1251" y="2813"/>
                    </a:lnTo>
                    <a:lnTo>
                      <a:pt x="1412" y="2813"/>
                    </a:lnTo>
                    <a:lnTo>
                      <a:pt x="1733" y="2724"/>
                    </a:lnTo>
                    <a:lnTo>
                      <a:pt x="1885" y="2617"/>
                    </a:lnTo>
                    <a:lnTo>
                      <a:pt x="2028" y="2510"/>
                    </a:lnTo>
                    <a:lnTo>
                      <a:pt x="2126" y="2385"/>
                    </a:lnTo>
                    <a:lnTo>
                      <a:pt x="2198" y="2260"/>
                    </a:lnTo>
                    <a:lnTo>
                      <a:pt x="2233" y="2134"/>
                    </a:lnTo>
                    <a:lnTo>
                      <a:pt x="2251" y="1992"/>
                    </a:lnTo>
                    <a:lnTo>
                      <a:pt x="2242" y="1849"/>
                    </a:lnTo>
                    <a:lnTo>
                      <a:pt x="2216" y="1697"/>
                    </a:lnTo>
                    <a:lnTo>
                      <a:pt x="2180" y="1527"/>
                    </a:lnTo>
                    <a:lnTo>
                      <a:pt x="2135" y="1349"/>
                    </a:lnTo>
                    <a:lnTo>
                      <a:pt x="2108" y="1206"/>
                    </a:lnTo>
                    <a:lnTo>
                      <a:pt x="2082" y="1081"/>
                    </a:lnTo>
                    <a:lnTo>
                      <a:pt x="2064" y="965"/>
                    </a:lnTo>
                    <a:lnTo>
                      <a:pt x="2055" y="858"/>
                    </a:lnTo>
                    <a:lnTo>
                      <a:pt x="2064" y="759"/>
                    </a:lnTo>
                    <a:lnTo>
                      <a:pt x="2099" y="679"/>
                    </a:lnTo>
                    <a:lnTo>
                      <a:pt x="2153" y="607"/>
                    </a:lnTo>
                    <a:lnTo>
                      <a:pt x="2233" y="536"/>
                    </a:lnTo>
                    <a:lnTo>
                      <a:pt x="2323" y="482"/>
                    </a:lnTo>
                    <a:lnTo>
                      <a:pt x="2501" y="447"/>
                    </a:lnTo>
                    <a:lnTo>
                      <a:pt x="2591" y="465"/>
                    </a:lnTo>
                    <a:lnTo>
                      <a:pt x="2680" y="500"/>
                    </a:lnTo>
                    <a:lnTo>
                      <a:pt x="2850" y="652"/>
                    </a:lnTo>
                    <a:lnTo>
                      <a:pt x="2939" y="759"/>
                    </a:lnTo>
                    <a:lnTo>
                      <a:pt x="3046" y="929"/>
                    </a:lnTo>
                    <a:lnTo>
                      <a:pt x="3126" y="1072"/>
                    </a:lnTo>
                    <a:lnTo>
                      <a:pt x="3180" y="1224"/>
                    </a:lnTo>
                    <a:lnTo>
                      <a:pt x="3225" y="1349"/>
                    </a:lnTo>
                    <a:lnTo>
                      <a:pt x="3412" y="1295"/>
                    </a:lnTo>
                    <a:lnTo>
                      <a:pt x="3582" y="1215"/>
                    </a:lnTo>
                    <a:lnTo>
                      <a:pt x="3546" y="1072"/>
                    </a:lnTo>
                    <a:lnTo>
                      <a:pt x="3466" y="911"/>
                    </a:lnTo>
                    <a:lnTo>
                      <a:pt x="3385" y="741"/>
                    </a:lnTo>
                    <a:lnTo>
                      <a:pt x="3287" y="581"/>
                    </a:lnTo>
                    <a:lnTo>
                      <a:pt x="3627" y="340"/>
                    </a:lnTo>
                    <a:lnTo>
                      <a:pt x="3591" y="268"/>
                    </a:lnTo>
                    <a:lnTo>
                      <a:pt x="3546" y="197"/>
                    </a:lnTo>
                    <a:lnTo>
                      <a:pt x="3493" y="125"/>
                    </a:lnTo>
                    <a:lnTo>
                      <a:pt x="3439" y="81"/>
                    </a:lnTo>
                    <a:lnTo>
                      <a:pt x="3082" y="340"/>
                    </a:lnTo>
                    <a:lnTo>
                      <a:pt x="2948" y="206"/>
                    </a:lnTo>
                    <a:lnTo>
                      <a:pt x="2653" y="36"/>
                    </a:lnTo>
                    <a:lnTo>
                      <a:pt x="2510" y="9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660;p20">
              <a:extLst>
                <a:ext uri="{FF2B5EF4-FFF2-40B4-BE49-F238E27FC236}">
                  <a16:creationId xmlns:a16="http://schemas.microsoft.com/office/drawing/2014/main" id="{CD508C63-98C9-0F60-04FE-4062EB2A5D2A}"/>
                </a:ext>
              </a:extLst>
            </p:cNvPr>
            <p:cNvGrpSpPr/>
            <p:nvPr/>
          </p:nvGrpSpPr>
          <p:grpSpPr>
            <a:xfrm>
              <a:off x="4334452" y="2921384"/>
              <a:ext cx="424078" cy="424078"/>
              <a:chOff x="4219265" y="2920947"/>
              <a:chExt cx="424078" cy="424078"/>
            </a:xfrm>
          </p:grpSpPr>
          <p:sp>
            <p:nvSpPr>
              <p:cNvPr id="35" name="Google Shape;661;p20">
                <a:extLst>
                  <a:ext uri="{FF2B5EF4-FFF2-40B4-BE49-F238E27FC236}">
                    <a16:creationId xmlns:a16="http://schemas.microsoft.com/office/drawing/2014/main" id="{37B1B498-17EA-0846-D28C-CFEF02A6D774}"/>
                  </a:ext>
                </a:extLst>
              </p:cNvPr>
              <p:cNvSpPr/>
              <p:nvPr/>
            </p:nvSpPr>
            <p:spPr>
              <a:xfrm>
                <a:off x="4219265" y="2920947"/>
                <a:ext cx="424078" cy="424078"/>
              </a:xfrm>
              <a:custGeom>
                <a:avLst/>
                <a:gdLst/>
                <a:ahLst/>
                <a:cxnLst/>
                <a:rect l="l" t="t" r="r" b="b"/>
                <a:pathLst>
                  <a:path w="7243" h="7243" extrusionOk="0">
                    <a:moveTo>
                      <a:pt x="3724" y="0"/>
                    </a:moveTo>
                    <a:lnTo>
                      <a:pt x="3027" y="45"/>
                    </a:lnTo>
                    <a:lnTo>
                      <a:pt x="2349" y="224"/>
                    </a:lnTo>
                    <a:lnTo>
                      <a:pt x="1706" y="545"/>
                    </a:lnTo>
                    <a:lnTo>
                      <a:pt x="1402" y="760"/>
                    </a:lnTo>
                    <a:lnTo>
                      <a:pt x="1116" y="1001"/>
                    </a:lnTo>
                    <a:lnTo>
                      <a:pt x="643" y="1545"/>
                    </a:lnTo>
                    <a:lnTo>
                      <a:pt x="304" y="2162"/>
                    </a:lnTo>
                    <a:lnTo>
                      <a:pt x="80" y="2822"/>
                    </a:lnTo>
                    <a:lnTo>
                      <a:pt x="0" y="3510"/>
                    </a:lnTo>
                    <a:lnTo>
                      <a:pt x="45" y="4206"/>
                    </a:lnTo>
                    <a:lnTo>
                      <a:pt x="223" y="4894"/>
                    </a:lnTo>
                    <a:lnTo>
                      <a:pt x="545" y="5537"/>
                    </a:lnTo>
                    <a:lnTo>
                      <a:pt x="759" y="5841"/>
                    </a:lnTo>
                    <a:lnTo>
                      <a:pt x="1000" y="6126"/>
                    </a:lnTo>
                    <a:lnTo>
                      <a:pt x="1545" y="6600"/>
                    </a:lnTo>
                    <a:lnTo>
                      <a:pt x="2161" y="6939"/>
                    </a:lnTo>
                    <a:lnTo>
                      <a:pt x="2822" y="7153"/>
                    </a:lnTo>
                    <a:lnTo>
                      <a:pt x="3510" y="7243"/>
                    </a:lnTo>
                    <a:lnTo>
                      <a:pt x="4206" y="7198"/>
                    </a:lnTo>
                    <a:lnTo>
                      <a:pt x="4894" y="7019"/>
                    </a:lnTo>
                    <a:lnTo>
                      <a:pt x="5537" y="6698"/>
                    </a:lnTo>
                    <a:lnTo>
                      <a:pt x="5840" y="6484"/>
                    </a:lnTo>
                    <a:lnTo>
                      <a:pt x="6126" y="6243"/>
                    </a:lnTo>
                    <a:lnTo>
                      <a:pt x="6599" y="5698"/>
                    </a:lnTo>
                    <a:lnTo>
                      <a:pt x="6939" y="5082"/>
                    </a:lnTo>
                    <a:lnTo>
                      <a:pt x="7153" y="4421"/>
                    </a:lnTo>
                    <a:lnTo>
                      <a:pt x="7242" y="3724"/>
                    </a:lnTo>
                    <a:lnTo>
                      <a:pt x="7198" y="3028"/>
                    </a:lnTo>
                    <a:lnTo>
                      <a:pt x="7019" y="2349"/>
                    </a:lnTo>
                    <a:lnTo>
                      <a:pt x="6698" y="1706"/>
                    </a:lnTo>
                    <a:lnTo>
                      <a:pt x="6483" y="1402"/>
                    </a:lnTo>
                    <a:lnTo>
                      <a:pt x="6242" y="1117"/>
                    </a:lnTo>
                    <a:lnTo>
                      <a:pt x="5697" y="643"/>
                    </a:lnTo>
                    <a:lnTo>
                      <a:pt x="5081" y="304"/>
                    </a:lnTo>
                    <a:lnTo>
                      <a:pt x="4420" y="81"/>
                    </a:lnTo>
                    <a:lnTo>
                      <a:pt x="37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62;p20">
                <a:extLst>
                  <a:ext uri="{FF2B5EF4-FFF2-40B4-BE49-F238E27FC236}">
                    <a16:creationId xmlns:a16="http://schemas.microsoft.com/office/drawing/2014/main" id="{3067673A-93BB-8DA0-1A3D-959152E4C389}"/>
                  </a:ext>
                </a:extLst>
              </p:cNvPr>
              <p:cNvSpPr/>
              <p:nvPr/>
            </p:nvSpPr>
            <p:spPr>
              <a:xfrm>
                <a:off x="4249535" y="2951276"/>
                <a:ext cx="363478" cy="363420"/>
              </a:xfrm>
              <a:custGeom>
                <a:avLst/>
                <a:gdLst/>
                <a:ahLst/>
                <a:cxnLst/>
                <a:rect l="l" t="t" r="r" b="b"/>
                <a:pathLst>
                  <a:path w="6208" h="6207" extrusionOk="0">
                    <a:moveTo>
                      <a:pt x="3198" y="0"/>
                    </a:moveTo>
                    <a:lnTo>
                      <a:pt x="2600" y="36"/>
                    </a:lnTo>
                    <a:lnTo>
                      <a:pt x="2019" y="197"/>
                    </a:lnTo>
                    <a:lnTo>
                      <a:pt x="1465" y="465"/>
                    </a:lnTo>
                    <a:lnTo>
                      <a:pt x="1207" y="652"/>
                    </a:lnTo>
                    <a:lnTo>
                      <a:pt x="956" y="858"/>
                    </a:lnTo>
                    <a:lnTo>
                      <a:pt x="555" y="1331"/>
                    </a:lnTo>
                    <a:lnTo>
                      <a:pt x="260" y="1858"/>
                    </a:lnTo>
                    <a:lnTo>
                      <a:pt x="72" y="2420"/>
                    </a:lnTo>
                    <a:lnTo>
                      <a:pt x="1" y="3010"/>
                    </a:lnTo>
                    <a:lnTo>
                      <a:pt x="37" y="3608"/>
                    </a:lnTo>
                    <a:lnTo>
                      <a:pt x="197" y="4189"/>
                    </a:lnTo>
                    <a:lnTo>
                      <a:pt x="465" y="4742"/>
                    </a:lnTo>
                    <a:lnTo>
                      <a:pt x="653" y="5001"/>
                    </a:lnTo>
                    <a:lnTo>
                      <a:pt x="858" y="5251"/>
                    </a:lnTo>
                    <a:lnTo>
                      <a:pt x="1332" y="5653"/>
                    </a:lnTo>
                    <a:lnTo>
                      <a:pt x="1858" y="5948"/>
                    </a:lnTo>
                    <a:lnTo>
                      <a:pt x="2421" y="6135"/>
                    </a:lnTo>
                    <a:lnTo>
                      <a:pt x="3010" y="6207"/>
                    </a:lnTo>
                    <a:lnTo>
                      <a:pt x="3609" y="6162"/>
                    </a:lnTo>
                    <a:lnTo>
                      <a:pt x="4189" y="6010"/>
                    </a:lnTo>
                    <a:lnTo>
                      <a:pt x="4743" y="5733"/>
                    </a:lnTo>
                    <a:lnTo>
                      <a:pt x="5002" y="5555"/>
                    </a:lnTo>
                    <a:lnTo>
                      <a:pt x="5252" y="5349"/>
                    </a:lnTo>
                    <a:lnTo>
                      <a:pt x="5654" y="4876"/>
                    </a:lnTo>
                    <a:lnTo>
                      <a:pt x="5948" y="4349"/>
                    </a:lnTo>
                    <a:lnTo>
                      <a:pt x="6136" y="3787"/>
                    </a:lnTo>
                    <a:lnTo>
                      <a:pt x="6207" y="3197"/>
                    </a:lnTo>
                    <a:lnTo>
                      <a:pt x="6163" y="2599"/>
                    </a:lnTo>
                    <a:lnTo>
                      <a:pt x="6011" y="2019"/>
                    </a:lnTo>
                    <a:lnTo>
                      <a:pt x="5734" y="1465"/>
                    </a:lnTo>
                    <a:lnTo>
                      <a:pt x="5555" y="1206"/>
                    </a:lnTo>
                    <a:lnTo>
                      <a:pt x="5350" y="956"/>
                    </a:lnTo>
                    <a:lnTo>
                      <a:pt x="4877" y="554"/>
                    </a:lnTo>
                    <a:lnTo>
                      <a:pt x="4350" y="259"/>
                    </a:lnTo>
                    <a:lnTo>
                      <a:pt x="3787" y="72"/>
                    </a:lnTo>
                    <a:lnTo>
                      <a:pt x="3198" y="0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63;p20">
                <a:extLst>
                  <a:ext uri="{FF2B5EF4-FFF2-40B4-BE49-F238E27FC236}">
                    <a16:creationId xmlns:a16="http://schemas.microsoft.com/office/drawing/2014/main" id="{E45C677F-038A-2672-43F1-4E74241A11A3}"/>
                  </a:ext>
                </a:extLst>
              </p:cNvPr>
              <p:cNvSpPr/>
              <p:nvPr/>
            </p:nvSpPr>
            <p:spPr>
              <a:xfrm>
                <a:off x="4343157" y="3029147"/>
                <a:ext cx="168390" cy="210253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3591" extrusionOk="0">
                    <a:moveTo>
                      <a:pt x="1340" y="1"/>
                    </a:moveTo>
                    <a:lnTo>
                      <a:pt x="1242" y="37"/>
                    </a:lnTo>
                    <a:lnTo>
                      <a:pt x="1152" y="72"/>
                    </a:lnTo>
                    <a:lnTo>
                      <a:pt x="1072" y="108"/>
                    </a:lnTo>
                    <a:lnTo>
                      <a:pt x="983" y="153"/>
                    </a:lnTo>
                    <a:lnTo>
                      <a:pt x="893" y="197"/>
                    </a:lnTo>
                    <a:lnTo>
                      <a:pt x="795" y="260"/>
                    </a:lnTo>
                    <a:lnTo>
                      <a:pt x="697" y="322"/>
                    </a:lnTo>
                    <a:lnTo>
                      <a:pt x="590" y="403"/>
                    </a:lnTo>
                    <a:lnTo>
                      <a:pt x="581" y="412"/>
                    </a:lnTo>
                    <a:lnTo>
                      <a:pt x="572" y="421"/>
                    </a:lnTo>
                    <a:lnTo>
                      <a:pt x="554" y="430"/>
                    </a:lnTo>
                    <a:lnTo>
                      <a:pt x="545" y="447"/>
                    </a:lnTo>
                    <a:lnTo>
                      <a:pt x="250" y="63"/>
                    </a:lnTo>
                    <a:lnTo>
                      <a:pt x="206" y="81"/>
                    </a:lnTo>
                    <a:lnTo>
                      <a:pt x="179" y="108"/>
                    </a:lnTo>
                    <a:lnTo>
                      <a:pt x="143" y="126"/>
                    </a:lnTo>
                    <a:lnTo>
                      <a:pt x="108" y="153"/>
                    </a:lnTo>
                    <a:lnTo>
                      <a:pt x="81" y="171"/>
                    </a:lnTo>
                    <a:lnTo>
                      <a:pt x="54" y="197"/>
                    </a:lnTo>
                    <a:lnTo>
                      <a:pt x="18" y="233"/>
                    </a:lnTo>
                    <a:lnTo>
                      <a:pt x="0" y="260"/>
                    </a:lnTo>
                    <a:lnTo>
                      <a:pt x="313" y="671"/>
                    </a:lnTo>
                    <a:lnTo>
                      <a:pt x="197" y="823"/>
                    </a:lnTo>
                    <a:lnTo>
                      <a:pt x="45" y="1135"/>
                    </a:lnTo>
                    <a:lnTo>
                      <a:pt x="27" y="1305"/>
                    </a:lnTo>
                    <a:lnTo>
                      <a:pt x="18" y="1465"/>
                    </a:lnTo>
                    <a:lnTo>
                      <a:pt x="125" y="1778"/>
                    </a:lnTo>
                    <a:lnTo>
                      <a:pt x="233" y="1930"/>
                    </a:lnTo>
                    <a:lnTo>
                      <a:pt x="358" y="2073"/>
                    </a:lnTo>
                    <a:lnTo>
                      <a:pt x="483" y="2162"/>
                    </a:lnTo>
                    <a:lnTo>
                      <a:pt x="608" y="2225"/>
                    </a:lnTo>
                    <a:lnTo>
                      <a:pt x="733" y="2260"/>
                    </a:lnTo>
                    <a:lnTo>
                      <a:pt x="876" y="2269"/>
                    </a:lnTo>
                    <a:lnTo>
                      <a:pt x="1018" y="2251"/>
                    </a:lnTo>
                    <a:lnTo>
                      <a:pt x="1170" y="2225"/>
                    </a:lnTo>
                    <a:lnTo>
                      <a:pt x="1340" y="2189"/>
                    </a:lnTo>
                    <a:lnTo>
                      <a:pt x="1519" y="2135"/>
                    </a:lnTo>
                    <a:lnTo>
                      <a:pt x="1661" y="2100"/>
                    </a:lnTo>
                    <a:lnTo>
                      <a:pt x="1786" y="2073"/>
                    </a:lnTo>
                    <a:lnTo>
                      <a:pt x="1894" y="2046"/>
                    </a:lnTo>
                    <a:lnTo>
                      <a:pt x="2001" y="2037"/>
                    </a:lnTo>
                    <a:lnTo>
                      <a:pt x="2099" y="2046"/>
                    </a:lnTo>
                    <a:lnTo>
                      <a:pt x="2179" y="2082"/>
                    </a:lnTo>
                    <a:lnTo>
                      <a:pt x="2260" y="2126"/>
                    </a:lnTo>
                    <a:lnTo>
                      <a:pt x="2331" y="2198"/>
                    </a:lnTo>
                    <a:lnTo>
                      <a:pt x="2394" y="2287"/>
                    </a:lnTo>
                    <a:lnTo>
                      <a:pt x="2429" y="2475"/>
                    </a:lnTo>
                    <a:lnTo>
                      <a:pt x="2412" y="2564"/>
                    </a:lnTo>
                    <a:lnTo>
                      <a:pt x="2376" y="2653"/>
                    </a:lnTo>
                    <a:lnTo>
                      <a:pt x="2242" y="2832"/>
                    </a:lnTo>
                    <a:lnTo>
                      <a:pt x="2135" y="2912"/>
                    </a:lnTo>
                    <a:lnTo>
                      <a:pt x="1974" y="3037"/>
                    </a:lnTo>
                    <a:lnTo>
                      <a:pt x="1822" y="3109"/>
                    </a:lnTo>
                    <a:lnTo>
                      <a:pt x="1679" y="3180"/>
                    </a:lnTo>
                    <a:lnTo>
                      <a:pt x="1554" y="3225"/>
                    </a:lnTo>
                    <a:lnTo>
                      <a:pt x="1617" y="3412"/>
                    </a:lnTo>
                    <a:lnTo>
                      <a:pt x="1706" y="3582"/>
                    </a:lnTo>
                    <a:lnTo>
                      <a:pt x="1840" y="3528"/>
                    </a:lnTo>
                    <a:lnTo>
                      <a:pt x="2001" y="3448"/>
                    </a:lnTo>
                    <a:lnTo>
                      <a:pt x="2161" y="3359"/>
                    </a:lnTo>
                    <a:lnTo>
                      <a:pt x="2322" y="3251"/>
                    </a:lnTo>
                    <a:lnTo>
                      <a:pt x="2581" y="3591"/>
                    </a:lnTo>
                    <a:lnTo>
                      <a:pt x="2653" y="3555"/>
                    </a:lnTo>
                    <a:lnTo>
                      <a:pt x="2715" y="3502"/>
                    </a:lnTo>
                    <a:lnTo>
                      <a:pt x="2787" y="3448"/>
                    </a:lnTo>
                    <a:lnTo>
                      <a:pt x="2831" y="3394"/>
                    </a:lnTo>
                    <a:lnTo>
                      <a:pt x="2563" y="3046"/>
                    </a:lnTo>
                    <a:lnTo>
                      <a:pt x="2688" y="2903"/>
                    </a:lnTo>
                    <a:lnTo>
                      <a:pt x="2840" y="2609"/>
                    </a:lnTo>
                    <a:lnTo>
                      <a:pt x="2867" y="2457"/>
                    </a:lnTo>
                    <a:lnTo>
                      <a:pt x="2876" y="2305"/>
                    </a:lnTo>
                    <a:lnTo>
                      <a:pt x="2778" y="2019"/>
                    </a:lnTo>
                    <a:lnTo>
                      <a:pt x="2688" y="1876"/>
                    </a:lnTo>
                    <a:lnTo>
                      <a:pt x="2572" y="1751"/>
                    </a:lnTo>
                    <a:lnTo>
                      <a:pt x="2465" y="1671"/>
                    </a:lnTo>
                    <a:lnTo>
                      <a:pt x="2349" y="1599"/>
                    </a:lnTo>
                    <a:lnTo>
                      <a:pt x="2224" y="1573"/>
                    </a:lnTo>
                    <a:lnTo>
                      <a:pt x="2099" y="1555"/>
                    </a:lnTo>
                    <a:lnTo>
                      <a:pt x="1974" y="1564"/>
                    </a:lnTo>
                    <a:lnTo>
                      <a:pt x="1840" y="1591"/>
                    </a:lnTo>
                    <a:lnTo>
                      <a:pt x="1706" y="1626"/>
                    </a:lnTo>
                    <a:lnTo>
                      <a:pt x="1474" y="1680"/>
                    </a:lnTo>
                    <a:lnTo>
                      <a:pt x="1313" y="1724"/>
                    </a:lnTo>
                    <a:lnTo>
                      <a:pt x="1179" y="1760"/>
                    </a:lnTo>
                    <a:lnTo>
                      <a:pt x="1063" y="1787"/>
                    </a:lnTo>
                    <a:lnTo>
                      <a:pt x="956" y="1787"/>
                    </a:lnTo>
                    <a:lnTo>
                      <a:pt x="858" y="1778"/>
                    </a:lnTo>
                    <a:lnTo>
                      <a:pt x="777" y="1742"/>
                    </a:lnTo>
                    <a:lnTo>
                      <a:pt x="697" y="1689"/>
                    </a:lnTo>
                    <a:lnTo>
                      <a:pt x="617" y="1599"/>
                    </a:lnTo>
                    <a:lnTo>
                      <a:pt x="545" y="1492"/>
                    </a:lnTo>
                    <a:lnTo>
                      <a:pt x="501" y="1278"/>
                    </a:lnTo>
                    <a:lnTo>
                      <a:pt x="518" y="1171"/>
                    </a:lnTo>
                    <a:lnTo>
                      <a:pt x="554" y="1055"/>
                    </a:lnTo>
                    <a:lnTo>
                      <a:pt x="724" y="831"/>
                    </a:lnTo>
                    <a:lnTo>
                      <a:pt x="858" y="715"/>
                    </a:lnTo>
                    <a:lnTo>
                      <a:pt x="1036" y="590"/>
                    </a:lnTo>
                    <a:lnTo>
                      <a:pt x="1197" y="510"/>
                    </a:lnTo>
                    <a:lnTo>
                      <a:pt x="1349" y="439"/>
                    </a:lnTo>
                    <a:lnTo>
                      <a:pt x="1501" y="385"/>
                    </a:lnTo>
                    <a:lnTo>
                      <a:pt x="1465" y="287"/>
                    </a:lnTo>
                    <a:lnTo>
                      <a:pt x="1429" y="189"/>
                    </a:lnTo>
                    <a:lnTo>
                      <a:pt x="1394" y="90"/>
                    </a:lnTo>
                    <a:lnTo>
                      <a:pt x="13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664;p20">
              <a:extLst>
                <a:ext uri="{FF2B5EF4-FFF2-40B4-BE49-F238E27FC236}">
                  <a16:creationId xmlns:a16="http://schemas.microsoft.com/office/drawing/2014/main" id="{D0752C1D-6981-4BDF-1423-2FAE340587CD}"/>
                </a:ext>
              </a:extLst>
            </p:cNvPr>
            <p:cNvGrpSpPr/>
            <p:nvPr/>
          </p:nvGrpSpPr>
          <p:grpSpPr>
            <a:xfrm>
              <a:off x="3490124" y="2731710"/>
              <a:ext cx="422555" cy="422497"/>
              <a:chOff x="3771649" y="2663210"/>
              <a:chExt cx="422555" cy="422497"/>
            </a:xfrm>
          </p:grpSpPr>
          <p:sp>
            <p:nvSpPr>
              <p:cNvPr id="32" name="Google Shape;665;p20">
                <a:extLst>
                  <a:ext uri="{FF2B5EF4-FFF2-40B4-BE49-F238E27FC236}">
                    <a16:creationId xmlns:a16="http://schemas.microsoft.com/office/drawing/2014/main" id="{E74323BF-7374-2E43-5983-17E677CDF379}"/>
                  </a:ext>
                </a:extLst>
              </p:cNvPr>
              <p:cNvSpPr/>
              <p:nvPr/>
            </p:nvSpPr>
            <p:spPr>
              <a:xfrm>
                <a:off x="3771649" y="2663210"/>
                <a:ext cx="422555" cy="422497"/>
              </a:xfrm>
              <a:custGeom>
                <a:avLst/>
                <a:gdLst/>
                <a:ahLst/>
                <a:cxnLst/>
                <a:rect l="l" t="t" r="r" b="b"/>
                <a:pathLst>
                  <a:path w="7217" h="7216" extrusionOk="0">
                    <a:moveTo>
                      <a:pt x="3234" y="0"/>
                    </a:moveTo>
                    <a:lnTo>
                      <a:pt x="2546" y="143"/>
                    </a:lnTo>
                    <a:lnTo>
                      <a:pt x="1903" y="411"/>
                    </a:lnTo>
                    <a:lnTo>
                      <a:pt x="1323" y="795"/>
                    </a:lnTo>
                    <a:lnTo>
                      <a:pt x="823" y="1286"/>
                    </a:lnTo>
                    <a:lnTo>
                      <a:pt x="430" y="1866"/>
                    </a:lnTo>
                    <a:lnTo>
                      <a:pt x="153" y="2527"/>
                    </a:lnTo>
                    <a:lnTo>
                      <a:pt x="63" y="2893"/>
                    </a:lnTo>
                    <a:lnTo>
                      <a:pt x="1" y="3259"/>
                    </a:lnTo>
                    <a:lnTo>
                      <a:pt x="1" y="3983"/>
                    </a:lnTo>
                    <a:lnTo>
                      <a:pt x="144" y="4670"/>
                    </a:lnTo>
                    <a:lnTo>
                      <a:pt x="412" y="5313"/>
                    </a:lnTo>
                    <a:lnTo>
                      <a:pt x="796" y="5894"/>
                    </a:lnTo>
                    <a:lnTo>
                      <a:pt x="1287" y="6394"/>
                    </a:lnTo>
                    <a:lnTo>
                      <a:pt x="1876" y="6787"/>
                    </a:lnTo>
                    <a:lnTo>
                      <a:pt x="2537" y="7073"/>
                    </a:lnTo>
                    <a:lnTo>
                      <a:pt x="2894" y="7153"/>
                    </a:lnTo>
                    <a:lnTo>
                      <a:pt x="3269" y="7215"/>
                    </a:lnTo>
                    <a:lnTo>
                      <a:pt x="3984" y="7215"/>
                    </a:lnTo>
                    <a:lnTo>
                      <a:pt x="4680" y="7073"/>
                    </a:lnTo>
                    <a:lnTo>
                      <a:pt x="5323" y="6805"/>
                    </a:lnTo>
                    <a:lnTo>
                      <a:pt x="5904" y="6421"/>
                    </a:lnTo>
                    <a:lnTo>
                      <a:pt x="6395" y="5930"/>
                    </a:lnTo>
                    <a:lnTo>
                      <a:pt x="6797" y="5349"/>
                    </a:lnTo>
                    <a:lnTo>
                      <a:pt x="7074" y="4679"/>
                    </a:lnTo>
                    <a:lnTo>
                      <a:pt x="7163" y="4322"/>
                    </a:lnTo>
                    <a:lnTo>
                      <a:pt x="7216" y="3956"/>
                    </a:lnTo>
                    <a:lnTo>
                      <a:pt x="7216" y="3233"/>
                    </a:lnTo>
                    <a:lnTo>
                      <a:pt x="7074" y="2536"/>
                    </a:lnTo>
                    <a:lnTo>
                      <a:pt x="6806" y="1893"/>
                    </a:lnTo>
                    <a:lnTo>
                      <a:pt x="6422" y="1322"/>
                    </a:lnTo>
                    <a:lnTo>
                      <a:pt x="5930" y="822"/>
                    </a:lnTo>
                    <a:lnTo>
                      <a:pt x="5350" y="429"/>
                    </a:lnTo>
                    <a:lnTo>
                      <a:pt x="4689" y="143"/>
                    </a:lnTo>
                    <a:lnTo>
                      <a:pt x="4323" y="5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66;p20">
                <a:extLst>
                  <a:ext uri="{FF2B5EF4-FFF2-40B4-BE49-F238E27FC236}">
                    <a16:creationId xmlns:a16="http://schemas.microsoft.com/office/drawing/2014/main" id="{0958C2CA-F93E-8BBF-DFAD-96997B50E692}"/>
                  </a:ext>
                </a:extLst>
              </p:cNvPr>
              <p:cNvSpPr/>
              <p:nvPr/>
            </p:nvSpPr>
            <p:spPr>
              <a:xfrm>
                <a:off x="3801978" y="2693480"/>
                <a:ext cx="361898" cy="361898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6181" extrusionOk="0">
                    <a:moveTo>
                      <a:pt x="2769" y="1"/>
                    </a:moveTo>
                    <a:lnTo>
                      <a:pt x="2180" y="126"/>
                    </a:lnTo>
                    <a:lnTo>
                      <a:pt x="1626" y="349"/>
                    </a:lnTo>
                    <a:lnTo>
                      <a:pt x="1135" y="680"/>
                    </a:lnTo>
                    <a:lnTo>
                      <a:pt x="706" y="1099"/>
                    </a:lnTo>
                    <a:lnTo>
                      <a:pt x="367" y="1599"/>
                    </a:lnTo>
                    <a:lnTo>
                      <a:pt x="126" y="2171"/>
                    </a:lnTo>
                    <a:lnTo>
                      <a:pt x="54" y="2475"/>
                    </a:lnTo>
                    <a:lnTo>
                      <a:pt x="1" y="2796"/>
                    </a:lnTo>
                    <a:lnTo>
                      <a:pt x="1" y="3412"/>
                    </a:lnTo>
                    <a:lnTo>
                      <a:pt x="126" y="4002"/>
                    </a:lnTo>
                    <a:lnTo>
                      <a:pt x="358" y="4555"/>
                    </a:lnTo>
                    <a:lnTo>
                      <a:pt x="689" y="5046"/>
                    </a:lnTo>
                    <a:lnTo>
                      <a:pt x="1108" y="5475"/>
                    </a:lnTo>
                    <a:lnTo>
                      <a:pt x="1608" y="5814"/>
                    </a:lnTo>
                    <a:lnTo>
                      <a:pt x="2171" y="6055"/>
                    </a:lnTo>
                    <a:lnTo>
                      <a:pt x="2483" y="6127"/>
                    </a:lnTo>
                    <a:lnTo>
                      <a:pt x="2796" y="6180"/>
                    </a:lnTo>
                    <a:lnTo>
                      <a:pt x="3412" y="6180"/>
                    </a:lnTo>
                    <a:lnTo>
                      <a:pt x="4010" y="6055"/>
                    </a:lnTo>
                    <a:lnTo>
                      <a:pt x="4555" y="5823"/>
                    </a:lnTo>
                    <a:lnTo>
                      <a:pt x="5055" y="5493"/>
                    </a:lnTo>
                    <a:lnTo>
                      <a:pt x="5475" y="5073"/>
                    </a:lnTo>
                    <a:lnTo>
                      <a:pt x="5814" y="4582"/>
                    </a:lnTo>
                    <a:lnTo>
                      <a:pt x="6055" y="4011"/>
                    </a:lnTo>
                    <a:lnTo>
                      <a:pt x="6136" y="3698"/>
                    </a:lnTo>
                    <a:lnTo>
                      <a:pt x="6180" y="3385"/>
                    </a:lnTo>
                    <a:lnTo>
                      <a:pt x="6180" y="2769"/>
                    </a:lnTo>
                    <a:lnTo>
                      <a:pt x="6064" y="2180"/>
                    </a:lnTo>
                    <a:lnTo>
                      <a:pt x="5832" y="1626"/>
                    </a:lnTo>
                    <a:lnTo>
                      <a:pt x="5502" y="1126"/>
                    </a:lnTo>
                    <a:lnTo>
                      <a:pt x="5082" y="706"/>
                    </a:lnTo>
                    <a:lnTo>
                      <a:pt x="4582" y="367"/>
                    </a:lnTo>
                    <a:lnTo>
                      <a:pt x="4010" y="126"/>
                    </a:lnTo>
                    <a:lnTo>
                      <a:pt x="3707" y="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67;p20">
                <a:extLst>
                  <a:ext uri="{FF2B5EF4-FFF2-40B4-BE49-F238E27FC236}">
                    <a16:creationId xmlns:a16="http://schemas.microsoft.com/office/drawing/2014/main" id="{FED2D12D-48D8-056A-0505-23ED8044E75C}"/>
                  </a:ext>
                </a:extLst>
              </p:cNvPr>
              <p:cNvSpPr/>
              <p:nvPr/>
            </p:nvSpPr>
            <p:spPr>
              <a:xfrm>
                <a:off x="3858479" y="2802266"/>
                <a:ext cx="245266" cy="144384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466" extrusionOk="0">
                    <a:moveTo>
                      <a:pt x="849" y="0"/>
                    </a:moveTo>
                    <a:lnTo>
                      <a:pt x="795" y="90"/>
                    </a:lnTo>
                    <a:lnTo>
                      <a:pt x="750" y="170"/>
                    </a:lnTo>
                    <a:lnTo>
                      <a:pt x="706" y="259"/>
                    </a:lnTo>
                    <a:lnTo>
                      <a:pt x="670" y="349"/>
                    </a:lnTo>
                    <a:lnTo>
                      <a:pt x="634" y="438"/>
                    </a:lnTo>
                    <a:lnTo>
                      <a:pt x="599" y="545"/>
                    </a:lnTo>
                    <a:lnTo>
                      <a:pt x="572" y="661"/>
                    </a:lnTo>
                    <a:lnTo>
                      <a:pt x="545" y="795"/>
                    </a:lnTo>
                    <a:lnTo>
                      <a:pt x="545" y="804"/>
                    </a:lnTo>
                    <a:lnTo>
                      <a:pt x="536" y="822"/>
                    </a:lnTo>
                    <a:lnTo>
                      <a:pt x="536" y="831"/>
                    </a:lnTo>
                    <a:lnTo>
                      <a:pt x="536" y="858"/>
                    </a:lnTo>
                    <a:lnTo>
                      <a:pt x="63" y="759"/>
                    </a:lnTo>
                    <a:lnTo>
                      <a:pt x="45" y="795"/>
                    </a:lnTo>
                    <a:lnTo>
                      <a:pt x="27" y="840"/>
                    </a:lnTo>
                    <a:lnTo>
                      <a:pt x="18" y="876"/>
                    </a:lnTo>
                    <a:lnTo>
                      <a:pt x="9" y="920"/>
                    </a:lnTo>
                    <a:lnTo>
                      <a:pt x="0" y="956"/>
                    </a:lnTo>
                    <a:lnTo>
                      <a:pt x="0" y="992"/>
                    </a:lnTo>
                    <a:lnTo>
                      <a:pt x="0" y="1036"/>
                    </a:lnTo>
                    <a:lnTo>
                      <a:pt x="0" y="1072"/>
                    </a:lnTo>
                    <a:lnTo>
                      <a:pt x="509" y="1170"/>
                    </a:lnTo>
                    <a:lnTo>
                      <a:pt x="518" y="1367"/>
                    </a:lnTo>
                    <a:lnTo>
                      <a:pt x="608" y="1706"/>
                    </a:lnTo>
                    <a:lnTo>
                      <a:pt x="697" y="1840"/>
                    </a:lnTo>
                    <a:lnTo>
                      <a:pt x="804" y="1965"/>
                    </a:lnTo>
                    <a:lnTo>
                      <a:pt x="1090" y="2135"/>
                    </a:lnTo>
                    <a:lnTo>
                      <a:pt x="1268" y="2179"/>
                    </a:lnTo>
                    <a:lnTo>
                      <a:pt x="1456" y="2206"/>
                    </a:lnTo>
                    <a:lnTo>
                      <a:pt x="1608" y="2197"/>
                    </a:lnTo>
                    <a:lnTo>
                      <a:pt x="1742" y="2161"/>
                    </a:lnTo>
                    <a:lnTo>
                      <a:pt x="1867" y="2099"/>
                    </a:lnTo>
                    <a:lnTo>
                      <a:pt x="1974" y="2019"/>
                    </a:lnTo>
                    <a:lnTo>
                      <a:pt x="2081" y="1911"/>
                    </a:lnTo>
                    <a:lnTo>
                      <a:pt x="2170" y="1795"/>
                    </a:lnTo>
                    <a:lnTo>
                      <a:pt x="2269" y="1652"/>
                    </a:lnTo>
                    <a:lnTo>
                      <a:pt x="2376" y="1501"/>
                    </a:lnTo>
                    <a:lnTo>
                      <a:pt x="2456" y="1376"/>
                    </a:lnTo>
                    <a:lnTo>
                      <a:pt x="2536" y="1277"/>
                    </a:lnTo>
                    <a:lnTo>
                      <a:pt x="2608" y="1179"/>
                    </a:lnTo>
                    <a:lnTo>
                      <a:pt x="2679" y="1108"/>
                    </a:lnTo>
                    <a:lnTo>
                      <a:pt x="2760" y="1054"/>
                    </a:lnTo>
                    <a:lnTo>
                      <a:pt x="2840" y="1018"/>
                    </a:lnTo>
                    <a:lnTo>
                      <a:pt x="2929" y="1001"/>
                    </a:lnTo>
                    <a:lnTo>
                      <a:pt x="3037" y="1018"/>
                    </a:lnTo>
                    <a:lnTo>
                      <a:pt x="3135" y="1045"/>
                    </a:lnTo>
                    <a:lnTo>
                      <a:pt x="3287" y="1152"/>
                    </a:lnTo>
                    <a:lnTo>
                      <a:pt x="3331" y="1233"/>
                    </a:lnTo>
                    <a:lnTo>
                      <a:pt x="3367" y="1322"/>
                    </a:lnTo>
                    <a:lnTo>
                      <a:pt x="3376" y="1545"/>
                    </a:lnTo>
                    <a:lnTo>
                      <a:pt x="3349" y="1688"/>
                    </a:lnTo>
                    <a:lnTo>
                      <a:pt x="3304" y="1876"/>
                    </a:lnTo>
                    <a:lnTo>
                      <a:pt x="3242" y="2036"/>
                    </a:lnTo>
                    <a:lnTo>
                      <a:pt x="3179" y="2179"/>
                    </a:lnTo>
                    <a:lnTo>
                      <a:pt x="3108" y="2295"/>
                    </a:lnTo>
                    <a:lnTo>
                      <a:pt x="3278" y="2403"/>
                    </a:lnTo>
                    <a:lnTo>
                      <a:pt x="3456" y="2465"/>
                    </a:lnTo>
                    <a:lnTo>
                      <a:pt x="3537" y="2340"/>
                    </a:lnTo>
                    <a:lnTo>
                      <a:pt x="3599" y="2179"/>
                    </a:lnTo>
                    <a:lnTo>
                      <a:pt x="3662" y="2001"/>
                    </a:lnTo>
                    <a:lnTo>
                      <a:pt x="3715" y="1822"/>
                    </a:lnTo>
                    <a:lnTo>
                      <a:pt x="4126" y="1902"/>
                    </a:lnTo>
                    <a:lnTo>
                      <a:pt x="4162" y="1831"/>
                    </a:lnTo>
                    <a:lnTo>
                      <a:pt x="4180" y="1742"/>
                    </a:lnTo>
                    <a:lnTo>
                      <a:pt x="4189" y="1661"/>
                    </a:lnTo>
                    <a:lnTo>
                      <a:pt x="4189" y="1590"/>
                    </a:lnTo>
                    <a:lnTo>
                      <a:pt x="3760" y="1501"/>
                    </a:lnTo>
                    <a:lnTo>
                      <a:pt x="3760" y="1313"/>
                    </a:lnTo>
                    <a:lnTo>
                      <a:pt x="3688" y="992"/>
                    </a:lnTo>
                    <a:lnTo>
                      <a:pt x="3608" y="858"/>
                    </a:lnTo>
                    <a:lnTo>
                      <a:pt x="3510" y="742"/>
                    </a:lnTo>
                    <a:lnTo>
                      <a:pt x="3251" y="581"/>
                    </a:lnTo>
                    <a:lnTo>
                      <a:pt x="3090" y="536"/>
                    </a:lnTo>
                    <a:lnTo>
                      <a:pt x="2929" y="509"/>
                    </a:lnTo>
                    <a:lnTo>
                      <a:pt x="2786" y="527"/>
                    </a:lnTo>
                    <a:lnTo>
                      <a:pt x="2653" y="554"/>
                    </a:lnTo>
                    <a:lnTo>
                      <a:pt x="2545" y="608"/>
                    </a:lnTo>
                    <a:lnTo>
                      <a:pt x="2438" y="679"/>
                    </a:lnTo>
                    <a:lnTo>
                      <a:pt x="2349" y="768"/>
                    </a:lnTo>
                    <a:lnTo>
                      <a:pt x="2260" y="867"/>
                    </a:lnTo>
                    <a:lnTo>
                      <a:pt x="2179" y="992"/>
                    </a:lnTo>
                    <a:lnTo>
                      <a:pt x="2045" y="1179"/>
                    </a:lnTo>
                    <a:lnTo>
                      <a:pt x="1956" y="1322"/>
                    </a:lnTo>
                    <a:lnTo>
                      <a:pt x="1876" y="1429"/>
                    </a:lnTo>
                    <a:lnTo>
                      <a:pt x="1804" y="1527"/>
                    </a:lnTo>
                    <a:lnTo>
                      <a:pt x="1724" y="1599"/>
                    </a:lnTo>
                    <a:lnTo>
                      <a:pt x="1643" y="1652"/>
                    </a:lnTo>
                    <a:lnTo>
                      <a:pt x="1554" y="1679"/>
                    </a:lnTo>
                    <a:lnTo>
                      <a:pt x="1456" y="1697"/>
                    </a:lnTo>
                    <a:lnTo>
                      <a:pt x="1340" y="1679"/>
                    </a:lnTo>
                    <a:lnTo>
                      <a:pt x="1224" y="1643"/>
                    </a:lnTo>
                    <a:lnTo>
                      <a:pt x="1045" y="1518"/>
                    </a:lnTo>
                    <a:lnTo>
                      <a:pt x="983" y="1420"/>
                    </a:lnTo>
                    <a:lnTo>
                      <a:pt x="938" y="1313"/>
                    </a:lnTo>
                    <a:lnTo>
                      <a:pt x="920" y="1027"/>
                    </a:lnTo>
                    <a:lnTo>
                      <a:pt x="956" y="849"/>
                    </a:lnTo>
                    <a:lnTo>
                      <a:pt x="1001" y="634"/>
                    </a:lnTo>
                    <a:lnTo>
                      <a:pt x="1063" y="474"/>
                    </a:lnTo>
                    <a:lnTo>
                      <a:pt x="1134" y="322"/>
                    </a:lnTo>
                    <a:lnTo>
                      <a:pt x="1215" y="179"/>
                    </a:lnTo>
                    <a:lnTo>
                      <a:pt x="1126" y="125"/>
                    </a:lnTo>
                    <a:lnTo>
                      <a:pt x="1036" y="81"/>
                    </a:lnTo>
                    <a:lnTo>
                      <a:pt x="938" y="36"/>
                    </a:lnTo>
                    <a:lnTo>
                      <a:pt x="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68;p20">
              <a:extLst>
                <a:ext uri="{FF2B5EF4-FFF2-40B4-BE49-F238E27FC236}">
                  <a16:creationId xmlns:a16="http://schemas.microsoft.com/office/drawing/2014/main" id="{C13F4DA4-0C43-1F81-A583-6FDE0C15E99B}"/>
                </a:ext>
              </a:extLst>
            </p:cNvPr>
            <p:cNvGrpSpPr/>
            <p:nvPr/>
          </p:nvGrpSpPr>
          <p:grpSpPr>
            <a:xfrm>
              <a:off x="3771160" y="3178667"/>
              <a:ext cx="423551" cy="423551"/>
              <a:chOff x="3734060" y="3210067"/>
              <a:chExt cx="423551" cy="423551"/>
            </a:xfrm>
          </p:grpSpPr>
          <p:sp>
            <p:nvSpPr>
              <p:cNvPr id="29" name="Google Shape;669;p20">
                <a:extLst>
                  <a:ext uri="{FF2B5EF4-FFF2-40B4-BE49-F238E27FC236}">
                    <a16:creationId xmlns:a16="http://schemas.microsoft.com/office/drawing/2014/main" id="{E815E3A5-B776-6395-0615-B7D1C9283E59}"/>
                  </a:ext>
                </a:extLst>
              </p:cNvPr>
              <p:cNvSpPr/>
              <p:nvPr/>
            </p:nvSpPr>
            <p:spPr>
              <a:xfrm>
                <a:off x="3734060" y="3210067"/>
                <a:ext cx="423551" cy="423551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867" y="1"/>
                    </a:moveTo>
                    <a:lnTo>
                      <a:pt x="3170" y="19"/>
                    </a:lnTo>
                    <a:lnTo>
                      <a:pt x="2491" y="170"/>
                    </a:lnTo>
                    <a:lnTo>
                      <a:pt x="1849" y="447"/>
                    </a:lnTo>
                    <a:lnTo>
                      <a:pt x="1268" y="849"/>
                    </a:lnTo>
                    <a:lnTo>
                      <a:pt x="768" y="1376"/>
                    </a:lnTo>
                    <a:lnTo>
                      <a:pt x="563" y="1680"/>
                    </a:lnTo>
                    <a:lnTo>
                      <a:pt x="375" y="2001"/>
                    </a:lnTo>
                    <a:lnTo>
                      <a:pt x="116" y="2671"/>
                    </a:lnTo>
                    <a:lnTo>
                      <a:pt x="0" y="3367"/>
                    </a:lnTo>
                    <a:lnTo>
                      <a:pt x="18" y="4064"/>
                    </a:lnTo>
                    <a:lnTo>
                      <a:pt x="170" y="4743"/>
                    </a:lnTo>
                    <a:lnTo>
                      <a:pt x="447" y="5385"/>
                    </a:lnTo>
                    <a:lnTo>
                      <a:pt x="848" y="5966"/>
                    </a:lnTo>
                    <a:lnTo>
                      <a:pt x="1375" y="6466"/>
                    </a:lnTo>
                    <a:lnTo>
                      <a:pt x="1679" y="6671"/>
                    </a:lnTo>
                    <a:lnTo>
                      <a:pt x="2000" y="6859"/>
                    </a:lnTo>
                    <a:lnTo>
                      <a:pt x="2679" y="7118"/>
                    </a:lnTo>
                    <a:lnTo>
                      <a:pt x="3367" y="7234"/>
                    </a:lnTo>
                    <a:lnTo>
                      <a:pt x="4063" y="7216"/>
                    </a:lnTo>
                    <a:lnTo>
                      <a:pt x="4742" y="7064"/>
                    </a:lnTo>
                    <a:lnTo>
                      <a:pt x="5385" y="6779"/>
                    </a:lnTo>
                    <a:lnTo>
                      <a:pt x="5965" y="6377"/>
                    </a:lnTo>
                    <a:lnTo>
                      <a:pt x="6465" y="5859"/>
                    </a:lnTo>
                    <a:lnTo>
                      <a:pt x="6671" y="5555"/>
                    </a:lnTo>
                    <a:lnTo>
                      <a:pt x="6858" y="5234"/>
                    </a:lnTo>
                    <a:lnTo>
                      <a:pt x="7117" y="4555"/>
                    </a:lnTo>
                    <a:lnTo>
                      <a:pt x="7233" y="3858"/>
                    </a:lnTo>
                    <a:lnTo>
                      <a:pt x="7215" y="3162"/>
                    </a:lnTo>
                    <a:lnTo>
                      <a:pt x="7064" y="2492"/>
                    </a:lnTo>
                    <a:lnTo>
                      <a:pt x="6778" y="1849"/>
                    </a:lnTo>
                    <a:lnTo>
                      <a:pt x="6385" y="1269"/>
                    </a:lnTo>
                    <a:lnTo>
                      <a:pt x="5858" y="769"/>
                    </a:lnTo>
                    <a:lnTo>
                      <a:pt x="5554" y="563"/>
                    </a:lnTo>
                    <a:lnTo>
                      <a:pt x="5233" y="367"/>
                    </a:lnTo>
                    <a:lnTo>
                      <a:pt x="4554" y="117"/>
                    </a:lnTo>
                    <a:lnTo>
                      <a:pt x="38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0;p20">
                <a:extLst>
                  <a:ext uri="{FF2B5EF4-FFF2-40B4-BE49-F238E27FC236}">
                    <a16:creationId xmlns:a16="http://schemas.microsoft.com/office/drawing/2014/main" id="{4DF162E4-35F0-A99B-AE45-646792548B97}"/>
                  </a:ext>
                </a:extLst>
              </p:cNvPr>
              <p:cNvSpPr/>
              <p:nvPr/>
            </p:nvSpPr>
            <p:spPr>
              <a:xfrm>
                <a:off x="3764330" y="3240395"/>
                <a:ext cx="362951" cy="362951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6199" extrusionOk="0">
                    <a:moveTo>
                      <a:pt x="3314" y="1"/>
                    </a:moveTo>
                    <a:lnTo>
                      <a:pt x="2716" y="19"/>
                    </a:lnTo>
                    <a:lnTo>
                      <a:pt x="2135" y="152"/>
                    </a:lnTo>
                    <a:lnTo>
                      <a:pt x="1590" y="385"/>
                    </a:lnTo>
                    <a:lnTo>
                      <a:pt x="1090" y="733"/>
                    </a:lnTo>
                    <a:lnTo>
                      <a:pt x="662" y="1179"/>
                    </a:lnTo>
                    <a:lnTo>
                      <a:pt x="483" y="1438"/>
                    </a:lnTo>
                    <a:lnTo>
                      <a:pt x="322" y="1715"/>
                    </a:lnTo>
                    <a:lnTo>
                      <a:pt x="99" y="2296"/>
                    </a:lnTo>
                    <a:lnTo>
                      <a:pt x="1" y="2885"/>
                    </a:lnTo>
                    <a:lnTo>
                      <a:pt x="19" y="3483"/>
                    </a:lnTo>
                    <a:lnTo>
                      <a:pt x="153" y="4064"/>
                    </a:lnTo>
                    <a:lnTo>
                      <a:pt x="385" y="4609"/>
                    </a:lnTo>
                    <a:lnTo>
                      <a:pt x="733" y="5109"/>
                    </a:lnTo>
                    <a:lnTo>
                      <a:pt x="1180" y="5537"/>
                    </a:lnTo>
                    <a:lnTo>
                      <a:pt x="1439" y="5716"/>
                    </a:lnTo>
                    <a:lnTo>
                      <a:pt x="1716" y="5877"/>
                    </a:lnTo>
                    <a:lnTo>
                      <a:pt x="2296" y="6100"/>
                    </a:lnTo>
                    <a:lnTo>
                      <a:pt x="2885" y="6198"/>
                    </a:lnTo>
                    <a:lnTo>
                      <a:pt x="3484" y="6180"/>
                    </a:lnTo>
                    <a:lnTo>
                      <a:pt x="4064" y="6046"/>
                    </a:lnTo>
                    <a:lnTo>
                      <a:pt x="4609" y="5805"/>
                    </a:lnTo>
                    <a:lnTo>
                      <a:pt x="5109" y="5466"/>
                    </a:lnTo>
                    <a:lnTo>
                      <a:pt x="5538" y="5019"/>
                    </a:lnTo>
                    <a:lnTo>
                      <a:pt x="5716" y="4760"/>
                    </a:lnTo>
                    <a:lnTo>
                      <a:pt x="5877" y="4484"/>
                    </a:lnTo>
                    <a:lnTo>
                      <a:pt x="6100" y="3903"/>
                    </a:lnTo>
                    <a:lnTo>
                      <a:pt x="6198" y="3305"/>
                    </a:lnTo>
                    <a:lnTo>
                      <a:pt x="6180" y="2715"/>
                    </a:lnTo>
                    <a:lnTo>
                      <a:pt x="6047" y="2135"/>
                    </a:lnTo>
                    <a:lnTo>
                      <a:pt x="5814" y="1581"/>
                    </a:lnTo>
                    <a:lnTo>
                      <a:pt x="5466" y="1090"/>
                    </a:lnTo>
                    <a:lnTo>
                      <a:pt x="5020" y="661"/>
                    </a:lnTo>
                    <a:lnTo>
                      <a:pt x="4761" y="483"/>
                    </a:lnTo>
                    <a:lnTo>
                      <a:pt x="4484" y="322"/>
                    </a:lnTo>
                    <a:lnTo>
                      <a:pt x="3903" y="99"/>
                    </a:lnTo>
                    <a:lnTo>
                      <a:pt x="3314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71;p20">
                <a:extLst>
                  <a:ext uri="{FF2B5EF4-FFF2-40B4-BE49-F238E27FC236}">
                    <a16:creationId xmlns:a16="http://schemas.microsoft.com/office/drawing/2014/main" id="{54A498AC-477E-5945-52E3-C38088C3F95C}"/>
                  </a:ext>
                </a:extLst>
              </p:cNvPr>
              <p:cNvSpPr/>
              <p:nvPr/>
            </p:nvSpPr>
            <p:spPr>
              <a:xfrm>
                <a:off x="3851687" y="3316745"/>
                <a:ext cx="189819" cy="218099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725" extrusionOk="0">
                    <a:moveTo>
                      <a:pt x="2679" y="0"/>
                    </a:moveTo>
                    <a:lnTo>
                      <a:pt x="2447" y="367"/>
                    </a:lnTo>
                    <a:lnTo>
                      <a:pt x="2268" y="295"/>
                    </a:lnTo>
                    <a:lnTo>
                      <a:pt x="1938" y="250"/>
                    </a:lnTo>
                    <a:lnTo>
                      <a:pt x="1786" y="277"/>
                    </a:lnTo>
                    <a:lnTo>
                      <a:pt x="1643" y="322"/>
                    </a:lnTo>
                    <a:lnTo>
                      <a:pt x="1402" y="509"/>
                    </a:lnTo>
                    <a:lnTo>
                      <a:pt x="1304" y="643"/>
                    </a:lnTo>
                    <a:lnTo>
                      <a:pt x="1224" y="795"/>
                    </a:lnTo>
                    <a:lnTo>
                      <a:pt x="1179" y="929"/>
                    </a:lnTo>
                    <a:lnTo>
                      <a:pt x="1161" y="1054"/>
                    </a:lnTo>
                    <a:lnTo>
                      <a:pt x="1170" y="1179"/>
                    </a:lnTo>
                    <a:lnTo>
                      <a:pt x="1206" y="1304"/>
                    </a:lnTo>
                    <a:lnTo>
                      <a:pt x="1250" y="1420"/>
                    </a:lnTo>
                    <a:lnTo>
                      <a:pt x="1322" y="1545"/>
                    </a:lnTo>
                    <a:lnTo>
                      <a:pt x="1402" y="1661"/>
                    </a:lnTo>
                    <a:lnTo>
                      <a:pt x="1536" y="1849"/>
                    </a:lnTo>
                    <a:lnTo>
                      <a:pt x="1626" y="1992"/>
                    </a:lnTo>
                    <a:lnTo>
                      <a:pt x="1706" y="2099"/>
                    </a:lnTo>
                    <a:lnTo>
                      <a:pt x="1768" y="2206"/>
                    </a:lnTo>
                    <a:lnTo>
                      <a:pt x="1804" y="2304"/>
                    </a:lnTo>
                    <a:lnTo>
                      <a:pt x="1831" y="2394"/>
                    </a:lnTo>
                    <a:lnTo>
                      <a:pt x="1822" y="2492"/>
                    </a:lnTo>
                    <a:lnTo>
                      <a:pt x="1804" y="2590"/>
                    </a:lnTo>
                    <a:lnTo>
                      <a:pt x="1742" y="2688"/>
                    </a:lnTo>
                    <a:lnTo>
                      <a:pt x="1670" y="2787"/>
                    </a:lnTo>
                    <a:lnTo>
                      <a:pt x="1492" y="2912"/>
                    </a:lnTo>
                    <a:lnTo>
                      <a:pt x="1375" y="2929"/>
                    </a:lnTo>
                    <a:lnTo>
                      <a:pt x="1259" y="2929"/>
                    </a:lnTo>
                    <a:lnTo>
                      <a:pt x="983" y="2849"/>
                    </a:lnTo>
                    <a:lnTo>
                      <a:pt x="831" y="2760"/>
                    </a:lnTo>
                    <a:lnTo>
                      <a:pt x="652" y="2635"/>
                    </a:lnTo>
                    <a:lnTo>
                      <a:pt x="518" y="2510"/>
                    </a:lnTo>
                    <a:lnTo>
                      <a:pt x="402" y="2394"/>
                    </a:lnTo>
                    <a:lnTo>
                      <a:pt x="304" y="2269"/>
                    </a:lnTo>
                    <a:lnTo>
                      <a:pt x="215" y="2331"/>
                    </a:lnTo>
                    <a:lnTo>
                      <a:pt x="143" y="2403"/>
                    </a:lnTo>
                    <a:lnTo>
                      <a:pt x="63" y="2474"/>
                    </a:lnTo>
                    <a:lnTo>
                      <a:pt x="0" y="2554"/>
                    </a:lnTo>
                    <a:lnTo>
                      <a:pt x="63" y="2626"/>
                    </a:lnTo>
                    <a:lnTo>
                      <a:pt x="125" y="2697"/>
                    </a:lnTo>
                    <a:lnTo>
                      <a:pt x="188" y="2769"/>
                    </a:lnTo>
                    <a:lnTo>
                      <a:pt x="259" y="2840"/>
                    </a:lnTo>
                    <a:lnTo>
                      <a:pt x="331" y="2903"/>
                    </a:lnTo>
                    <a:lnTo>
                      <a:pt x="420" y="2974"/>
                    </a:lnTo>
                    <a:lnTo>
                      <a:pt x="518" y="3046"/>
                    </a:lnTo>
                    <a:lnTo>
                      <a:pt x="634" y="3117"/>
                    </a:lnTo>
                    <a:lnTo>
                      <a:pt x="652" y="3135"/>
                    </a:lnTo>
                    <a:lnTo>
                      <a:pt x="670" y="3135"/>
                    </a:lnTo>
                    <a:lnTo>
                      <a:pt x="688" y="3144"/>
                    </a:lnTo>
                    <a:lnTo>
                      <a:pt x="429" y="3555"/>
                    </a:lnTo>
                    <a:lnTo>
                      <a:pt x="456" y="3581"/>
                    </a:lnTo>
                    <a:lnTo>
                      <a:pt x="491" y="3608"/>
                    </a:lnTo>
                    <a:lnTo>
                      <a:pt x="518" y="3635"/>
                    </a:lnTo>
                    <a:lnTo>
                      <a:pt x="554" y="3662"/>
                    </a:lnTo>
                    <a:lnTo>
                      <a:pt x="590" y="3680"/>
                    </a:lnTo>
                    <a:lnTo>
                      <a:pt x="625" y="3697"/>
                    </a:lnTo>
                    <a:lnTo>
                      <a:pt x="661" y="3715"/>
                    </a:lnTo>
                    <a:lnTo>
                      <a:pt x="697" y="3724"/>
                    </a:lnTo>
                    <a:lnTo>
                      <a:pt x="974" y="3287"/>
                    </a:lnTo>
                    <a:lnTo>
                      <a:pt x="1161" y="3349"/>
                    </a:lnTo>
                    <a:lnTo>
                      <a:pt x="1509" y="3385"/>
                    </a:lnTo>
                    <a:lnTo>
                      <a:pt x="1670" y="3349"/>
                    </a:lnTo>
                    <a:lnTo>
                      <a:pt x="1822" y="3296"/>
                    </a:lnTo>
                    <a:lnTo>
                      <a:pt x="2081" y="3090"/>
                    </a:lnTo>
                    <a:lnTo>
                      <a:pt x="2188" y="2938"/>
                    </a:lnTo>
                    <a:lnTo>
                      <a:pt x="2277" y="2778"/>
                    </a:lnTo>
                    <a:lnTo>
                      <a:pt x="2322" y="2626"/>
                    </a:lnTo>
                    <a:lnTo>
                      <a:pt x="2340" y="2492"/>
                    </a:lnTo>
                    <a:lnTo>
                      <a:pt x="2322" y="2349"/>
                    </a:lnTo>
                    <a:lnTo>
                      <a:pt x="2286" y="2215"/>
                    </a:lnTo>
                    <a:lnTo>
                      <a:pt x="2224" y="2090"/>
                    </a:lnTo>
                    <a:lnTo>
                      <a:pt x="2152" y="1956"/>
                    </a:lnTo>
                    <a:lnTo>
                      <a:pt x="2054" y="1813"/>
                    </a:lnTo>
                    <a:lnTo>
                      <a:pt x="1947" y="1661"/>
                    </a:lnTo>
                    <a:lnTo>
                      <a:pt x="1867" y="1536"/>
                    </a:lnTo>
                    <a:lnTo>
                      <a:pt x="1795" y="1429"/>
                    </a:lnTo>
                    <a:lnTo>
                      <a:pt x="1733" y="1331"/>
                    </a:lnTo>
                    <a:lnTo>
                      <a:pt x="1688" y="1233"/>
                    </a:lnTo>
                    <a:lnTo>
                      <a:pt x="1661" y="1143"/>
                    </a:lnTo>
                    <a:lnTo>
                      <a:pt x="1661" y="1054"/>
                    </a:lnTo>
                    <a:lnTo>
                      <a:pt x="1679" y="965"/>
                    </a:lnTo>
                    <a:lnTo>
                      <a:pt x="1733" y="876"/>
                    </a:lnTo>
                    <a:lnTo>
                      <a:pt x="1795" y="786"/>
                    </a:lnTo>
                    <a:lnTo>
                      <a:pt x="1947" y="688"/>
                    </a:lnTo>
                    <a:lnTo>
                      <a:pt x="2036" y="670"/>
                    </a:lnTo>
                    <a:lnTo>
                      <a:pt x="2135" y="679"/>
                    </a:lnTo>
                    <a:lnTo>
                      <a:pt x="2349" y="751"/>
                    </a:lnTo>
                    <a:lnTo>
                      <a:pt x="2465" y="813"/>
                    </a:lnTo>
                    <a:lnTo>
                      <a:pt x="2635" y="929"/>
                    </a:lnTo>
                    <a:lnTo>
                      <a:pt x="2760" y="1045"/>
                    </a:lnTo>
                    <a:lnTo>
                      <a:pt x="2867" y="1152"/>
                    </a:lnTo>
                    <a:lnTo>
                      <a:pt x="2956" y="1260"/>
                    </a:lnTo>
                    <a:lnTo>
                      <a:pt x="3108" y="1135"/>
                    </a:lnTo>
                    <a:lnTo>
                      <a:pt x="3242" y="992"/>
                    </a:lnTo>
                    <a:lnTo>
                      <a:pt x="3144" y="876"/>
                    </a:lnTo>
                    <a:lnTo>
                      <a:pt x="3019" y="759"/>
                    </a:lnTo>
                    <a:lnTo>
                      <a:pt x="2876" y="634"/>
                    </a:lnTo>
                    <a:lnTo>
                      <a:pt x="2724" y="518"/>
                    </a:lnTo>
                    <a:lnTo>
                      <a:pt x="2947" y="170"/>
                    </a:lnTo>
                    <a:lnTo>
                      <a:pt x="2894" y="117"/>
                    </a:lnTo>
                    <a:lnTo>
                      <a:pt x="2822" y="63"/>
                    </a:lnTo>
                    <a:lnTo>
                      <a:pt x="2751" y="27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672;p20">
              <a:extLst>
                <a:ext uri="{FF2B5EF4-FFF2-40B4-BE49-F238E27FC236}">
                  <a16:creationId xmlns:a16="http://schemas.microsoft.com/office/drawing/2014/main" id="{0302A8E9-0506-3CE7-72CE-CFB1A72E1D5B}"/>
                </a:ext>
              </a:extLst>
            </p:cNvPr>
            <p:cNvGrpSpPr/>
            <p:nvPr/>
          </p:nvGrpSpPr>
          <p:grpSpPr>
            <a:xfrm>
              <a:off x="4767687" y="3200698"/>
              <a:ext cx="423024" cy="422555"/>
              <a:chOff x="4634912" y="3164573"/>
              <a:chExt cx="423024" cy="422555"/>
            </a:xfrm>
          </p:grpSpPr>
          <p:sp>
            <p:nvSpPr>
              <p:cNvPr id="26" name="Google Shape;673;p20">
                <a:extLst>
                  <a:ext uri="{FF2B5EF4-FFF2-40B4-BE49-F238E27FC236}">
                    <a16:creationId xmlns:a16="http://schemas.microsoft.com/office/drawing/2014/main" id="{1DB81E76-B15B-294A-4CBB-E221F25330B1}"/>
                  </a:ext>
                </a:extLst>
              </p:cNvPr>
              <p:cNvSpPr/>
              <p:nvPr/>
            </p:nvSpPr>
            <p:spPr>
              <a:xfrm>
                <a:off x="4634912" y="3164573"/>
                <a:ext cx="423024" cy="422555"/>
              </a:xfrm>
              <a:custGeom>
                <a:avLst/>
                <a:gdLst/>
                <a:ahLst/>
                <a:cxnLst/>
                <a:rect l="l" t="t" r="r" b="b"/>
                <a:pathLst>
                  <a:path w="7225" h="7217" extrusionOk="0">
                    <a:moveTo>
                      <a:pt x="3251" y="1"/>
                    </a:moveTo>
                    <a:lnTo>
                      <a:pt x="2545" y="144"/>
                    </a:lnTo>
                    <a:lnTo>
                      <a:pt x="2197" y="278"/>
                    </a:lnTo>
                    <a:lnTo>
                      <a:pt x="1858" y="438"/>
                    </a:lnTo>
                    <a:lnTo>
                      <a:pt x="1259" y="849"/>
                    </a:lnTo>
                    <a:lnTo>
                      <a:pt x="777" y="1349"/>
                    </a:lnTo>
                    <a:lnTo>
                      <a:pt x="393" y="1939"/>
                    </a:lnTo>
                    <a:lnTo>
                      <a:pt x="134" y="2582"/>
                    </a:lnTo>
                    <a:lnTo>
                      <a:pt x="0" y="3269"/>
                    </a:lnTo>
                    <a:lnTo>
                      <a:pt x="0" y="3975"/>
                    </a:lnTo>
                    <a:lnTo>
                      <a:pt x="152" y="4680"/>
                    </a:lnTo>
                    <a:lnTo>
                      <a:pt x="286" y="5028"/>
                    </a:lnTo>
                    <a:lnTo>
                      <a:pt x="438" y="5359"/>
                    </a:lnTo>
                    <a:lnTo>
                      <a:pt x="849" y="5957"/>
                    </a:lnTo>
                    <a:lnTo>
                      <a:pt x="1358" y="6448"/>
                    </a:lnTo>
                    <a:lnTo>
                      <a:pt x="1938" y="6823"/>
                    </a:lnTo>
                    <a:lnTo>
                      <a:pt x="2590" y="7082"/>
                    </a:lnTo>
                    <a:lnTo>
                      <a:pt x="3269" y="7216"/>
                    </a:lnTo>
                    <a:lnTo>
                      <a:pt x="3974" y="7216"/>
                    </a:lnTo>
                    <a:lnTo>
                      <a:pt x="4680" y="7073"/>
                    </a:lnTo>
                    <a:lnTo>
                      <a:pt x="5028" y="6939"/>
                    </a:lnTo>
                    <a:lnTo>
                      <a:pt x="5367" y="6779"/>
                    </a:lnTo>
                    <a:lnTo>
                      <a:pt x="5957" y="6368"/>
                    </a:lnTo>
                    <a:lnTo>
                      <a:pt x="6448" y="5868"/>
                    </a:lnTo>
                    <a:lnTo>
                      <a:pt x="6832" y="5278"/>
                    </a:lnTo>
                    <a:lnTo>
                      <a:pt x="7091" y="4635"/>
                    </a:lnTo>
                    <a:lnTo>
                      <a:pt x="7225" y="3948"/>
                    </a:lnTo>
                    <a:lnTo>
                      <a:pt x="7216" y="3242"/>
                    </a:lnTo>
                    <a:lnTo>
                      <a:pt x="7073" y="2537"/>
                    </a:lnTo>
                    <a:lnTo>
                      <a:pt x="6939" y="2189"/>
                    </a:lnTo>
                    <a:lnTo>
                      <a:pt x="6787" y="1849"/>
                    </a:lnTo>
                    <a:lnTo>
                      <a:pt x="6376" y="1260"/>
                    </a:lnTo>
                    <a:lnTo>
                      <a:pt x="5867" y="769"/>
                    </a:lnTo>
                    <a:lnTo>
                      <a:pt x="5287" y="394"/>
                    </a:lnTo>
                    <a:lnTo>
                      <a:pt x="4635" y="135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74;p20">
                <a:extLst>
                  <a:ext uri="{FF2B5EF4-FFF2-40B4-BE49-F238E27FC236}">
                    <a16:creationId xmlns:a16="http://schemas.microsoft.com/office/drawing/2014/main" id="{7CB13EE3-F0DC-1368-EE4D-6A558FB774B6}"/>
                  </a:ext>
                </a:extLst>
              </p:cNvPr>
              <p:cNvSpPr/>
              <p:nvPr/>
            </p:nvSpPr>
            <p:spPr>
              <a:xfrm>
                <a:off x="4665241" y="3194902"/>
                <a:ext cx="362366" cy="3618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81" extrusionOk="0">
                    <a:moveTo>
                      <a:pt x="2786" y="1"/>
                    </a:moveTo>
                    <a:lnTo>
                      <a:pt x="2179" y="126"/>
                    </a:lnTo>
                    <a:lnTo>
                      <a:pt x="1885" y="242"/>
                    </a:lnTo>
                    <a:lnTo>
                      <a:pt x="1590" y="376"/>
                    </a:lnTo>
                    <a:lnTo>
                      <a:pt x="1081" y="724"/>
                    </a:lnTo>
                    <a:lnTo>
                      <a:pt x="661" y="1162"/>
                    </a:lnTo>
                    <a:lnTo>
                      <a:pt x="340" y="1662"/>
                    </a:lnTo>
                    <a:lnTo>
                      <a:pt x="116" y="2215"/>
                    </a:lnTo>
                    <a:lnTo>
                      <a:pt x="0" y="2796"/>
                    </a:lnTo>
                    <a:lnTo>
                      <a:pt x="9" y="3403"/>
                    </a:lnTo>
                    <a:lnTo>
                      <a:pt x="125" y="4010"/>
                    </a:lnTo>
                    <a:lnTo>
                      <a:pt x="241" y="4305"/>
                    </a:lnTo>
                    <a:lnTo>
                      <a:pt x="375" y="4591"/>
                    </a:lnTo>
                    <a:lnTo>
                      <a:pt x="733" y="5100"/>
                    </a:lnTo>
                    <a:lnTo>
                      <a:pt x="1161" y="5519"/>
                    </a:lnTo>
                    <a:lnTo>
                      <a:pt x="1661" y="5841"/>
                    </a:lnTo>
                    <a:lnTo>
                      <a:pt x="2215" y="6064"/>
                    </a:lnTo>
                    <a:lnTo>
                      <a:pt x="2804" y="6180"/>
                    </a:lnTo>
                    <a:lnTo>
                      <a:pt x="3403" y="6180"/>
                    </a:lnTo>
                    <a:lnTo>
                      <a:pt x="4010" y="6055"/>
                    </a:lnTo>
                    <a:lnTo>
                      <a:pt x="4305" y="5939"/>
                    </a:lnTo>
                    <a:lnTo>
                      <a:pt x="4599" y="5805"/>
                    </a:lnTo>
                    <a:lnTo>
                      <a:pt x="5108" y="5457"/>
                    </a:lnTo>
                    <a:lnTo>
                      <a:pt x="5528" y="5019"/>
                    </a:lnTo>
                    <a:lnTo>
                      <a:pt x="5849" y="4519"/>
                    </a:lnTo>
                    <a:lnTo>
                      <a:pt x="6073" y="3966"/>
                    </a:lnTo>
                    <a:lnTo>
                      <a:pt x="6189" y="3385"/>
                    </a:lnTo>
                    <a:lnTo>
                      <a:pt x="6180" y="2778"/>
                    </a:lnTo>
                    <a:lnTo>
                      <a:pt x="6064" y="2171"/>
                    </a:lnTo>
                    <a:lnTo>
                      <a:pt x="5948" y="1876"/>
                    </a:lnTo>
                    <a:lnTo>
                      <a:pt x="5814" y="1590"/>
                    </a:lnTo>
                    <a:lnTo>
                      <a:pt x="5456" y="1081"/>
                    </a:lnTo>
                    <a:lnTo>
                      <a:pt x="5028" y="662"/>
                    </a:lnTo>
                    <a:lnTo>
                      <a:pt x="4528" y="331"/>
                    </a:lnTo>
                    <a:lnTo>
                      <a:pt x="3974" y="117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75;p20">
                <a:extLst>
                  <a:ext uri="{FF2B5EF4-FFF2-40B4-BE49-F238E27FC236}">
                    <a16:creationId xmlns:a16="http://schemas.microsoft.com/office/drawing/2014/main" id="{C57ED37F-EEDA-9FAC-EDEC-E9CB7CC7E068}"/>
                  </a:ext>
                </a:extLst>
              </p:cNvPr>
              <p:cNvSpPr/>
              <p:nvPr/>
            </p:nvSpPr>
            <p:spPr>
              <a:xfrm>
                <a:off x="4731110" y="3306264"/>
                <a:ext cx="234317" cy="149068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546" extrusionOk="0">
                    <a:moveTo>
                      <a:pt x="2831" y="1"/>
                    </a:moveTo>
                    <a:lnTo>
                      <a:pt x="2528" y="19"/>
                    </a:lnTo>
                    <a:lnTo>
                      <a:pt x="2376" y="72"/>
                    </a:lnTo>
                    <a:lnTo>
                      <a:pt x="2224" y="144"/>
                    </a:lnTo>
                    <a:lnTo>
                      <a:pt x="2108" y="233"/>
                    </a:lnTo>
                    <a:lnTo>
                      <a:pt x="2019" y="331"/>
                    </a:lnTo>
                    <a:lnTo>
                      <a:pt x="1956" y="438"/>
                    </a:lnTo>
                    <a:lnTo>
                      <a:pt x="1911" y="555"/>
                    </a:lnTo>
                    <a:lnTo>
                      <a:pt x="1885" y="680"/>
                    </a:lnTo>
                    <a:lnTo>
                      <a:pt x="1876" y="813"/>
                    </a:lnTo>
                    <a:lnTo>
                      <a:pt x="1876" y="956"/>
                    </a:lnTo>
                    <a:lnTo>
                      <a:pt x="1876" y="1197"/>
                    </a:lnTo>
                    <a:lnTo>
                      <a:pt x="1876" y="1358"/>
                    </a:lnTo>
                    <a:lnTo>
                      <a:pt x="1876" y="1492"/>
                    </a:lnTo>
                    <a:lnTo>
                      <a:pt x="1867" y="1617"/>
                    </a:lnTo>
                    <a:lnTo>
                      <a:pt x="1840" y="1715"/>
                    </a:lnTo>
                    <a:lnTo>
                      <a:pt x="1813" y="1814"/>
                    </a:lnTo>
                    <a:lnTo>
                      <a:pt x="1751" y="1885"/>
                    </a:lnTo>
                    <a:lnTo>
                      <a:pt x="1679" y="1948"/>
                    </a:lnTo>
                    <a:lnTo>
                      <a:pt x="1572" y="2001"/>
                    </a:lnTo>
                    <a:lnTo>
                      <a:pt x="1456" y="2046"/>
                    </a:lnTo>
                    <a:lnTo>
                      <a:pt x="1233" y="2037"/>
                    </a:lnTo>
                    <a:lnTo>
                      <a:pt x="1135" y="1992"/>
                    </a:lnTo>
                    <a:lnTo>
                      <a:pt x="1036" y="1930"/>
                    </a:lnTo>
                    <a:lnTo>
                      <a:pt x="858" y="1698"/>
                    </a:lnTo>
                    <a:lnTo>
                      <a:pt x="786" y="1537"/>
                    </a:lnTo>
                    <a:lnTo>
                      <a:pt x="706" y="1340"/>
                    </a:lnTo>
                    <a:lnTo>
                      <a:pt x="661" y="1162"/>
                    </a:lnTo>
                    <a:lnTo>
                      <a:pt x="643" y="1001"/>
                    </a:lnTo>
                    <a:lnTo>
                      <a:pt x="626" y="840"/>
                    </a:lnTo>
                    <a:lnTo>
                      <a:pt x="518" y="840"/>
                    </a:lnTo>
                    <a:lnTo>
                      <a:pt x="420" y="858"/>
                    </a:lnTo>
                    <a:lnTo>
                      <a:pt x="313" y="867"/>
                    </a:lnTo>
                    <a:lnTo>
                      <a:pt x="215" y="894"/>
                    </a:lnTo>
                    <a:lnTo>
                      <a:pt x="224" y="992"/>
                    </a:lnTo>
                    <a:lnTo>
                      <a:pt x="233" y="1090"/>
                    </a:lnTo>
                    <a:lnTo>
                      <a:pt x="251" y="1189"/>
                    </a:lnTo>
                    <a:lnTo>
                      <a:pt x="268" y="1278"/>
                    </a:lnTo>
                    <a:lnTo>
                      <a:pt x="286" y="1376"/>
                    </a:lnTo>
                    <a:lnTo>
                      <a:pt x="322" y="1483"/>
                    </a:lnTo>
                    <a:lnTo>
                      <a:pt x="367" y="1599"/>
                    </a:lnTo>
                    <a:lnTo>
                      <a:pt x="411" y="1724"/>
                    </a:lnTo>
                    <a:lnTo>
                      <a:pt x="420" y="1733"/>
                    </a:lnTo>
                    <a:lnTo>
                      <a:pt x="429" y="1751"/>
                    </a:lnTo>
                    <a:lnTo>
                      <a:pt x="429" y="1760"/>
                    </a:lnTo>
                    <a:lnTo>
                      <a:pt x="447" y="1778"/>
                    </a:lnTo>
                    <a:lnTo>
                      <a:pt x="0" y="1965"/>
                    </a:lnTo>
                    <a:lnTo>
                      <a:pt x="9" y="2010"/>
                    </a:lnTo>
                    <a:lnTo>
                      <a:pt x="18" y="2046"/>
                    </a:lnTo>
                    <a:lnTo>
                      <a:pt x="27" y="2090"/>
                    </a:lnTo>
                    <a:lnTo>
                      <a:pt x="45" y="2126"/>
                    </a:lnTo>
                    <a:lnTo>
                      <a:pt x="63" y="2162"/>
                    </a:lnTo>
                    <a:lnTo>
                      <a:pt x="81" y="2198"/>
                    </a:lnTo>
                    <a:lnTo>
                      <a:pt x="99" y="2233"/>
                    </a:lnTo>
                    <a:lnTo>
                      <a:pt x="125" y="2260"/>
                    </a:lnTo>
                    <a:lnTo>
                      <a:pt x="599" y="2055"/>
                    </a:lnTo>
                    <a:lnTo>
                      <a:pt x="715" y="2215"/>
                    </a:lnTo>
                    <a:lnTo>
                      <a:pt x="983" y="2439"/>
                    </a:lnTo>
                    <a:lnTo>
                      <a:pt x="1135" y="2501"/>
                    </a:lnTo>
                    <a:lnTo>
                      <a:pt x="1295" y="2546"/>
                    </a:lnTo>
                    <a:lnTo>
                      <a:pt x="1626" y="2519"/>
                    </a:lnTo>
                    <a:lnTo>
                      <a:pt x="1795" y="2457"/>
                    </a:lnTo>
                    <a:lnTo>
                      <a:pt x="1965" y="2376"/>
                    </a:lnTo>
                    <a:lnTo>
                      <a:pt x="2081" y="2278"/>
                    </a:lnTo>
                    <a:lnTo>
                      <a:pt x="2179" y="2171"/>
                    </a:lnTo>
                    <a:lnTo>
                      <a:pt x="2242" y="2055"/>
                    </a:lnTo>
                    <a:lnTo>
                      <a:pt x="2287" y="1921"/>
                    </a:lnTo>
                    <a:lnTo>
                      <a:pt x="2313" y="1778"/>
                    </a:lnTo>
                    <a:lnTo>
                      <a:pt x="2322" y="1626"/>
                    </a:lnTo>
                    <a:lnTo>
                      <a:pt x="2322" y="1456"/>
                    </a:lnTo>
                    <a:lnTo>
                      <a:pt x="2322" y="1269"/>
                    </a:lnTo>
                    <a:lnTo>
                      <a:pt x="2322" y="1117"/>
                    </a:lnTo>
                    <a:lnTo>
                      <a:pt x="2331" y="992"/>
                    </a:lnTo>
                    <a:lnTo>
                      <a:pt x="2331" y="876"/>
                    </a:lnTo>
                    <a:lnTo>
                      <a:pt x="2358" y="778"/>
                    </a:lnTo>
                    <a:lnTo>
                      <a:pt x="2385" y="688"/>
                    </a:lnTo>
                    <a:lnTo>
                      <a:pt x="2438" y="608"/>
                    </a:lnTo>
                    <a:lnTo>
                      <a:pt x="2501" y="546"/>
                    </a:lnTo>
                    <a:lnTo>
                      <a:pt x="2590" y="501"/>
                    </a:lnTo>
                    <a:lnTo>
                      <a:pt x="2697" y="465"/>
                    </a:lnTo>
                    <a:lnTo>
                      <a:pt x="2876" y="465"/>
                    </a:lnTo>
                    <a:lnTo>
                      <a:pt x="2965" y="510"/>
                    </a:lnTo>
                    <a:lnTo>
                      <a:pt x="3037" y="563"/>
                    </a:lnTo>
                    <a:lnTo>
                      <a:pt x="3180" y="751"/>
                    </a:lnTo>
                    <a:lnTo>
                      <a:pt x="3233" y="876"/>
                    </a:lnTo>
                    <a:lnTo>
                      <a:pt x="3305" y="1055"/>
                    </a:lnTo>
                    <a:lnTo>
                      <a:pt x="3349" y="1224"/>
                    </a:lnTo>
                    <a:lnTo>
                      <a:pt x="3376" y="1376"/>
                    </a:lnTo>
                    <a:lnTo>
                      <a:pt x="3385" y="1510"/>
                    </a:lnTo>
                    <a:lnTo>
                      <a:pt x="3581" y="1501"/>
                    </a:lnTo>
                    <a:lnTo>
                      <a:pt x="3769" y="1456"/>
                    </a:lnTo>
                    <a:lnTo>
                      <a:pt x="3760" y="1305"/>
                    </a:lnTo>
                    <a:lnTo>
                      <a:pt x="3715" y="1135"/>
                    </a:lnTo>
                    <a:lnTo>
                      <a:pt x="3671" y="956"/>
                    </a:lnTo>
                    <a:lnTo>
                      <a:pt x="3608" y="778"/>
                    </a:lnTo>
                    <a:lnTo>
                      <a:pt x="4001" y="608"/>
                    </a:lnTo>
                    <a:lnTo>
                      <a:pt x="3983" y="537"/>
                    </a:lnTo>
                    <a:lnTo>
                      <a:pt x="3948" y="456"/>
                    </a:lnTo>
                    <a:lnTo>
                      <a:pt x="3912" y="376"/>
                    </a:lnTo>
                    <a:lnTo>
                      <a:pt x="3876" y="322"/>
                    </a:lnTo>
                    <a:lnTo>
                      <a:pt x="3465" y="492"/>
                    </a:lnTo>
                    <a:lnTo>
                      <a:pt x="3367" y="331"/>
                    </a:lnTo>
                    <a:lnTo>
                      <a:pt x="3117" y="108"/>
                    </a:lnTo>
                    <a:lnTo>
                      <a:pt x="2983" y="45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676;p20">
              <a:extLst>
                <a:ext uri="{FF2B5EF4-FFF2-40B4-BE49-F238E27FC236}">
                  <a16:creationId xmlns:a16="http://schemas.microsoft.com/office/drawing/2014/main" id="{38878036-6F65-41C0-DE4B-82A55FA511AC}"/>
                </a:ext>
              </a:extLst>
            </p:cNvPr>
            <p:cNvGrpSpPr/>
            <p:nvPr/>
          </p:nvGrpSpPr>
          <p:grpSpPr>
            <a:xfrm>
              <a:off x="4456798" y="1740513"/>
              <a:ext cx="423024" cy="423024"/>
              <a:chOff x="4329573" y="1867926"/>
              <a:chExt cx="423024" cy="423024"/>
            </a:xfrm>
          </p:grpSpPr>
          <p:sp>
            <p:nvSpPr>
              <p:cNvPr id="23" name="Google Shape;677;p20">
                <a:extLst>
                  <a:ext uri="{FF2B5EF4-FFF2-40B4-BE49-F238E27FC236}">
                    <a16:creationId xmlns:a16="http://schemas.microsoft.com/office/drawing/2014/main" id="{8B155B9B-2526-9EC6-6311-FEBE4442943A}"/>
                  </a:ext>
                </a:extLst>
              </p:cNvPr>
              <p:cNvSpPr/>
              <p:nvPr/>
            </p:nvSpPr>
            <p:spPr>
              <a:xfrm>
                <a:off x="4329573" y="1867926"/>
                <a:ext cx="423024" cy="423024"/>
              </a:xfrm>
              <a:custGeom>
                <a:avLst/>
                <a:gdLst/>
                <a:ahLst/>
                <a:cxnLst/>
                <a:rect l="l" t="t" r="r" b="b"/>
                <a:pathLst>
                  <a:path w="7225" h="7225" extrusionOk="0">
                    <a:moveTo>
                      <a:pt x="3286" y="1"/>
                    </a:moveTo>
                    <a:lnTo>
                      <a:pt x="2581" y="135"/>
                    </a:lnTo>
                    <a:lnTo>
                      <a:pt x="2233" y="260"/>
                    </a:lnTo>
                    <a:lnTo>
                      <a:pt x="1893" y="420"/>
                    </a:lnTo>
                    <a:lnTo>
                      <a:pt x="1295" y="822"/>
                    </a:lnTo>
                    <a:lnTo>
                      <a:pt x="804" y="1322"/>
                    </a:lnTo>
                    <a:lnTo>
                      <a:pt x="411" y="1903"/>
                    </a:lnTo>
                    <a:lnTo>
                      <a:pt x="152" y="2546"/>
                    </a:lnTo>
                    <a:lnTo>
                      <a:pt x="9" y="3224"/>
                    </a:lnTo>
                    <a:lnTo>
                      <a:pt x="0" y="3930"/>
                    </a:lnTo>
                    <a:lnTo>
                      <a:pt x="134" y="4644"/>
                    </a:lnTo>
                    <a:lnTo>
                      <a:pt x="268" y="4992"/>
                    </a:lnTo>
                    <a:lnTo>
                      <a:pt x="420" y="5332"/>
                    </a:lnTo>
                    <a:lnTo>
                      <a:pt x="822" y="5930"/>
                    </a:lnTo>
                    <a:lnTo>
                      <a:pt x="1322" y="6421"/>
                    </a:lnTo>
                    <a:lnTo>
                      <a:pt x="1911" y="6805"/>
                    </a:lnTo>
                    <a:lnTo>
                      <a:pt x="2545" y="7073"/>
                    </a:lnTo>
                    <a:lnTo>
                      <a:pt x="3233" y="7216"/>
                    </a:lnTo>
                    <a:lnTo>
                      <a:pt x="3938" y="7225"/>
                    </a:lnTo>
                    <a:lnTo>
                      <a:pt x="4644" y="7082"/>
                    </a:lnTo>
                    <a:lnTo>
                      <a:pt x="4992" y="6957"/>
                    </a:lnTo>
                    <a:lnTo>
                      <a:pt x="5331" y="6805"/>
                    </a:lnTo>
                    <a:lnTo>
                      <a:pt x="5930" y="6394"/>
                    </a:lnTo>
                    <a:lnTo>
                      <a:pt x="6430" y="5894"/>
                    </a:lnTo>
                    <a:lnTo>
                      <a:pt x="6814" y="5314"/>
                    </a:lnTo>
                    <a:lnTo>
                      <a:pt x="7082" y="4671"/>
                    </a:lnTo>
                    <a:lnTo>
                      <a:pt x="7216" y="3992"/>
                    </a:lnTo>
                    <a:lnTo>
                      <a:pt x="7225" y="3287"/>
                    </a:lnTo>
                    <a:lnTo>
                      <a:pt x="7091" y="2572"/>
                    </a:lnTo>
                    <a:lnTo>
                      <a:pt x="6957" y="2224"/>
                    </a:lnTo>
                    <a:lnTo>
                      <a:pt x="6805" y="1885"/>
                    </a:lnTo>
                    <a:lnTo>
                      <a:pt x="6403" y="1295"/>
                    </a:lnTo>
                    <a:lnTo>
                      <a:pt x="5903" y="795"/>
                    </a:lnTo>
                    <a:lnTo>
                      <a:pt x="5323" y="411"/>
                    </a:lnTo>
                    <a:lnTo>
                      <a:pt x="4680" y="143"/>
                    </a:lnTo>
                    <a:lnTo>
                      <a:pt x="39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78;p20">
                <a:extLst>
                  <a:ext uri="{FF2B5EF4-FFF2-40B4-BE49-F238E27FC236}">
                    <a16:creationId xmlns:a16="http://schemas.microsoft.com/office/drawing/2014/main" id="{860C6A39-FACD-004B-FC14-E77C06E9835E}"/>
                  </a:ext>
                </a:extLst>
              </p:cNvPr>
              <p:cNvSpPr/>
              <p:nvPr/>
            </p:nvSpPr>
            <p:spPr>
              <a:xfrm>
                <a:off x="4359902" y="1898255"/>
                <a:ext cx="362366" cy="3618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81" extrusionOk="0">
                    <a:moveTo>
                      <a:pt x="2822" y="1"/>
                    </a:moveTo>
                    <a:lnTo>
                      <a:pt x="2215" y="117"/>
                    </a:lnTo>
                    <a:lnTo>
                      <a:pt x="1911" y="224"/>
                    </a:lnTo>
                    <a:lnTo>
                      <a:pt x="1625" y="358"/>
                    </a:lnTo>
                    <a:lnTo>
                      <a:pt x="1108" y="706"/>
                    </a:lnTo>
                    <a:lnTo>
                      <a:pt x="688" y="1135"/>
                    </a:lnTo>
                    <a:lnTo>
                      <a:pt x="357" y="1626"/>
                    </a:lnTo>
                    <a:lnTo>
                      <a:pt x="125" y="2179"/>
                    </a:lnTo>
                    <a:lnTo>
                      <a:pt x="9" y="2760"/>
                    </a:lnTo>
                    <a:lnTo>
                      <a:pt x="0" y="3367"/>
                    </a:lnTo>
                    <a:lnTo>
                      <a:pt x="116" y="3974"/>
                    </a:lnTo>
                    <a:lnTo>
                      <a:pt x="232" y="4269"/>
                    </a:lnTo>
                    <a:lnTo>
                      <a:pt x="366" y="4564"/>
                    </a:lnTo>
                    <a:lnTo>
                      <a:pt x="706" y="5073"/>
                    </a:lnTo>
                    <a:lnTo>
                      <a:pt x="1134" y="5501"/>
                    </a:lnTo>
                    <a:lnTo>
                      <a:pt x="1634" y="5832"/>
                    </a:lnTo>
                    <a:lnTo>
                      <a:pt x="2188" y="6055"/>
                    </a:lnTo>
                    <a:lnTo>
                      <a:pt x="2768" y="6180"/>
                    </a:lnTo>
                    <a:lnTo>
                      <a:pt x="3376" y="6180"/>
                    </a:lnTo>
                    <a:lnTo>
                      <a:pt x="3983" y="6064"/>
                    </a:lnTo>
                    <a:lnTo>
                      <a:pt x="4278" y="5957"/>
                    </a:lnTo>
                    <a:lnTo>
                      <a:pt x="4563" y="5823"/>
                    </a:lnTo>
                    <a:lnTo>
                      <a:pt x="5081" y="5475"/>
                    </a:lnTo>
                    <a:lnTo>
                      <a:pt x="5501" y="5046"/>
                    </a:lnTo>
                    <a:lnTo>
                      <a:pt x="5831" y="4555"/>
                    </a:lnTo>
                    <a:lnTo>
                      <a:pt x="6064" y="4001"/>
                    </a:lnTo>
                    <a:lnTo>
                      <a:pt x="6180" y="3421"/>
                    </a:lnTo>
                    <a:lnTo>
                      <a:pt x="6189" y="2813"/>
                    </a:lnTo>
                    <a:lnTo>
                      <a:pt x="6073" y="2206"/>
                    </a:lnTo>
                    <a:lnTo>
                      <a:pt x="5956" y="1912"/>
                    </a:lnTo>
                    <a:lnTo>
                      <a:pt x="5831" y="1617"/>
                    </a:lnTo>
                    <a:lnTo>
                      <a:pt x="5483" y="1108"/>
                    </a:lnTo>
                    <a:lnTo>
                      <a:pt x="5055" y="679"/>
                    </a:lnTo>
                    <a:lnTo>
                      <a:pt x="4554" y="349"/>
                    </a:lnTo>
                    <a:lnTo>
                      <a:pt x="4010" y="126"/>
                    </a:lnTo>
                    <a:lnTo>
                      <a:pt x="3420" y="1"/>
                    </a:lnTo>
                    <a:close/>
                  </a:path>
                </a:pathLst>
              </a:custGeom>
              <a:solidFill>
                <a:srgbClr val="FBE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79;p20">
                <a:extLst>
                  <a:ext uri="{FF2B5EF4-FFF2-40B4-BE49-F238E27FC236}">
                    <a16:creationId xmlns:a16="http://schemas.microsoft.com/office/drawing/2014/main" id="{E2959549-BA0D-1848-9C0F-DA8FF4BF0659}"/>
                  </a:ext>
                </a:extLst>
              </p:cNvPr>
              <p:cNvSpPr/>
              <p:nvPr/>
            </p:nvSpPr>
            <p:spPr>
              <a:xfrm>
                <a:off x="4462365" y="1963070"/>
                <a:ext cx="148014" cy="235371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020" extrusionOk="0">
                    <a:moveTo>
                      <a:pt x="590" y="1"/>
                    </a:moveTo>
                    <a:lnTo>
                      <a:pt x="545" y="10"/>
                    </a:lnTo>
                    <a:lnTo>
                      <a:pt x="509" y="19"/>
                    </a:lnTo>
                    <a:lnTo>
                      <a:pt x="465" y="37"/>
                    </a:lnTo>
                    <a:lnTo>
                      <a:pt x="429" y="45"/>
                    </a:lnTo>
                    <a:lnTo>
                      <a:pt x="393" y="63"/>
                    </a:lnTo>
                    <a:lnTo>
                      <a:pt x="358" y="81"/>
                    </a:lnTo>
                    <a:lnTo>
                      <a:pt x="322" y="99"/>
                    </a:lnTo>
                    <a:lnTo>
                      <a:pt x="295" y="126"/>
                    </a:lnTo>
                    <a:lnTo>
                      <a:pt x="492" y="608"/>
                    </a:lnTo>
                    <a:lnTo>
                      <a:pt x="331" y="724"/>
                    </a:lnTo>
                    <a:lnTo>
                      <a:pt x="108" y="983"/>
                    </a:lnTo>
                    <a:lnTo>
                      <a:pt x="45" y="1135"/>
                    </a:lnTo>
                    <a:lnTo>
                      <a:pt x="0" y="1296"/>
                    </a:lnTo>
                    <a:lnTo>
                      <a:pt x="18" y="1626"/>
                    </a:lnTo>
                    <a:lnTo>
                      <a:pt x="81" y="1796"/>
                    </a:lnTo>
                    <a:lnTo>
                      <a:pt x="161" y="1965"/>
                    </a:lnTo>
                    <a:lnTo>
                      <a:pt x="251" y="2082"/>
                    </a:lnTo>
                    <a:lnTo>
                      <a:pt x="358" y="2180"/>
                    </a:lnTo>
                    <a:lnTo>
                      <a:pt x="474" y="2251"/>
                    </a:lnTo>
                    <a:lnTo>
                      <a:pt x="608" y="2296"/>
                    </a:lnTo>
                    <a:lnTo>
                      <a:pt x="751" y="2323"/>
                    </a:lnTo>
                    <a:lnTo>
                      <a:pt x="902" y="2332"/>
                    </a:lnTo>
                    <a:lnTo>
                      <a:pt x="1072" y="2340"/>
                    </a:lnTo>
                    <a:lnTo>
                      <a:pt x="1536" y="2340"/>
                    </a:lnTo>
                    <a:lnTo>
                      <a:pt x="1653" y="2349"/>
                    </a:lnTo>
                    <a:lnTo>
                      <a:pt x="1751" y="2376"/>
                    </a:lnTo>
                    <a:lnTo>
                      <a:pt x="1840" y="2403"/>
                    </a:lnTo>
                    <a:lnTo>
                      <a:pt x="1920" y="2457"/>
                    </a:lnTo>
                    <a:lnTo>
                      <a:pt x="1983" y="2519"/>
                    </a:lnTo>
                    <a:lnTo>
                      <a:pt x="2028" y="2617"/>
                    </a:lnTo>
                    <a:lnTo>
                      <a:pt x="2063" y="2716"/>
                    </a:lnTo>
                    <a:lnTo>
                      <a:pt x="2054" y="2903"/>
                    </a:lnTo>
                    <a:lnTo>
                      <a:pt x="2010" y="2983"/>
                    </a:lnTo>
                    <a:lnTo>
                      <a:pt x="1956" y="3064"/>
                    </a:lnTo>
                    <a:lnTo>
                      <a:pt x="1769" y="3198"/>
                    </a:lnTo>
                    <a:lnTo>
                      <a:pt x="1644" y="3251"/>
                    </a:lnTo>
                    <a:lnTo>
                      <a:pt x="1465" y="3323"/>
                    </a:lnTo>
                    <a:lnTo>
                      <a:pt x="1295" y="3358"/>
                    </a:lnTo>
                    <a:lnTo>
                      <a:pt x="1143" y="3385"/>
                    </a:lnTo>
                    <a:lnTo>
                      <a:pt x="1010" y="3394"/>
                    </a:lnTo>
                    <a:lnTo>
                      <a:pt x="1018" y="3591"/>
                    </a:lnTo>
                    <a:lnTo>
                      <a:pt x="1054" y="3778"/>
                    </a:lnTo>
                    <a:lnTo>
                      <a:pt x="1206" y="3769"/>
                    </a:lnTo>
                    <a:lnTo>
                      <a:pt x="1376" y="3734"/>
                    </a:lnTo>
                    <a:lnTo>
                      <a:pt x="1563" y="3689"/>
                    </a:lnTo>
                    <a:lnTo>
                      <a:pt x="1742" y="3626"/>
                    </a:lnTo>
                    <a:lnTo>
                      <a:pt x="1903" y="4019"/>
                    </a:lnTo>
                    <a:lnTo>
                      <a:pt x="1974" y="4001"/>
                    </a:lnTo>
                    <a:lnTo>
                      <a:pt x="2054" y="3975"/>
                    </a:lnTo>
                    <a:lnTo>
                      <a:pt x="2135" y="3939"/>
                    </a:lnTo>
                    <a:lnTo>
                      <a:pt x="2197" y="3894"/>
                    </a:lnTo>
                    <a:lnTo>
                      <a:pt x="2028" y="3492"/>
                    </a:lnTo>
                    <a:lnTo>
                      <a:pt x="2188" y="3385"/>
                    </a:lnTo>
                    <a:lnTo>
                      <a:pt x="2412" y="3144"/>
                    </a:lnTo>
                    <a:lnTo>
                      <a:pt x="2483" y="3010"/>
                    </a:lnTo>
                    <a:lnTo>
                      <a:pt x="2528" y="2858"/>
                    </a:lnTo>
                    <a:lnTo>
                      <a:pt x="2510" y="2555"/>
                    </a:lnTo>
                    <a:lnTo>
                      <a:pt x="2456" y="2403"/>
                    </a:lnTo>
                    <a:lnTo>
                      <a:pt x="2385" y="2251"/>
                    </a:lnTo>
                    <a:lnTo>
                      <a:pt x="2295" y="2135"/>
                    </a:lnTo>
                    <a:lnTo>
                      <a:pt x="2206" y="2046"/>
                    </a:lnTo>
                    <a:lnTo>
                      <a:pt x="2099" y="1983"/>
                    </a:lnTo>
                    <a:lnTo>
                      <a:pt x="1983" y="1939"/>
                    </a:lnTo>
                    <a:lnTo>
                      <a:pt x="1849" y="1912"/>
                    </a:lnTo>
                    <a:lnTo>
                      <a:pt x="1715" y="1894"/>
                    </a:lnTo>
                    <a:lnTo>
                      <a:pt x="1340" y="1894"/>
                    </a:lnTo>
                    <a:lnTo>
                      <a:pt x="1179" y="1885"/>
                    </a:lnTo>
                    <a:lnTo>
                      <a:pt x="1036" y="1885"/>
                    </a:lnTo>
                    <a:lnTo>
                      <a:pt x="920" y="1876"/>
                    </a:lnTo>
                    <a:lnTo>
                      <a:pt x="813" y="1849"/>
                    </a:lnTo>
                    <a:lnTo>
                      <a:pt x="724" y="1814"/>
                    </a:lnTo>
                    <a:lnTo>
                      <a:pt x="652" y="1760"/>
                    </a:lnTo>
                    <a:lnTo>
                      <a:pt x="590" y="1689"/>
                    </a:lnTo>
                    <a:lnTo>
                      <a:pt x="536" y="1573"/>
                    </a:lnTo>
                    <a:lnTo>
                      <a:pt x="492" y="1465"/>
                    </a:lnTo>
                    <a:lnTo>
                      <a:pt x="501" y="1242"/>
                    </a:lnTo>
                    <a:lnTo>
                      <a:pt x="554" y="1144"/>
                    </a:lnTo>
                    <a:lnTo>
                      <a:pt x="617" y="1037"/>
                    </a:lnTo>
                    <a:lnTo>
                      <a:pt x="840" y="867"/>
                    </a:lnTo>
                    <a:lnTo>
                      <a:pt x="1010" y="796"/>
                    </a:lnTo>
                    <a:lnTo>
                      <a:pt x="1215" y="715"/>
                    </a:lnTo>
                    <a:lnTo>
                      <a:pt x="1385" y="680"/>
                    </a:lnTo>
                    <a:lnTo>
                      <a:pt x="1545" y="653"/>
                    </a:lnTo>
                    <a:lnTo>
                      <a:pt x="1715" y="644"/>
                    </a:lnTo>
                    <a:lnTo>
                      <a:pt x="1706" y="537"/>
                    </a:lnTo>
                    <a:lnTo>
                      <a:pt x="1697" y="438"/>
                    </a:lnTo>
                    <a:lnTo>
                      <a:pt x="1679" y="331"/>
                    </a:lnTo>
                    <a:lnTo>
                      <a:pt x="1653" y="233"/>
                    </a:lnTo>
                    <a:lnTo>
                      <a:pt x="1554" y="242"/>
                    </a:lnTo>
                    <a:lnTo>
                      <a:pt x="1465" y="251"/>
                    </a:lnTo>
                    <a:lnTo>
                      <a:pt x="1367" y="260"/>
                    </a:lnTo>
                    <a:lnTo>
                      <a:pt x="1269" y="278"/>
                    </a:lnTo>
                    <a:lnTo>
                      <a:pt x="1170" y="304"/>
                    </a:lnTo>
                    <a:lnTo>
                      <a:pt x="1063" y="331"/>
                    </a:lnTo>
                    <a:lnTo>
                      <a:pt x="956" y="376"/>
                    </a:lnTo>
                    <a:lnTo>
                      <a:pt x="831" y="421"/>
                    </a:lnTo>
                    <a:lnTo>
                      <a:pt x="804" y="429"/>
                    </a:lnTo>
                    <a:lnTo>
                      <a:pt x="786" y="438"/>
                    </a:lnTo>
                    <a:lnTo>
                      <a:pt x="768" y="447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680;p20">
              <a:extLst>
                <a:ext uri="{FF2B5EF4-FFF2-40B4-BE49-F238E27FC236}">
                  <a16:creationId xmlns:a16="http://schemas.microsoft.com/office/drawing/2014/main" id="{626D865E-7D87-CE16-84D5-E5C115E0C390}"/>
                </a:ext>
              </a:extLst>
            </p:cNvPr>
            <p:cNvGrpSpPr/>
            <p:nvPr/>
          </p:nvGrpSpPr>
          <p:grpSpPr>
            <a:xfrm rot="5021411">
              <a:off x="4109691" y="1515443"/>
              <a:ext cx="2439698" cy="1439927"/>
              <a:chOff x="6991573" y="809500"/>
              <a:chExt cx="2439802" cy="1439988"/>
            </a:xfrm>
          </p:grpSpPr>
          <p:sp>
            <p:nvSpPr>
              <p:cNvPr id="21" name="Google Shape;681;p20">
                <a:extLst>
                  <a:ext uri="{FF2B5EF4-FFF2-40B4-BE49-F238E27FC236}">
                    <a16:creationId xmlns:a16="http://schemas.microsoft.com/office/drawing/2014/main" id="{43E9698D-E078-68E0-A009-02E764FB8BE4}"/>
                  </a:ext>
                </a:extLst>
              </p:cNvPr>
              <p:cNvSpPr/>
              <p:nvPr/>
            </p:nvSpPr>
            <p:spPr>
              <a:xfrm>
                <a:off x="6996752" y="809500"/>
                <a:ext cx="2434623" cy="1123429"/>
              </a:xfrm>
              <a:custGeom>
                <a:avLst/>
                <a:gdLst/>
                <a:ahLst/>
                <a:cxnLst/>
                <a:rect l="l" t="t" r="r" b="b"/>
                <a:pathLst>
                  <a:path w="54536" h="25165" extrusionOk="0">
                    <a:moveTo>
                      <a:pt x="52455" y="0"/>
                    </a:moveTo>
                    <a:lnTo>
                      <a:pt x="52312" y="9"/>
                    </a:lnTo>
                    <a:lnTo>
                      <a:pt x="52241" y="27"/>
                    </a:lnTo>
                    <a:lnTo>
                      <a:pt x="224" y="21816"/>
                    </a:lnTo>
                    <a:lnTo>
                      <a:pt x="152" y="21852"/>
                    </a:lnTo>
                    <a:lnTo>
                      <a:pt x="54" y="21950"/>
                    </a:lnTo>
                    <a:lnTo>
                      <a:pt x="1" y="22084"/>
                    </a:lnTo>
                    <a:lnTo>
                      <a:pt x="1" y="22227"/>
                    </a:lnTo>
                    <a:lnTo>
                      <a:pt x="27" y="22298"/>
                    </a:lnTo>
                    <a:lnTo>
                      <a:pt x="1099" y="24933"/>
                    </a:lnTo>
                    <a:lnTo>
                      <a:pt x="1135" y="25004"/>
                    </a:lnTo>
                    <a:lnTo>
                      <a:pt x="1233" y="25102"/>
                    </a:lnTo>
                    <a:lnTo>
                      <a:pt x="1367" y="25156"/>
                    </a:lnTo>
                    <a:lnTo>
                      <a:pt x="1510" y="25165"/>
                    </a:lnTo>
                    <a:lnTo>
                      <a:pt x="1590" y="25138"/>
                    </a:lnTo>
                    <a:lnTo>
                      <a:pt x="54304" y="4269"/>
                    </a:lnTo>
                    <a:lnTo>
                      <a:pt x="54375" y="4233"/>
                    </a:lnTo>
                    <a:lnTo>
                      <a:pt x="54482" y="4117"/>
                    </a:lnTo>
                    <a:lnTo>
                      <a:pt x="54536" y="3983"/>
                    </a:lnTo>
                    <a:lnTo>
                      <a:pt x="54527" y="3831"/>
                    </a:lnTo>
                    <a:lnTo>
                      <a:pt x="54500" y="3751"/>
                    </a:lnTo>
                    <a:lnTo>
                      <a:pt x="52723" y="206"/>
                    </a:lnTo>
                    <a:lnTo>
                      <a:pt x="52687" y="143"/>
                    </a:lnTo>
                    <a:lnTo>
                      <a:pt x="52580" y="54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82;p20">
                <a:extLst>
                  <a:ext uri="{FF2B5EF4-FFF2-40B4-BE49-F238E27FC236}">
                    <a16:creationId xmlns:a16="http://schemas.microsoft.com/office/drawing/2014/main" id="{7DD6104E-8F74-FC88-E502-2B2C0E7302D1}"/>
                  </a:ext>
                </a:extLst>
              </p:cNvPr>
              <p:cNvSpPr/>
              <p:nvPr/>
            </p:nvSpPr>
            <p:spPr>
              <a:xfrm>
                <a:off x="6991573" y="1131595"/>
                <a:ext cx="464461" cy="1117893"/>
              </a:xfrm>
              <a:custGeom>
                <a:avLst/>
                <a:gdLst/>
                <a:ahLst/>
                <a:cxnLst/>
                <a:rect l="l" t="t" r="r" b="b"/>
                <a:pathLst>
                  <a:path w="10404" h="25041" extrusionOk="0">
                    <a:moveTo>
                      <a:pt x="1206" y="1"/>
                    </a:moveTo>
                    <a:lnTo>
                      <a:pt x="456" y="760"/>
                    </a:lnTo>
                    <a:lnTo>
                      <a:pt x="1358" y="4680"/>
                    </a:lnTo>
                    <a:lnTo>
                      <a:pt x="1438" y="5046"/>
                    </a:lnTo>
                    <a:lnTo>
                      <a:pt x="1536" y="5778"/>
                    </a:lnTo>
                    <a:lnTo>
                      <a:pt x="1572" y="6493"/>
                    </a:lnTo>
                    <a:lnTo>
                      <a:pt x="1554" y="7198"/>
                    </a:lnTo>
                    <a:lnTo>
                      <a:pt x="1447" y="8207"/>
                    </a:lnTo>
                    <a:lnTo>
                      <a:pt x="1188" y="9440"/>
                    </a:lnTo>
                    <a:lnTo>
                      <a:pt x="849" y="10520"/>
                    </a:lnTo>
                    <a:lnTo>
                      <a:pt x="492" y="11386"/>
                    </a:lnTo>
                    <a:lnTo>
                      <a:pt x="72" y="12253"/>
                    </a:lnTo>
                    <a:lnTo>
                      <a:pt x="0" y="12369"/>
                    </a:lnTo>
                    <a:lnTo>
                      <a:pt x="5126" y="25040"/>
                    </a:lnTo>
                    <a:lnTo>
                      <a:pt x="10404" y="22924"/>
                    </a:lnTo>
                    <a:lnTo>
                      <a:pt x="3465" y="6189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9A3D6-CFB7-DD1D-029C-EF54E086ACB0}"/>
              </a:ext>
            </a:extLst>
          </p:cNvPr>
          <p:cNvSpPr txBox="1"/>
          <p:nvPr/>
        </p:nvSpPr>
        <p:spPr>
          <a:xfrm>
            <a:off x="5367324" y="2362054"/>
            <a:ext cx="247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table shows </a:t>
            </a:r>
            <a:r>
              <a:rPr lang="en-IN" dirty="0">
                <a:latin typeface="+mj-lt"/>
              </a:rPr>
              <a:t>the 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+mn-cs"/>
              </a:rPr>
              <a:t>2</a:t>
            </a:r>
            <a:r>
              <a:rPr lang="en-US" sz="1400" kern="1200" baseline="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+mn-cs"/>
              </a:rPr>
              <a:t> categories with higher expenses for each of the 6 months</a:t>
            </a:r>
            <a:endParaRPr lang="en-IN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CB200-EBBE-E1D7-0F28-320692B9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0" y="1371530"/>
            <a:ext cx="4730993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9A3D6-CFB7-DD1D-029C-EF54E086ACB0}"/>
              </a:ext>
            </a:extLst>
          </p:cNvPr>
          <p:cNvSpPr txBox="1"/>
          <p:nvPr/>
        </p:nvSpPr>
        <p:spPr>
          <a:xfrm>
            <a:off x="990599" y="3490268"/>
            <a:ext cx="247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in the table and chart Nitin has spend most in March for Dining out and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FA331-46BC-21FB-269D-F38557F3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08" y="491504"/>
            <a:ext cx="2235315" cy="273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3483A-C05B-7062-653A-575F6A8D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67" y="1111604"/>
            <a:ext cx="4578585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oogle Shape;3103;p32"/>
          <p:cNvGrpSpPr/>
          <p:nvPr/>
        </p:nvGrpSpPr>
        <p:grpSpPr>
          <a:xfrm>
            <a:off x="5538975" y="1134575"/>
            <a:ext cx="3746770" cy="3595825"/>
            <a:chOff x="5538975" y="1134575"/>
            <a:chExt cx="3746770" cy="3595825"/>
          </a:xfrm>
        </p:grpSpPr>
        <p:sp>
          <p:nvSpPr>
            <p:cNvPr id="3104" name="Google Shape;3104;p32"/>
            <p:cNvSpPr/>
            <p:nvPr/>
          </p:nvSpPr>
          <p:spPr>
            <a:xfrm>
              <a:off x="7797240" y="4544465"/>
              <a:ext cx="991325" cy="185933"/>
            </a:xfrm>
            <a:custGeom>
              <a:avLst/>
              <a:gdLst/>
              <a:ahLst/>
              <a:cxnLst/>
              <a:rect l="l" t="t" r="r" b="b"/>
              <a:pathLst>
                <a:path w="11431" h="2144" extrusionOk="0">
                  <a:moveTo>
                    <a:pt x="286" y="0"/>
                  </a:moveTo>
                  <a:lnTo>
                    <a:pt x="188" y="9"/>
                  </a:lnTo>
                  <a:lnTo>
                    <a:pt x="36" y="143"/>
                  </a:lnTo>
                  <a:lnTo>
                    <a:pt x="9" y="241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5"/>
                  </a:lnTo>
                  <a:lnTo>
                    <a:pt x="9" y="1902"/>
                  </a:lnTo>
                  <a:lnTo>
                    <a:pt x="9" y="1929"/>
                  </a:lnTo>
                  <a:lnTo>
                    <a:pt x="18" y="1956"/>
                  </a:lnTo>
                  <a:lnTo>
                    <a:pt x="27" y="1974"/>
                  </a:lnTo>
                  <a:lnTo>
                    <a:pt x="36" y="2001"/>
                  </a:lnTo>
                  <a:lnTo>
                    <a:pt x="81" y="2054"/>
                  </a:lnTo>
                  <a:lnTo>
                    <a:pt x="134" y="2099"/>
                  </a:lnTo>
                  <a:lnTo>
                    <a:pt x="143" y="2108"/>
                  </a:lnTo>
                  <a:lnTo>
                    <a:pt x="152" y="2108"/>
                  </a:lnTo>
                  <a:lnTo>
                    <a:pt x="170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41" y="2135"/>
                  </a:lnTo>
                  <a:lnTo>
                    <a:pt x="259" y="2144"/>
                  </a:lnTo>
                  <a:lnTo>
                    <a:pt x="11172" y="2144"/>
                  </a:lnTo>
                  <a:lnTo>
                    <a:pt x="11198" y="2135"/>
                  </a:lnTo>
                  <a:lnTo>
                    <a:pt x="11225" y="2135"/>
                  </a:lnTo>
                  <a:lnTo>
                    <a:pt x="11243" y="2126"/>
                  </a:lnTo>
                  <a:lnTo>
                    <a:pt x="11270" y="2117"/>
                  </a:lnTo>
                  <a:lnTo>
                    <a:pt x="11279" y="2108"/>
                  </a:lnTo>
                  <a:lnTo>
                    <a:pt x="11288" y="2108"/>
                  </a:lnTo>
                  <a:lnTo>
                    <a:pt x="11297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2" y="2081"/>
                  </a:lnTo>
                  <a:lnTo>
                    <a:pt x="11332" y="2072"/>
                  </a:lnTo>
                  <a:lnTo>
                    <a:pt x="11368" y="2036"/>
                  </a:lnTo>
                  <a:lnTo>
                    <a:pt x="11395" y="2001"/>
                  </a:lnTo>
                  <a:lnTo>
                    <a:pt x="11404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31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2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2"/>
            <p:cNvSpPr/>
            <p:nvPr/>
          </p:nvSpPr>
          <p:spPr>
            <a:xfrm>
              <a:off x="7883962" y="4544465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2"/>
            <p:cNvSpPr/>
            <p:nvPr/>
          </p:nvSpPr>
          <p:spPr>
            <a:xfrm>
              <a:off x="8017949" y="4544465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2"/>
            <p:cNvSpPr/>
            <p:nvPr/>
          </p:nvSpPr>
          <p:spPr>
            <a:xfrm>
              <a:off x="8492671" y="4544465"/>
              <a:ext cx="209175" cy="185933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2411" y="214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2"/>
            <p:cNvSpPr/>
            <p:nvPr/>
          </p:nvSpPr>
          <p:spPr>
            <a:xfrm>
              <a:off x="7798020" y="4544465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0"/>
                  </a:moveTo>
                  <a:lnTo>
                    <a:pt x="179" y="9"/>
                  </a:lnTo>
                  <a:lnTo>
                    <a:pt x="27" y="143"/>
                  </a:lnTo>
                  <a:lnTo>
                    <a:pt x="0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3" y="9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2"/>
            <p:cNvSpPr/>
            <p:nvPr/>
          </p:nvSpPr>
          <p:spPr>
            <a:xfrm>
              <a:off x="7798020" y="4709414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0" y="0"/>
                  </a:moveTo>
                  <a:lnTo>
                    <a:pt x="0" y="27"/>
                  </a:lnTo>
                  <a:lnTo>
                    <a:pt x="9" y="54"/>
                  </a:lnTo>
                  <a:lnTo>
                    <a:pt x="18" y="72"/>
                  </a:lnTo>
                  <a:lnTo>
                    <a:pt x="27" y="99"/>
                  </a:lnTo>
                  <a:lnTo>
                    <a:pt x="72" y="152"/>
                  </a:lnTo>
                  <a:lnTo>
                    <a:pt x="125" y="197"/>
                  </a:lnTo>
                  <a:lnTo>
                    <a:pt x="134" y="206"/>
                  </a:lnTo>
                  <a:lnTo>
                    <a:pt x="143" y="206"/>
                  </a:lnTo>
                  <a:lnTo>
                    <a:pt x="161" y="215"/>
                  </a:lnTo>
                  <a:lnTo>
                    <a:pt x="179" y="224"/>
                  </a:lnTo>
                  <a:lnTo>
                    <a:pt x="197" y="233"/>
                  </a:lnTo>
                  <a:lnTo>
                    <a:pt x="232" y="233"/>
                  </a:lnTo>
                  <a:lnTo>
                    <a:pt x="250" y="242"/>
                  </a:lnTo>
                  <a:lnTo>
                    <a:pt x="11163" y="242"/>
                  </a:lnTo>
                  <a:lnTo>
                    <a:pt x="11189" y="233"/>
                  </a:lnTo>
                  <a:lnTo>
                    <a:pt x="11216" y="233"/>
                  </a:lnTo>
                  <a:lnTo>
                    <a:pt x="11234" y="224"/>
                  </a:lnTo>
                  <a:lnTo>
                    <a:pt x="11261" y="215"/>
                  </a:lnTo>
                  <a:lnTo>
                    <a:pt x="11270" y="206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06" y="188"/>
                  </a:lnTo>
                  <a:lnTo>
                    <a:pt x="11323" y="179"/>
                  </a:lnTo>
                  <a:lnTo>
                    <a:pt x="11323" y="170"/>
                  </a:lnTo>
                  <a:lnTo>
                    <a:pt x="11359" y="134"/>
                  </a:lnTo>
                  <a:lnTo>
                    <a:pt x="11386" y="99"/>
                  </a:lnTo>
                  <a:lnTo>
                    <a:pt x="11395" y="72"/>
                  </a:lnTo>
                  <a:lnTo>
                    <a:pt x="11404" y="54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2"/>
            <p:cNvSpPr/>
            <p:nvPr/>
          </p:nvSpPr>
          <p:spPr>
            <a:xfrm>
              <a:off x="7997049" y="4358616"/>
              <a:ext cx="992105" cy="185933"/>
            </a:xfrm>
            <a:custGeom>
              <a:avLst/>
              <a:gdLst/>
              <a:ahLst/>
              <a:cxnLst/>
              <a:rect l="l" t="t" r="r" b="b"/>
              <a:pathLst>
                <a:path w="11440" h="2144" extrusionOk="0">
                  <a:moveTo>
                    <a:pt x="286" y="0"/>
                  </a:moveTo>
                  <a:lnTo>
                    <a:pt x="188" y="18"/>
                  </a:lnTo>
                  <a:lnTo>
                    <a:pt x="36" y="143"/>
                  </a:lnTo>
                  <a:lnTo>
                    <a:pt x="9" y="241"/>
                  </a:lnTo>
                  <a:lnTo>
                    <a:pt x="0" y="268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4"/>
                  </a:lnTo>
                  <a:lnTo>
                    <a:pt x="9" y="1911"/>
                  </a:lnTo>
                  <a:lnTo>
                    <a:pt x="9" y="1938"/>
                  </a:lnTo>
                  <a:lnTo>
                    <a:pt x="18" y="1956"/>
                  </a:lnTo>
                  <a:lnTo>
                    <a:pt x="27" y="1983"/>
                  </a:lnTo>
                  <a:lnTo>
                    <a:pt x="45" y="2000"/>
                  </a:lnTo>
                  <a:lnTo>
                    <a:pt x="81" y="2063"/>
                  </a:lnTo>
                  <a:lnTo>
                    <a:pt x="143" y="2108"/>
                  </a:lnTo>
                  <a:lnTo>
                    <a:pt x="152" y="2117"/>
                  </a:lnTo>
                  <a:lnTo>
                    <a:pt x="170" y="2125"/>
                  </a:lnTo>
                  <a:lnTo>
                    <a:pt x="188" y="2125"/>
                  </a:lnTo>
                  <a:lnTo>
                    <a:pt x="206" y="2134"/>
                  </a:lnTo>
                  <a:lnTo>
                    <a:pt x="232" y="2143"/>
                  </a:lnTo>
                  <a:lnTo>
                    <a:pt x="11207" y="2143"/>
                  </a:lnTo>
                  <a:lnTo>
                    <a:pt x="11225" y="2134"/>
                  </a:lnTo>
                  <a:lnTo>
                    <a:pt x="11252" y="2125"/>
                  </a:lnTo>
                  <a:lnTo>
                    <a:pt x="11270" y="2125"/>
                  </a:lnTo>
                  <a:lnTo>
                    <a:pt x="11288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23" y="2090"/>
                  </a:lnTo>
                  <a:lnTo>
                    <a:pt x="11332" y="2081"/>
                  </a:lnTo>
                  <a:lnTo>
                    <a:pt x="11368" y="2045"/>
                  </a:lnTo>
                  <a:lnTo>
                    <a:pt x="11395" y="2000"/>
                  </a:lnTo>
                  <a:lnTo>
                    <a:pt x="11413" y="1983"/>
                  </a:lnTo>
                  <a:lnTo>
                    <a:pt x="11422" y="1956"/>
                  </a:lnTo>
                  <a:lnTo>
                    <a:pt x="11422" y="1938"/>
                  </a:lnTo>
                  <a:lnTo>
                    <a:pt x="11431" y="1911"/>
                  </a:lnTo>
                  <a:lnTo>
                    <a:pt x="11439" y="1884"/>
                  </a:lnTo>
                  <a:lnTo>
                    <a:pt x="11439" y="1858"/>
                  </a:lnTo>
                  <a:lnTo>
                    <a:pt x="11439" y="286"/>
                  </a:lnTo>
                  <a:lnTo>
                    <a:pt x="11439" y="268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2" y="18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2"/>
            <p:cNvSpPr/>
            <p:nvPr/>
          </p:nvSpPr>
          <p:spPr>
            <a:xfrm>
              <a:off x="8083772" y="4358616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2"/>
            <p:cNvSpPr/>
            <p:nvPr/>
          </p:nvSpPr>
          <p:spPr>
            <a:xfrm>
              <a:off x="8218539" y="4358616"/>
              <a:ext cx="83687" cy="185933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2"/>
            <p:cNvSpPr/>
            <p:nvPr/>
          </p:nvSpPr>
          <p:spPr>
            <a:xfrm>
              <a:off x="8693261" y="4358616"/>
              <a:ext cx="209175" cy="185933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2411" y="2143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2"/>
            <p:cNvSpPr/>
            <p:nvPr/>
          </p:nvSpPr>
          <p:spPr>
            <a:xfrm>
              <a:off x="7997830" y="4358616"/>
              <a:ext cx="990544" cy="20987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0"/>
                  </a:moveTo>
                  <a:lnTo>
                    <a:pt x="179" y="18"/>
                  </a:lnTo>
                  <a:lnTo>
                    <a:pt x="27" y="143"/>
                  </a:lnTo>
                  <a:lnTo>
                    <a:pt x="0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3" y="18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2"/>
            <p:cNvSpPr/>
            <p:nvPr/>
          </p:nvSpPr>
          <p:spPr>
            <a:xfrm>
              <a:off x="7997830" y="4524345"/>
              <a:ext cx="990544" cy="20206"/>
            </a:xfrm>
            <a:custGeom>
              <a:avLst/>
              <a:gdLst/>
              <a:ahLst/>
              <a:cxnLst/>
              <a:rect l="l" t="t" r="r" b="b"/>
              <a:pathLst>
                <a:path w="11422" h="233" extrusionOk="0">
                  <a:moveTo>
                    <a:pt x="0" y="0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18" y="72"/>
                  </a:lnTo>
                  <a:lnTo>
                    <a:pt x="36" y="89"/>
                  </a:lnTo>
                  <a:lnTo>
                    <a:pt x="72" y="152"/>
                  </a:lnTo>
                  <a:lnTo>
                    <a:pt x="134" y="197"/>
                  </a:lnTo>
                  <a:lnTo>
                    <a:pt x="143" y="206"/>
                  </a:lnTo>
                  <a:lnTo>
                    <a:pt x="161" y="214"/>
                  </a:lnTo>
                  <a:lnTo>
                    <a:pt x="179" y="214"/>
                  </a:lnTo>
                  <a:lnTo>
                    <a:pt x="197" y="223"/>
                  </a:lnTo>
                  <a:lnTo>
                    <a:pt x="223" y="232"/>
                  </a:lnTo>
                  <a:lnTo>
                    <a:pt x="11198" y="232"/>
                  </a:lnTo>
                  <a:lnTo>
                    <a:pt x="11216" y="223"/>
                  </a:lnTo>
                  <a:lnTo>
                    <a:pt x="11243" y="214"/>
                  </a:lnTo>
                  <a:lnTo>
                    <a:pt x="11261" y="214"/>
                  </a:lnTo>
                  <a:lnTo>
                    <a:pt x="11279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14" y="179"/>
                  </a:lnTo>
                  <a:lnTo>
                    <a:pt x="11323" y="170"/>
                  </a:lnTo>
                  <a:lnTo>
                    <a:pt x="11359" y="134"/>
                  </a:lnTo>
                  <a:lnTo>
                    <a:pt x="11386" y="89"/>
                  </a:lnTo>
                  <a:lnTo>
                    <a:pt x="11404" y="72"/>
                  </a:lnTo>
                  <a:lnTo>
                    <a:pt x="11413" y="45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2"/>
            <p:cNvSpPr/>
            <p:nvPr/>
          </p:nvSpPr>
          <p:spPr>
            <a:xfrm>
              <a:off x="6392426" y="2024874"/>
              <a:ext cx="992088" cy="255575"/>
            </a:xfrm>
            <a:custGeom>
              <a:avLst/>
              <a:gdLst/>
              <a:ahLst/>
              <a:cxnLst/>
              <a:rect l="l" t="t" r="r" b="b"/>
              <a:pathLst>
                <a:path w="10368" h="2671" extrusionOk="0">
                  <a:moveTo>
                    <a:pt x="1027" y="0"/>
                  </a:moveTo>
                  <a:lnTo>
                    <a:pt x="822" y="18"/>
                  </a:lnTo>
                  <a:lnTo>
                    <a:pt x="447" y="170"/>
                  </a:lnTo>
                  <a:lnTo>
                    <a:pt x="170" y="456"/>
                  </a:lnTo>
                  <a:lnTo>
                    <a:pt x="9" y="822"/>
                  </a:lnTo>
                  <a:lnTo>
                    <a:pt x="0" y="1036"/>
                  </a:lnTo>
                  <a:lnTo>
                    <a:pt x="0" y="1643"/>
                  </a:lnTo>
                  <a:lnTo>
                    <a:pt x="9" y="1849"/>
                  </a:lnTo>
                  <a:lnTo>
                    <a:pt x="170" y="2224"/>
                  </a:lnTo>
                  <a:lnTo>
                    <a:pt x="447" y="2501"/>
                  </a:lnTo>
                  <a:lnTo>
                    <a:pt x="822" y="2661"/>
                  </a:lnTo>
                  <a:lnTo>
                    <a:pt x="1027" y="2670"/>
                  </a:lnTo>
                  <a:lnTo>
                    <a:pt x="9332" y="2670"/>
                  </a:lnTo>
                  <a:lnTo>
                    <a:pt x="9546" y="2661"/>
                  </a:lnTo>
                  <a:lnTo>
                    <a:pt x="9912" y="2501"/>
                  </a:lnTo>
                  <a:lnTo>
                    <a:pt x="10189" y="2224"/>
                  </a:lnTo>
                  <a:lnTo>
                    <a:pt x="10350" y="1849"/>
                  </a:lnTo>
                  <a:lnTo>
                    <a:pt x="10368" y="1643"/>
                  </a:lnTo>
                  <a:lnTo>
                    <a:pt x="10368" y="1036"/>
                  </a:lnTo>
                  <a:lnTo>
                    <a:pt x="10350" y="822"/>
                  </a:lnTo>
                  <a:lnTo>
                    <a:pt x="10189" y="456"/>
                  </a:lnTo>
                  <a:lnTo>
                    <a:pt x="9912" y="170"/>
                  </a:lnTo>
                  <a:lnTo>
                    <a:pt x="9546" y="1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2"/>
            <p:cNvSpPr/>
            <p:nvPr/>
          </p:nvSpPr>
          <p:spPr>
            <a:xfrm>
              <a:off x="6684324" y="1480776"/>
              <a:ext cx="846585" cy="293556"/>
            </a:xfrm>
            <a:custGeom>
              <a:avLst/>
              <a:gdLst/>
              <a:ahLst/>
              <a:cxnLst/>
              <a:rect l="l" t="t" r="r" b="b"/>
              <a:pathLst>
                <a:path w="9762" h="3385" extrusionOk="0">
                  <a:moveTo>
                    <a:pt x="6413" y="0"/>
                  </a:moveTo>
                  <a:lnTo>
                    <a:pt x="5537" y="81"/>
                  </a:lnTo>
                  <a:lnTo>
                    <a:pt x="4323" y="304"/>
                  </a:lnTo>
                  <a:lnTo>
                    <a:pt x="3135" y="626"/>
                  </a:lnTo>
                  <a:lnTo>
                    <a:pt x="1528" y="1161"/>
                  </a:lnTo>
                  <a:lnTo>
                    <a:pt x="144" y="1715"/>
                  </a:lnTo>
                  <a:lnTo>
                    <a:pt x="1" y="1778"/>
                  </a:lnTo>
                  <a:lnTo>
                    <a:pt x="7484" y="3385"/>
                  </a:lnTo>
                  <a:lnTo>
                    <a:pt x="9351" y="2108"/>
                  </a:lnTo>
                  <a:lnTo>
                    <a:pt x="9752" y="1027"/>
                  </a:lnTo>
                  <a:lnTo>
                    <a:pt x="9761" y="1010"/>
                  </a:lnTo>
                  <a:lnTo>
                    <a:pt x="9726" y="849"/>
                  </a:lnTo>
                  <a:lnTo>
                    <a:pt x="9627" y="697"/>
                  </a:lnTo>
                  <a:lnTo>
                    <a:pt x="9413" y="536"/>
                  </a:lnTo>
                  <a:lnTo>
                    <a:pt x="9056" y="367"/>
                  </a:lnTo>
                  <a:lnTo>
                    <a:pt x="8502" y="206"/>
                  </a:lnTo>
                  <a:lnTo>
                    <a:pt x="7725" y="72"/>
                  </a:lnTo>
                  <a:lnTo>
                    <a:pt x="7234" y="18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2"/>
            <p:cNvSpPr/>
            <p:nvPr/>
          </p:nvSpPr>
          <p:spPr>
            <a:xfrm>
              <a:off x="6136062" y="1481557"/>
              <a:ext cx="1397967" cy="553029"/>
            </a:xfrm>
            <a:custGeom>
              <a:avLst/>
              <a:gdLst/>
              <a:ahLst/>
              <a:cxnLst/>
              <a:rect l="l" t="t" r="r" b="b"/>
              <a:pathLst>
                <a:path w="16120" h="6377" extrusionOk="0">
                  <a:moveTo>
                    <a:pt x="3028" y="0"/>
                  </a:moveTo>
                  <a:lnTo>
                    <a:pt x="2242" y="45"/>
                  </a:lnTo>
                  <a:lnTo>
                    <a:pt x="1751" y="125"/>
                  </a:lnTo>
                  <a:lnTo>
                    <a:pt x="1295" y="250"/>
                  </a:lnTo>
                  <a:lnTo>
                    <a:pt x="893" y="438"/>
                  </a:lnTo>
                  <a:lnTo>
                    <a:pt x="545" y="679"/>
                  </a:lnTo>
                  <a:lnTo>
                    <a:pt x="277" y="983"/>
                  </a:lnTo>
                  <a:lnTo>
                    <a:pt x="90" y="1367"/>
                  </a:lnTo>
                  <a:lnTo>
                    <a:pt x="0" y="1813"/>
                  </a:lnTo>
                  <a:lnTo>
                    <a:pt x="0" y="2072"/>
                  </a:lnTo>
                  <a:lnTo>
                    <a:pt x="18" y="2340"/>
                  </a:lnTo>
                  <a:lnTo>
                    <a:pt x="125" y="2840"/>
                  </a:lnTo>
                  <a:lnTo>
                    <a:pt x="313" y="3313"/>
                  </a:lnTo>
                  <a:lnTo>
                    <a:pt x="563" y="3751"/>
                  </a:lnTo>
                  <a:lnTo>
                    <a:pt x="867" y="4153"/>
                  </a:lnTo>
                  <a:lnTo>
                    <a:pt x="1224" y="4519"/>
                  </a:lnTo>
                  <a:lnTo>
                    <a:pt x="1795" y="5019"/>
                  </a:lnTo>
                  <a:lnTo>
                    <a:pt x="2599" y="5555"/>
                  </a:lnTo>
                  <a:lnTo>
                    <a:pt x="3340" y="5966"/>
                  </a:lnTo>
                  <a:lnTo>
                    <a:pt x="4189" y="6332"/>
                  </a:lnTo>
                  <a:lnTo>
                    <a:pt x="4323" y="6376"/>
                  </a:lnTo>
                  <a:lnTo>
                    <a:pt x="12860" y="6376"/>
                  </a:lnTo>
                  <a:lnTo>
                    <a:pt x="13217" y="6225"/>
                  </a:lnTo>
                  <a:lnTo>
                    <a:pt x="13842" y="5867"/>
                  </a:lnTo>
                  <a:lnTo>
                    <a:pt x="14378" y="5474"/>
                  </a:lnTo>
                  <a:lnTo>
                    <a:pt x="14815" y="5055"/>
                  </a:lnTo>
                  <a:lnTo>
                    <a:pt x="15181" y="4626"/>
                  </a:lnTo>
                  <a:lnTo>
                    <a:pt x="15476" y="4180"/>
                  </a:lnTo>
                  <a:lnTo>
                    <a:pt x="15699" y="3733"/>
                  </a:lnTo>
                  <a:lnTo>
                    <a:pt x="15869" y="3287"/>
                  </a:lnTo>
                  <a:lnTo>
                    <a:pt x="16030" y="2662"/>
                  </a:lnTo>
                  <a:lnTo>
                    <a:pt x="16119" y="1920"/>
                  </a:lnTo>
                  <a:lnTo>
                    <a:pt x="16092" y="1135"/>
                  </a:lnTo>
                  <a:lnTo>
                    <a:pt x="16074" y="1018"/>
                  </a:lnTo>
                  <a:lnTo>
                    <a:pt x="16048" y="1117"/>
                  </a:lnTo>
                  <a:lnTo>
                    <a:pt x="15949" y="1295"/>
                  </a:lnTo>
                  <a:lnTo>
                    <a:pt x="15744" y="1518"/>
                  </a:lnTo>
                  <a:lnTo>
                    <a:pt x="15351" y="1751"/>
                  </a:lnTo>
                  <a:lnTo>
                    <a:pt x="14833" y="1894"/>
                  </a:lnTo>
                  <a:lnTo>
                    <a:pt x="14208" y="1974"/>
                  </a:lnTo>
                  <a:lnTo>
                    <a:pt x="13512" y="1992"/>
                  </a:lnTo>
                  <a:lnTo>
                    <a:pt x="12368" y="1929"/>
                  </a:lnTo>
                  <a:lnTo>
                    <a:pt x="10725" y="1697"/>
                  </a:lnTo>
                  <a:lnTo>
                    <a:pt x="9118" y="1367"/>
                  </a:lnTo>
                  <a:lnTo>
                    <a:pt x="7689" y="1009"/>
                  </a:lnTo>
                  <a:lnTo>
                    <a:pt x="6600" y="688"/>
                  </a:lnTo>
                  <a:lnTo>
                    <a:pt x="6260" y="563"/>
                  </a:lnTo>
                  <a:lnTo>
                    <a:pt x="5939" y="447"/>
                  </a:lnTo>
                  <a:lnTo>
                    <a:pt x="5091" y="233"/>
                  </a:lnTo>
                  <a:lnTo>
                    <a:pt x="4090" y="72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2"/>
            <p:cNvSpPr/>
            <p:nvPr/>
          </p:nvSpPr>
          <p:spPr>
            <a:xfrm>
              <a:off x="5538975" y="2265279"/>
              <a:ext cx="2672614" cy="2463526"/>
            </a:xfrm>
            <a:custGeom>
              <a:avLst/>
              <a:gdLst/>
              <a:ahLst/>
              <a:cxnLst/>
              <a:rect l="l" t="t" r="r" b="b"/>
              <a:pathLst>
                <a:path w="30818" h="28407" extrusionOk="0">
                  <a:moveTo>
                    <a:pt x="11136" y="0"/>
                  </a:moveTo>
                  <a:lnTo>
                    <a:pt x="11091" y="9"/>
                  </a:lnTo>
                  <a:lnTo>
                    <a:pt x="10591" y="117"/>
                  </a:lnTo>
                  <a:lnTo>
                    <a:pt x="9940" y="358"/>
                  </a:lnTo>
                  <a:lnTo>
                    <a:pt x="9404" y="617"/>
                  </a:lnTo>
                  <a:lnTo>
                    <a:pt x="8805" y="965"/>
                  </a:lnTo>
                  <a:lnTo>
                    <a:pt x="8136" y="1429"/>
                  </a:lnTo>
                  <a:lnTo>
                    <a:pt x="7421" y="2019"/>
                  </a:lnTo>
                  <a:lnTo>
                    <a:pt x="6680" y="2760"/>
                  </a:lnTo>
                  <a:lnTo>
                    <a:pt x="5903" y="3644"/>
                  </a:lnTo>
                  <a:lnTo>
                    <a:pt x="5126" y="4716"/>
                  </a:lnTo>
                  <a:lnTo>
                    <a:pt x="4340" y="5966"/>
                  </a:lnTo>
                  <a:lnTo>
                    <a:pt x="3564" y="7421"/>
                  </a:lnTo>
                  <a:lnTo>
                    <a:pt x="2822" y="9100"/>
                  </a:lnTo>
                  <a:lnTo>
                    <a:pt x="2108" y="11011"/>
                  </a:lnTo>
                  <a:lnTo>
                    <a:pt x="1778" y="12074"/>
                  </a:lnTo>
                  <a:lnTo>
                    <a:pt x="1456" y="13136"/>
                  </a:lnTo>
                  <a:lnTo>
                    <a:pt x="920" y="15110"/>
                  </a:lnTo>
                  <a:lnTo>
                    <a:pt x="518" y="16905"/>
                  </a:lnTo>
                  <a:lnTo>
                    <a:pt x="233" y="18539"/>
                  </a:lnTo>
                  <a:lnTo>
                    <a:pt x="63" y="20004"/>
                  </a:lnTo>
                  <a:lnTo>
                    <a:pt x="0" y="21325"/>
                  </a:lnTo>
                  <a:lnTo>
                    <a:pt x="36" y="22504"/>
                  </a:lnTo>
                  <a:lnTo>
                    <a:pt x="161" y="23549"/>
                  </a:lnTo>
                  <a:lnTo>
                    <a:pt x="384" y="24469"/>
                  </a:lnTo>
                  <a:lnTo>
                    <a:pt x="679" y="25281"/>
                  </a:lnTo>
                  <a:lnTo>
                    <a:pt x="1054" y="25987"/>
                  </a:lnTo>
                  <a:lnTo>
                    <a:pt x="1492" y="26594"/>
                  </a:lnTo>
                  <a:lnTo>
                    <a:pt x="1992" y="27121"/>
                  </a:lnTo>
                  <a:lnTo>
                    <a:pt x="2546" y="27567"/>
                  </a:lnTo>
                  <a:lnTo>
                    <a:pt x="3153" y="27942"/>
                  </a:lnTo>
                  <a:lnTo>
                    <a:pt x="3796" y="28264"/>
                  </a:lnTo>
                  <a:lnTo>
                    <a:pt x="4135" y="28407"/>
                  </a:lnTo>
                  <a:lnTo>
                    <a:pt x="26889" y="28407"/>
                  </a:lnTo>
                  <a:lnTo>
                    <a:pt x="27228" y="28264"/>
                  </a:lnTo>
                  <a:lnTo>
                    <a:pt x="27871" y="27942"/>
                  </a:lnTo>
                  <a:lnTo>
                    <a:pt x="28460" y="27567"/>
                  </a:lnTo>
                  <a:lnTo>
                    <a:pt x="28996" y="27121"/>
                  </a:lnTo>
                  <a:lnTo>
                    <a:pt x="29478" y="26594"/>
                  </a:lnTo>
                  <a:lnTo>
                    <a:pt x="29898" y="25987"/>
                  </a:lnTo>
                  <a:lnTo>
                    <a:pt x="30246" y="25281"/>
                  </a:lnTo>
                  <a:lnTo>
                    <a:pt x="30514" y="24469"/>
                  </a:lnTo>
                  <a:lnTo>
                    <a:pt x="30702" y="23549"/>
                  </a:lnTo>
                  <a:lnTo>
                    <a:pt x="30809" y="22504"/>
                  </a:lnTo>
                  <a:lnTo>
                    <a:pt x="30818" y="21325"/>
                  </a:lnTo>
                  <a:lnTo>
                    <a:pt x="30737" y="20004"/>
                  </a:lnTo>
                  <a:lnTo>
                    <a:pt x="30541" y="18539"/>
                  </a:lnTo>
                  <a:lnTo>
                    <a:pt x="30246" y="16905"/>
                  </a:lnTo>
                  <a:lnTo>
                    <a:pt x="29827" y="15110"/>
                  </a:lnTo>
                  <a:lnTo>
                    <a:pt x="29291" y="13136"/>
                  </a:lnTo>
                  <a:lnTo>
                    <a:pt x="28969" y="12074"/>
                  </a:lnTo>
                  <a:lnTo>
                    <a:pt x="28630" y="11011"/>
                  </a:lnTo>
                  <a:lnTo>
                    <a:pt x="27933" y="9100"/>
                  </a:lnTo>
                  <a:lnTo>
                    <a:pt x="27201" y="7421"/>
                  </a:lnTo>
                  <a:lnTo>
                    <a:pt x="26451" y="5966"/>
                  </a:lnTo>
                  <a:lnTo>
                    <a:pt x="25692" y="4716"/>
                  </a:lnTo>
                  <a:lnTo>
                    <a:pt x="24942" y="3644"/>
                  </a:lnTo>
                  <a:lnTo>
                    <a:pt x="24201" y="2760"/>
                  </a:lnTo>
                  <a:lnTo>
                    <a:pt x="23495" y="2019"/>
                  </a:lnTo>
                  <a:lnTo>
                    <a:pt x="22817" y="1429"/>
                  </a:lnTo>
                  <a:lnTo>
                    <a:pt x="22182" y="965"/>
                  </a:lnTo>
                  <a:lnTo>
                    <a:pt x="21611" y="617"/>
                  </a:lnTo>
                  <a:lnTo>
                    <a:pt x="21111" y="358"/>
                  </a:lnTo>
                  <a:lnTo>
                    <a:pt x="20495" y="117"/>
                  </a:lnTo>
                  <a:lnTo>
                    <a:pt x="20030" y="9"/>
                  </a:lnTo>
                  <a:lnTo>
                    <a:pt x="19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2"/>
            <p:cNvSpPr/>
            <p:nvPr/>
          </p:nvSpPr>
          <p:spPr>
            <a:xfrm>
              <a:off x="6232845" y="2770185"/>
              <a:ext cx="1289564" cy="1289564"/>
            </a:xfrm>
            <a:custGeom>
              <a:avLst/>
              <a:gdLst/>
              <a:ahLst/>
              <a:cxnLst/>
              <a:rect l="l" t="t" r="r" b="b"/>
              <a:pathLst>
                <a:path w="14870" h="14870" extrusionOk="0">
                  <a:moveTo>
                    <a:pt x="7430" y="1"/>
                  </a:moveTo>
                  <a:lnTo>
                    <a:pt x="7046" y="10"/>
                  </a:lnTo>
                  <a:lnTo>
                    <a:pt x="6296" y="81"/>
                  </a:lnTo>
                  <a:lnTo>
                    <a:pt x="5573" y="233"/>
                  </a:lnTo>
                  <a:lnTo>
                    <a:pt x="4876" y="447"/>
                  </a:lnTo>
                  <a:lnTo>
                    <a:pt x="4207" y="733"/>
                  </a:lnTo>
                  <a:lnTo>
                    <a:pt x="3573" y="1072"/>
                  </a:lnTo>
                  <a:lnTo>
                    <a:pt x="2983" y="1474"/>
                  </a:lnTo>
                  <a:lnTo>
                    <a:pt x="2430" y="1930"/>
                  </a:lnTo>
                  <a:lnTo>
                    <a:pt x="1930" y="2430"/>
                  </a:lnTo>
                  <a:lnTo>
                    <a:pt x="1474" y="2983"/>
                  </a:lnTo>
                  <a:lnTo>
                    <a:pt x="1072" y="3582"/>
                  </a:lnTo>
                  <a:lnTo>
                    <a:pt x="733" y="4207"/>
                  </a:lnTo>
                  <a:lnTo>
                    <a:pt x="447" y="4877"/>
                  </a:lnTo>
                  <a:lnTo>
                    <a:pt x="233" y="5573"/>
                  </a:lnTo>
                  <a:lnTo>
                    <a:pt x="81" y="6296"/>
                  </a:lnTo>
                  <a:lnTo>
                    <a:pt x="10" y="7047"/>
                  </a:lnTo>
                  <a:lnTo>
                    <a:pt x="1" y="7431"/>
                  </a:lnTo>
                  <a:lnTo>
                    <a:pt x="10" y="7815"/>
                  </a:lnTo>
                  <a:lnTo>
                    <a:pt x="81" y="8565"/>
                  </a:lnTo>
                  <a:lnTo>
                    <a:pt x="233" y="9297"/>
                  </a:lnTo>
                  <a:lnTo>
                    <a:pt x="447" y="9993"/>
                  </a:lnTo>
                  <a:lnTo>
                    <a:pt x="733" y="10654"/>
                  </a:lnTo>
                  <a:lnTo>
                    <a:pt x="1072" y="11288"/>
                  </a:lnTo>
                  <a:lnTo>
                    <a:pt x="1474" y="11887"/>
                  </a:lnTo>
                  <a:lnTo>
                    <a:pt x="1930" y="12431"/>
                  </a:lnTo>
                  <a:lnTo>
                    <a:pt x="2430" y="12940"/>
                  </a:lnTo>
                  <a:lnTo>
                    <a:pt x="2983" y="13396"/>
                  </a:lnTo>
                  <a:lnTo>
                    <a:pt x="3573" y="13789"/>
                  </a:lnTo>
                  <a:lnTo>
                    <a:pt x="4207" y="14137"/>
                  </a:lnTo>
                  <a:lnTo>
                    <a:pt x="4876" y="14423"/>
                  </a:lnTo>
                  <a:lnTo>
                    <a:pt x="5573" y="14637"/>
                  </a:lnTo>
                  <a:lnTo>
                    <a:pt x="6296" y="14780"/>
                  </a:lnTo>
                  <a:lnTo>
                    <a:pt x="7046" y="14860"/>
                  </a:lnTo>
                  <a:lnTo>
                    <a:pt x="7430" y="14869"/>
                  </a:lnTo>
                  <a:lnTo>
                    <a:pt x="7814" y="14860"/>
                  </a:lnTo>
                  <a:lnTo>
                    <a:pt x="8565" y="14780"/>
                  </a:lnTo>
                  <a:lnTo>
                    <a:pt x="9288" y="14637"/>
                  </a:lnTo>
                  <a:lnTo>
                    <a:pt x="9993" y="14423"/>
                  </a:lnTo>
                  <a:lnTo>
                    <a:pt x="10654" y="14137"/>
                  </a:lnTo>
                  <a:lnTo>
                    <a:pt x="11288" y="13789"/>
                  </a:lnTo>
                  <a:lnTo>
                    <a:pt x="11878" y="13396"/>
                  </a:lnTo>
                  <a:lnTo>
                    <a:pt x="12431" y="12940"/>
                  </a:lnTo>
                  <a:lnTo>
                    <a:pt x="12940" y="12431"/>
                  </a:lnTo>
                  <a:lnTo>
                    <a:pt x="13387" y="11887"/>
                  </a:lnTo>
                  <a:lnTo>
                    <a:pt x="13789" y="11288"/>
                  </a:lnTo>
                  <a:lnTo>
                    <a:pt x="14137" y="10654"/>
                  </a:lnTo>
                  <a:lnTo>
                    <a:pt x="14414" y="9993"/>
                  </a:lnTo>
                  <a:lnTo>
                    <a:pt x="14637" y="9297"/>
                  </a:lnTo>
                  <a:lnTo>
                    <a:pt x="14780" y="8565"/>
                  </a:lnTo>
                  <a:lnTo>
                    <a:pt x="14860" y="7815"/>
                  </a:lnTo>
                  <a:lnTo>
                    <a:pt x="14869" y="7431"/>
                  </a:lnTo>
                  <a:lnTo>
                    <a:pt x="14860" y="7047"/>
                  </a:lnTo>
                  <a:lnTo>
                    <a:pt x="14780" y="6296"/>
                  </a:lnTo>
                  <a:lnTo>
                    <a:pt x="14637" y="5573"/>
                  </a:lnTo>
                  <a:lnTo>
                    <a:pt x="14414" y="4877"/>
                  </a:lnTo>
                  <a:lnTo>
                    <a:pt x="14137" y="4207"/>
                  </a:lnTo>
                  <a:lnTo>
                    <a:pt x="13789" y="3582"/>
                  </a:lnTo>
                  <a:lnTo>
                    <a:pt x="13387" y="2983"/>
                  </a:lnTo>
                  <a:lnTo>
                    <a:pt x="12940" y="2430"/>
                  </a:lnTo>
                  <a:lnTo>
                    <a:pt x="12431" y="1930"/>
                  </a:lnTo>
                  <a:lnTo>
                    <a:pt x="11878" y="1474"/>
                  </a:lnTo>
                  <a:lnTo>
                    <a:pt x="11288" y="1072"/>
                  </a:lnTo>
                  <a:lnTo>
                    <a:pt x="10654" y="733"/>
                  </a:lnTo>
                  <a:lnTo>
                    <a:pt x="9993" y="447"/>
                  </a:lnTo>
                  <a:lnTo>
                    <a:pt x="9288" y="233"/>
                  </a:lnTo>
                  <a:lnTo>
                    <a:pt x="8565" y="81"/>
                  </a:lnTo>
                  <a:lnTo>
                    <a:pt x="7814" y="10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2"/>
            <p:cNvSpPr/>
            <p:nvPr/>
          </p:nvSpPr>
          <p:spPr>
            <a:xfrm>
              <a:off x="6600724" y="2975460"/>
              <a:ext cx="570027" cy="849620"/>
            </a:xfrm>
            <a:custGeom>
              <a:avLst/>
              <a:gdLst/>
              <a:ahLst/>
              <a:cxnLst/>
              <a:rect l="l" t="t" r="r" b="b"/>
              <a:pathLst>
                <a:path w="6573" h="9797" extrusionOk="0">
                  <a:moveTo>
                    <a:pt x="2679" y="0"/>
                  </a:moveTo>
                  <a:lnTo>
                    <a:pt x="2679" y="1134"/>
                  </a:lnTo>
                  <a:lnTo>
                    <a:pt x="2358" y="1188"/>
                  </a:lnTo>
                  <a:lnTo>
                    <a:pt x="1804" y="1340"/>
                  </a:lnTo>
                  <a:lnTo>
                    <a:pt x="1322" y="1563"/>
                  </a:lnTo>
                  <a:lnTo>
                    <a:pt x="920" y="1831"/>
                  </a:lnTo>
                  <a:lnTo>
                    <a:pt x="599" y="2152"/>
                  </a:lnTo>
                  <a:lnTo>
                    <a:pt x="358" y="2510"/>
                  </a:lnTo>
                  <a:lnTo>
                    <a:pt x="197" y="2902"/>
                  </a:lnTo>
                  <a:lnTo>
                    <a:pt x="117" y="3322"/>
                  </a:lnTo>
                  <a:lnTo>
                    <a:pt x="108" y="3545"/>
                  </a:lnTo>
                  <a:lnTo>
                    <a:pt x="117" y="3795"/>
                  </a:lnTo>
                  <a:lnTo>
                    <a:pt x="206" y="4224"/>
                  </a:lnTo>
                  <a:lnTo>
                    <a:pt x="376" y="4590"/>
                  </a:lnTo>
                  <a:lnTo>
                    <a:pt x="608" y="4894"/>
                  </a:lnTo>
                  <a:lnTo>
                    <a:pt x="885" y="5135"/>
                  </a:lnTo>
                  <a:lnTo>
                    <a:pt x="1215" y="5331"/>
                  </a:lnTo>
                  <a:lnTo>
                    <a:pt x="1751" y="5564"/>
                  </a:lnTo>
                  <a:lnTo>
                    <a:pt x="2885" y="5840"/>
                  </a:lnTo>
                  <a:lnTo>
                    <a:pt x="3787" y="6064"/>
                  </a:lnTo>
                  <a:lnTo>
                    <a:pt x="4046" y="6224"/>
                  </a:lnTo>
                  <a:lnTo>
                    <a:pt x="4135" y="6358"/>
                  </a:lnTo>
                  <a:lnTo>
                    <a:pt x="4144" y="6448"/>
                  </a:lnTo>
                  <a:lnTo>
                    <a:pt x="4135" y="6537"/>
                  </a:lnTo>
                  <a:lnTo>
                    <a:pt x="4037" y="6680"/>
                  </a:lnTo>
                  <a:lnTo>
                    <a:pt x="3814" y="6778"/>
                  </a:lnTo>
                  <a:lnTo>
                    <a:pt x="3447" y="6832"/>
                  </a:lnTo>
                  <a:lnTo>
                    <a:pt x="3197" y="6841"/>
                  </a:lnTo>
                  <a:lnTo>
                    <a:pt x="2894" y="6832"/>
                  </a:lnTo>
                  <a:lnTo>
                    <a:pt x="2260" y="6742"/>
                  </a:lnTo>
                  <a:lnTo>
                    <a:pt x="1644" y="6564"/>
                  </a:lnTo>
                  <a:lnTo>
                    <a:pt x="1054" y="6323"/>
                  </a:lnTo>
                  <a:lnTo>
                    <a:pt x="786" y="6171"/>
                  </a:lnTo>
                  <a:lnTo>
                    <a:pt x="0" y="7966"/>
                  </a:lnTo>
                  <a:lnTo>
                    <a:pt x="242" y="8109"/>
                  </a:lnTo>
                  <a:lnTo>
                    <a:pt x="840" y="8350"/>
                  </a:lnTo>
                  <a:lnTo>
                    <a:pt x="1536" y="8537"/>
                  </a:lnTo>
                  <a:lnTo>
                    <a:pt x="2287" y="8662"/>
                  </a:lnTo>
                  <a:lnTo>
                    <a:pt x="2679" y="8698"/>
                  </a:lnTo>
                  <a:lnTo>
                    <a:pt x="2679" y="9796"/>
                  </a:lnTo>
                  <a:lnTo>
                    <a:pt x="4144" y="9796"/>
                  </a:lnTo>
                  <a:lnTo>
                    <a:pt x="4144" y="8644"/>
                  </a:lnTo>
                  <a:lnTo>
                    <a:pt x="4439" y="8582"/>
                  </a:lnTo>
                  <a:lnTo>
                    <a:pt x="4974" y="8421"/>
                  </a:lnTo>
                  <a:lnTo>
                    <a:pt x="5430" y="8189"/>
                  </a:lnTo>
                  <a:lnTo>
                    <a:pt x="5805" y="7921"/>
                  </a:lnTo>
                  <a:lnTo>
                    <a:pt x="6109" y="7609"/>
                  </a:lnTo>
                  <a:lnTo>
                    <a:pt x="6341" y="7251"/>
                  </a:lnTo>
                  <a:lnTo>
                    <a:pt x="6493" y="6867"/>
                  </a:lnTo>
                  <a:lnTo>
                    <a:pt x="6573" y="6466"/>
                  </a:lnTo>
                  <a:lnTo>
                    <a:pt x="6573" y="6251"/>
                  </a:lnTo>
                  <a:lnTo>
                    <a:pt x="6564" y="6010"/>
                  </a:lnTo>
                  <a:lnTo>
                    <a:pt x="6475" y="5581"/>
                  </a:lnTo>
                  <a:lnTo>
                    <a:pt x="6314" y="5224"/>
                  </a:lnTo>
                  <a:lnTo>
                    <a:pt x="6082" y="4930"/>
                  </a:lnTo>
                  <a:lnTo>
                    <a:pt x="5796" y="4680"/>
                  </a:lnTo>
                  <a:lnTo>
                    <a:pt x="5475" y="4492"/>
                  </a:lnTo>
                  <a:lnTo>
                    <a:pt x="4939" y="4260"/>
                  </a:lnTo>
                  <a:lnTo>
                    <a:pt x="3805" y="3992"/>
                  </a:lnTo>
                  <a:lnTo>
                    <a:pt x="2903" y="3778"/>
                  </a:lnTo>
                  <a:lnTo>
                    <a:pt x="2635" y="3626"/>
                  </a:lnTo>
                  <a:lnTo>
                    <a:pt x="2545" y="3501"/>
                  </a:lnTo>
                  <a:lnTo>
                    <a:pt x="2537" y="3420"/>
                  </a:lnTo>
                  <a:lnTo>
                    <a:pt x="2545" y="3331"/>
                  </a:lnTo>
                  <a:lnTo>
                    <a:pt x="2644" y="3161"/>
                  </a:lnTo>
                  <a:lnTo>
                    <a:pt x="2867" y="3036"/>
                  </a:lnTo>
                  <a:lnTo>
                    <a:pt x="3233" y="2965"/>
                  </a:lnTo>
                  <a:lnTo>
                    <a:pt x="3733" y="2965"/>
                  </a:lnTo>
                  <a:lnTo>
                    <a:pt x="4224" y="3036"/>
                  </a:lnTo>
                  <a:lnTo>
                    <a:pt x="4733" y="3170"/>
                  </a:lnTo>
                  <a:lnTo>
                    <a:pt x="5251" y="3376"/>
                  </a:lnTo>
                  <a:lnTo>
                    <a:pt x="5519" y="3501"/>
                  </a:lnTo>
                  <a:lnTo>
                    <a:pt x="6260" y="1724"/>
                  </a:lnTo>
                  <a:lnTo>
                    <a:pt x="6037" y="1599"/>
                  </a:lnTo>
                  <a:lnTo>
                    <a:pt x="5537" y="1402"/>
                  </a:lnTo>
                  <a:lnTo>
                    <a:pt x="5001" y="1250"/>
                  </a:lnTo>
                  <a:lnTo>
                    <a:pt x="4439" y="1143"/>
                  </a:lnTo>
                  <a:lnTo>
                    <a:pt x="4144" y="111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2"/>
            <p:cNvSpPr/>
            <p:nvPr/>
          </p:nvSpPr>
          <p:spPr>
            <a:xfrm>
              <a:off x="6414876" y="2268401"/>
              <a:ext cx="380278" cy="312895"/>
            </a:xfrm>
            <a:custGeom>
              <a:avLst/>
              <a:gdLst/>
              <a:ahLst/>
              <a:cxnLst/>
              <a:rect l="l" t="t" r="r" b="b"/>
              <a:pathLst>
                <a:path w="4385" h="3608" extrusionOk="0">
                  <a:moveTo>
                    <a:pt x="3251" y="0"/>
                  </a:moveTo>
                  <a:lnTo>
                    <a:pt x="3188" y="27"/>
                  </a:lnTo>
                  <a:lnTo>
                    <a:pt x="2590" y="420"/>
                  </a:lnTo>
                  <a:lnTo>
                    <a:pt x="1884" y="1027"/>
                  </a:lnTo>
                  <a:lnTo>
                    <a:pt x="1349" y="1581"/>
                  </a:lnTo>
                  <a:lnTo>
                    <a:pt x="795" y="2277"/>
                  </a:lnTo>
                  <a:lnTo>
                    <a:pt x="250" y="3117"/>
                  </a:lnTo>
                  <a:lnTo>
                    <a:pt x="0" y="3608"/>
                  </a:lnTo>
                  <a:lnTo>
                    <a:pt x="72" y="3519"/>
                  </a:lnTo>
                  <a:lnTo>
                    <a:pt x="804" y="2688"/>
                  </a:lnTo>
                  <a:lnTo>
                    <a:pt x="1715" y="1795"/>
                  </a:lnTo>
                  <a:lnTo>
                    <a:pt x="2420" y="1188"/>
                  </a:lnTo>
                  <a:lnTo>
                    <a:pt x="3188" y="625"/>
                  </a:lnTo>
                  <a:lnTo>
                    <a:pt x="3983" y="161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2"/>
            <p:cNvSpPr/>
            <p:nvPr/>
          </p:nvSpPr>
          <p:spPr>
            <a:xfrm>
              <a:off x="6950737" y="2268401"/>
              <a:ext cx="380365" cy="312895"/>
            </a:xfrm>
            <a:custGeom>
              <a:avLst/>
              <a:gdLst/>
              <a:ahLst/>
              <a:cxnLst/>
              <a:rect l="l" t="t" r="r" b="b"/>
              <a:pathLst>
                <a:path w="4386" h="3608" extrusionOk="0">
                  <a:moveTo>
                    <a:pt x="1" y="0"/>
                  </a:moveTo>
                  <a:lnTo>
                    <a:pt x="403" y="161"/>
                  </a:lnTo>
                  <a:lnTo>
                    <a:pt x="1197" y="625"/>
                  </a:lnTo>
                  <a:lnTo>
                    <a:pt x="1956" y="1188"/>
                  </a:lnTo>
                  <a:lnTo>
                    <a:pt x="2671" y="1795"/>
                  </a:lnTo>
                  <a:lnTo>
                    <a:pt x="3573" y="2688"/>
                  </a:lnTo>
                  <a:lnTo>
                    <a:pt x="4314" y="3519"/>
                  </a:lnTo>
                  <a:lnTo>
                    <a:pt x="4385" y="3608"/>
                  </a:lnTo>
                  <a:lnTo>
                    <a:pt x="4126" y="3117"/>
                  </a:lnTo>
                  <a:lnTo>
                    <a:pt x="3582" y="2277"/>
                  </a:lnTo>
                  <a:lnTo>
                    <a:pt x="3037" y="1581"/>
                  </a:lnTo>
                  <a:lnTo>
                    <a:pt x="2501" y="1027"/>
                  </a:lnTo>
                  <a:lnTo>
                    <a:pt x="1787" y="420"/>
                  </a:lnTo>
                  <a:lnTo>
                    <a:pt x="1188" y="27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2"/>
            <p:cNvSpPr/>
            <p:nvPr/>
          </p:nvSpPr>
          <p:spPr>
            <a:xfrm>
              <a:off x="5888880" y="4544395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6" y="0"/>
                  </a:moveTo>
                  <a:lnTo>
                    <a:pt x="179" y="9"/>
                  </a:lnTo>
                  <a:lnTo>
                    <a:pt x="36" y="143"/>
                  </a:lnTo>
                  <a:lnTo>
                    <a:pt x="1" y="241"/>
                  </a:lnTo>
                  <a:lnTo>
                    <a:pt x="1" y="259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" y="1902"/>
                  </a:lnTo>
                  <a:lnTo>
                    <a:pt x="10" y="1929"/>
                  </a:lnTo>
                  <a:lnTo>
                    <a:pt x="19" y="1956"/>
                  </a:lnTo>
                  <a:lnTo>
                    <a:pt x="27" y="1974"/>
                  </a:lnTo>
                  <a:lnTo>
                    <a:pt x="36" y="2001"/>
                  </a:lnTo>
                  <a:lnTo>
                    <a:pt x="81" y="2054"/>
                  </a:lnTo>
                  <a:lnTo>
                    <a:pt x="135" y="2099"/>
                  </a:lnTo>
                  <a:lnTo>
                    <a:pt x="144" y="2108"/>
                  </a:lnTo>
                  <a:lnTo>
                    <a:pt x="161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0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1" y="2117"/>
                  </a:lnTo>
                  <a:lnTo>
                    <a:pt x="11279" y="2108"/>
                  </a:lnTo>
                  <a:lnTo>
                    <a:pt x="11288" y="2099"/>
                  </a:lnTo>
                  <a:lnTo>
                    <a:pt x="11297" y="2099"/>
                  </a:lnTo>
                  <a:lnTo>
                    <a:pt x="11315" y="2090"/>
                  </a:lnTo>
                  <a:lnTo>
                    <a:pt x="11324" y="2081"/>
                  </a:lnTo>
                  <a:lnTo>
                    <a:pt x="11333" y="2072"/>
                  </a:lnTo>
                  <a:lnTo>
                    <a:pt x="11369" y="2036"/>
                  </a:lnTo>
                  <a:lnTo>
                    <a:pt x="11395" y="2001"/>
                  </a:lnTo>
                  <a:lnTo>
                    <a:pt x="11404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22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2"/>
            <p:cNvSpPr/>
            <p:nvPr/>
          </p:nvSpPr>
          <p:spPr>
            <a:xfrm>
              <a:off x="5975601" y="4544395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2"/>
            <p:cNvSpPr/>
            <p:nvPr/>
          </p:nvSpPr>
          <p:spPr>
            <a:xfrm>
              <a:off x="6109587" y="4544395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2"/>
            <p:cNvSpPr/>
            <p:nvPr/>
          </p:nvSpPr>
          <p:spPr>
            <a:xfrm>
              <a:off x="6584302" y="4544395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2412" y="214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2"/>
            <p:cNvSpPr/>
            <p:nvPr/>
          </p:nvSpPr>
          <p:spPr>
            <a:xfrm>
              <a:off x="5888880" y="4544395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86" y="0"/>
                  </a:moveTo>
                  <a:lnTo>
                    <a:pt x="179" y="9"/>
                  </a:lnTo>
                  <a:lnTo>
                    <a:pt x="36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9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2"/>
            <p:cNvSpPr/>
            <p:nvPr/>
          </p:nvSpPr>
          <p:spPr>
            <a:xfrm>
              <a:off x="5888880" y="4709341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1" y="0"/>
                  </a:moveTo>
                  <a:lnTo>
                    <a:pt x="10" y="27"/>
                  </a:lnTo>
                  <a:lnTo>
                    <a:pt x="19" y="54"/>
                  </a:lnTo>
                  <a:lnTo>
                    <a:pt x="27" y="72"/>
                  </a:lnTo>
                  <a:lnTo>
                    <a:pt x="36" y="99"/>
                  </a:lnTo>
                  <a:lnTo>
                    <a:pt x="81" y="152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52" y="206"/>
                  </a:lnTo>
                  <a:lnTo>
                    <a:pt x="161" y="215"/>
                  </a:lnTo>
                  <a:lnTo>
                    <a:pt x="188" y="224"/>
                  </a:lnTo>
                  <a:lnTo>
                    <a:pt x="206" y="233"/>
                  </a:lnTo>
                  <a:lnTo>
                    <a:pt x="233" y="233"/>
                  </a:lnTo>
                  <a:lnTo>
                    <a:pt x="260" y="242"/>
                  </a:lnTo>
                  <a:lnTo>
                    <a:pt x="11172" y="242"/>
                  </a:lnTo>
                  <a:lnTo>
                    <a:pt x="11190" y="233"/>
                  </a:lnTo>
                  <a:lnTo>
                    <a:pt x="11226" y="233"/>
                  </a:lnTo>
                  <a:lnTo>
                    <a:pt x="11244" y="224"/>
                  </a:lnTo>
                  <a:lnTo>
                    <a:pt x="11261" y="215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15" y="188"/>
                  </a:lnTo>
                  <a:lnTo>
                    <a:pt x="11324" y="179"/>
                  </a:lnTo>
                  <a:lnTo>
                    <a:pt x="11333" y="170"/>
                  </a:lnTo>
                  <a:lnTo>
                    <a:pt x="11369" y="134"/>
                  </a:lnTo>
                  <a:lnTo>
                    <a:pt x="11395" y="99"/>
                  </a:lnTo>
                  <a:lnTo>
                    <a:pt x="11404" y="72"/>
                  </a:lnTo>
                  <a:lnTo>
                    <a:pt x="11413" y="54"/>
                  </a:lnTo>
                  <a:lnTo>
                    <a:pt x="11422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2"/>
            <p:cNvSpPr/>
            <p:nvPr/>
          </p:nvSpPr>
          <p:spPr>
            <a:xfrm>
              <a:off x="6969174" y="4544395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7" y="0"/>
                  </a:moveTo>
                  <a:lnTo>
                    <a:pt x="180" y="9"/>
                  </a:lnTo>
                  <a:lnTo>
                    <a:pt x="37" y="143"/>
                  </a:lnTo>
                  <a:lnTo>
                    <a:pt x="1" y="241"/>
                  </a:lnTo>
                  <a:lnTo>
                    <a:pt x="1" y="259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" y="1902"/>
                  </a:lnTo>
                  <a:lnTo>
                    <a:pt x="10" y="1929"/>
                  </a:lnTo>
                  <a:lnTo>
                    <a:pt x="19" y="1956"/>
                  </a:lnTo>
                  <a:lnTo>
                    <a:pt x="28" y="1974"/>
                  </a:lnTo>
                  <a:lnTo>
                    <a:pt x="37" y="2001"/>
                  </a:lnTo>
                  <a:lnTo>
                    <a:pt x="81" y="2054"/>
                  </a:lnTo>
                  <a:lnTo>
                    <a:pt x="135" y="2099"/>
                  </a:lnTo>
                  <a:lnTo>
                    <a:pt x="144" y="2108"/>
                  </a:lnTo>
                  <a:lnTo>
                    <a:pt x="153" y="2108"/>
                  </a:lnTo>
                  <a:lnTo>
                    <a:pt x="162" y="2117"/>
                  </a:lnTo>
                  <a:lnTo>
                    <a:pt x="189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0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2" y="2117"/>
                  </a:lnTo>
                  <a:lnTo>
                    <a:pt x="11280" y="2108"/>
                  </a:lnTo>
                  <a:lnTo>
                    <a:pt x="11288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24" y="2081"/>
                  </a:lnTo>
                  <a:lnTo>
                    <a:pt x="11333" y="2072"/>
                  </a:lnTo>
                  <a:lnTo>
                    <a:pt x="11369" y="2036"/>
                  </a:lnTo>
                  <a:lnTo>
                    <a:pt x="11396" y="2001"/>
                  </a:lnTo>
                  <a:lnTo>
                    <a:pt x="11405" y="1974"/>
                  </a:lnTo>
                  <a:lnTo>
                    <a:pt x="11413" y="1956"/>
                  </a:lnTo>
                  <a:lnTo>
                    <a:pt x="11422" y="1929"/>
                  </a:lnTo>
                  <a:lnTo>
                    <a:pt x="11422" y="190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59"/>
                  </a:lnTo>
                  <a:lnTo>
                    <a:pt x="11422" y="241"/>
                  </a:lnTo>
                  <a:lnTo>
                    <a:pt x="11396" y="143"/>
                  </a:lnTo>
                  <a:lnTo>
                    <a:pt x="11244" y="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2"/>
            <p:cNvSpPr/>
            <p:nvPr/>
          </p:nvSpPr>
          <p:spPr>
            <a:xfrm>
              <a:off x="7055982" y="4544395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5" y="2144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2"/>
            <p:cNvSpPr/>
            <p:nvPr/>
          </p:nvSpPr>
          <p:spPr>
            <a:xfrm>
              <a:off x="7189968" y="4544395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964" y="2144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2"/>
            <p:cNvSpPr/>
            <p:nvPr/>
          </p:nvSpPr>
          <p:spPr>
            <a:xfrm>
              <a:off x="7664683" y="4544395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2411" y="214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2"/>
            <p:cNvSpPr/>
            <p:nvPr/>
          </p:nvSpPr>
          <p:spPr>
            <a:xfrm>
              <a:off x="6969174" y="4544395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87" y="0"/>
                  </a:moveTo>
                  <a:lnTo>
                    <a:pt x="180" y="9"/>
                  </a:lnTo>
                  <a:lnTo>
                    <a:pt x="37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6" y="143"/>
                  </a:lnTo>
                  <a:lnTo>
                    <a:pt x="11244" y="9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2"/>
            <p:cNvSpPr/>
            <p:nvPr/>
          </p:nvSpPr>
          <p:spPr>
            <a:xfrm>
              <a:off x="6969174" y="4709341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1" y="0"/>
                  </a:moveTo>
                  <a:lnTo>
                    <a:pt x="10" y="27"/>
                  </a:lnTo>
                  <a:lnTo>
                    <a:pt x="19" y="54"/>
                  </a:lnTo>
                  <a:lnTo>
                    <a:pt x="28" y="72"/>
                  </a:lnTo>
                  <a:lnTo>
                    <a:pt x="37" y="99"/>
                  </a:lnTo>
                  <a:lnTo>
                    <a:pt x="81" y="152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53" y="206"/>
                  </a:lnTo>
                  <a:lnTo>
                    <a:pt x="162" y="215"/>
                  </a:lnTo>
                  <a:lnTo>
                    <a:pt x="189" y="224"/>
                  </a:lnTo>
                  <a:lnTo>
                    <a:pt x="206" y="233"/>
                  </a:lnTo>
                  <a:lnTo>
                    <a:pt x="233" y="233"/>
                  </a:lnTo>
                  <a:lnTo>
                    <a:pt x="260" y="242"/>
                  </a:lnTo>
                  <a:lnTo>
                    <a:pt x="11172" y="242"/>
                  </a:lnTo>
                  <a:lnTo>
                    <a:pt x="11190" y="233"/>
                  </a:lnTo>
                  <a:lnTo>
                    <a:pt x="11226" y="233"/>
                  </a:lnTo>
                  <a:lnTo>
                    <a:pt x="11244" y="224"/>
                  </a:lnTo>
                  <a:lnTo>
                    <a:pt x="11262" y="215"/>
                  </a:lnTo>
                  <a:lnTo>
                    <a:pt x="11280" y="206"/>
                  </a:lnTo>
                  <a:lnTo>
                    <a:pt x="11288" y="197"/>
                  </a:lnTo>
                  <a:lnTo>
                    <a:pt x="11306" y="197"/>
                  </a:lnTo>
                  <a:lnTo>
                    <a:pt x="11315" y="188"/>
                  </a:lnTo>
                  <a:lnTo>
                    <a:pt x="11324" y="179"/>
                  </a:lnTo>
                  <a:lnTo>
                    <a:pt x="11333" y="170"/>
                  </a:lnTo>
                  <a:lnTo>
                    <a:pt x="11369" y="134"/>
                  </a:lnTo>
                  <a:lnTo>
                    <a:pt x="11396" y="99"/>
                  </a:lnTo>
                  <a:lnTo>
                    <a:pt x="11405" y="72"/>
                  </a:lnTo>
                  <a:lnTo>
                    <a:pt x="11413" y="54"/>
                  </a:lnTo>
                  <a:lnTo>
                    <a:pt x="11422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2"/>
            <p:cNvSpPr/>
            <p:nvPr/>
          </p:nvSpPr>
          <p:spPr>
            <a:xfrm>
              <a:off x="6273751" y="4173396"/>
              <a:ext cx="991383" cy="186014"/>
            </a:xfrm>
            <a:custGeom>
              <a:avLst/>
              <a:gdLst/>
              <a:ahLst/>
              <a:cxnLst/>
              <a:rect l="l" t="t" r="r" b="b"/>
              <a:pathLst>
                <a:path w="11432" h="2145" extrusionOk="0">
                  <a:moveTo>
                    <a:pt x="287" y="1"/>
                  </a:moveTo>
                  <a:lnTo>
                    <a:pt x="179" y="10"/>
                  </a:lnTo>
                  <a:lnTo>
                    <a:pt x="37" y="144"/>
                  </a:lnTo>
                  <a:lnTo>
                    <a:pt x="10" y="233"/>
                  </a:lnTo>
                  <a:lnTo>
                    <a:pt x="1" y="260"/>
                  </a:lnTo>
                  <a:lnTo>
                    <a:pt x="1" y="287"/>
                  </a:lnTo>
                  <a:lnTo>
                    <a:pt x="1" y="1858"/>
                  </a:lnTo>
                  <a:lnTo>
                    <a:pt x="1" y="1885"/>
                  </a:lnTo>
                  <a:lnTo>
                    <a:pt x="10" y="1903"/>
                  </a:lnTo>
                  <a:lnTo>
                    <a:pt x="10" y="1930"/>
                  </a:lnTo>
                  <a:lnTo>
                    <a:pt x="19" y="1957"/>
                  </a:lnTo>
                  <a:lnTo>
                    <a:pt x="28" y="1974"/>
                  </a:lnTo>
                  <a:lnTo>
                    <a:pt x="37" y="2001"/>
                  </a:lnTo>
                  <a:lnTo>
                    <a:pt x="81" y="2055"/>
                  </a:lnTo>
                  <a:lnTo>
                    <a:pt x="135" y="2099"/>
                  </a:lnTo>
                  <a:lnTo>
                    <a:pt x="144" y="2099"/>
                  </a:lnTo>
                  <a:lnTo>
                    <a:pt x="153" y="2108"/>
                  </a:lnTo>
                  <a:lnTo>
                    <a:pt x="171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35"/>
                  </a:lnTo>
                  <a:lnTo>
                    <a:pt x="260" y="2144"/>
                  </a:lnTo>
                  <a:lnTo>
                    <a:pt x="11172" y="2144"/>
                  </a:lnTo>
                  <a:lnTo>
                    <a:pt x="11199" y="2135"/>
                  </a:lnTo>
                  <a:lnTo>
                    <a:pt x="11226" y="2135"/>
                  </a:lnTo>
                  <a:lnTo>
                    <a:pt x="11244" y="2126"/>
                  </a:lnTo>
                  <a:lnTo>
                    <a:pt x="11262" y="2117"/>
                  </a:lnTo>
                  <a:lnTo>
                    <a:pt x="11279" y="2108"/>
                  </a:lnTo>
                  <a:lnTo>
                    <a:pt x="11288" y="2108"/>
                  </a:lnTo>
                  <a:lnTo>
                    <a:pt x="11297" y="2099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24" y="2082"/>
                  </a:lnTo>
                  <a:lnTo>
                    <a:pt x="11333" y="2082"/>
                  </a:lnTo>
                  <a:lnTo>
                    <a:pt x="11333" y="2073"/>
                  </a:lnTo>
                  <a:lnTo>
                    <a:pt x="11369" y="2037"/>
                  </a:lnTo>
                  <a:lnTo>
                    <a:pt x="11396" y="2001"/>
                  </a:lnTo>
                  <a:lnTo>
                    <a:pt x="11404" y="1974"/>
                  </a:lnTo>
                  <a:lnTo>
                    <a:pt x="11413" y="1957"/>
                  </a:lnTo>
                  <a:lnTo>
                    <a:pt x="11422" y="1930"/>
                  </a:lnTo>
                  <a:lnTo>
                    <a:pt x="11431" y="1903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7"/>
                  </a:lnTo>
                  <a:lnTo>
                    <a:pt x="11431" y="260"/>
                  </a:lnTo>
                  <a:lnTo>
                    <a:pt x="11431" y="233"/>
                  </a:lnTo>
                  <a:lnTo>
                    <a:pt x="11396" y="144"/>
                  </a:lnTo>
                  <a:lnTo>
                    <a:pt x="11253" y="10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2"/>
            <p:cNvSpPr/>
            <p:nvPr/>
          </p:nvSpPr>
          <p:spPr>
            <a:xfrm>
              <a:off x="6360560" y="4173396"/>
              <a:ext cx="83685" cy="186014"/>
            </a:xfrm>
            <a:custGeom>
              <a:avLst/>
              <a:gdLst/>
              <a:ahLst/>
              <a:cxnLst/>
              <a:rect l="l" t="t" r="r" b="b"/>
              <a:pathLst>
                <a:path w="965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964" y="2144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2"/>
            <p:cNvSpPr/>
            <p:nvPr/>
          </p:nvSpPr>
          <p:spPr>
            <a:xfrm>
              <a:off x="6494458" y="4173396"/>
              <a:ext cx="83772" cy="186014"/>
            </a:xfrm>
            <a:custGeom>
              <a:avLst/>
              <a:gdLst/>
              <a:ahLst/>
              <a:cxnLst/>
              <a:rect l="l" t="t" r="r" b="b"/>
              <a:pathLst>
                <a:path w="966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2"/>
            <p:cNvSpPr/>
            <p:nvPr/>
          </p:nvSpPr>
          <p:spPr>
            <a:xfrm>
              <a:off x="6969174" y="4173396"/>
              <a:ext cx="209255" cy="186014"/>
            </a:xfrm>
            <a:custGeom>
              <a:avLst/>
              <a:gdLst/>
              <a:ahLst/>
              <a:cxnLst/>
              <a:rect l="l" t="t" r="r" b="b"/>
              <a:pathLst>
                <a:path w="2413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2412" y="2144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2"/>
            <p:cNvSpPr/>
            <p:nvPr/>
          </p:nvSpPr>
          <p:spPr>
            <a:xfrm>
              <a:off x="6274532" y="4173396"/>
              <a:ext cx="990603" cy="20292"/>
            </a:xfrm>
            <a:custGeom>
              <a:avLst/>
              <a:gdLst/>
              <a:ahLst/>
              <a:cxnLst/>
              <a:rect l="l" t="t" r="r" b="b"/>
              <a:pathLst>
                <a:path w="11423" h="234" extrusionOk="0">
                  <a:moveTo>
                    <a:pt x="278" y="1"/>
                  </a:moveTo>
                  <a:lnTo>
                    <a:pt x="170" y="10"/>
                  </a:lnTo>
                  <a:lnTo>
                    <a:pt x="28" y="144"/>
                  </a:lnTo>
                  <a:lnTo>
                    <a:pt x="1" y="233"/>
                  </a:lnTo>
                  <a:lnTo>
                    <a:pt x="11422" y="233"/>
                  </a:lnTo>
                  <a:lnTo>
                    <a:pt x="11387" y="144"/>
                  </a:lnTo>
                  <a:lnTo>
                    <a:pt x="11244" y="10"/>
                  </a:lnTo>
                  <a:lnTo>
                    <a:pt x="11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2"/>
            <p:cNvSpPr/>
            <p:nvPr/>
          </p:nvSpPr>
          <p:spPr>
            <a:xfrm>
              <a:off x="6274532" y="4338342"/>
              <a:ext cx="990603" cy="21073"/>
            </a:xfrm>
            <a:custGeom>
              <a:avLst/>
              <a:gdLst/>
              <a:ahLst/>
              <a:cxnLst/>
              <a:rect l="l" t="t" r="r" b="b"/>
              <a:pathLst>
                <a:path w="11423" h="243" extrusionOk="0">
                  <a:moveTo>
                    <a:pt x="1" y="1"/>
                  </a:moveTo>
                  <a:lnTo>
                    <a:pt x="1" y="28"/>
                  </a:lnTo>
                  <a:lnTo>
                    <a:pt x="10" y="55"/>
                  </a:lnTo>
                  <a:lnTo>
                    <a:pt x="19" y="72"/>
                  </a:lnTo>
                  <a:lnTo>
                    <a:pt x="28" y="99"/>
                  </a:lnTo>
                  <a:lnTo>
                    <a:pt x="72" y="153"/>
                  </a:lnTo>
                  <a:lnTo>
                    <a:pt x="126" y="197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62" y="215"/>
                  </a:lnTo>
                  <a:lnTo>
                    <a:pt x="179" y="224"/>
                  </a:lnTo>
                  <a:lnTo>
                    <a:pt x="197" y="233"/>
                  </a:lnTo>
                  <a:lnTo>
                    <a:pt x="224" y="233"/>
                  </a:lnTo>
                  <a:lnTo>
                    <a:pt x="251" y="242"/>
                  </a:lnTo>
                  <a:lnTo>
                    <a:pt x="11163" y="242"/>
                  </a:lnTo>
                  <a:lnTo>
                    <a:pt x="11190" y="233"/>
                  </a:lnTo>
                  <a:lnTo>
                    <a:pt x="11217" y="233"/>
                  </a:lnTo>
                  <a:lnTo>
                    <a:pt x="11235" y="224"/>
                  </a:lnTo>
                  <a:lnTo>
                    <a:pt x="11253" y="215"/>
                  </a:lnTo>
                  <a:lnTo>
                    <a:pt x="11270" y="206"/>
                  </a:lnTo>
                  <a:lnTo>
                    <a:pt x="11279" y="206"/>
                  </a:lnTo>
                  <a:lnTo>
                    <a:pt x="11288" y="197"/>
                  </a:lnTo>
                  <a:lnTo>
                    <a:pt x="11297" y="197"/>
                  </a:lnTo>
                  <a:lnTo>
                    <a:pt x="11306" y="188"/>
                  </a:lnTo>
                  <a:lnTo>
                    <a:pt x="11315" y="180"/>
                  </a:lnTo>
                  <a:lnTo>
                    <a:pt x="11315" y="171"/>
                  </a:lnTo>
                  <a:lnTo>
                    <a:pt x="11324" y="180"/>
                  </a:lnTo>
                  <a:lnTo>
                    <a:pt x="11324" y="171"/>
                  </a:lnTo>
                  <a:lnTo>
                    <a:pt x="11360" y="135"/>
                  </a:lnTo>
                  <a:lnTo>
                    <a:pt x="11387" y="99"/>
                  </a:lnTo>
                  <a:lnTo>
                    <a:pt x="11395" y="72"/>
                  </a:lnTo>
                  <a:lnTo>
                    <a:pt x="11404" y="55"/>
                  </a:lnTo>
                  <a:lnTo>
                    <a:pt x="11413" y="28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2"/>
            <p:cNvSpPr/>
            <p:nvPr/>
          </p:nvSpPr>
          <p:spPr>
            <a:xfrm>
              <a:off x="6400799" y="3987550"/>
              <a:ext cx="991296" cy="185928"/>
            </a:xfrm>
            <a:custGeom>
              <a:avLst/>
              <a:gdLst/>
              <a:ahLst/>
              <a:cxnLst/>
              <a:rect l="l" t="t" r="r" b="b"/>
              <a:pathLst>
                <a:path w="11431" h="2144" extrusionOk="0">
                  <a:moveTo>
                    <a:pt x="286" y="1"/>
                  </a:moveTo>
                  <a:lnTo>
                    <a:pt x="188" y="19"/>
                  </a:lnTo>
                  <a:lnTo>
                    <a:pt x="36" y="144"/>
                  </a:lnTo>
                  <a:lnTo>
                    <a:pt x="9" y="242"/>
                  </a:lnTo>
                  <a:lnTo>
                    <a:pt x="0" y="269"/>
                  </a:lnTo>
                  <a:lnTo>
                    <a:pt x="0" y="286"/>
                  </a:lnTo>
                  <a:lnTo>
                    <a:pt x="0" y="1858"/>
                  </a:lnTo>
                  <a:lnTo>
                    <a:pt x="0" y="1885"/>
                  </a:lnTo>
                  <a:lnTo>
                    <a:pt x="9" y="1912"/>
                  </a:lnTo>
                  <a:lnTo>
                    <a:pt x="9" y="1938"/>
                  </a:lnTo>
                  <a:lnTo>
                    <a:pt x="18" y="1956"/>
                  </a:lnTo>
                  <a:lnTo>
                    <a:pt x="27" y="1983"/>
                  </a:lnTo>
                  <a:lnTo>
                    <a:pt x="36" y="2001"/>
                  </a:lnTo>
                  <a:lnTo>
                    <a:pt x="81" y="2064"/>
                  </a:lnTo>
                  <a:lnTo>
                    <a:pt x="134" y="2108"/>
                  </a:lnTo>
                  <a:lnTo>
                    <a:pt x="152" y="2108"/>
                  </a:lnTo>
                  <a:lnTo>
                    <a:pt x="170" y="2117"/>
                  </a:lnTo>
                  <a:lnTo>
                    <a:pt x="188" y="2126"/>
                  </a:lnTo>
                  <a:lnTo>
                    <a:pt x="206" y="2135"/>
                  </a:lnTo>
                  <a:lnTo>
                    <a:pt x="233" y="2144"/>
                  </a:lnTo>
                  <a:lnTo>
                    <a:pt x="11207" y="2144"/>
                  </a:lnTo>
                  <a:lnTo>
                    <a:pt x="11225" y="2135"/>
                  </a:lnTo>
                  <a:lnTo>
                    <a:pt x="11252" y="2126"/>
                  </a:lnTo>
                  <a:lnTo>
                    <a:pt x="11270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3" y="2081"/>
                  </a:lnTo>
                  <a:lnTo>
                    <a:pt x="11368" y="2046"/>
                  </a:lnTo>
                  <a:lnTo>
                    <a:pt x="11395" y="2001"/>
                  </a:lnTo>
                  <a:lnTo>
                    <a:pt x="11404" y="1983"/>
                  </a:lnTo>
                  <a:lnTo>
                    <a:pt x="11413" y="1956"/>
                  </a:lnTo>
                  <a:lnTo>
                    <a:pt x="11422" y="1938"/>
                  </a:lnTo>
                  <a:lnTo>
                    <a:pt x="11431" y="1912"/>
                  </a:lnTo>
                  <a:lnTo>
                    <a:pt x="11431" y="1885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69"/>
                  </a:lnTo>
                  <a:lnTo>
                    <a:pt x="11431" y="242"/>
                  </a:lnTo>
                  <a:lnTo>
                    <a:pt x="11404" y="144"/>
                  </a:lnTo>
                  <a:lnTo>
                    <a:pt x="11252" y="19"/>
                  </a:lnTo>
                  <a:lnTo>
                    <a:pt x="11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2"/>
            <p:cNvSpPr/>
            <p:nvPr/>
          </p:nvSpPr>
          <p:spPr>
            <a:xfrm>
              <a:off x="6487521" y="3987550"/>
              <a:ext cx="83685" cy="185928"/>
            </a:xfrm>
            <a:custGeom>
              <a:avLst/>
              <a:gdLst/>
              <a:ahLst/>
              <a:cxnLst/>
              <a:rect l="l" t="t" r="r" b="b"/>
              <a:pathLst>
                <a:path w="965" h="2144" extrusionOk="0">
                  <a:moveTo>
                    <a:pt x="1" y="1"/>
                  </a:moveTo>
                  <a:lnTo>
                    <a:pt x="1" y="2144"/>
                  </a:lnTo>
                  <a:lnTo>
                    <a:pt x="965" y="214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2"/>
            <p:cNvSpPr/>
            <p:nvPr/>
          </p:nvSpPr>
          <p:spPr>
            <a:xfrm>
              <a:off x="6622286" y="3987550"/>
              <a:ext cx="82904" cy="185928"/>
            </a:xfrm>
            <a:custGeom>
              <a:avLst/>
              <a:gdLst/>
              <a:ahLst/>
              <a:cxnLst/>
              <a:rect l="l" t="t" r="r" b="b"/>
              <a:pathLst>
                <a:path w="956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956" y="214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2"/>
            <p:cNvSpPr/>
            <p:nvPr/>
          </p:nvSpPr>
          <p:spPr>
            <a:xfrm>
              <a:off x="7097002" y="3987550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2412" y="2144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2"/>
            <p:cNvSpPr/>
            <p:nvPr/>
          </p:nvSpPr>
          <p:spPr>
            <a:xfrm>
              <a:off x="6401579" y="3987550"/>
              <a:ext cx="990516" cy="20986"/>
            </a:xfrm>
            <a:custGeom>
              <a:avLst/>
              <a:gdLst/>
              <a:ahLst/>
              <a:cxnLst/>
              <a:rect l="l" t="t" r="r" b="b"/>
              <a:pathLst>
                <a:path w="11422" h="242" extrusionOk="0">
                  <a:moveTo>
                    <a:pt x="277" y="1"/>
                  </a:moveTo>
                  <a:lnTo>
                    <a:pt x="179" y="19"/>
                  </a:lnTo>
                  <a:lnTo>
                    <a:pt x="27" y="144"/>
                  </a:lnTo>
                  <a:lnTo>
                    <a:pt x="0" y="242"/>
                  </a:lnTo>
                  <a:lnTo>
                    <a:pt x="11422" y="242"/>
                  </a:lnTo>
                  <a:lnTo>
                    <a:pt x="11395" y="144"/>
                  </a:lnTo>
                  <a:lnTo>
                    <a:pt x="11243" y="19"/>
                  </a:lnTo>
                  <a:lnTo>
                    <a:pt x="11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2"/>
            <p:cNvSpPr/>
            <p:nvPr/>
          </p:nvSpPr>
          <p:spPr>
            <a:xfrm>
              <a:off x="6401579" y="4153277"/>
              <a:ext cx="990516" cy="20206"/>
            </a:xfrm>
            <a:custGeom>
              <a:avLst/>
              <a:gdLst/>
              <a:ahLst/>
              <a:cxnLst/>
              <a:rect l="l" t="t" r="r" b="b"/>
              <a:pathLst>
                <a:path w="11422" h="233" extrusionOk="0">
                  <a:moveTo>
                    <a:pt x="0" y="1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18" y="72"/>
                  </a:lnTo>
                  <a:lnTo>
                    <a:pt x="27" y="90"/>
                  </a:lnTo>
                  <a:lnTo>
                    <a:pt x="72" y="153"/>
                  </a:lnTo>
                  <a:lnTo>
                    <a:pt x="125" y="197"/>
                  </a:lnTo>
                  <a:lnTo>
                    <a:pt x="143" y="197"/>
                  </a:lnTo>
                  <a:lnTo>
                    <a:pt x="161" y="206"/>
                  </a:lnTo>
                  <a:lnTo>
                    <a:pt x="179" y="215"/>
                  </a:lnTo>
                  <a:lnTo>
                    <a:pt x="197" y="224"/>
                  </a:lnTo>
                  <a:lnTo>
                    <a:pt x="224" y="233"/>
                  </a:lnTo>
                  <a:lnTo>
                    <a:pt x="11198" y="233"/>
                  </a:lnTo>
                  <a:lnTo>
                    <a:pt x="11216" y="224"/>
                  </a:lnTo>
                  <a:lnTo>
                    <a:pt x="11243" y="215"/>
                  </a:lnTo>
                  <a:lnTo>
                    <a:pt x="11261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06" y="179"/>
                  </a:lnTo>
                  <a:lnTo>
                    <a:pt x="11324" y="170"/>
                  </a:lnTo>
                  <a:lnTo>
                    <a:pt x="11359" y="135"/>
                  </a:lnTo>
                  <a:lnTo>
                    <a:pt x="11386" y="90"/>
                  </a:lnTo>
                  <a:lnTo>
                    <a:pt x="11395" y="72"/>
                  </a:lnTo>
                  <a:lnTo>
                    <a:pt x="11404" y="45"/>
                  </a:lnTo>
                  <a:lnTo>
                    <a:pt x="11413" y="27"/>
                  </a:lnTo>
                  <a:lnTo>
                    <a:pt x="11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2"/>
            <p:cNvSpPr/>
            <p:nvPr/>
          </p:nvSpPr>
          <p:spPr>
            <a:xfrm>
              <a:off x="6473558" y="4358549"/>
              <a:ext cx="991383" cy="185928"/>
            </a:xfrm>
            <a:custGeom>
              <a:avLst/>
              <a:gdLst/>
              <a:ahLst/>
              <a:cxnLst/>
              <a:rect l="l" t="t" r="r" b="b"/>
              <a:pathLst>
                <a:path w="11432" h="2144" extrusionOk="0">
                  <a:moveTo>
                    <a:pt x="287" y="0"/>
                  </a:moveTo>
                  <a:lnTo>
                    <a:pt x="188" y="18"/>
                  </a:lnTo>
                  <a:lnTo>
                    <a:pt x="37" y="143"/>
                  </a:lnTo>
                  <a:lnTo>
                    <a:pt x="10" y="241"/>
                  </a:lnTo>
                  <a:lnTo>
                    <a:pt x="1" y="268"/>
                  </a:lnTo>
                  <a:lnTo>
                    <a:pt x="1" y="286"/>
                  </a:lnTo>
                  <a:lnTo>
                    <a:pt x="1" y="1858"/>
                  </a:lnTo>
                  <a:lnTo>
                    <a:pt x="1" y="1884"/>
                  </a:lnTo>
                  <a:lnTo>
                    <a:pt x="10" y="1911"/>
                  </a:lnTo>
                  <a:lnTo>
                    <a:pt x="10" y="1938"/>
                  </a:lnTo>
                  <a:lnTo>
                    <a:pt x="19" y="1956"/>
                  </a:lnTo>
                  <a:lnTo>
                    <a:pt x="28" y="1983"/>
                  </a:lnTo>
                  <a:lnTo>
                    <a:pt x="45" y="2000"/>
                  </a:lnTo>
                  <a:lnTo>
                    <a:pt x="81" y="2063"/>
                  </a:lnTo>
                  <a:lnTo>
                    <a:pt x="135" y="2108"/>
                  </a:lnTo>
                  <a:lnTo>
                    <a:pt x="144" y="2108"/>
                  </a:lnTo>
                  <a:lnTo>
                    <a:pt x="153" y="2117"/>
                  </a:lnTo>
                  <a:lnTo>
                    <a:pt x="170" y="2125"/>
                  </a:lnTo>
                  <a:lnTo>
                    <a:pt x="188" y="2125"/>
                  </a:lnTo>
                  <a:lnTo>
                    <a:pt x="206" y="2134"/>
                  </a:lnTo>
                  <a:lnTo>
                    <a:pt x="233" y="2143"/>
                  </a:lnTo>
                  <a:lnTo>
                    <a:pt x="11208" y="2143"/>
                  </a:lnTo>
                  <a:lnTo>
                    <a:pt x="11226" y="2134"/>
                  </a:lnTo>
                  <a:lnTo>
                    <a:pt x="11253" y="2125"/>
                  </a:lnTo>
                  <a:lnTo>
                    <a:pt x="11270" y="2125"/>
                  </a:lnTo>
                  <a:lnTo>
                    <a:pt x="11288" y="2117"/>
                  </a:lnTo>
                  <a:lnTo>
                    <a:pt x="11288" y="2108"/>
                  </a:lnTo>
                  <a:lnTo>
                    <a:pt x="11297" y="2108"/>
                  </a:lnTo>
                  <a:lnTo>
                    <a:pt x="11306" y="2099"/>
                  </a:lnTo>
                  <a:lnTo>
                    <a:pt x="11315" y="2090"/>
                  </a:lnTo>
                  <a:lnTo>
                    <a:pt x="11333" y="2081"/>
                  </a:lnTo>
                  <a:lnTo>
                    <a:pt x="11369" y="2045"/>
                  </a:lnTo>
                  <a:lnTo>
                    <a:pt x="11395" y="2000"/>
                  </a:lnTo>
                  <a:lnTo>
                    <a:pt x="11404" y="1983"/>
                  </a:lnTo>
                  <a:lnTo>
                    <a:pt x="11422" y="1956"/>
                  </a:lnTo>
                  <a:lnTo>
                    <a:pt x="11422" y="1938"/>
                  </a:lnTo>
                  <a:lnTo>
                    <a:pt x="11431" y="1911"/>
                  </a:lnTo>
                  <a:lnTo>
                    <a:pt x="11431" y="1884"/>
                  </a:lnTo>
                  <a:lnTo>
                    <a:pt x="11431" y="1858"/>
                  </a:lnTo>
                  <a:lnTo>
                    <a:pt x="11431" y="286"/>
                  </a:lnTo>
                  <a:lnTo>
                    <a:pt x="11431" y="268"/>
                  </a:lnTo>
                  <a:lnTo>
                    <a:pt x="11431" y="241"/>
                  </a:lnTo>
                  <a:lnTo>
                    <a:pt x="11404" y="143"/>
                  </a:lnTo>
                  <a:lnTo>
                    <a:pt x="11253" y="18"/>
                  </a:lnTo>
                  <a:lnTo>
                    <a:pt x="1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60280" y="4358549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2"/>
            <p:cNvSpPr/>
            <p:nvPr/>
          </p:nvSpPr>
          <p:spPr>
            <a:xfrm>
              <a:off x="6695046" y="4358549"/>
              <a:ext cx="83772" cy="185928"/>
            </a:xfrm>
            <a:custGeom>
              <a:avLst/>
              <a:gdLst/>
              <a:ahLst/>
              <a:cxnLst/>
              <a:rect l="l" t="t" r="r" b="b"/>
              <a:pathLst>
                <a:path w="966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965" y="214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2"/>
            <p:cNvSpPr/>
            <p:nvPr/>
          </p:nvSpPr>
          <p:spPr>
            <a:xfrm>
              <a:off x="7169761" y="4358549"/>
              <a:ext cx="209169" cy="185928"/>
            </a:xfrm>
            <a:custGeom>
              <a:avLst/>
              <a:gdLst/>
              <a:ahLst/>
              <a:cxnLst/>
              <a:rect l="l" t="t" r="r" b="b"/>
              <a:pathLst>
                <a:path w="2412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2412" y="2143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2"/>
            <p:cNvSpPr/>
            <p:nvPr/>
          </p:nvSpPr>
          <p:spPr>
            <a:xfrm>
              <a:off x="6474339" y="4358549"/>
              <a:ext cx="990603" cy="20986"/>
            </a:xfrm>
            <a:custGeom>
              <a:avLst/>
              <a:gdLst/>
              <a:ahLst/>
              <a:cxnLst/>
              <a:rect l="l" t="t" r="r" b="b"/>
              <a:pathLst>
                <a:path w="11423" h="242" extrusionOk="0">
                  <a:moveTo>
                    <a:pt x="278" y="0"/>
                  </a:moveTo>
                  <a:lnTo>
                    <a:pt x="179" y="18"/>
                  </a:lnTo>
                  <a:lnTo>
                    <a:pt x="28" y="143"/>
                  </a:lnTo>
                  <a:lnTo>
                    <a:pt x="1" y="241"/>
                  </a:lnTo>
                  <a:lnTo>
                    <a:pt x="11422" y="241"/>
                  </a:lnTo>
                  <a:lnTo>
                    <a:pt x="11395" y="143"/>
                  </a:lnTo>
                  <a:lnTo>
                    <a:pt x="11244" y="18"/>
                  </a:lnTo>
                  <a:lnTo>
                    <a:pt x="11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2"/>
            <p:cNvSpPr/>
            <p:nvPr/>
          </p:nvSpPr>
          <p:spPr>
            <a:xfrm>
              <a:off x="6474339" y="4524275"/>
              <a:ext cx="990603" cy="20206"/>
            </a:xfrm>
            <a:custGeom>
              <a:avLst/>
              <a:gdLst/>
              <a:ahLst/>
              <a:cxnLst/>
              <a:rect l="l" t="t" r="r" b="b"/>
              <a:pathLst>
                <a:path w="11423" h="233" extrusionOk="0">
                  <a:moveTo>
                    <a:pt x="1" y="0"/>
                  </a:moveTo>
                  <a:lnTo>
                    <a:pt x="1" y="27"/>
                  </a:lnTo>
                  <a:lnTo>
                    <a:pt x="10" y="45"/>
                  </a:lnTo>
                  <a:lnTo>
                    <a:pt x="19" y="72"/>
                  </a:lnTo>
                  <a:lnTo>
                    <a:pt x="36" y="89"/>
                  </a:lnTo>
                  <a:lnTo>
                    <a:pt x="72" y="152"/>
                  </a:lnTo>
                  <a:lnTo>
                    <a:pt x="126" y="197"/>
                  </a:lnTo>
                  <a:lnTo>
                    <a:pt x="135" y="197"/>
                  </a:lnTo>
                  <a:lnTo>
                    <a:pt x="144" y="206"/>
                  </a:lnTo>
                  <a:lnTo>
                    <a:pt x="161" y="214"/>
                  </a:lnTo>
                  <a:lnTo>
                    <a:pt x="179" y="214"/>
                  </a:lnTo>
                  <a:lnTo>
                    <a:pt x="197" y="223"/>
                  </a:lnTo>
                  <a:lnTo>
                    <a:pt x="224" y="232"/>
                  </a:lnTo>
                  <a:lnTo>
                    <a:pt x="11199" y="232"/>
                  </a:lnTo>
                  <a:lnTo>
                    <a:pt x="11217" y="223"/>
                  </a:lnTo>
                  <a:lnTo>
                    <a:pt x="11244" y="214"/>
                  </a:lnTo>
                  <a:lnTo>
                    <a:pt x="11261" y="214"/>
                  </a:lnTo>
                  <a:lnTo>
                    <a:pt x="11279" y="206"/>
                  </a:lnTo>
                  <a:lnTo>
                    <a:pt x="11279" y="197"/>
                  </a:lnTo>
                  <a:lnTo>
                    <a:pt x="11288" y="197"/>
                  </a:lnTo>
                  <a:lnTo>
                    <a:pt x="11297" y="188"/>
                  </a:lnTo>
                  <a:lnTo>
                    <a:pt x="11306" y="179"/>
                  </a:lnTo>
                  <a:lnTo>
                    <a:pt x="11324" y="170"/>
                  </a:lnTo>
                  <a:lnTo>
                    <a:pt x="11360" y="134"/>
                  </a:lnTo>
                  <a:lnTo>
                    <a:pt x="11386" y="89"/>
                  </a:lnTo>
                  <a:lnTo>
                    <a:pt x="11395" y="72"/>
                  </a:lnTo>
                  <a:lnTo>
                    <a:pt x="11413" y="45"/>
                  </a:lnTo>
                  <a:lnTo>
                    <a:pt x="11413" y="27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2"/>
            <p:cNvSpPr/>
            <p:nvPr/>
          </p:nvSpPr>
          <p:spPr>
            <a:xfrm>
              <a:off x="7887865" y="2827509"/>
              <a:ext cx="1397880" cy="1901304"/>
            </a:xfrm>
            <a:custGeom>
              <a:avLst/>
              <a:gdLst/>
              <a:ahLst/>
              <a:cxnLst/>
              <a:rect l="l" t="t" r="r" b="b"/>
              <a:pathLst>
                <a:path w="16119" h="21924" extrusionOk="0">
                  <a:moveTo>
                    <a:pt x="8055" y="1"/>
                  </a:moveTo>
                  <a:lnTo>
                    <a:pt x="7975" y="10"/>
                  </a:lnTo>
                  <a:lnTo>
                    <a:pt x="7832" y="99"/>
                  </a:lnTo>
                  <a:lnTo>
                    <a:pt x="7796" y="179"/>
                  </a:lnTo>
                  <a:lnTo>
                    <a:pt x="18" y="21549"/>
                  </a:lnTo>
                  <a:lnTo>
                    <a:pt x="0" y="21602"/>
                  </a:lnTo>
                  <a:lnTo>
                    <a:pt x="0" y="21718"/>
                  </a:lnTo>
                  <a:lnTo>
                    <a:pt x="45" y="21808"/>
                  </a:lnTo>
                  <a:lnTo>
                    <a:pt x="125" y="21888"/>
                  </a:lnTo>
                  <a:lnTo>
                    <a:pt x="179" y="21906"/>
                  </a:lnTo>
                  <a:lnTo>
                    <a:pt x="232" y="21924"/>
                  </a:lnTo>
                  <a:lnTo>
                    <a:pt x="339" y="21915"/>
                  </a:lnTo>
                  <a:lnTo>
                    <a:pt x="438" y="21870"/>
                  </a:lnTo>
                  <a:lnTo>
                    <a:pt x="509" y="21790"/>
                  </a:lnTo>
                  <a:lnTo>
                    <a:pt x="536" y="21745"/>
                  </a:lnTo>
                  <a:lnTo>
                    <a:pt x="8055" y="1081"/>
                  </a:lnTo>
                  <a:lnTo>
                    <a:pt x="15583" y="21745"/>
                  </a:lnTo>
                  <a:lnTo>
                    <a:pt x="15619" y="21816"/>
                  </a:lnTo>
                  <a:lnTo>
                    <a:pt x="15761" y="21915"/>
                  </a:lnTo>
                  <a:lnTo>
                    <a:pt x="15842" y="21924"/>
                  </a:lnTo>
                  <a:lnTo>
                    <a:pt x="15886" y="21924"/>
                  </a:lnTo>
                  <a:lnTo>
                    <a:pt x="15940" y="21906"/>
                  </a:lnTo>
                  <a:lnTo>
                    <a:pt x="15985" y="21888"/>
                  </a:lnTo>
                  <a:lnTo>
                    <a:pt x="16065" y="21808"/>
                  </a:lnTo>
                  <a:lnTo>
                    <a:pt x="16110" y="21718"/>
                  </a:lnTo>
                  <a:lnTo>
                    <a:pt x="16119" y="21602"/>
                  </a:lnTo>
                  <a:lnTo>
                    <a:pt x="16101" y="21549"/>
                  </a:lnTo>
                  <a:lnTo>
                    <a:pt x="8314" y="179"/>
                  </a:lnTo>
                  <a:lnTo>
                    <a:pt x="8278" y="99"/>
                  </a:lnTo>
                  <a:lnTo>
                    <a:pt x="8144" y="10"/>
                  </a:lnTo>
                  <a:lnTo>
                    <a:pt x="8055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2"/>
            <p:cNvSpPr/>
            <p:nvPr/>
          </p:nvSpPr>
          <p:spPr>
            <a:xfrm>
              <a:off x="8285143" y="3041283"/>
              <a:ext cx="403520" cy="47350"/>
            </a:xfrm>
            <a:custGeom>
              <a:avLst/>
              <a:gdLst/>
              <a:ahLst/>
              <a:cxnLst/>
              <a:rect l="l" t="t" r="r" b="b"/>
              <a:pathLst>
                <a:path w="4653" h="546" extrusionOk="0">
                  <a:moveTo>
                    <a:pt x="223" y="0"/>
                  </a:moveTo>
                  <a:lnTo>
                    <a:pt x="125" y="45"/>
                  </a:lnTo>
                  <a:lnTo>
                    <a:pt x="45" y="116"/>
                  </a:lnTo>
                  <a:lnTo>
                    <a:pt x="9" y="215"/>
                  </a:lnTo>
                  <a:lnTo>
                    <a:pt x="0" y="277"/>
                  </a:lnTo>
                  <a:lnTo>
                    <a:pt x="9" y="331"/>
                  </a:lnTo>
                  <a:lnTo>
                    <a:pt x="45" y="429"/>
                  </a:lnTo>
                  <a:lnTo>
                    <a:pt x="125" y="500"/>
                  </a:lnTo>
                  <a:lnTo>
                    <a:pt x="223" y="545"/>
                  </a:lnTo>
                  <a:lnTo>
                    <a:pt x="4429" y="545"/>
                  </a:lnTo>
                  <a:lnTo>
                    <a:pt x="4528" y="500"/>
                  </a:lnTo>
                  <a:lnTo>
                    <a:pt x="4608" y="429"/>
                  </a:lnTo>
                  <a:lnTo>
                    <a:pt x="4644" y="331"/>
                  </a:lnTo>
                  <a:lnTo>
                    <a:pt x="4653" y="277"/>
                  </a:lnTo>
                  <a:lnTo>
                    <a:pt x="4644" y="215"/>
                  </a:lnTo>
                  <a:lnTo>
                    <a:pt x="4608" y="116"/>
                  </a:lnTo>
                  <a:lnTo>
                    <a:pt x="4528" y="45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2"/>
            <p:cNvSpPr/>
            <p:nvPr/>
          </p:nvSpPr>
          <p:spPr>
            <a:xfrm>
              <a:off x="8393546" y="3302235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15" y="1"/>
                  </a:moveTo>
                  <a:lnTo>
                    <a:pt x="116" y="45"/>
                  </a:lnTo>
                  <a:lnTo>
                    <a:pt x="45" y="126"/>
                  </a:lnTo>
                  <a:lnTo>
                    <a:pt x="0" y="224"/>
                  </a:lnTo>
                  <a:lnTo>
                    <a:pt x="0" y="278"/>
                  </a:lnTo>
                  <a:lnTo>
                    <a:pt x="0" y="331"/>
                  </a:lnTo>
                  <a:lnTo>
                    <a:pt x="45" y="429"/>
                  </a:lnTo>
                  <a:lnTo>
                    <a:pt x="116" y="510"/>
                  </a:lnTo>
                  <a:lnTo>
                    <a:pt x="215" y="554"/>
                  </a:lnTo>
                  <a:lnTo>
                    <a:pt x="4233" y="554"/>
                  </a:lnTo>
                  <a:lnTo>
                    <a:pt x="4331" y="510"/>
                  </a:lnTo>
                  <a:lnTo>
                    <a:pt x="4412" y="429"/>
                  </a:lnTo>
                  <a:lnTo>
                    <a:pt x="4447" y="331"/>
                  </a:lnTo>
                  <a:lnTo>
                    <a:pt x="4456" y="278"/>
                  </a:lnTo>
                  <a:lnTo>
                    <a:pt x="4447" y="224"/>
                  </a:lnTo>
                  <a:lnTo>
                    <a:pt x="4412" y="126"/>
                  </a:lnTo>
                  <a:lnTo>
                    <a:pt x="4331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2"/>
            <p:cNvSpPr/>
            <p:nvPr/>
          </p:nvSpPr>
          <p:spPr>
            <a:xfrm>
              <a:off x="8032606" y="3302235"/>
              <a:ext cx="370305" cy="48131"/>
            </a:xfrm>
            <a:custGeom>
              <a:avLst/>
              <a:gdLst/>
              <a:ahLst/>
              <a:cxnLst/>
              <a:rect l="l" t="t" r="r" b="b"/>
              <a:pathLst>
                <a:path w="4270" h="555" extrusionOk="0">
                  <a:moveTo>
                    <a:pt x="215" y="1"/>
                  </a:moveTo>
                  <a:lnTo>
                    <a:pt x="117" y="45"/>
                  </a:lnTo>
                  <a:lnTo>
                    <a:pt x="19" y="170"/>
                  </a:lnTo>
                  <a:lnTo>
                    <a:pt x="1" y="278"/>
                  </a:lnTo>
                  <a:lnTo>
                    <a:pt x="19" y="385"/>
                  </a:lnTo>
                  <a:lnTo>
                    <a:pt x="117" y="510"/>
                  </a:lnTo>
                  <a:lnTo>
                    <a:pt x="215" y="554"/>
                  </a:lnTo>
                  <a:lnTo>
                    <a:pt x="4064" y="554"/>
                  </a:lnTo>
                  <a:lnTo>
                    <a:pt x="4153" y="510"/>
                  </a:lnTo>
                  <a:lnTo>
                    <a:pt x="4252" y="385"/>
                  </a:lnTo>
                  <a:lnTo>
                    <a:pt x="4269" y="278"/>
                  </a:lnTo>
                  <a:lnTo>
                    <a:pt x="4252" y="170"/>
                  </a:lnTo>
                  <a:lnTo>
                    <a:pt x="4153" y="45"/>
                  </a:lnTo>
                  <a:lnTo>
                    <a:pt x="4064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2"/>
            <p:cNvSpPr/>
            <p:nvPr/>
          </p:nvSpPr>
          <p:spPr>
            <a:xfrm>
              <a:off x="8484952" y="3564053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14" y="0"/>
                  </a:moveTo>
                  <a:lnTo>
                    <a:pt x="116" y="45"/>
                  </a:lnTo>
                  <a:lnTo>
                    <a:pt x="45" y="116"/>
                  </a:lnTo>
                  <a:lnTo>
                    <a:pt x="0" y="214"/>
                  </a:lnTo>
                  <a:lnTo>
                    <a:pt x="0" y="277"/>
                  </a:lnTo>
                  <a:lnTo>
                    <a:pt x="0" y="330"/>
                  </a:lnTo>
                  <a:lnTo>
                    <a:pt x="45" y="429"/>
                  </a:lnTo>
                  <a:lnTo>
                    <a:pt x="116" y="500"/>
                  </a:lnTo>
                  <a:lnTo>
                    <a:pt x="214" y="545"/>
                  </a:lnTo>
                  <a:lnTo>
                    <a:pt x="277" y="554"/>
                  </a:lnTo>
                  <a:lnTo>
                    <a:pt x="4179" y="554"/>
                  </a:lnTo>
                  <a:lnTo>
                    <a:pt x="4233" y="545"/>
                  </a:lnTo>
                  <a:lnTo>
                    <a:pt x="4331" y="500"/>
                  </a:lnTo>
                  <a:lnTo>
                    <a:pt x="4411" y="429"/>
                  </a:lnTo>
                  <a:lnTo>
                    <a:pt x="4447" y="330"/>
                  </a:lnTo>
                  <a:lnTo>
                    <a:pt x="4456" y="277"/>
                  </a:lnTo>
                  <a:lnTo>
                    <a:pt x="4447" y="214"/>
                  </a:lnTo>
                  <a:lnTo>
                    <a:pt x="4411" y="116"/>
                  </a:lnTo>
                  <a:lnTo>
                    <a:pt x="4331" y="45"/>
                  </a:lnTo>
                  <a:lnTo>
                    <a:pt x="4233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2"/>
            <p:cNvSpPr/>
            <p:nvPr/>
          </p:nvSpPr>
          <p:spPr>
            <a:xfrm>
              <a:off x="7946663" y="3564053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24" y="0"/>
                  </a:moveTo>
                  <a:lnTo>
                    <a:pt x="126" y="45"/>
                  </a:lnTo>
                  <a:lnTo>
                    <a:pt x="45" y="116"/>
                  </a:lnTo>
                  <a:lnTo>
                    <a:pt x="1" y="214"/>
                  </a:lnTo>
                  <a:lnTo>
                    <a:pt x="1" y="277"/>
                  </a:lnTo>
                  <a:lnTo>
                    <a:pt x="1" y="330"/>
                  </a:lnTo>
                  <a:lnTo>
                    <a:pt x="45" y="429"/>
                  </a:lnTo>
                  <a:lnTo>
                    <a:pt x="126" y="500"/>
                  </a:lnTo>
                  <a:lnTo>
                    <a:pt x="224" y="545"/>
                  </a:lnTo>
                  <a:lnTo>
                    <a:pt x="278" y="554"/>
                  </a:lnTo>
                  <a:lnTo>
                    <a:pt x="4180" y="554"/>
                  </a:lnTo>
                  <a:lnTo>
                    <a:pt x="4234" y="545"/>
                  </a:lnTo>
                  <a:lnTo>
                    <a:pt x="4341" y="500"/>
                  </a:lnTo>
                  <a:lnTo>
                    <a:pt x="4412" y="429"/>
                  </a:lnTo>
                  <a:lnTo>
                    <a:pt x="4457" y="330"/>
                  </a:lnTo>
                  <a:lnTo>
                    <a:pt x="4457" y="277"/>
                  </a:lnTo>
                  <a:lnTo>
                    <a:pt x="4457" y="214"/>
                  </a:lnTo>
                  <a:lnTo>
                    <a:pt x="4412" y="116"/>
                  </a:lnTo>
                  <a:lnTo>
                    <a:pt x="4341" y="45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2"/>
            <p:cNvSpPr/>
            <p:nvPr/>
          </p:nvSpPr>
          <p:spPr>
            <a:xfrm>
              <a:off x="8576271" y="3825005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78" y="0"/>
                  </a:moveTo>
                  <a:lnTo>
                    <a:pt x="224" y="9"/>
                  </a:lnTo>
                  <a:lnTo>
                    <a:pt x="117" y="45"/>
                  </a:lnTo>
                  <a:lnTo>
                    <a:pt x="45" y="125"/>
                  </a:lnTo>
                  <a:lnTo>
                    <a:pt x="1" y="224"/>
                  </a:lnTo>
                  <a:lnTo>
                    <a:pt x="1" y="277"/>
                  </a:lnTo>
                  <a:lnTo>
                    <a:pt x="1" y="331"/>
                  </a:lnTo>
                  <a:lnTo>
                    <a:pt x="45" y="429"/>
                  </a:lnTo>
                  <a:lnTo>
                    <a:pt x="117" y="509"/>
                  </a:lnTo>
                  <a:lnTo>
                    <a:pt x="224" y="554"/>
                  </a:lnTo>
                  <a:lnTo>
                    <a:pt x="4234" y="554"/>
                  </a:lnTo>
                  <a:lnTo>
                    <a:pt x="4332" y="509"/>
                  </a:lnTo>
                  <a:lnTo>
                    <a:pt x="4412" y="429"/>
                  </a:lnTo>
                  <a:lnTo>
                    <a:pt x="4448" y="331"/>
                  </a:lnTo>
                  <a:lnTo>
                    <a:pt x="4457" y="277"/>
                  </a:lnTo>
                  <a:lnTo>
                    <a:pt x="4448" y="224"/>
                  </a:lnTo>
                  <a:lnTo>
                    <a:pt x="4412" y="125"/>
                  </a:lnTo>
                  <a:lnTo>
                    <a:pt x="4332" y="45"/>
                  </a:lnTo>
                  <a:lnTo>
                    <a:pt x="4234" y="9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2"/>
            <p:cNvSpPr/>
            <p:nvPr/>
          </p:nvSpPr>
          <p:spPr>
            <a:xfrm>
              <a:off x="7846758" y="3825005"/>
              <a:ext cx="387303" cy="48131"/>
            </a:xfrm>
            <a:custGeom>
              <a:avLst/>
              <a:gdLst/>
              <a:ahLst/>
              <a:cxnLst/>
              <a:rect l="l" t="t" r="r" b="b"/>
              <a:pathLst>
                <a:path w="4466" h="555" extrusionOk="0">
                  <a:moveTo>
                    <a:pt x="278" y="0"/>
                  </a:moveTo>
                  <a:lnTo>
                    <a:pt x="224" y="9"/>
                  </a:lnTo>
                  <a:lnTo>
                    <a:pt x="126" y="45"/>
                  </a:lnTo>
                  <a:lnTo>
                    <a:pt x="54" y="125"/>
                  </a:lnTo>
                  <a:lnTo>
                    <a:pt x="10" y="224"/>
                  </a:lnTo>
                  <a:lnTo>
                    <a:pt x="1" y="277"/>
                  </a:lnTo>
                  <a:lnTo>
                    <a:pt x="10" y="331"/>
                  </a:lnTo>
                  <a:lnTo>
                    <a:pt x="54" y="429"/>
                  </a:lnTo>
                  <a:lnTo>
                    <a:pt x="126" y="509"/>
                  </a:lnTo>
                  <a:lnTo>
                    <a:pt x="224" y="554"/>
                  </a:lnTo>
                  <a:lnTo>
                    <a:pt x="4243" y="554"/>
                  </a:lnTo>
                  <a:lnTo>
                    <a:pt x="4341" y="509"/>
                  </a:lnTo>
                  <a:lnTo>
                    <a:pt x="4412" y="429"/>
                  </a:lnTo>
                  <a:lnTo>
                    <a:pt x="4457" y="331"/>
                  </a:lnTo>
                  <a:lnTo>
                    <a:pt x="4466" y="277"/>
                  </a:lnTo>
                  <a:lnTo>
                    <a:pt x="4457" y="224"/>
                  </a:lnTo>
                  <a:lnTo>
                    <a:pt x="4412" y="125"/>
                  </a:lnTo>
                  <a:lnTo>
                    <a:pt x="4341" y="45"/>
                  </a:lnTo>
                  <a:lnTo>
                    <a:pt x="4243" y="9"/>
                  </a:lnTo>
                  <a:lnTo>
                    <a:pt x="418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2"/>
            <p:cNvSpPr/>
            <p:nvPr/>
          </p:nvSpPr>
          <p:spPr>
            <a:xfrm>
              <a:off x="8667677" y="4086737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24" y="1"/>
                  </a:moveTo>
                  <a:lnTo>
                    <a:pt x="117" y="45"/>
                  </a:lnTo>
                  <a:lnTo>
                    <a:pt x="45" y="117"/>
                  </a:lnTo>
                  <a:lnTo>
                    <a:pt x="1" y="215"/>
                  </a:lnTo>
                  <a:lnTo>
                    <a:pt x="1" y="278"/>
                  </a:lnTo>
                  <a:lnTo>
                    <a:pt x="1" y="331"/>
                  </a:lnTo>
                  <a:lnTo>
                    <a:pt x="45" y="429"/>
                  </a:lnTo>
                  <a:lnTo>
                    <a:pt x="117" y="501"/>
                  </a:lnTo>
                  <a:lnTo>
                    <a:pt x="224" y="545"/>
                  </a:lnTo>
                  <a:lnTo>
                    <a:pt x="277" y="554"/>
                  </a:lnTo>
                  <a:lnTo>
                    <a:pt x="4180" y="554"/>
                  </a:lnTo>
                  <a:lnTo>
                    <a:pt x="4233" y="545"/>
                  </a:lnTo>
                  <a:lnTo>
                    <a:pt x="4332" y="501"/>
                  </a:lnTo>
                  <a:lnTo>
                    <a:pt x="4412" y="429"/>
                  </a:lnTo>
                  <a:lnTo>
                    <a:pt x="4457" y="331"/>
                  </a:lnTo>
                  <a:lnTo>
                    <a:pt x="4457" y="278"/>
                  </a:lnTo>
                  <a:lnTo>
                    <a:pt x="4457" y="215"/>
                  </a:lnTo>
                  <a:lnTo>
                    <a:pt x="4412" y="117"/>
                  </a:lnTo>
                  <a:lnTo>
                    <a:pt x="4332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2"/>
            <p:cNvSpPr/>
            <p:nvPr/>
          </p:nvSpPr>
          <p:spPr>
            <a:xfrm>
              <a:off x="7755439" y="4086737"/>
              <a:ext cx="386522" cy="48131"/>
            </a:xfrm>
            <a:custGeom>
              <a:avLst/>
              <a:gdLst/>
              <a:ahLst/>
              <a:cxnLst/>
              <a:rect l="l" t="t" r="r" b="b"/>
              <a:pathLst>
                <a:path w="4457" h="555" extrusionOk="0">
                  <a:moveTo>
                    <a:pt x="223" y="1"/>
                  </a:moveTo>
                  <a:lnTo>
                    <a:pt x="116" y="45"/>
                  </a:lnTo>
                  <a:lnTo>
                    <a:pt x="45" y="117"/>
                  </a:lnTo>
                  <a:lnTo>
                    <a:pt x="0" y="215"/>
                  </a:lnTo>
                  <a:lnTo>
                    <a:pt x="0" y="278"/>
                  </a:lnTo>
                  <a:lnTo>
                    <a:pt x="0" y="331"/>
                  </a:lnTo>
                  <a:lnTo>
                    <a:pt x="45" y="429"/>
                  </a:lnTo>
                  <a:lnTo>
                    <a:pt x="116" y="501"/>
                  </a:lnTo>
                  <a:lnTo>
                    <a:pt x="223" y="545"/>
                  </a:lnTo>
                  <a:lnTo>
                    <a:pt x="277" y="554"/>
                  </a:lnTo>
                  <a:lnTo>
                    <a:pt x="4179" y="554"/>
                  </a:lnTo>
                  <a:lnTo>
                    <a:pt x="4233" y="545"/>
                  </a:lnTo>
                  <a:lnTo>
                    <a:pt x="4331" y="501"/>
                  </a:lnTo>
                  <a:lnTo>
                    <a:pt x="4411" y="429"/>
                  </a:lnTo>
                  <a:lnTo>
                    <a:pt x="4456" y="331"/>
                  </a:lnTo>
                  <a:lnTo>
                    <a:pt x="4456" y="278"/>
                  </a:lnTo>
                  <a:lnTo>
                    <a:pt x="4456" y="215"/>
                  </a:lnTo>
                  <a:lnTo>
                    <a:pt x="4411" y="117"/>
                  </a:lnTo>
                  <a:lnTo>
                    <a:pt x="4331" y="45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2"/>
            <p:cNvSpPr/>
            <p:nvPr/>
          </p:nvSpPr>
          <p:spPr>
            <a:xfrm>
              <a:off x="8759083" y="4347776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77" y="0"/>
                  </a:moveTo>
                  <a:lnTo>
                    <a:pt x="224" y="9"/>
                  </a:lnTo>
                  <a:lnTo>
                    <a:pt x="125" y="45"/>
                  </a:lnTo>
                  <a:lnTo>
                    <a:pt x="45" y="125"/>
                  </a:lnTo>
                  <a:lnTo>
                    <a:pt x="0" y="223"/>
                  </a:lnTo>
                  <a:lnTo>
                    <a:pt x="0" y="277"/>
                  </a:lnTo>
                  <a:lnTo>
                    <a:pt x="0" y="331"/>
                  </a:lnTo>
                  <a:lnTo>
                    <a:pt x="45" y="438"/>
                  </a:lnTo>
                  <a:lnTo>
                    <a:pt x="125" y="509"/>
                  </a:lnTo>
                  <a:lnTo>
                    <a:pt x="224" y="554"/>
                  </a:lnTo>
                  <a:lnTo>
                    <a:pt x="4233" y="554"/>
                  </a:lnTo>
                  <a:lnTo>
                    <a:pt x="4331" y="509"/>
                  </a:lnTo>
                  <a:lnTo>
                    <a:pt x="4412" y="438"/>
                  </a:lnTo>
                  <a:lnTo>
                    <a:pt x="4456" y="331"/>
                  </a:lnTo>
                  <a:lnTo>
                    <a:pt x="4456" y="277"/>
                  </a:lnTo>
                  <a:lnTo>
                    <a:pt x="4456" y="223"/>
                  </a:lnTo>
                  <a:lnTo>
                    <a:pt x="4412" y="125"/>
                  </a:lnTo>
                  <a:lnTo>
                    <a:pt x="4331" y="45"/>
                  </a:lnTo>
                  <a:lnTo>
                    <a:pt x="4233" y="9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2"/>
            <p:cNvSpPr/>
            <p:nvPr/>
          </p:nvSpPr>
          <p:spPr>
            <a:xfrm>
              <a:off x="7660911" y="4347776"/>
              <a:ext cx="386522" cy="48044"/>
            </a:xfrm>
            <a:custGeom>
              <a:avLst/>
              <a:gdLst/>
              <a:ahLst/>
              <a:cxnLst/>
              <a:rect l="l" t="t" r="r" b="b"/>
              <a:pathLst>
                <a:path w="4457" h="554" extrusionOk="0">
                  <a:moveTo>
                    <a:pt x="277" y="0"/>
                  </a:moveTo>
                  <a:lnTo>
                    <a:pt x="224" y="9"/>
                  </a:lnTo>
                  <a:lnTo>
                    <a:pt x="126" y="45"/>
                  </a:lnTo>
                  <a:lnTo>
                    <a:pt x="54" y="125"/>
                  </a:lnTo>
                  <a:lnTo>
                    <a:pt x="10" y="223"/>
                  </a:lnTo>
                  <a:lnTo>
                    <a:pt x="1" y="277"/>
                  </a:lnTo>
                  <a:lnTo>
                    <a:pt x="10" y="331"/>
                  </a:lnTo>
                  <a:lnTo>
                    <a:pt x="54" y="438"/>
                  </a:lnTo>
                  <a:lnTo>
                    <a:pt x="126" y="509"/>
                  </a:lnTo>
                  <a:lnTo>
                    <a:pt x="224" y="554"/>
                  </a:lnTo>
                  <a:lnTo>
                    <a:pt x="4242" y="554"/>
                  </a:lnTo>
                  <a:lnTo>
                    <a:pt x="4341" y="509"/>
                  </a:lnTo>
                  <a:lnTo>
                    <a:pt x="4412" y="438"/>
                  </a:lnTo>
                  <a:lnTo>
                    <a:pt x="4457" y="331"/>
                  </a:lnTo>
                  <a:lnTo>
                    <a:pt x="4457" y="277"/>
                  </a:lnTo>
                  <a:lnTo>
                    <a:pt x="4457" y="223"/>
                  </a:lnTo>
                  <a:lnTo>
                    <a:pt x="4412" y="125"/>
                  </a:lnTo>
                  <a:lnTo>
                    <a:pt x="4341" y="45"/>
                  </a:lnTo>
                  <a:lnTo>
                    <a:pt x="4242" y="9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2"/>
            <p:cNvSpPr/>
            <p:nvPr/>
          </p:nvSpPr>
          <p:spPr>
            <a:xfrm>
              <a:off x="8205358" y="2827509"/>
              <a:ext cx="403520" cy="47350"/>
            </a:xfrm>
            <a:custGeom>
              <a:avLst/>
              <a:gdLst/>
              <a:ahLst/>
              <a:cxnLst/>
              <a:rect l="l" t="t" r="r" b="b"/>
              <a:pathLst>
                <a:path w="4653" h="546" extrusionOk="0">
                  <a:moveTo>
                    <a:pt x="224" y="1"/>
                  </a:moveTo>
                  <a:lnTo>
                    <a:pt x="125" y="45"/>
                  </a:lnTo>
                  <a:lnTo>
                    <a:pt x="54" y="117"/>
                  </a:lnTo>
                  <a:lnTo>
                    <a:pt x="9" y="215"/>
                  </a:lnTo>
                  <a:lnTo>
                    <a:pt x="0" y="277"/>
                  </a:lnTo>
                  <a:lnTo>
                    <a:pt x="9" y="331"/>
                  </a:lnTo>
                  <a:lnTo>
                    <a:pt x="54" y="429"/>
                  </a:lnTo>
                  <a:lnTo>
                    <a:pt x="125" y="501"/>
                  </a:lnTo>
                  <a:lnTo>
                    <a:pt x="224" y="545"/>
                  </a:lnTo>
                  <a:lnTo>
                    <a:pt x="4430" y="545"/>
                  </a:lnTo>
                  <a:lnTo>
                    <a:pt x="4528" y="501"/>
                  </a:lnTo>
                  <a:lnTo>
                    <a:pt x="4608" y="429"/>
                  </a:lnTo>
                  <a:lnTo>
                    <a:pt x="4653" y="331"/>
                  </a:lnTo>
                  <a:lnTo>
                    <a:pt x="4653" y="277"/>
                  </a:lnTo>
                  <a:lnTo>
                    <a:pt x="4653" y="215"/>
                  </a:lnTo>
                  <a:lnTo>
                    <a:pt x="4608" y="117"/>
                  </a:lnTo>
                  <a:lnTo>
                    <a:pt x="4528" y="45"/>
                  </a:lnTo>
                  <a:lnTo>
                    <a:pt x="4430" y="1"/>
                  </a:lnTo>
                  <a:close/>
                </a:path>
              </a:pathLst>
            </a:custGeom>
            <a:solidFill>
              <a:srgbClr val="284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2"/>
            <p:cNvSpPr/>
            <p:nvPr/>
          </p:nvSpPr>
          <p:spPr>
            <a:xfrm>
              <a:off x="7527705" y="2827509"/>
              <a:ext cx="1397967" cy="1901304"/>
            </a:xfrm>
            <a:custGeom>
              <a:avLst/>
              <a:gdLst/>
              <a:ahLst/>
              <a:cxnLst/>
              <a:rect l="l" t="t" r="r" b="b"/>
              <a:pathLst>
                <a:path w="16120" h="21924" extrusionOk="0">
                  <a:moveTo>
                    <a:pt x="8055" y="1"/>
                  </a:moveTo>
                  <a:lnTo>
                    <a:pt x="7975" y="10"/>
                  </a:lnTo>
                  <a:lnTo>
                    <a:pt x="7832" y="99"/>
                  </a:lnTo>
                  <a:lnTo>
                    <a:pt x="7796" y="179"/>
                  </a:lnTo>
                  <a:lnTo>
                    <a:pt x="10" y="21549"/>
                  </a:lnTo>
                  <a:lnTo>
                    <a:pt x="1" y="21602"/>
                  </a:lnTo>
                  <a:lnTo>
                    <a:pt x="1" y="21718"/>
                  </a:lnTo>
                  <a:lnTo>
                    <a:pt x="45" y="21808"/>
                  </a:lnTo>
                  <a:lnTo>
                    <a:pt x="126" y="21888"/>
                  </a:lnTo>
                  <a:lnTo>
                    <a:pt x="179" y="21906"/>
                  </a:lnTo>
                  <a:lnTo>
                    <a:pt x="233" y="21924"/>
                  </a:lnTo>
                  <a:lnTo>
                    <a:pt x="340" y="21915"/>
                  </a:lnTo>
                  <a:lnTo>
                    <a:pt x="438" y="21870"/>
                  </a:lnTo>
                  <a:lnTo>
                    <a:pt x="510" y="21790"/>
                  </a:lnTo>
                  <a:lnTo>
                    <a:pt x="536" y="21745"/>
                  </a:lnTo>
                  <a:lnTo>
                    <a:pt x="8055" y="1081"/>
                  </a:lnTo>
                  <a:lnTo>
                    <a:pt x="15583" y="21745"/>
                  </a:lnTo>
                  <a:lnTo>
                    <a:pt x="15619" y="21816"/>
                  </a:lnTo>
                  <a:lnTo>
                    <a:pt x="15753" y="21915"/>
                  </a:lnTo>
                  <a:lnTo>
                    <a:pt x="15842" y="21924"/>
                  </a:lnTo>
                  <a:lnTo>
                    <a:pt x="15887" y="21924"/>
                  </a:lnTo>
                  <a:lnTo>
                    <a:pt x="15932" y="21906"/>
                  </a:lnTo>
                  <a:lnTo>
                    <a:pt x="15985" y="21888"/>
                  </a:lnTo>
                  <a:lnTo>
                    <a:pt x="16066" y="21808"/>
                  </a:lnTo>
                  <a:lnTo>
                    <a:pt x="16110" y="21718"/>
                  </a:lnTo>
                  <a:lnTo>
                    <a:pt x="16119" y="21602"/>
                  </a:lnTo>
                  <a:lnTo>
                    <a:pt x="16101" y="21549"/>
                  </a:lnTo>
                  <a:lnTo>
                    <a:pt x="8314" y="179"/>
                  </a:lnTo>
                  <a:lnTo>
                    <a:pt x="8279" y="99"/>
                  </a:lnTo>
                  <a:lnTo>
                    <a:pt x="8145" y="10"/>
                  </a:lnTo>
                  <a:lnTo>
                    <a:pt x="8055" y="1"/>
                  </a:lnTo>
                  <a:close/>
                </a:path>
              </a:pathLst>
            </a:custGeom>
            <a:solidFill>
              <a:srgbClr val="418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2"/>
            <p:cNvSpPr/>
            <p:nvPr/>
          </p:nvSpPr>
          <p:spPr>
            <a:xfrm>
              <a:off x="7500647" y="1134575"/>
              <a:ext cx="799235" cy="798541"/>
            </a:xfrm>
            <a:custGeom>
              <a:avLst/>
              <a:gdLst/>
              <a:ahLst/>
              <a:cxnLst/>
              <a:rect l="l" t="t" r="r" b="b"/>
              <a:pathLst>
                <a:path w="9216" h="9208" extrusionOk="0">
                  <a:moveTo>
                    <a:pt x="4367" y="1"/>
                  </a:moveTo>
                  <a:lnTo>
                    <a:pt x="3902" y="45"/>
                  </a:lnTo>
                  <a:lnTo>
                    <a:pt x="3456" y="144"/>
                  </a:lnTo>
                  <a:lnTo>
                    <a:pt x="3027" y="278"/>
                  </a:lnTo>
                  <a:lnTo>
                    <a:pt x="2608" y="447"/>
                  </a:lnTo>
                  <a:lnTo>
                    <a:pt x="2215" y="662"/>
                  </a:lnTo>
                  <a:lnTo>
                    <a:pt x="1849" y="912"/>
                  </a:lnTo>
                  <a:lnTo>
                    <a:pt x="1509" y="1188"/>
                  </a:lnTo>
                  <a:lnTo>
                    <a:pt x="1197" y="1501"/>
                  </a:lnTo>
                  <a:lnTo>
                    <a:pt x="920" y="1849"/>
                  </a:lnTo>
                  <a:lnTo>
                    <a:pt x="670" y="2215"/>
                  </a:lnTo>
                  <a:lnTo>
                    <a:pt x="455" y="2608"/>
                  </a:lnTo>
                  <a:lnTo>
                    <a:pt x="277" y="3019"/>
                  </a:lnTo>
                  <a:lnTo>
                    <a:pt x="143" y="3448"/>
                  </a:lnTo>
                  <a:lnTo>
                    <a:pt x="54" y="3903"/>
                  </a:lnTo>
                  <a:lnTo>
                    <a:pt x="9" y="4368"/>
                  </a:lnTo>
                  <a:lnTo>
                    <a:pt x="0" y="4600"/>
                  </a:lnTo>
                  <a:lnTo>
                    <a:pt x="9" y="4841"/>
                  </a:lnTo>
                  <a:lnTo>
                    <a:pt x="54" y="5305"/>
                  </a:lnTo>
                  <a:lnTo>
                    <a:pt x="143" y="5752"/>
                  </a:lnTo>
                  <a:lnTo>
                    <a:pt x="277" y="6189"/>
                  </a:lnTo>
                  <a:lnTo>
                    <a:pt x="455" y="6600"/>
                  </a:lnTo>
                  <a:lnTo>
                    <a:pt x="670" y="6993"/>
                  </a:lnTo>
                  <a:lnTo>
                    <a:pt x="920" y="7359"/>
                  </a:lnTo>
                  <a:lnTo>
                    <a:pt x="1197" y="7698"/>
                  </a:lnTo>
                  <a:lnTo>
                    <a:pt x="1509" y="8011"/>
                  </a:lnTo>
                  <a:lnTo>
                    <a:pt x="1849" y="8297"/>
                  </a:lnTo>
                  <a:lnTo>
                    <a:pt x="2215" y="8538"/>
                  </a:lnTo>
                  <a:lnTo>
                    <a:pt x="2608" y="8752"/>
                  </a:lnTo>
                  <a:lnTo>
                    <a:pt x="3027" y="8931"/>
                  </a:lnTo>
                  <a:lnTo>
                    <a:pt x="3456" y="9065"/>
                  </a:lnTo>
                  <a:lnTo>
                    <a:pt x="3902" y="9154"/>
                  </a:lnTo>
                  <a:lnTo>
                    <a:pt x="4367" y="9199"/>
                  </a:lnTo>
                  <a:lnTo>
                    <a:pt x="4608" y="9208"/>
                  </a:lnTo>
                  <a:lnTo>
                    <a:pt x="4840" y="9199"/>
                  </a:lnTo>
                  <a:lnTo>
                    <a:pt x="5304" y="9154"/>
                  </a:lnTo>
                  <a:lnTo>
                    <a:pt x="5760" y="9065"/>
                  </a:lnTo>
                  <a:lnTo>
                    <a:pt x="6189" y="8931"/>
                  </a:lnTo>
                  <a:lnTo>
                    <a:pt x="6608" y="8752"/>
                  </a:lnTo>
                  <a:lnTo>
                    <a:pt x="6992" y="8538"/>
                  </a:lnTo>
                  <a:lnTo>
                    <a:pt x="7367" y="8297"/>
                  </a:lnTo>
                  <a:lnTo>
                    <a:pt x="7707" y="8011"/>
                  </a:lnTo>
                  <a:lnTo>
                    <a:pt x="8019" y="7698"/>
                  </a:lnTo>
                  <a:lnTo>
                    <a:pt x="8296" y="7359"/>
                  </a:lnTo>
                  <a:lnTo>
                    <a:pt x="8546" y="6993"/>
                  </a:lnTo>
                  <a:lnTo>
                    <a:pt x="8760" y="6600"/>
                  </a:lnTo>
                  <a:lnTo>
                    <a:pt x="8930" y="6189"/>
                  </a:lnTo>
                  <a:lnTo>
                    <a:pt x="9073" y="5752"/>
                  </a:lnTo>
                  <a:lnTo>
                    <a:pt x="9162" y="5305"/>
                  </a:lnTo>
                  <a:lnTo>
                    <a:pt x="9207" y="4841"/>
                  </a:lnTo>
                  <a:lnTo>
                    <a:pt x="9216" y="4600"/>
                  </a:lnTo>
                  <a:lnTo>
                    <a:pt x="9207" y="4368"/>
                  </a:lnTo>
                  <a:lnTo>
                    <a:pt x="9162" y="3903"/>
                  </a:lnTo>
                  <a:lnTo>
                    <a:pt x="9073" y="3448"/>
                  </a:lnTo>
                  <a:lnTo>
                    <a:pt x="8930" y="3019"/>
                  </a:lnTo>
                  <a:lnTo>
                    <a:pt x="8760" y="2608"/>
                  </a:lnTo>
                  <a:lnTo>
                    <a:pt x="8546" y="2215"/>
                  </a:lnTo>
                  <a:lnTo>
                    <a:pt x="8296" y="1849"/>
                  </a:lnTo>
                  <a:lnTo>
                    <a:pt x="8019" y="1501"/>
                  </a:lnTo>
                  <a:lnTo>
                    <a:pt x="7707" y="1188"/>
                  </a:lnTo>
                  <a:lnTo>
                    <a:pt x="7367" y="912"/>
                  </a:lnTo>
                  <a:lnTo>
                    <a:pt x="6992" y="662"/>
                  </a:lnTo>
                  <a:lnTo>
                    <a:pt x="6608" y="447"/>
                  </a:lnTo>
                  <a:lnTo>
                    <a:pt x="6189" y="278"/>
                  </a:lnTo>
                  <a:lnTo>
                    <a:pt x="5760" y="144"/>
                  </a:lnTo>
                  <a:lnTo>
                    <a:pt x="5304" y="45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2"/>
            <p:cNvSpPr/>
            <p:nvPr/>
          </p:nvSpPr>
          <p:spPr>
            <a:xfrm>
              <a:off x="7586590" y="1220605"/>
              <a:ext cx="626570" cy="626570"/>
            </a:xfrm>
            <a:custGeom>
              <a:avLst/>
              <a:gdLst/>
              <a:ahLst/>
              <a:cxnLst/>
              <a:rect l="l" t="t" r="r" b="b"/>
              <a:pathLst>
                <a:path w="7225" h="7225" extrusionOk="0">
                  <a:moveTo>
                    <a:pt x="3617" y="0"/>
                  </a:moveTo>
                  <a:lnTo>
                    <a:pt x="3242" y="9"/>
                  </a:lnTo>
                  <a:lnTo>
                    <a:pt x="2536" y="152"/>
                  </a:lnTo>
                  <a:lnTo>
                    <a:pt x="1893" y="429"/>
                  </a:lnTo>
                  <a:lnTo>
                    <a:pt x="1313" y="822"/>
                  </a:lnTo>
                  <a:lnTo>
                    <a:pt x="822" y="1313"/>
                  </a:lnTo>
                  <a:lnTo>
                    <a:pt x="438" y="1884"/>
                  </a:lnTo>
                  <a:lnTo>
                    <a:pt x="161" y="2536"/>
                  </a:lnTo>
                  <a:lnTo>
                    <a:pt x="18" y="3242"/>
                  </a:lnTo>
                  <a:lnTo>
                    <a:pt x="0" y="3608"/>
                  </a:lnTo>
                  <a:lnTo>
                    <a:pt x="18" y="3983"/>
                  </a:lnTo>
                  <a:lnTo>
                    <a:pt x="161" y="4688"/>
                  </a:lnTo>
                  <a:lnTo>
                    <a:pt x="438" y="5331"/>
                  </a:lnTo>
                  <a:lnTo>
                    <a:pt x="822" y="5912"/>
                  </a:lnTo>
                  <a:lnTo>
                    <a:pt x="1313" y="6403"/>
                  </a:lnTo>
                  <a:lnTo>
                    <a:pt x="1893" y="6787"/>
                  </a:lnTo>
                  <a:lnTo>
                    <a:pt x="2536" y="7064"/>
                  </a:lnTo>
                  <a:lnTo>
                    <a:pt x="3242" y="7206"/>
                  </a:lnTo>
                  <a:lnTo>
                    <a:pt x="3617" y="7224"/>
                  </a:lnTo>
                  <a:lnTo>
                    <a:pt x="3983" y="7206"/>
                  </a:lnTo>
                  <a:lnTo>
                    <a:pt x="4689" y="7064"/>
                  </a:lnTo>
                  <a:lnTo>
                    <a:pt x="5340" y="6787"/>
                  </a:lnTo>
                  <a:lnTo>
                    <a:pt x="5921" y="6403"/>
                  </a:lnTo>
                  <a:lnTo>
                    <a:pt x="6403" y="5912"/>
                  </a:lnTo>
                  <a:lnTo>
                    <a:pt x="6796" y="5331"/>
                  </a:lnTo>
                  <a:lnTo>
                    <a:pt x="7073" y="4688"/>
                  </a:lnTo>
                  <a:lnTo>
                    <a:pt x="7216" y="3983"/>
                  </a:lnTo>
                  <a:lnTo>
                    <a:pt x="7225" y="3608"/>
                  </a:lnTo>
                  <a:lnTo>
                    <a:pt x="7216" y="3242"/>
                  </a:lnTo>
                  <a:lnTo>
                    <a:pt x="7073" y="2536"/>
                  </a:lnTo>
                  <a:lnTo>
                    <a:pt x="6796" y="1884"/>
                  </a:lnTo>
                  <a:lnTo>
                    <a:pt x="6403" y="1313"/>
                  </a:lnTo>
                  <a:lnTo>
                    <a:pt x="5921" y="822"/>
                  </a:lnTo>
                  <a:lnTo>
                    <a:pt x="5340" y="429"/>
                  </a:lnTo>
                  <a:lnTo>
                    <a:pt x="4689" y="152"/>
                  </a:lnTo>
                  <a:lnTo>
                    <a:pt x="3983" y="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2"/>
            <p:cNvSpPr/>
            <p:nvPr/>
          </p:nvSpPr>
          <p:spPr>
            <a:xfrm>
              <a:off x="7760035" y="1328229"/>
              <a:ext cx="276558" cy="411325"/>
            </a:xfrm>
            <a:custGeom>
              <a:avLst/>
              <a:gdLst/>
              <a:ahLst/>
              <a:cxnLst/>
              <a:rect l="l" t="t" r="r" b="b"/>
              <a:pathLst>
                <a:path w="3189" h="4743" extrusionOk="0">
                  <a:moveTo>
                    <a:pt x="1295" y="0"/>
                  </a:moveTo>
                  <a:lnTo>
                    <a:pt x="1295" y="554"/>
                  </a:lnTo>
                  <a:lnTo>
                    <a:pt x="1001" y="608"/>
                  </a:lnTo>
                  <a:lnTo>
                    <a:pt x="644" y="759"/>
                  </a:lnTo>
                  <a:lnTo>
                    <a:pt x="447" y="893"/>
                  </a:lnTo>
                  <a:lnTo>
                    <a:pt x="295" y="1045"/>
                  </a:lnTo>
                  <a:lnTo>
                    <a:pt x="179" y="1215"/>
                  </a:lnTo>
                  <a:lnTo>
                    <a:pt x="72" y="1509"/>
                  </a:lnTo>
                  <a:lnTo>
                    <a:pt x="54" y="1715"/>
                  </a:lnTo>
                  <a:lnTo>
                    <a:pt x="63" y="1840"/>
                  </a:lnTo>
                  <a:lnTo>
                    <a:pt x="108" y="2045"/>
                  </a:lnTo>
                  <a:lnTo>
                    <a:pt x="233" y="2304"/>
                  </a:lnTo>
                  <a:lnTo>
                    <a:pt x="510" y="2545"/>
                  </a:lnTo>
                  <a:lnTo>
                    <a:pt x="849" y="2697"/>
                  </a:lnTo>
                  <a:lnTo>
                    <a:pt x="1403" y="2831"/>
                  </a:lnTo>
                  <a:lnTo>
                    <a:pt x="1840" y="2938"/>
                  </a:lnTo>
                  <a:lnTo>
                    <a:pt x="1965" y="3019"/>
                  </a:lnTo>
                  <a:lnTo>
                    <a:pt x="2010" y="3081"/>
                  </a:lnTo>
                  <a:lnTo>
                    <a:pt x="2010" y="3117"/>
                  </a:lnTo>
                  <a:lnTo>
                    <a:pt x="2010" y="3161"/>
                  </a:lnTo>
                  <a:lnTo>
                    <a:pt x="1956" y="3233"/>
                  </a:lnTo>
                  <a:lnTo>
                    <a:pt x="1778" y="3304"/>
                  </a:lnTo>
                  <a:lnTo>
                    <a:pt x="1554" y="3313"/>
                  </a:lnTo>
                  <a:lnTo>
                    <a:pt x="1251" y="3295"/>
                  </a:lnTo>
                  <a:lnTo>
                    <a:pt x="652" y="3126"/>
                  </a:lnTo>
                  <a:lnTo>
                    <a:pt x="385" y="2992"/>
                  </a:lnTo>
                  <a:lnTo>
                    <a:pt x="1" y="3858"/>
                  </a:lnTo>
                  <a:lnTo>
                    <a:pt x="126" y="3929"/>
                  </a:lnTo>
                  <a:lnTo>
                    <a:pt x="411" y="4046"/>
                  </a:lnTo>
                  <a:lnTo>
                    <a:pt x="920" y="4179"/>
                  </a:lnTo>
                  <a:lnTo>
                    <a:pt x="1295" y="4215"/>
                  </a:lnTo>
                  <a:lnTo>
                    <a:pt x="1295" y="4742"/>
                  </a:lnTo>
                  <a:lnTo>
                    <a:pt x="2010" y="4742"/>
                  </a:lnTo>
                  <a:lnTo>
                    <a:pt x="2010" y="4188"/>
                  </a:lnTo>
                  <a:lnTo>
                    <a:pt x="2296" y="4126"/>
                  </a:lnTo>
                  <a:lnTo>
                    <a:pt x="2733" y="3912"/>
                  </a:lnTo>
                  <a:lnTo>
                    <a:pt x="3028" y="3599"/>
                  </a:lnTo>
                  <a:lnTo>
                    <a:pt x="3171" y="3233"/>
                  </a:lnTo>
                  <a:lnTo>
                    <a:pt x="3189" y="3028"/>
                  </a:lnTo>
                  <a:lnTo>
                    <a:pt x="3180" y="2911"/>
                  </a:lnTo>
                  <a:lnTo>
                    <a:pt x="3144" y="2706"/>
                  </a:lnTo>
                  <a:lnTo>
                    <a:pt x="3010" y="2447"/>
                  </a:lnTo>
                  <a:lnTo>
                    <a:pt x="2733" y="2215"/>
                  </a:lnTo>
                  <a:lnTo>
                    <a:pt x="2394" y="2063"/>
                  </a:lnTo>
                  <a:lnTo>
                    <a:pt x="1840" y="1929"/>
                  </a:lnTo>
                  <a:lnTo>
                    <a:pt x="1412" y="1831"/>
                  </a:lnTo>
                  <a:lnTo>
                    <a:pt x="1251" y="1733"/>
                  </a:lnTo>
                  <a:lnTo>
                    <a:pt x="1233" y="1661"/>
                  </a:lnTo>
                  <a:lnTo>
                    <a:pt x="1242" y="1617"/>
                  </a:lnTo>
                  <a:lnTo>
                    <a:pt x="1287" y="1536"/>
                  </a:lnTo>
                  <a:lnTo>
                    <a:pt x="1394" y="1474"/>
                  </a:lnTo>
                  <a:lnTo>
                    <a:pt x="1572" y="1438"/>
                  </a:lnTo>
                  <a:lnTo>
                    <a:pt x="1697" y="1438"/>
                  </a:lnTo>
                  <a:lnTo>
                    <a:pt x="1929" y="1447"/>
                  </a:lnTo>
                  <a:lnTo>
                    <a:pt x="2421" y="1572"/>
                  </a:lnTo>
                  <a:lnTo>
                    <a:pt x="2680" y="1697"/>
                  </a:lnTo>
                  <a:lnTo>
                    <a:pt x="3037" y="831"/>
                  </a:lnTo>
                  <a:lnTo>
                    <a:pt x="2814" y="724"/>
                  </a:lnTo>
                  <a:lnTo>
                    <a:pt x="2287" y="572"/>
                  </a:lnTo>
                  <a:lnTo>
                    <a:pt x="2010" y="545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2"/>
            <p:cNvSpPr/>
            <p:nvPr/>
          </p:nvSpPr>
          <p:spPr>
            <a:xfrm>
              <a:off x="7815018" y="1919858"/>
              <a:ext cx="137975" cy="66690"/>
            </a:xfrm>
            <a:custGeom>
              <a:avLst/>
              <a:gdLst/>
              <a:ahLst/>
              <a:cxnLst/>
              <a:rect l="l" t="t" r="r" b="b"/>
              <a:pathLst>
                <a:path w="1591" h="769" extrusionOk="0">
                  <a:moveTo>
                    <a:pt x="170" y="1"/>
                  </a:moveTo>
                  <a:lnTo>
                    <a:pt x="54" y="28"/>
                  </a:lnTo>
                  <a:lnTo>
                    <a:pt x="1" y="126"/>
                  </a:lnTo>
                  <a:lnTo>
                    <a:pt x="18" y="278"/>
                  </a:lnTo>
                  <a:lnTo>
                    <a:pt x="99" y="447"/>
                  </a:lnTo>
                  <a:lnTo>
                    <a:pt x="242" y="608"/>
                  </a:lnTo>
                  <a:lnTo>
                    <a:pt x="456" y="724"/>
                  </a:lnTo>
                  <a:lnTo>
                    <a:pt x="742" y="769"/>
                  </a:lnTo>
                  <a:lnTo>
                    <a:pt x="911" y="751"/>
                  </a:lnTo>
                  <a:lnTo>
                    <a:pt x="1126" y="706"/>
                  </a:lnTo>
                  <a:lnTo>
                    <a:pt x="1412" y="563"/>
                  </a:lnTo>
                  <a:lnTo>
                    <a:pt x="1519" y="492"/>
                  </a:lnTo>
                  <a:lnTo>
                    <a:pt x="1572" y="429"/>
                  </a:lnTo>
                  <a:lnTo>
                    <a:pt x="1590" y="269"/>
                  </a:lnTo>
                  <a:lnTo>
                    <a:pt x="1519" y="108"/>
                  </a:lnTo>
                  <a:lnTo>
                    <a:pt x="1394" y="10"/>
                  </a:lnTo>
                  <a:lnTo>
                    <a:pt x="1322" y="19"/>
                  </a:lnTo>
                  <a:lnTo>
                    <a:pt x="1054" y="81"/>
                  </a:lnTo>
                  <a:lnTo>
                    <a:pt x="617" y="117"/>
                  </a:lnTo>
                  <a:lnTo>
                    <a:pt x="358" y="81"/>
                  </a:lnTo>
                  <a:lnTo>
                    <a:pt x="251" y="3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2"/>
            <p:cNvSpPr/>
            <p:nvPr/>
          </p:nvSpPr>
          <p:spPr>
            <a:xfrm>
              <a:off x="7893242" y="1926883"/>
              <a:ext cx="103113" cy="100772"/>
            </a:xfrm>
            <a:custGeom>
              <a:avLst/>
              <a:gdLst/>
              <a:ahLst/>
              <a:cxnLst/>
              <a:rect l="l" t="t" r="r" b="b"/>
              <a:pathLst>
                <a:path w="1189" h="1162" extrusionOk="0">
                  <a:moveTo>
                    <a:pt x="599" y="0"/>
                  </a:moveTo>
                  <a:lnTo>
                    <a:pt x="1" y="366"/>
                  </a:lnTo>
                  <a:lnTo>
                    <a:pt x="938" y="1161"/>
                  </a:lnTo>
                  <a:lnTo>
                    <a:pt x="1188" y="60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2"/>
            <p:cNvSpPr/>
            <p:nvPr/>
          </p:nvSpPr>
          <p:spPr>
            <a:xfrm>
              <a:off x="7914923" y="1907457"/>
              <a:ext cx="460063" cy="272742"/>
            </a:xfrm>
            <a:custGeom>
              <a:avLst/>
              <a:gdLst/>
              <a:ahLst/>
              <a:cxnLst/>
              <a:rect l="l" t="t" r="r" b="b"/>
              <a:pathLst>
                <a:path w="5305" h="3145" extrusionOk="0">
                  <a:moveTo>
                    <a:pt x="4716" y="1"/>
                  </a:moveTo>
                  <a:lnTo>
                    <a:pt x="2885" y="1715"/>
                  </a:lnTo>
                  <a:lnTo>
                    <a:pt x="742" y="251"/>
                  </a:lnTo>
                  <a:lnTo>
                    <a:pt x="1" y="1242"/>
                  </a:lnTo>
                  <a:lnTo>
                    <a:pt x="2581" y="3019"/>
                  </a:lnTo>
                  <a:lnTo>
                    <a:pt x="2671" y="3082"/>
                  </a:lnTo>
                  <a:lnTo>
                    <a:pt x="2858" y="3135"/>
                  </a:lnTo>
                  <a:lnTo>
                    <a:pt x="2947" y="3144"/>
                  </a:lnTo>
                  <a:lnTo>
                    <a:pt x="3073" y="3135"/>
                  </a:lnTo>
                  <a:lnTo>
                    <a:pt x="3296" y="3046"/>
                  </a:lnTo>
                  <a:lnTo>
                    <a:pt x="3394" y="2957"/>
                  </a:lnTo>
                  <a:lnTo>
                    <a:pt x="5305" y="983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5A35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2"/>
            <p:cNvSpPr/>
            <p:nvPr/>
          </p:nvSpPr>
          <p:spPr>
            <a:xfrm>
              <a:off x="8183677" y="2794987"/>
              <a:ext cx="143352" cy="180556"/>
            </a:xfrm>
            <a:custGeom>
              <a:avLst/>
              <a:gdLst/>
              <a:ahLst/>
              <a:cxnLst/>
              <a:rect l="l" t="t" r="r" b="b"/>
              <a:pathLst>
                <a:path w="1653" h="2082" extrusionOk="0">
                  <a:moveTo>
                    <a:pt x="0" y="1"/>
                  </a:moveTo>
                  <a:lnTo>
                    <a:pt x="733" y="2081"/>
                  </a:lnTo>
                  <a:lnTo>
                    <a:pt x="1652" y="1938"/>
                  </a:lnTo>
                  <a:lnTo>
                    <a:pt x="1045" y="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A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2"/>
            <p:cNvSpPr/>
            <p:nvPr/>
          </p:nvSpPr>
          <p:spPr>
            <a:xfrm>
              <a:off x="8125572" y="2963058"/>
              <a:ext cx="224698" cy="103113"/>
            </a:xfrm>
            <a:custGeom>
              <a:avLst/>
              <a:gdLst/>
              <a:ahLst/>
              <a:cxnLst/>
              <a:rect l="l" t="t" r="r" b="b"/>
              <a:pathLst>
                <a:path w="2591" h="1189" extrusionOk="0">
                  <a:moveTo>
                    <a:pt x="2322" y="0"/>
                  </a:moveTo>
                  <a:lnTo>
                    <a:pt x="1403" y="45"/>
                  </a:lnTo>
                  <a:lnTo>
                    <a:pt x="54" y="893"/>
                  </a:lnTo>
                  <a:lnTo>
                    <a:pt x="9" y="965"/>
                  </a:lnTo>
                  <a:lnTo>
                    <a:pt x="1" y="1045"/>
                  </a:lnTo>
                  <a:lnTo>
                    <a:pt x="27" y="1108"/>
                  </a:lnTo>
                  <a:lnTo>
                    <a:pt x="126" y="1188"/>
                  </a:lnTo>
                  <a:lnTo>
                    <a:pt x="197" y="1188"/>
                  </a:lnTo>
                  <a:lnTo>
                    <a:pt x="2421" y="911"/>
                  </a:lnTo>
                  <a:lnTo>
                    <a:pt x="2492" y="893"/>
                  </a:lnTo>
                  <a:lnTo>
                    <a:pt x="2590" y="768"/>
                  </a:lnTo>
                  <a:lnTo>
                    <a:pt x="2590" y="679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2"/>
            <p:cNvSpPr/>
            <p:nvPr/>
          </p:nvSpPr>
          <p:spPr>
            <a:xfrm>
              <a:off x="8049690" y="2386866"/>
              <a:ext cx="496486" cy="515825"/>
            </a:xfrm>
            <a:custGeom>
              <a:avLst/>
              <a:gdLst/>
              <a:ahLst/>
              <a:cxnLst/>
              <a:rect l="l" t="t" r="r" b="b"/>
              <a:pathLst>
                <a:path w="5725" h="5948" extrusionOk="0">
                  <a:moveTo>
                    <a:pt x="3054" y="1"/>
                  </a:moveTo>
                  <a:lnTo>
                    <a:pt x="286" y="1376"/>
                  </a:lnTo>
                  <a:lnTo>
                    <a:pt x="224" y="1411"/>
                  </a:lnTo>
                  <a:lnTo>
                    <a:pt x="108" y="1510"/>
                  </a:lnTo>
                  <a:lnTo>
                    <a:pt x="36" y="1635"/>
                  </a:lnTo>
                  <a:lnTo>
                    <a:pt x="0" y="1778"/>
                  </a:lnTo>
                  <a:lnTo>
                    <a:pt x="9" y="1858"/>
                  </a:lnTo>
                  <a:lnTo>
                    <a:pt x="1554" y="5948"/>
                  </a:lnTo>
                  <a:lnTo>
                    <a:pt x="3135" y="5644"/>
                  </a:lnTo>
                  <a:lnTo>
                    <a:pt x="1894" y="2340"/>
                  </a:lnTo>
                  <a:lnTo>
                    <a:pt x="5725" y="96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2"/>
            <p:cNvSpPr/>
            <p:nvPr/>
          </p:nvSpPr>
          <p:spPr>
            <a:xfrm>
              <a:off x="8296763" y="2336566"/>
              <a:ext cx="303615" cy="146388"/>
            </a:xfrm>
            <a:custGeom>
              <a:avLst/>
              <a:gdLst/>
              <a:ahLst/>
              <a:cxnLst/>
              <a:rect l="l" t="t" r="r" b="b"/>
              <a:pathLst>
                <a:path w="3501" h="1688" extrusionOk="0">
                  <a:moveTo>
                    <a:pt x="2733" y="0"/>
                  </a:moveTo>
                  <a:lnTo>
                    <a:pt x="2027" y="45"/>
                  </a:lnTo>
                  <a:lnTo>
                    <a:pt x="572" y="348"/>
                  </a:lnTo>
                  <a:lnTo>
                    <a:pt x="277" y="438"/>
                  </a:lnTo>
                  <a:lnTo>
                    <a:pt x="0" y="1536"/>
                  </a:lnTo>
                  <a:lnTo>
                    <a:pt x="3331" y="1688"/>
                  </a:lnTo>
                  <a:lnTo>
                    <a:pt x="3385" y="1527"/>
                  </a:lnTo>
                  <a:lnTo>
                    <a:pt x="3501" y="732"/>
                  </a:lnTo>
                  <a:lnTo>
                    <a:pt x="3438" y="366"/>
                  </a:lnTo>
                  <a:lnTo>
                    <a:pt x="3331" y="170"/>
                  </a:lnTo>
                  <a:lnTo>
                    <a:pt x="3242" y="107"/>
                  </a:lnTo>
                  <a:lnTo>
                    <a:pt x="3108" y="45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2"/>
            <p:cNvSpPr/>
            <p:nvPr/>
          </p:nvSpPr>
          <p:spPr>
            <a:xfrm>
              <a:off x="8594917" y="3086206"/>
              <a:ext cx="127829" cy="166594"/>
            </a:xfrm>
            <a:custGeom>
              <a:avLst/>
              <a:gdLst/>
              <a:ahLst/>
              <a:cxnLst/>
              <a:rect l="l" t="t" r="r" b="b"/>
              <a:pathLst>
                <a:path w="1474" h="1921" extrusionOk="0">
                  <a:moveTo>
                    <a:pt x="911" y="0"/>
                  </a:moveTo>
                  <a:lnTo>
                    <a:pt x="0" y="63"/>
                  </a:lnTo>
                  <a:lnTo>
                    <a:pt x="625" y="1920"/>
                  </a:lnTo>
                  <a:lnTo>
                    <a:pt x="1474" y="154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E6A9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2"/>
            <p:cNvSpPr/>
            <p:nvPr/>
          </p:nvSpPr>
          <p:spPr>
            <a:xfrm>
              <a:off x="8524411" y="3220194"/>
              <a:ext cx="211516" cy="84468"/>
            </a:xfrm>
            <a:custGeom>
              <a:avLst/>
              <a:gdLst/>
              <a:ahLst/>
              <a:cxnLst/>
              <a:rect l="l" t="t" r="r" b="b"/>
              <a:pathLst>
                <a:path w="2439" h="974" extrusionOk="0">
                  <a:moveTo>
                    <a:pt x="1277" y="0"/>
                  </a:moveTo>
                  <a:lnTo>
                    <a:pt x="63" y="670"/>
                  </a:lnTo>
                  <a:lnTo>
                    <a:pt x="9" y="723"/>
                  </a:lnTo>
                  <a:lnTo>
                    <a:pt x="0" y="804"/>
                  </a:lnTo>
                  <a:lnTo>
                    <a:pt x="9" y="875"/>
                  </a:lnTo>
                  <a:lnTo>
                    <a:pt x="99" y="965"/>
                  </a:lnTo>
                  <a:lnTo>
                    <a:pt x="170" y="973"/>
                  </a:lnTo>
                  <a:lnTo>
                    <a:pt x="2233" y="973"/>
                  </a:lnTo>
                  <a:lnTo>
                    <a:pt x="2313" y="965"/>
                  </a:lnTo>
                  <a:lnTo>
                    <a:pt x="2421" y="857"/>
                  </a:lnTo>
                  <a:lnTo>
                    <a:pt x="2438" y="777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2"/>
            <p:cNvSpPr/>
            <p:nvPr/>
          </p:nvSpPr>
          <p:spPr>
            <a:xfrm>
              <a:off x="8418349" y="2431008"/>
              <a:ext cx="310553" cy="742778"/>
            </a:xfrm>
            <a:custGeom>
              <a:avLst/>
              <a:gdLst/>
              <a:ahLst/>
              <a:cxnLst/>
              <a:rect l="l" t="t" r="r" b="b"/>
              <a:pathLst>
                <a:path w="3581" h="8565" extrusionOk="0">
                  <a:moveTo>
                    <a:pt x="0" y="1"/>
                  </a:moveTo>
                  <a:lnTo>
                    <a:pt x="473" y="3840"/>
                  </a:lnTo>
                  <a:lnTo>
                    <a:pt x="2090" y="8564"/>
                  </a:lnTo>
                  <a:lnTo>
                    <a:pt x="3581" y="8520"/>
                  </a:lnTo>
                  <a:lnTo>
                    <a:pt x="2090" y="3787"/>
                  </a:lnTo>
                  <a:lnTo>
                    <a:pt x="1929" y="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BC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2"/>
            <p:cNvSpPr/>
            <p:nvPr/>
          </p:nvSpPr>
          <p:spPr>
            <a:xfrm>
              <a:off x="8289739" y="1881960"/>
              <a:ext cx="337784" cy="534384"/>
            </a:xfrm>
            <a:custGeom>
              <a:avLst/>
              <a:gdLst/>
              <a:ahLst/>
              <a:cxnLst/>
              <a:rect l="l" t="t" r="r" b="b"/>
              <a:pathLst>
                <a:path w="3895" h="6162" extrusionOk="0">
                  <a:moveTo>
                    <a:pt x="2215" y="0"/>
                  </a:moveTo>
                  <a:lnTo>
                    <a:pt x="1331" y="36"/>
                  </a:lnTo>
                  <a:lnTo>
                    <a:pt x="858" y="98"/>
                  </a:lnTo>
                  <a:lnTo>
                    <a:pt x="706" y="134"/>
                  </a:lnTo>
                  <a:lnTo>
                    <a:pt x="447" y="259"/>
                  </a:lnTo>
                  <a:lnTo>
                    <a:pt x="233" y="447"/>
                  </a:lnTo>
                  <a:lnTo>
                    <a:pt x="81" y="697"/>
                  </a:lnTo>
                  <a:lnTo>
                    <a:pt x="36" y="840"/>
                  </a:lnTo>
                  <a:lnTo>
                    <a:pt x="1" y="1081"/>
                  </a:lnTo>
                  <a:lnTo>
                    <a:pt x="1" y="1438"/>
                  </a:lnTo>
                  <a:lnTo>
                    <a:pt x="10" y="1474"/>
                  </a:lnTo>
                  <a:lnTo>
                    <a:pt x="90" y="5644"/>
                  </a:lnTo>
                  <a:lnTo>
                    <a:pt x="447" y="5823"/>
                  </a:lnTo>
                  <a:lnTo>
                    <a:pt x="1144" y="6046"/>
                  </a:lnTo>
                  <a:lnTo>
                    <a:pt x="1813" y="6153"/>
                  </a:lnTo>
                  <a:lnTo>
                    <a:pt x="2430" y="6162"/>
                  </a:lnTo>
                  <a:lnTo>
                    <a:pt x="3207" y="6073"/>
                  </a:lnTo>
                  <a:lnTo>
                    <a:pt x="3841" y="5903"/>
                  </a:lnTo>
                  <a:lnTo>
                    <a:pt x="3894" y="5876"/>
                  </a:lnTo>
                  <a:lnTo>
                    <a:pt x="3841" y="5555"/>
                  </a:lnTo>
                  <a:lnTo>
                    <a:pt x="3599" y="3903"/>
                  </a:lnTo>
                  <a:lnTo>
                    <a:pt x="3492" y="2813"/>
                  </a:lnTo>
                  <a:lnTo>
                    <a:pt x="3492" y="2420"/>
                  </a:lnTo>
                  <a:lnTo>
                    <a:pt x="3510" y="2063"/>
                  </a:lnTo>
                  <a:lnTo>
                    <a:pt x="3474" y="1474"/>
                  </a:lnTo>
                  <a:lnTo>
                    <a:pt x="3403" y="1018"/>
                  </a:lnTo>
                  <a:lnTo>
                    <a:pt x="3296" y="679"/>
                  </a:lnTo>
                  <a:lnTo>
                    <a:pt x="3108" y="348"/>
                  </a:lnTo>
                  <a:lnTo>
                    <a:pt x="2921" y="170"/>
                  </a:lnTo>
                  <a:lnTo>
                    <a:pt x="2903" y="161"/>
                  </a:lnTo>
                  <a:lnTo>
                    <a:pt x="2814" y="116"/>
                  </a:lnTo>
                  <a:lnTo>
                    <a:pt x="2599" y="54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04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2"/>
            <p:cNvSpPr/>
            <p:nvPr/>
          </p:nvSpPr>
          <p:spPr>
            <a:xfrm>
              <a:off x="8148814" y="1670528"/>
              <a:ext cx="115428" cy="115428"/>
            </a:xfrm>
            <a:custGeom>
              <a:avLst/>
              <a:gdLst/>
              <a:ahLst/>
              <a:cxnLst/>
              <a:rect l="l" t="t" r="r" b="b"/>
              <a:pathLst>
                <a:path w="1331" h="1331" extrusionOk="0">
                  <a:moveTo>
                    <a:pt x="572" y="0"/>
                  </a:moveTo>
                  <a:lnTo>
                    <a:pt x="331" y="90"/>
                  </a:lnTo>
                  <a:lnTo>
                    <a:pt x="134" y="259"/>
                  </a:lnTo>
                  <a:lnTo>
                    <a:pt x="18" y="491"/>
                  </a:lnTo>
                  <a:lnTo>
                    <a:pt x="0" y="625"/>
                  </a:lnTo>
                  <a:lnTo>
                    <a:pt x="0" y="759"/>
                  </a:lnTo>
                  <a:lnTo>
                    <a:pt x="81" y="1000"/>
                  </a:lnTo>
                  <a:lnTo>
                    <a:pt x="250" y="1197"/>
                  </a:lnTo>
                  <a:lnTo>
                    <a:pt x="483" y="1313"/>
                  </a:lnTo>
                  <a:lnTo>
                    <a:pt x="617" y="1331"/>
                  </a:lnTo>
                  <a:lnTo>
                    <a:pt x="751" y="1331"/>
                  </a:lnTo>
                  <a:lnTo>
                    <a:pt x="1001" y="1250"/>
                  </a:lnTo>
                  <a:lnTo>
                    <a:pt x="1188" y="1081"/>
                  </a:lnTo>
                  <a:lnTo>
                    <a:pt x="1313" y="849"/>
                  </a:lnTo>
                  <a:lnTo>
                    <a:pt x="1331" y="715"/>
                  </a:lnTo>
                  <a:lnTo>
                    <a:pt x="1331" y="581"/>
                  </a:lnTo>
                  <a:lnTo>
                    <a:pt x="1242" y="331"/>
                  </a:lnTo>
                  <a:lnTo>
                    <a:pt x="1072" y="143"/>
                  </a:lnTo>
                  <a:lnTo>
                    <a:pt x="840" y="1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2"/>
            <p:cNvSpPr/>
            <p:nvPr/>
          </p:nvSpPr>
          <p:spPr>
            <a:xfrm>
              <a:off x="8172056" y="1736351"/>
              <a:ext cx="98430" cy="146474"/>
            </a:xfrm>
            <a:custGeom>
              <a:avLst/>
              <a:gdLst/>
              <a:ahLst/>
              <a:cxnLst/>
              <a:rect l="l" t="t" r="r" b="b"/>
              <a:pathLst>
                <a:path w="1135" h="1689" extrusionOk="0">
                  <a:moveTo>
                    <a:pt x="786" y="0"/>
                  </a:moveTo>
                  <a:lnTo>
                    <a:pt x="0" y="259"/>
                  </a:lnTo>
                  <a:lnTo>
                    <a:pt x="420" y="1688"/>
                  </a:lnTo>
                  <a:lnTo>
                    <a:pt x="1134" y="152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2"/>
            <p:cNvSpPr/>
            <p:nvPr/>
          </p:nvSpPr>
          <p:spPr>
            <a:xfrm>
              <a:off x="8166592" y="1799052"/>
              <a:ext cx="388083" cy="338565"/>
            </a:xfrm>
            <a:custGeom>
              <a:avLst/>
              <a:gdLst/>
              <a:ahLst/>
              <a:cxnLst/>
              <a:rect l="l" t="t" r="r" b="b"/>
              <a:pathLst>
                <a:path w="4475" h="3904" extrusionOk="0">
                  <a:moveTo>
                    <a:pt x="1180" y="1"/>
                  </a:moveTo>
                  <a:lnTo>
                    <a:pt x="1" y="331"/>
                  </a:lnTo>
                  <a:lnTo>
                    <a:pt x="867" y="3457"/>
                  </a:lnTo>
                  <a:lnTo>
                    <a:pt x="921" y="3591"/>
                  </a:lnTo>
                  <a:lnTo>
                    <a:pt x="1108" y="3796"/>
                  </a:lnTo>
                  <a:lnTo>
                    <a:pt x="1233" y="3858"/>
                  </a:lnTo>
                  <a:lnTo>
                    <a:pt x="1278" y="3876"/>
                  </a:lnTo>
                  <a:lnTo>
                    <a:pt x="1314" y="3885"/>
                  </a:lnTo>
                  <a:lnTo>
                    <a:pt x="1439" y="3903"/>
                  </a:lnTo>
                  <a:lnTo>
                    <a:pt x="1671" y="3867"/>
                  </a:lnTo>
                  <a:lnTo>
                    <a:pt x="1787" y="3814"/>
                  </a:lnTo>
                  <a:lnTo>
                    <a:pt x="4475" y="2162"/>
                  </a:lnTo>
                  <a:lnTo>
                    <a:pt x="3832" y="1117"/>
                  </a:lnTo>
                  <a:lnTo>
                    <a:pt x="1831" y="234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7047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2"/>
            <p:cNvSpPr/>
            <p:nvPr/>
          </p:nvSpPr>
          <p:spPr>
            <a:xfrm>
              <a:off x="8302140" y="1719266"/>
              <a:ext cx="31827" cy="62874"/>
            </a:xfrm>
            <a:custGeom>
              <a:avLst/>
              <a:gdLst/>
              <a:ahLst/>
              <a:cxnLst/>
              <a:rect l="l" t="t" r="r" b="b"/>
              <a:pathLst>
                <a:path w="367" h="725" extrusionOk="0">
                  <a:moveTo>
                    <a:pt x="143" y="1"/>
                  </a:moveTo>
                  <a:lnTo>
                    <a:pt x="117" y="19"/>
                  </a:lnTo>
                  <a:lnTo>
                    <a:pt x="18" y="233"/>
                  </a:lnTo>
                  <a:lnTo>
                    <a:pt x="1" y="519"/>
                  </a:lnTo>
                  <a:lnTo>
                    <a:pt x="18" y="724"/>
                  </a:lnTo>
                  <a:lnTo>
                    <a:pt x="367" y="17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2"/>
            <p:cNvSpPr/>
            <p:nvPr/>
          </p:nvSpPr>
          <p:spPr>
            <a:xfrm>
              <a:off x="8388863" y="1730887"/>
              <a:ext cx="119330" cy="196860"/>
            </a:xfrm>
            <a:custGeom>
              <a:avLst/>
              <a:gdLst/>
              <a:ahLst/>
              <a:cxnLst/>
              <a:rect l="l" t="t" r="r" b="b"/>
              <a:pathLst>
                <a:path w="1376" h="2270" extrusionOk="0">
                  <a:moveTo>
                    <a:pt x="1376" y="1"/>
                  </a:moveTo>
                  <a:lnTo>
                    <a:pt x="117" y="242"/>
                  </a:lnTo>
                  <a:lnTo>
                    <a:pt x="10" y="1706"/>
                  </a:lnTo>
                  <a:lnTo>
                    <a:pt x="1" y="1823"/>
                  </a:lnTo>
                  <a:lnTo>
                    <a:pt x="45" y="2019"/>
                  </a:lnTo>
                  <a:lnTo>
                    <a:pt x="153" y="2162"/>
                  </a:lnTo>
                  <a:lnTo>
                    <a:pt x="331" y="2242"/>
                  </a:lnTo>
                  <a:lnTo>
                    <a:pt x="447" y="2260"/>
                  </a:lnTo>
                  <a:lnTo>
                    <a:pt x="545" y="2269"/>
                  </a:lnTo>
                  <a:lnTo>
                    <a:pt x="670" y="2269"/>
                  </a:lnTo>
                  <a:lnTo>
                    <a:pt x="885" y="2207"/>
                  </a:lnTo>
                  <a:lnTo>
                    <a:pt x="1054" y="2073"/>
                  </a:lnTo>
                  <a:lnTo>
                    <a:pt x="1162" y="1885"/>
                  </a:lnTo>
                  <a:lnTo>
                    <a:pt x="1179" y="1769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2"/>
            <p:cNvSpPr/>
            <p:nvPr/>
          </p:nvSpPr>
          <p:spPr>
            <a:xfrm>
              <a:off x="8309078" y="1607740"/>
              <a:ext cx="222356" cy="243257"/>
            </a:xfrm>
            <a:custGeom>
              <a:avLst/>
              <a:gdLst/>
              <a:ahLst/>
              <a:cxnLst/>
              <a:rect l="l" t="t" r="r" b="b"/>
              <a:pathLst>
                <a:path w="2564" h="2805" extrusionOk="0">
                  <a:moveTo>
                    <a:pt x="814" y="1"/>
                  </a:moveTo>
                  <a:lnTo>
                    <a:pt x="617" y="28"/>
                  </a:lnTo>
                  <a:lnTo>
                    <a:pt x="447" y="126"/>
                  </a:lnTo>
                  <a:lnTo>
                    <a:pt x="322" y="287"/>
                  </a:lnTo>
                  <a:lnTo>
                    <a:pt x="296" y="394"/>
                  </a:lnTo>
                  <a:lnTo>
                    <a:pt x="37" y="1394"/>
                  </a:lnTo>
                  <a:lnTo>
                    <a:pt x="10" y="1510"/>
                  </a:lnTo>
                  <a:lnTo>
                    <a:pt x="1" y="1733"/>
                  </a:lnTo>
                  <a:lnTo>
                    <a:pt x="55" y="2055"/>
                  </a:lnTo>
                  <a:lnTo>
                    <a:pt x="278" y="2421"/>
                  </a:lnTo>
                  <a:lnTo>
                    <a:pt x="528" y="2626"/>
                  </a:lnTo>
                  <a:lnTo>
                    <a:pt x="733" y="2725"/>
                  </a:lnTo>
                  <a:lnTo>
                    <a:pt x="840" y="2751"/>
                  </a:lnTo>
                  <a:lnTo>
                    <a:pt x="885" y="2769"/>
                  </a:lnTo>
                  <a:lnTo>
                    <a:pt x="992" y="2787"/>
                  </a:lnTo>
                  <a:lnTo>
                    <a:pt x="1215" y="2805"/>
                  </a:lnTo>
                  <a:lnTo>
                    <a:pt x="1537" y="2742"/>
                  </a:lnTo>
                  <a:lnTo>
                    <a:pt x="1912" y="2519"/>
                  </a:lnTo>
                  <a:lnTo>
                    <a:pt x="2117" y="2269"/>
                  </a:lnTo>
                  <a:lnTo>
                    <a:pt x="2216" y="2073"/>
                  </a:lnTo>
                  <a:lnTo>
                    <a:pt x="2242" y="1957"/>
                  </a:lnTo>
                  <a:lnTo>
                    <a:pt x="2555" y="733"/>
                  </a:lnTo>
                  <a:lnTo>
                    <a:pt x="2564" y="680"/>
                  </a:lnTo>
                  <a:lnTo>
                    <a:pt x="2555" y="564"/>
                  </a:lnTo>
                  <a:lnTo>
                    <a:pt x="2492" y="465"/>
                  </a:lnTo>
                  <a:lnTo>
                    <a:pt x="2403" y="403"/>
                  </a:lnTo>
                  <a:lnTo>
                    <a:pt x="2350" y="385"/>
                  </a:lnTo>
                  <a:lnTo>
                    <a:pt x="921" y="1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2"/>
            <p:cNvSpPr/>
            <p:nvPr/>
          </p:nvSpPr>
          <p:spPr>
            <a:xfrm>
              <a:off x="8486426" y="1598460"/>
              <a:ext cx="64435" cy="132512"/>
            </a:xfrm>
            <a:custGeom>
              <a:avLst/>
              <a:gdLst/>
              <a:ahLst/>
              <a:cxnLst/>
              <a:rect l="l" t="t" r="r" b="b"/>
              <a:pathLst>
                <a:path w="743" h="1528" extrusionOk="0">
                  <a:moveTo>
                    <a:pt x="171" y="1"/>
                  </a:moveTo>
                  <a:lnTo>
                    <a:pt x="1" y="1403"/>
                  </a:lnTo>
                  <a:lnTo>
                    <a:pt x="519" y="1528"/>
                  </a:lnTo>
                  <a:lnTo>
                    <a:pt x="715" y="706"/>
                  </a:lnTo>
                  <a:lnTo>
                    <a:pt x="733" y="617"/>
                  </a:lnTo>
                  <a:lnTo>
                    <a:pt x="742" y="429"/>
                  </a:lnTo>
                  <a:lnTo>
                    <a:pt x="697" y="260"/>
                  </a:lnTo>
                  <a:lnTo>
                    <a:pt x="555" y="117"/>
                  </a:lnTo>
                  <a:lnTo>
                    <a:pt x="438" y="63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2"/>
            <p:cNvSpPr/>
            <p:nvPr/>
          </p:nvSpPr>
          <p:spPr>
            <a:xfrm>
              <a:off x="8488768" y="1713890"/>
              <a:ext cx="65909" cy="66690"/>
            </a:xfrm>
            <a:custGeom>
              <a:avLst/>
              <a:gdLst/>
              <a:ahLst/>
              <a:cxnLst/>
              <a:rect l="l" t="t" r="r" b="b"/>
              <a:pathLst>
                <a:path w="760" h="769" extrusionOk="0">
                  <a:moveTo>
                    <a:pt x="403" y="0"/>
                  </a:moveTo>
                  <a:lnTo>
                    <a:pt x="251" y="27"/>
                  </a:lnTo>
                  <a:lnTo>
                    <a:pt x="126" y="99"/>
                  </a:lnTo>
                  <a:lnTo>
                    <a:pt x="36" y="215"/>
                  </a:lnTo>
                  <a:lnTo>
                    <a:pt x="19" y="295"/>
                  </a:lnTo>
                  <a:lnTo>
                    <a:pt x="1" y="367"/>
                  </a:lnTo>
                  <a:lnTo>
                    <a:pt x="27" y="509"/>
                  </a:lnTo>
                  <a:lnTo>
                    <a:pt x="99" y="634"/>
                  </a:lnTo>
                  <a:lnTo>
                    <a:pt x="215" y="724"/>
                  </a:lnTo>
                  <a:lnTo>
                    <a:pt x="286" y="750"/>
                  </a:lnTo>
                  <a:lnTo>
                    <a:pt x="367" y="768"/>
                  </a:lnTo>
                  <a:lnTo>
                    <a:pt x="510" y="742"/>
                  </a:lnTo>
                  <a:lnTo>
                    <a:pt x="635" y="670"/>
                  </a:lnTo>
                  <a:lnTo>
                    <a:pt x="724" y="554"/>
                  </a:lnTo>
                  <a:lnTo>
                    <a:pt x="751" y="474"/>
                  </a:lnTo>
                  <a:lnTo>
                    <a:pt x="760" y="402"/>
                  </a:lnTo>
                  <a:lnTo>
                    <a:pt x="742" y="259"/>
                  </a:lnTo>
                  <a:lnTo>
                    <a:pt x="662" y="134"/>
                  </a:lnTo>
                  <a:lnTo>
                    <a:pt x="545" y="45"/>
                  </a:lnTo>
                  <a:lnTo>
                    <a:pt x="474" y="1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1CE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2"/>
            <p:cNvSpPr/>
            <p:nvPr/>
          </p:nvSpPr>
          <p:spPr>
            <a:xfrm>
              <a:off x="8310639" y="1533418"/>
              <a:ext cx="213858" cy="228601"/>
            </a:xfrm>
            <a:custGeom>
              <a:avLst/>
              <a:gdLst/>
              <a:ahLst/>
              <a:cxnLst/>
              <a:rect l="l" t="t" r="r" b="b"/>
              <a:pathLst>
                <a:path w="2466" h="2636" extrusionOk="0">
                  <a:moveTo>
                    <a:pt x="572" y="1"/>
                  </a:moveTo>
                  <a:lnTo>
                    <a:pt x="367" y="63"/>
                  </a:lnTo>
                  <a:lnTo>
                    <a:pt x="206" y="179"/>
                  </a:lnTo>
                  <a:lnTo>
                    <a:pt x="90" y="340"/>
                  </a:lnTo>
                  <a:lnTo>
                    <a:pt x="19" y="528"/>
                  </a:lnTo>
                  <a:lnTo>
                    <a:pt x="1" y="724"/>
                  </a:lnTo>
                  <a:lnTo>
                    <a:pt x="28" y="912"/>
                  </a:lnTo>
                  <a:lnTo>
                    <a:pt x="117" y="1063"/>
                  </a:lnTo>
                  <a:lnTo>
                    <a:pt x="179" y="1126"/>
                  </a:lnTo>
                  <a:lnTo>
                    <a:pt x="251" y="1179"/>
                  </a:lnTo>
                  <a:lnTo>
                    <a:pt x="429" y="1251"/>
                  </a:lnTo>
                  <a:lnTo>
                    <a:pt x="742" y="1287"/>
                  </a:lnTo>
                  <a:lnTo>
                    <a:pt x="1367" y="1215"/>
                  </a:lnTo>
                  <a:lnTo>
                    <a:pt x="1564" y="1153"/>
                  </a:lnTo>
                  <a:lnTo>
                    <a:pt x="1626" y="1135"/>
                  </a:lnTo>
                  <a:lnTo>
                    <a:pt x="1814" y="1135"/>
                  </a:lnTo>
                  <a:lnTo>
                    <a:pt x="1992" y="1206"/>
                  </a:lnTo>
                  <a:lnTo>
                    <a:pt x="2055" y="1313"/>
                  </a:lnTo>
                  <a:lnTo>
                    <a:pt x="2037" y="1412"/>
                  </a:lnTo>
                  <a:lnTo>
                    <a:pt x="2001" y="1474"/>
                  </a:lnTo>
                  <a:lnTo>
                    <a:pt x="1930" y="1599"/>
                  </a:lnTo>
                  <a:lnTo>
                    <a:pt x="1912" y="1778"/>
                  </a:lnTo>
                  <a:lnTo>
                    <a:pt x="2001" y="1939"/>
                  </a:lnTo>
                  <a:lnTo>
                    <a:pt x="2037" y="1956"/>
                  </a:lnTo>
                  <a:lnTo>
                    <a:pt x="1885" y="2573"/>
                  </a:lnTo>
                  <a:lnTo>
                    <a:pt x="2135" y="2635"/>
                  </a:lnTo>
                  <a:lnTo>
                    <a:pt x="2260" y="2135"/>
                  </a:lnTo>
                  <a:lnTo>
                    <a:pt x="2465" y="813"/>
                  </a:lnTo>
                  <a:lnTo>
                    <a:pt x="1814" y="599"/>
                  </a:lnTo>
                  <a:lnTo>
                    <a:pt x="1769" y="528"/>
                  </a:lnTo>
                  <a:lnTo>
                    <a:pt x="1385" y="215"/>
                  </a:lnTo>
                  <a:lnTo>
                    <a:pt x="956" y="36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2"/>
            <p:cNvSpPr/>
            <p:nvPr/>
          </p:nvSpPr>
          <p:spPr>
            <a:xfrm>
              <a:off x="8301360" y="1748753"/>
              <a:ext cx="194519" cy="103807"/>
            </a:xfrm>
            <a:custGeom>
              <a:avLst/>
              <a:gdLst/>
              <a:ahLst/>
              <a:cxnLst/>
              <a:rect l="l" t="t" r="r" b="b"/>
              <a:pathLst>
                <a:path w="2243" h="1197" extrusionOk="0">
                  <a:moveTo>
                    <a:pt x="286" y="0"/>
                  </a:moveTo>
                  <a:lnTo>
                    <a:pt x="45" y="90"/>
                  </a:lnTo>
                  <a:lnTo>
                    <a:pt x="19" y="116"/>
                  </a:lnTo>
                  <a:lnTo>
                    <a:pt x="1" y="197"/>
                  </a:lnTo>
                  <a:lnTo>
                    <a:pt x="108" y="643"/>
                  </a:lnTo>
                  <a:lnTo>
                    <a:pt x="277" y="875"/>
                  </a:lnTo>
                  <a:lnTo>
                    <a:pt x="456" y="1000"/>
                  </a:lnTo>
                  <a:lnTo>
                    <a:pt x="572" y="1054"/>
                  </a:lnTo>
                  <a:lnTo>
                    <a:pt x="831" y="1143"/>
                  </a:lnTo>
                  <a:lnTo>
                    <a:pt x="1233" y="1197"/>
                  </a:lnTo>
                  <a:lnTo>
                    <a:pt x="1501" y="1179"/>
                  </a:lnTo>
                  <a:lnTo>
                    <a:pt x="1742" y="1099"/>
                  </a:lnTo>
                  <a:lnTo>
                    <a:pt x="1956" y="947"/>
                  </a:lnTo>
                  <a:lnTo>
                    <a:pt x="2117" y="706"/>
                  </a:lnTo>
                  <a:lnTo>
                    <a:pt x="2224" y="366"/>
                  </a:lnTo>
                  <a:lnTo>
                    <a:pt x="2242" y="152"/>
                  </a:lnTo>
                  <a:lnTo>
                    <a:pt x="1992" y="90"/>
                  </a:lnTo>
                  <a:lnTo>
                    <a:pt x="1965" y="72"/>
                  </a:lnTo>
                  <a:lnTo>
                    <a:pt x="1805" y="45"/>
                  </a:lnTo>
                  <a:lnTo>
                    <a:pt x="1688" y="107"/>
                  </a:lnTo>
                  <a:lnTo>
                    <a:pt x="1635" y="188"/>
                  </a:lnTo>
                  <a:lnTo>
                    <a:pt x="1554" y="357"/>
                  </a:lnTo>
                  <a:lnTo>
                    <a:pt x="1456" y="482"/>
                  </a:lnTo>
                  <a:lnTo>
                    <a:pt x="1376" y="500"/>
                  </a:lnTo>
                  <a:lnTo>
                    <a:pt x="1313" y="482"/>
                  </a:lnTo>
                  <a:lnTo>
                    <a:pt x="1304" y="438"/>
                  </a:lnTo>
                  <a:lnTo>
                    <a:pt x="1117" y="223"/>
                  </a:lnTo>
                  <a:lnTo>
                    <a:pt x="885" y="81"/>
                  </a:lnTo>
                  <a:lnTo>
                    <a:pt x="724" y="2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C0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4F47F33-EA93-4DBA-D379-8B9F346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408E15-5814-8D5D-6829-1D955F7B2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3311"/>
              </p:ext>
            </p:extLst>
          </p:nvPr>
        </p:nvGraphicFramePr>
        <p:xfrm>
          <a:off x="321013" y="983099"/>
          <a:ext cx="5180842" cy="39353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0421">
                  <a:extLst>
                    <a:ext uri="{9D8B030D-6E8A-4147-A177-3AD203B41FA5}">
                      <a16:colId xmlns:a16="http://schemas.microsoft.com/office/drawing/2014/main" val="1823347814"/>
                    </a:ext>
                  </a:extLst>
                </a:gridCol>
                <a:gridCol w="2590421">
                  <a:extLst>
                    <a:ext uri="{9D8B030D-6E8A-4147-A177-3AD203B41FA5}">
                      <a16:colId xmlns:a16="http://schemas.microsoft.com/office/drawing/2014/main" val="3805924573"/>
                    </a:ext>
                  </a:extLst>
                </a:gridCol>
              </a:tblGrid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Less-Essential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08144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Mother’s Doctor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Dining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57806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Mother medicine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24464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Foodgrain and cereals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Chips and fries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7853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Oil and spices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 Food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89258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Bread and bakery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0867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39514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Miscellaneous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3164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Outing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88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House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35787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Electricity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14818"/>
                  </a:ext>
                </a:extLst>
              </a:tr>
              <a:tr h="327948">
                <a:tc>
                  <a:txBody>
                    <a:bodyPr/>
                    <a:lstStyle/>
                    <a:p>
                      <a:r>
                        <a:rPr lang="en-IN" dirty="0"/>
                        <a:t>Railway Monthly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8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03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5</a:t>
            </a:r>
            <a:endParaRPr sz="2400" dirty="0"/>
          </a:p>
        </p:txBody>
      </p:sp>
      <p:grpSp>
        <p:nvGrpSpPr>
          <p:cNvPr id="1900" name="Google Shape;1900;p27"/>
          <p:cNvGrpSpPr/>
          <p:nvPr/>
        </p:nvGrpSpPr>
        <p:grpSpPr>
          <a:xfrm>
            <a:off x="457200" y="1747465"/>
            <a:ext cx="2247081" cy="1833823"/>
            <a:chOff x="3637630" y="1042591"/>
            <a:chExt cx="2007756" cy="1638512"/>
          </a:xfrm>
        </p:grpSpPr>
        <p:sp>
          <p:nvSpPr>
            <p:cNvPr id="1901" name="Google Shape;1901;p27"/>
            <p:cNvSpPr/>
            <p:nvPr/>
          </p:nvSpPr>
          <p:spPr>
            <a:xfrm>
              <a:off x="4741124" y="1708634"/>
              <a:ext cx="779728" cy="813996"/>
            </a:xfrm>
            <a:custGeom>
              <a:avLst/>
              <a:gdLst/>
              <a:ahLst/>
              <a:cxnLst/>
              <a:rect l="l" t="t" r="r" b="b"/>
              <a:pathLst>
                <a:path w="21138" h="22067" extrusionOk="0">
                  <a:moveTo>
                    <a:pt x="10565" y="1"/>
                  </a:moveTo>
                  <a:lnTo>
                    <a:pt x="7448" y="1"/>
                  </a:lnTo>
                  <a:lnTo>
                    <a:pt x="6885" y="349"/>
                  </a:lnTo>
                  <a:lnTo>
                    <a:pt x="5841" y="1117"/>
                  </a:lnTo>
                  <a:lnTo>
                    <a:pt x="4876" y="1965"/>
                  </a:lnTo>
                  <a:lnTo>
                    <a:pt x="3992" y="2903"/>
                  </a:lnTo>
                  <a:lnTo>
                    <a:pt x="3197" y="3903"/>
                  </a:lnTo>
                  <a:lnTo>
                    <a:pt x="2483" y="4975"/>
                  </a:lnTo>
                  <a:lnTo>
                    <a:pt x="1858" y="6091"/>
                  </a:lnTo>
                  <a:lnTo>
                    <a:pt x="1322" y="7261"/>
                  </a:lnTo>
                  <a:lnTo>
                    <a:pt x="876" y="8466"/>
                  </a:lnTo>
                  <a:lnTo>
                    <a:pt x="518" y="9699"/>
                  </a:lnTo>
                  <a:lnTo>
                    <a:pt x="250" y="10958"/>
                  </a:lnTo>
                  <a:lnTo>
                    <a:pt x="81" y="12226"/>
                  </a:lnTo>
                  <a:lnTo>
                    <a:pt x="0" y="13503"/>
                  </a:lnTo>
                  <a:lnTo>
                    <a:pt x="9" y="14780"/>
                  </a:lnTo>
                  <a:lnTo>
                    <a:pt x="125" y="16039"/>
                  </a:lnTo>
                  <a:lnTo>
                    <a:pt x="331" y="17289"/>
                  </a:lnTo>
                  <a:lnTo>
                    <a:pt x="474" y="17896"/>
                  </a:lnTo>
                  <a:lnTo>
                    <a:pt x="536" y="18146"/>
                  </a:lnTo>
                  <a:lnTo>
                    <a:pt x="759" y="18745"/>
                  </a:lnTo>
                  <a:lnTo>
                    <a:pt x="1045" y="19245"/>
                  </a:lnTo>
                  <a:lnTo>
                    <a:pt x="1313" y="19593"/>
                  </a:lnTo>
                  <a:lnTo>
                    <a:pt x="1652" y="19941"/>
                  </a:lnTo>
                  <a:lnTo>
                    <a:pt x="2072" y="20281"/>
                  </a:lnTo>
                  <a:lnTo>
                    <a:pt x="2590" y="20611"/>
                  </a:lnTo>
                  <a:lnTo>
                    <a:pt x="3206" y="20933"/>
                  </a:lnTo>
                  <a:lnTo>
                    <a:pt x="3947" y="21218"/>
                  </a:lnTo>
                  <a:lnTo>
                    <a:pt x="4814" y="21477"/>
                  </a:lnTo>
                  <a:lnTo>
                    <a:pt x="5814" y="21692"/>
                  </a:lnTo>
                  <a:lnTo>
                    <a:pt x="6966" y="21870"/>
                  </a:lnTo>
                  <a:lnTo>
                    <a:pt x="8278" y="21995"/>
                  </a:lnTo>
                  <a:lnTo>
                    <a:pt x="9752" y="22058"/>
                  </a:lnTo>
                  <a:lnTo>
                    <a:pt x="10565" y="22067"/>
                  </a:lnTo>
                  <a:lnTo>
                    <a:pt x="11386" y="22058"/>
                  </a:lnTo>
                  <a:lnTo>
                    <a:pt x="12860" y="21995"/>
                  </a:lnTo>
                  <a:lnTo>
                    <a:pt x="14172" y="21870"/>
                  </a:lnTo>
                  <a:lnTo>
                    <a:pt x="15324" y="21692"/>
                  </a:lnTo>
                  <a:lnTo>
                    <a:pt x="16324" y="21477"/>
                  </a:lnTo>
                  <a:lnTo>
                    <a:pt x="17191" y="21218"/>
                  </a:lnTo>
                  <a:lnTo>
                    <a:pt x="17923" y="20933"/>
                  </a:lnTo>
                  <a:lnTo>
                    <a:pt x="18548" y="20611"/>
                  </a:lnTo>
                  <a:lnTo>
                    <a:pt x="19066" y="20281"/>
                  </a:lnTo>
                  <a:lnTo>
                    <a:pt x="19486" y="19941"/>
                  </a:lnTo>
                  <a:lnTo>
                    <a:pt x="19825" y="19593"/>
                  </a:lnTo>
                  <a:lnTo>
                    <a:pt x="20093" y="19245"/>
                  </a:lnTo>
                  <a:lnTo>
                    <a:pt x="20379" y="18745"/>
                  </a:lnTo>
                  <a:lnTo>
                    <a:pt x="20602" y="18146"/>
                  </a:lnTo>
                  <a:lnTo>
                    <a:pt x="20664" y="17896"/>
                  </a:lnTo>
                  <a:lnTo>
                    <a:pt x="20807" y="17289"/>
                  </a:lnTo>
                  <a:lnTo>
                    <a:pt x="21013" y="16039"/>
                  </a:lnTo>
                  <a:lnTo>
                    <a:pt x="21120" y="14780"/>
                  </a:lnTo>
                  <a:lnTo>
                    <a:pt x="21138" y="13503"/>
                  </a:lnTo>
                  <a:lnTo>
                    <a:pt x="21057" y="12226"/>
                  </a:lnTo>
                  <a:lnTo>
                    <a:pt x="20888" y="10958"/>
                  </a:lnTo>
                  <a:lnTo>
                    <a:pt x="20620" y="9699"/>
                  </a:lnTo>
                  <a:lnTo>
                    <a:pt x="20263" y="8466"/>
                  </a:lnTo>
                  <a:lnTo>
                    <a:pt x="19816" y="7261"/>
                  </a:lnTo>
                  <a:lnTo>
                    <a:pt x="19280" y="6091"/>
                  </a:lnTo>
                  <a:lnTo>
                    <a:pt x="18655" y="4975"/>
                  </a:lnTo>
                  <a:lnTo>
                    <a:pt x="17941" y="3903"/>
                  </a:lnTo>
                  <a:lnTo>
                    <a:pt x="17146" y="2903"/>
                  </a:lnTo>
                  <a:lnTo>
                    <a:pt x="16262" y="1965"/>
                  </a:lnTo>
                  <a:lnTo>
                    <a:pt x="15297" y="1117"/>
                  </a:lnTo>
                  <a:lnTo>
                    <a:pt x="14244" y="349"/>
                  </a:lnTo>
                  <a:lnTo>
                    <a:pt x="13690" y="1"/>
                  </a:lnTo>
                  <a:lnTo>
                    <a:pt x="10565" y="1"/>
                  </a:lnTo>
                  <a:close/>
                </a:path>
              </a:pathLst>
            </a:custGeom>
            <a:solidFill>
              <a:srgbClr val="FBB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5001698" y="1867436"/>
              <a:ext cx="249064" cy="454934"/>
            </a:xfrm>
            <a:custGeom>
              <a:avLst/>
              <a:gdLst/>
              <a:ahLst/>
              <a:cxnLst/>
              <a:rect l="l" t="t" r="r" b="b"/>
              <a:pathLst>
                <a:path w="6752" h="12333" extrusionOk="0">
                  <a:moveTo>
                    <a:pt x="3885" y="9528"/>
                  </a:moveTo>
                  <a:lnTo>
                    <a:pt x="3885" y="9528"/>
                  </a:lnTo>
                  <a:lnTo>
                    <a:pt x="4135" y="9457"/>
                  </a:lnTo>
                  <a:lnTo>
                    <a:pt x="4554" y="9207"/>
                  </a:lnTo>
                  <a:lnTo>
                    <a:pt x="4724" y="9028"/>
                  </a:lnTo>
                  <a:lnTo>
                    <a:pt x="4804" y="8930"/>
                  </a:lnTo>
                  <a:lnTo>
                    <a:pt x="4929" y="8725"/>
                  </a:lnTo>
                  <a:lnTo>
                    <a:pt x="5010" y="8501"/>
                  </a:lnTo>
                  <a:lnTo>
                    <a:pt x="5045" y="8260"/>
                  </a:lnTo>
                  <a:lnTo>
                    <a:pt x="5054" y="8135"/>
                  </a:lnTo>
                  <a:lnTo>
                    <a:pt x="5045" y="7903"/>
                  </a:lnTo>
                  <a:lnTo>
                    <a:pt x="4903" y="7510"/>
                  </a:lnTo>
                  <a:lnTo>
                    <a:pt x="4778" y="7340"/>
                  </a:lnTo>
                  <a:lnTo>
                    <a:pt x="4706" y="7251"/>
                  </a:lnTo>
                  <a:lnTo>
                    <a:pt x="4528" y="7108"/>
                  </a:lnTo>
                  <a:lnTo>
                    <a:pt x="4179" y="6921"/>
                  </a:lnTo>
                  <a:lnTo>
                    <a:pt x="3885" y="6823"/>
                  </a:lnTo>
                  <a:close/>
                  <a:moveTo>
                    <a:pt x="2875" y="2179"/>
                  </a:moveTo>
                  <a:lnTo>
                    <a:pt x="2875" y="2179"/>
                  </a:lnTo>
                  <a:lnTo>
                    <a:pt x="2679" y="2259"/>
                  </a:lnTo>
                  <a:lnTo>
                    <a:pt x="2358" y="2500"/>
                  </a:lnTo>
                  <a:lnTo>
                    <a:pt x="2233" y="2652"/>
                  </a:lnTo>
                  <a:lnTo>
                    <a:pt x="2125" y="2822"/>
                  </a:lnTo>
                  <a:lnTo>
                    <a:pt x="2009" y="3188"/>
                  </a:lnTo>
                  <a:lnTo>
                    <a:pt x="2000" y="3385"/>
                  </a:lnTo>
                  <a:lnTo>
                    <a:pt x="2009" y="3563"/>
                  </a:lnTo>
                  <a:lnTo>
                    <a:pt x="2116" y="3902"/>
                  </a:lnTo>
                  <a:lnTo>
                    <a:pt x="2215" y="4063"/>
                  </a:lnTo>
                  <a:lnTo>
                    <a:pt x="2331" y="4215"/>
                  </a:lnTo>
                  <a:lnTo>
                    <a:pt x="2661" y="4465"/>
                  </a:lnTo>
                  <a:lnTo>
                    <a:pt x="2875" y="4563"/>
                  </a:lnTo>
                  <a:close/>
                  <a:moveTo>
                    <a:pt x="2875" y="9412"/>
                  </a:moveTo>
                  <a:lnTo>
                    <a:pt x="2875" y="6528"/>
                  </a:lnTo>
                  <a:lnTo>
                    <a:pt x="2545" y="6430"/>
                  </a:lnTo>
                  <a:lnTo>
                    <a:pt x="1965" y="6189"/>
                  </a:lnTo>
                  <a:lnTo>
                    <a:pt x="1473" y="5894"/>
                  </a:lnTo>
                  <a:lnTo>
                    <a:pt x="1072" y="5554"/>
                  </a:lnTo>
                  <a:lnTo>
                    <a:pt x="911" y="5367"/>
                  </a:lnTo>
                  <a:lnTo>
                    <a:pt x="759" y="5162"/>
                  </a:lnTo>
                  <a:lnTo>
                    <a:pt x="518" y="4733"/>
                  </a:lnTo>
                  <a:lnTo>
                    <a:pt x="366" y="4260"/>
                  </a:lnTo>
                  <a:lnTo>
                    <a:pt x="286" y="3742"/>
                  </a:lnTo>
                  <a:lnTo>
                    <a:pt x="277" y="3465"/>
                  </a:lnTo>
                  <a:lnTo>
                    <a:pt x="286" y="3188"/>
                  </a:lnTo>
                  <a:lnTo>
                    <a:pt x="375" y="2670"/>
                  </a:lnTo>
                  <a:lnTo>
                    <a:pt x="554" y="2188"/>
                  </a:lnTo>
                  <a:lnTo>
                    <a:pt x="822" y="1759"/>
                  </a:lnTo>
                  <a:lnTo>
                    <a:pt x="991" y="1563"/>
                  </a:lnTo>
                  <a:lnTo>
                    <a:pt x="1170" y="1384"/>
                  </a:lnTo>
                  <a:lnTo>
                    <a:pt x="1581" y="1081"/>
                  </a:lnTo>
                  <a:lnTo>
                    <a:pt x="2054" y="857"/>
                  </a:lnTo>
                  <a:lnTo>
                    <a:pt x="2590" y="714"/>
                  </a:lnTo>
                  <a:lnTo>
                    <a:pt x="2875" y="679"/>
                  </a:lnTo>
                  <a:lnTo>
                    <a:pt x="2875" y="0"/>
                  </a:lnTo>
                  <a:lnTo>
                    <a:pt x="3885" y="0"/>
                  </a:lnTo>
                  <a:lnTo>
                    <a:pt x="3885" y="679"/>
                  </a:lnTo>
                  <a:lnTo>
                    <a:pt x="4152" y="723"/>
                  </a:lnTo>
                  <a:lnTo>
                    <a:pt x="4644" y="848"/>
                  </a:lnTo>
                  <a:lnTo>
                    <a:pt x="5081" y="1036"/>
                  </a:lnTo>
                  <a:lnTo>
                    <a:pt x="5465" y="1277"/>
                  </a:lnTo>
                  <a:lnTo>
                    <a:pt x="5635" y="1429"/>
                  </a:lnTo>
                  <a:lnTo>
                    <a:pt x="5796" y="1590"/>
                  </a:lnTo>
                  <a:lnTo>
                    <a:pt x="6055" y="1947"/>
                  </a:lnTo>
                  <a:lnTo>
                    <a:pt x="6269" y="2367"/>
                  </a:lnTo>
                  <a:lnTo>
                    <a:pt x="6412" y="2831"/>
                  </a:lnTo>
                  <a:lnTo>
                    <a:pt x="6465" y="3081"/>
                  </a:lnTo>
                  <a:lnTo>
                    <a:pt x="4715" y="3313"/>
                  </a:lnTo>
                  <a:lnTo>
                    <a:pt x="4670" y="3108"/>
                  </a:lnTo>
                  <a:lnTo>
                    <a:pt x="4519" y="2768"/>
                  </a:lnTo>
                  <a:lnTo>
                    <a:pt x="4313" y="2492"/>
                  </a:lnTo>
                  <a:lnTo>
                    <a:pt x="4045" y="2286"/>
                  </a:lnTo>
                  <a:lnTo>
                    <a:pt x="3885" y="2206"/>
                  </a:lnTo>
                  <a:lnTo>
                    <a:pt x="3885" y="4903"/>
                  </a:lnTo>
                  <a:lnTo>
                    <a:pt x="4286" y="5010"/>
                  </a:lnTo>
                  <a:lnTo>
                    <a:pt x="4983" y="5269"/>
                  </a:lnTo>
                  <a:lnTo>
                    <a:pt x="5554" y="5563"/>
                  </a:lnTo>
                  <a:lnTo>
                    <a:pt x="5983" y="5885"/>
                  </a:lnTo>
                  <a:lnTo>
                    <a:pt x="6144" y="6055"/>
                  </a:lnTo>
                  <a:lnTo>
                    <a:pt x="6287" y="6242"/>
                  </a:lnTo>
                  <a:lnTo>
                    <a:pt x="6519" y="6644"/>
                  </a:lnTo>
                  <a:lnTo>
                    <a:pt x="6671" y="7099"/>
                  </a:lnTo>
                  <a:lnTo>
                    <a:pt x="6742" y="7608"/>
                  </a:lnTo>
                  <a:lnTo>
                    <a:pt x="6751" y="7885"/>
                  </a:lnTo>
                  <a:lnTo>
                    <a:pt x="6742" y="8198"/>
                  </a:lnTo>
                  <a:lnTo>
                    <a:pt x="6644" y="8769"/>
                  </a:lnTo>
                  <a:lnTo>
                    <a:pt x="6456" y="9296"/>
                  </a:lnTo>
                  <a:lnTo>
                    <a:pt x="6171" y="9769"/>
                  </a:lnTo>
                  <a:lnTo>
                    <a:pt x="5992" y="9984"/>
                  </a:lnTo>
                  <a:lnTo>
                    <a:pt x="5796" y="10189"/>
                  </a:lnTo>
                  <a:lnTo>
                    <a:pt x="5340" y="10537"/>
                  </a:lnTo>
                  <a:lnTo>
                    <a:pt x="4813" y="10805"/>
                  </a:lnTo>
                  <a:lnTo>
                    <a:pt x="4215" y="10993"/>
                  </a:lnTo>
                  <a:lnTo>
                    <a:pt x="3885" y="11055"/>
                  </a:lnTo>
                  <a:lnTo>
                    <a:pt x="3885" y="12332"/>
                  </a:lnTo>
                  <a:lnTo>
                    <a:pt x="2875" y="12332"/>
                  </a:lnTo>
                  <a:lnTo>
                    <a:pt x="2875" y="11064"/>
                  </a:lnTo>
                  <a:lnTo>
                    <a:pt x="2590" y="11020"/>
                  </a:lnTo>
                  <a:lnTo>
                    <a:pt x="2045" y="10877"/>
                  </a:lnTo>
                  <a:lnTo>
                    <a:pt x="1563" y="10653"/>
                  </a:lnTo>
                  <a:lnTo>
                    <a:pt x="1134" y="10359"/>
                  </a:lnTo>
                  <a:lnTo>
                    <a:pt x="947" y="10180"/>
                  </a:lnTo>
                  <a:lnTo>
                    <a:pt x="768" y="9993"/>
                  </a:lnTo>
                  <a:lnTo>
                    <a:pt x="464" y="9546"/>
                  </a:lnTo>
                  <a:lnTo>
                    <a:pt x="223" y="9028"/>
                  </a:lnTo>
                  <a:lnTo>
                    <a:pt x="54" y="8430"/>
                  </a:lnTo>
                  <a:lnTo>
                    <a:pt x="0" y="8100"/>
                  </a:lnTo>
                  <a:lnTo>
                    <a:pt x="1786" y="7885"/>
                  </a:lnTo>
                  <a:lnTo>
                    <a:pt x="1849" y="8153"/>
                  </a:lnTo>
                  <a:lnTo>
                    <a:pt x="2063" y="8626"/>
                  </a:lnTo>
                  <a:lnTo>
                    <a:pt x="2206" y="8832"/>
                  </a:lnTo>
                  <a:lnTo>
                    <a:pt x="2358" y="9028"/>
                  </a:lnTo>
                  <a:lnTo>
                    <a:pt x="2697" y="9314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4891662" y="1473771"/>
              <a:ext cx="237519" cy="215165"/>
            </a:xfrm>
            <a:custGeom>
              <a:avLst/>
              <a:gdLst/>
              <a:ahLst/>
              <a:cxnLst/>
              <a:rect l="l" t="t" r="r" b="b"/>
              <a:pathLst>
                <a:path w="6439" h="5833" extrusionOk="0">
                  <a:moveTo>
                    <a:pt x="6439" y="5832"/>
                  </a:moveTo>
                  <a:lnTo>
                    <a:pt x="4796" y="1"/>
                  </a:lnTo>
                  <a:lnTo>
                    <a:pt x="4573" y="63"/>
                  </a:lnTo>
                  <a:lnTo>
                    <a:pt x="3287" y="492"/>
                  </a:lnTo>
                  <a:lnTo>
                    <a:pt x="2269" y="903"/>
                  </a:lnTo>
                  <a:lnTo>
                    <a:pt x="1786" y="1144"/>
                  </a:lnTo>
                  <a:lnTo>
                    <a:pt x="1340" y="1385"/>
                  </a:lnTo>
                  <a:lnTo>
                    <a:pt x="661" y="1814"/>
                  </a:lnTo>
                  <a:lnTo>
                    <a:pt x="63" y="2269"/>
                  </a:lnTo>
                  <a:lnTo>
                    <a:pt x="0" y="2331"/>
                  </a:lnTo>
                  <a:lnTo>
                    <a:pt x="3456" y="5796"/>
                  </a:lnTo>
                  <a:lnTo>
                    <a:pt x="4689" y="5814"/>
                  </a:lnTo>
                  <a:lnTo>
                    <a:pt x="6439" y="5832"/>
                  </a:lnTo>
                  <a:close/>
                </a:path>
              </a:pathLst>
            </a:custGeom>
            <a:solidFill>
              <a:srgbClr val="FDC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5022097" y="1473771"/>
              <a:ext cx="59020" cy="91629"/>
            </a:xfrm>
            <a:custGeom>
              <a:avLst/>
              <a:gdLst/>
              <a:ahLst/>
              <a:cxnLst/>
              <a:rect l="l" t="t" r="r" b="b"/>
              <a:pathLst>
                <a:path w="1600" h="2484" extrusionOk="0">
                  <a:moveTo>
                    <a:pt x="1599" y="1403"/>
                  </a:moveTo>
                  <a:lnTo>
                    <a:pt x="1581" y="1215"/>
                  </a:lnTo>
                  <a:lnTo>
                    <a:pt x="1313" y="179"/>
                  </a:lnTo>
                  <a:lnTo>
                    <a:pt x="1260" y="1"/>
                  </a:lnTo>
                  <a:lnTo>
                    <a:pt x="1" y="1197"/>
                  </a:lnTo>
                  <a:lnTo>
                    <a:pt x="367" y="2483"/>
                  </a:lnTo>
                  <a:lnTo>
                    <a:pt x="1599" y="1403"/>
                  </a:lnTo>
                  <a:close/>
                </a:path>
              </a:pathLst>
            </a:custGeom>
            <a:solidFill>
              <a:srgbClr val="BB9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5022097" y="1476758"/>
              <a:ext cx="159133" cy="233240"/>
            </a:xfrm>
            <a:custGeom>
              <a:avLst/>
              <a:gdLst/>
              <a:ahLst/>
              <a:cxnLst/>
              <a:rect l="l" t="t" r="r" b="b"/>
              <a:pathLst>
                <a:path w="4314" h="6323" extrusionOk="0">
                  <a:moveTo>
                    <a:pt x="1" y="1116"/>
                  </a:moveTo>
                  <a:lnTo>
                    <a:pt x="27" y="1063"/>
                  </a:lnTo>
                  <a:lnTo>
                    <a:pt x="385" y="893"/>
                  </a:lnTo>
                  <a:lnTo>
                    <a:pt x="1340" y="581"/>
                  </a:lnTo>
                  <a:lnTo>
                    <a:pt x="2956" y="179"/>
                  </a:lnTo>
                  <a:lnTo>
                    <a:pt x="3912" y="18"/>
                  </a:lnTo>
                  <a:lnTo>
                    <a:pt x="4198" y="0"/>
                  </a:lnTo>
                  <a:lnTo>
                    <a:pt x="4296" y="27"/>
                  </a:lnTo>
                  <a:lnTo>
                    <a:pt x="4305" y="54"/>
                  </a:lnTo>
                  <a:lnTo>
                    <a:pt x="4314" y="929"/>
                  </a:lnTo>
                  <a:lnTo>
                    <a:pt x="4287" y="4153"/>
                  </a:lnTo>
                  <a:lnTo>
                    <a:pt x="4242" y="5394"/>
                  </a:lnTo>
                  <a:lnTo>
                    <a:pt x="4189" y="5840"/>
                  </a:lnTo>
                  <a:lnTo>
                    <a:pt x="4162" y="5876"/>
                  </a:lnTo>
                  <a:lnTo>
                    <a:pt x="3724" y="5930"/>
                  </a:lnTo>
                  <a:lnTo>
                    <a:pt x="2189" y="6242"/>
                  </a:lnTo>
                  <a:lnTo>
                    <a:pt x="1608" y="6323"/>
                  </a:lnTo>
                  <a:lnTo>
                    <a:pt x="1403" y="6323"/>
                  </a:lnTo>
                  <a:lnTo>
                    <a:pt x="1394" y="6287"/>
                  </a:lnTo>
                  <a:lnTo>
                    <a:pt x="1367" y="6064"/>
                  </a:lnTo>
                  <a:lnTo>
                    <a:pt x="983" y="4581"/>
                  </a:lnTo>
                  <a:lnTo>
                    <a:pt x="179" y="1741"/>
                  </a:lnTo>
                  <a:lnTo>
                    <a:pt x="1" y="1116"/>
                  </a:lnTo>
                  <a:close/>
                </a:path>
              </a:pathLst>
            </a:custGeom>
            <a:solidFill>
              <a:srgbClr val="E3B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5136744" y="1478714"/>
              <a:ext cx="44486" cy="88973"/>
            </a:xfrm>
            <a:custGeom>
              <a:avLst/>
              <a:gdLst/>
              <a:ahLst/>
              <a:cxnLst/>
              <a:rect l="l" t="t" r="r" b="b"/>
              <a:pathLst>
                <a:path w="1206" h="2412" extrusionOk="0">
                  <a:moveTo>
                    <a:pt x="36" y="2412"/>
                  </a:moveTo>
                  <a:lnTo>
                    <a:pt x="0" y="429"/>
                  </a:lnTo>
                  <a:lnTo>
                    <a:pt x="1197" y="1"/>
                  </a:lnTo>
                  <a:lnTo>
                    <a:pt x="1206" y="1474"/>
                  </a:lnTo>
                  <a:lnTo>
                    <a:pt x="36" y="2412"/>
                  </a:lnTo>
                  <a:close/>
                </a:path>
              </a:pathLst>
            </a:custGeom>
            <a:solidFill>
              <a:srgbClr val="BB9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5136744" y="1493874"/>
              <a:ext cx="203619" cy="206570"/>
            </a:xfrm>
            <a:custGeom>
              <a:avLst/>
              <a:gdLst/>
              <a:ahLst/>
              <a:cxnLst/>
              <a:rect l="l" t="t" r="r" b="b"/>
              <a:pathLst>
                <a:path w="5520" h="5600" extrusionOk="0">
                  <a:moveTo>
                    <a:pt x="0" y="1"/>
                  </a:moveTo>
                  <a:lnTo>
                    <a:pt x="331" y="9"/>
                  </a:lnTo>
                  <a:lnTo>
                    <a:pt x="2010" y="170"/>
                  </a:lnTo>
                  <a:lnTo>
                    <a:pt x="4019" y="393"/>
                  </a:lnTo>
                  <a:lnTo>
                    <a:pt x="5430" y="590"/>
                  </a:lnTo>
                  <a:lnTo>
                    <a:pt x="5519" y="635"/>
                  </a:lnTo>
                  <a:lnTo>
                    <a:pt x="5367" y="804"/>
                  </a:lnTo>
                  <a:lnTo>
                    <a:pt x="4519" y="2108"/>
                  </a:lnTo>
                  <a:lnTo>
                    <a:pt x="3456" y="3849"/>
                  </a:lnTo>
                  <a:lnTo>
                    <a:pt x="2840" y="4939"/>
                  </a:lnTo>
                  <a:lnTo>
                    <a:pt x="2617" y="5403"/>
                  </a:lnTo>
                  <a:lnTo>
                    <a:pt x="2599" y="5492"/>
                  </a:lnTo>
                  <a:lnTo>
                    <a:pt x="2590" y="5528"/>
                  </a:lnTo>
                  <a:lnTo>
                    <a:pt x="2536" y="5564"/>
                  </a:lnTo>
                  <a:lnTo>
                    <a:pt x="2376" y="5600"/>
                  </a:lnTo>
                  <a:lnTo>
                    <a:pt x="1813" y="5564"/>
                  </a:lnTo>
                  <a:lnTo>
                    <a:pt x="402" y="5314"/>
                  </a:lnTo>
                  <a:lnTo>
                    <a:pt x="90" y="5242"/>
                  </a:lnTo>
                  <a:lnTo>
                    <a:pt x="54" y="2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>
              <a:off x="5000702" y="1662193"/>
              <a:ext cx="253675" cy="55700"/>
            </a:xfrm>
            <a:custGeom>
              <a:avLst/>
              <a:gdLst/>
              <a:ahLst/>
              <a:cxnLst/>
              <a:rect l="l" t="t" r="r" b="b"/>
              <a:pathLst>
                <a:path w="6877" h="1510" extrusionOk="0">
                  <a:moveTo>
                    <a:pt x="0" y="1510"/>
                  </a:moveTo>
                  <a:lnTo>
                    <a:pt x="6876" y="1385"/>
                  </a:lnTo>
                  <a:lnTo>
                    <a:pt x="6742" y="1"/>
                  </a:lnTo>
                  <a:lnTo>
                    <a:pt x="18" y="197"/>
                  </a:lnTo>
                  <a:lnTo>
                    <a:pt x="0" y="1510"/>
                  </a:lnTo>
                  <a:close/>
                </a:path>
              </a:pathLst>
            </a:custGeom>
            <a:solidFill>
              <a:srgbClr val="9C4C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>
              <a:off x="4906823" y="2417209"/>
              <a:ext cx="395950" cy="180527"/>
            </a:xfrm>
            <a:custGeom>
              <a:avLst/>
              <a:gdLst/>
              <a:ahLst/>
              <a:cxnLst/>
              <a:rect l="l" t="t" r="r" b="b"/>
              <a:pathLst>
                <a:path w="10734" h="4894" extrusionOk="0">
                  <a:moveTo>
                    <a:pt x="5367" y="0"/>
                  </a:moveTo>
                  <a:lnTo>
                    <a:pt x="4813" y="9"/>
                  </a:lnTo>
                  <a:lnTo>
                    <a:pt x="3769" y="107"/>
                  </a:lnTo>
                  <a:lnTo>
                    <a:pt x="2804" y="295"/>
                  </a:lnTo>
                  <a:lnTo>
                    <a:pt x="1947" y="554"/>
                  </a:lnTo>
                  <a:lnTo>
                    <a:pt x="1215" y="884"/>
                  </a:lnTo>
                  <a:lnTo>
                    <a:pt x="643" y="1277"/>
                  </a:lnTo>
                  <a:lnTo>
                    <a:pt x="322" y="1608"/>
                  </a:lnTo>
                  <a:lnTo>
                    <a:pt x="170" y="1831"/>
                  </a:lnTo>
                  <a:lnTo>
                    <a:pt x="63" y="2072"/>
                  </a:lnTo>
                  <a:lnTo>
                    <a:pt x="0" y="2322"/>
                  </a:lnTo>
                  <a:lnTo>
                    <a:pt x="0" y="2447"/>
                  </a:lnTo>
                  <a:lnTo>
                    <a:pt x="0" y="2572"/>
                  </a:lnTo>
                  <a:lnTo>
                    <a:pt x="63" y="2813"/>
                  </a:lnTo>
                  <a:lnTo>
                    <a:pt x="170" y="3054"/>
                  </a:lnTo>
                  <a:lnTo>
                    <a:pt x="322" y="3286"/>
                  </a:lnTo>
                  <a:lnTo>
                    <a:pt x="643" y="3608"/>
                  </a:lnTo>
                  <a:lnTo>
                    <a:pt x="1215" y="4001"/>
                  </a:lnTo>
                  <a:lnTo>
                    <a:pt x="1947" y="4331"/>
                  </a:lnTo>
                  <a:lnTo>
                    <a:pt x="2804" y="4599"/>
                  </a:lnTo>
                  <a:lnTo>
                    <a:pt x="3769" y="4787"/>
                  </a:lnTo>
                  <a:lnTo>
                    <a:pt x="4813" y="4885"/>
                  </a:lnTo>
                  <a:lnTo>
                    <a:pt x="5367" y="4894"/>
                  </a:lnTo>
                  <a:lnTo>
                    <a:pt x="5921" y="4885"/>
                  </a:lnTo>
                  <a:lnTo>
                    <a:pt x="6966" y="4787"/>
                  </a:lnTo>
                  <a:lnTo>
                    <a:pt x="7930" y="4599"/>
                  </a:lnTo>
                  <a:lnTo>
                    <a:pt x="8787" y="4331"/>
                  </a:lnTo>
                  <a:lnTo>
                    <a:pt x="9520" y="4001"/>
                  </a:lnTo>
                  <a:lnTo>
                    <a:pt x="10100" y="3608"/>
                  </a:lnTo>
                  <a:lnTo>
                    <a:pt x="10413" y="3286"/>
                  </a:lnTo>
                  <a:lnTo>
                    <a:pt x="10573" y="3054"/>
                  </a:lnTo>
                  <a:lnTo>
                    <a:pt x="10680" y="2813"/>
                  </a:lnTo>
                  <a:lnTo>
                    <a:pt x="10734" y="2572"/>
                  </a:lnTo>
                  <a:lnTo>
                    <a:pt x="10734" y="2447"/>
                  </a:lnTo>
                  <a:lnTo>
                    <a:pt x="10734" y="2322"/>
                  </a:lnTo>
                  <a:lnTo>
                    <a:pt x="10680" y="2072"/>
                  </a:lnTo>
                  <a:lnTo>
                    <a:pt x="10573" y="1831"/>
                  </a:lnTo>
                  <a:lnTo>
                    <a:pt x="10413" y="1608"/>
                  </a:lnTo>
                  <a:lnTo>
                    <a:pt x="10100" y="1277"/>
                  </a:lnTo>
                  <a:lnTo>
                    <a:pt x="9520" y="884"/>
                  </a:lnTo>
                  <a:lnTo>
                    <a:pt x="8787" y="554"/>
                  </a:lnTo>
                  <a:lnTo>
                    <a:pt x="7930" y="295"/>
                  </a:lnTo>
                  <a:lnTo>
                    <a:pt x="6966" y="107"/>
                  </a:lnTo>
                  <a:lnTo>
                    <a:pt x="5921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7"/>
            <p:cNvSpPr/>
            <p:nvPr/>
          </p:nvSpPr>
          <p:spPr>
            <a:xfrm>
              <a:off x="4932497" y="2433661"/>
              <a:ext cx="346263" cy="130803"/>
            </a:xfrm>
            <a:custGeom>
              <a:avLst/>
              <a:gdLst/>
              <a:ahLst/>
              <a:cxnLst/>
              <a:rect l="l" t="t" r="r" b="b"/>
              <a:pathLst>
                <a:path w="9387" h="3546" extrusionOk="0">
                  <a:moveTo>
                    <a:pt x="4698" y="1"/>
                  </a:moveTo>
                  <a:lnTo>
                    <a:pt x="4260" y="1"/>
                  </a:lnTo>
                  <a:lnTo>
                    <a:pt x="3358" y="72"/>
                  </a:lnTo>
                  <a:lnTo>
                    <a:pt x="2448" y="233"/>
                  </a:lnTo>
                  <a:lnTo>
                    <a:pt x="1581" y="483"/>
                  </a:lnTo>
                  <a:lnTo>
                    <a:pt x="1179" y="653"/>
                  </a:lnTo>
                  <a:lnTo>
                    <a:pt x="1019" y="724"/>
                  </a:lnTo>
                  <a:lnTo>
                    <a:pt x="635" y="947"/>
                  </a:lnTo>
                  <a:lnTo>
                    <a:pt x="269" y="1242"/>
                  </a:lnTo>
                  <a:lnTo>
                    <a:pt x="72" y="1501"/>
                  </a:lnTo>
                  <a:lnTo>
                    <a:pt x="10" y="1679"/>
                  </a:lnTo>
                  <a:lnTo>
                    <a:pt x="1" y="1769"/>
                  </a:lnTo>
                  <a:lnTo>
                    <a:pt x="10" y="1867"/>
                  </a:lnTo>
                  <a:lnTo>
                    <a:pt x="72" y="2046"/>
                  </a:lnTo>
                  <a:lnTo>
                    <a:pt x="269" y="2305"/>
                  </a:lnTo>
                  <a:lnTo>
                    <a:pt x="635" y="2599"/>
                  </a:lnTo>
                  <a:lnTo>
                    <a:pt x="1019" y="2814"/>
                  </a:lnTo>
                  <a:lnTo>
                    <a:pt x="1179" y="2894"/>
                  </a:lnTo>
                  <a:lnTo>
                    <a:pt x="1581" y="3064"/>
                  </a:lnTo>
                  <a:lnTo>
                    <a:pt x="2448" y="3314"/>
                  </a:lnTo>
                  <a:lnTo>
                    <a:pt x="3358" y="3465"/>
                  </a:lnTo>
                  <a:lnTo>
                    <a:pt x="4260" y="3546"/>
                  </a:lnTo>
                  <a:lnTo>
                    <a:pt x="4698" y="3546"/>
                  </a:lnTo>
                  <a:lnTo>
                    <a:pt x="5127" y="3546"/>
                  </a:lnTo>
                  <a:lnTo>
                    <a:pt x="6037" y="3465"/>
                  </a:lnTo>
                  <a:lnTo>
                    <a:pt x="6939" y="3314"/>
                  </a:lnTo>
                  <a:lnTo>
                    <a:pt x="7806" y="3064"/>
                  </a:lnTo>
                  <a:lnTo>
                    <a:pt x="8216" y="2894"/>
                  </a:lnTo>
                  <a:lnTo>
                    <a:pt x="8368" y="2814"/>
                  </a:lnTo>
                  <a:lnTo>
                    <a:pt x="8752" y="2599"/>
                  </a:lnTo>
                  <a:lnTo>
                    <a:pt x="9118" y="2305"/>
                  </a:lnTo>
                  <a:lnTo>
                    <a:pt x="9315" y="2046"/>
                  </a:lnTo>
                  <a:lnTo>
                    <a:pt x="9386" y="1867"/>
                  </a:lnTo>
                  <a:lnTo>
                    <a:pt x="9386" y="1769"/>
                  </a:lnTo>
                  <a:lnTo>
                    <a:pt x="9386" y="1679"/>
                  </a:lnTo>
                  <a:lnTo>
                    <a:pt x="9315" y="1501"/>
                  </a:lnTo>
                  <a:lnTo>
                    <a:pt x="9118" y="1242"/>
                  </a:lnTo>
                  <a:lnTo>
                    <a:pt x="8752" y="947"/>
                  </a:lnTo>
                  <a:lnTo>
                    <a:pt x="8368" y="724"/>
                  </a:lnTo>
                  <a:lnTo>
                    <a:pt x="8216" y="653"/>
                  </a:lnTo>
                  <a:lnTo>
                    <a:pt x="7806" y="483"/>
                  </a:lnTo>
                  <a:lnTo>
                    <a:pt x="6939" y="233"/>
                  </a:lnTo>
                  <a:lnTo>
                    <a:pt x="6037" y="72"/>
                  </a:lnTo>
                  <a:lnTo>
                    <a:pt x="5127" y="1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4906823" y="2511088"/>
              <a:ext cx="395950" cy="123204"/>
            </a:xfrm>
            <a:custGeom>
              <a:avLst/>
              <a:gdLst/>
              <a:ahLst/>
              <a:cxnLst/>
              <a:rect l="l" t="t" r="r" b="b"/>
              <a:pathLst>
                <a:path w="10734" h="3340" extrusionOk="0">
                  <a:moveTo>
                    <a:pt x="9761" y="1054"/>
                  </a:moveTo>
                  <a:lnTo>
                    <a:pt x="9537" y="1179"/>
                  </a:lnTo>
                  <a:lnTo>
                    <a:pt x="9055" y="1411"/>
                  </a:lnTo>
                  <a:lnTo>
                    <a:pt x="8778" y="1509"/>
                  </a:lnTo>
                  <a:lnTo>
                    <a:pt x="8314" y="1670"/>
                  </a:lnTo>
                  <a:lnTo>
                    <a:pt x="7805" y="1795"/>
                  </a:lnTo>
                  <a:lnTo>
                    <a:pt x="7332" y="1893"/>
                  </a:lnTo>
                  <a:lnTo>
                    <a:pt x="6823" y="1965"/>
                  </a:lnTo>
                  <a:lnTo>
                    <a:pt x="6340" y="2018"/>
                  </a:lnTo>
                  <a:lnTo>
                    <a:pt x="5849" y="2045"/>
                  </a:lnTo>
                  <a:lnTo>
                    <a:pt x="5608" y="2054"/>
                  </a:lnTo>
                  <a:lnTo>
                    <a:pt x="5367" y="2054"/>
                  </a:lnTo>
                  <a:lnTo>
                    <a:pt x="5117" y="2054"/>
                  </a:lnTo>
                  <a:lnTo>
                    <a:pt x="4867" y="2045"/>
                  </a:lnTo>
                  <a:lnTo>
                    <a:pt x="4367" y="2018"/>
                  </a:lnTo>
                  <a:lnTo>
                    <a:pt x="3885" y="1965"/>
                  </a:lnTo>
                  <a:lnTo>
                    <a:pt x="3385" y="1893"/>
                  </a:lnTo>
                  <a:lnTo>
                    <a:pt x="2911" y="1795"/>
                  </a:lnTo>
                  <a:lnTo>
                    <a:pt x="2393" y="1661"/>
                  </a:lnTo>
                  <a:lnTo>
                    <a:pt x="1929" y="1500"/>
                  </a:lnTo>
                  <a:lnTo>
                    <a:pt x="1661" y="1402"/>
                  </a:lnTo>
                  <a:lnTo>
                    <a:pt x="1170" y="1161"/>
                  </a:lnTo>
                  <a:lnTo>
                    <a:pt x="956" y="1036"/>
                  </a:lnTo>
                  <a:lnTo>
                    <a:pt x="777" y="920"/>
                  </a:lnTo>
                  <a:lnTo>
                    <a:pt x="473" y="679"/>
                  </a:lnTo>
                  <a:lnTo>
                    <a:pt x="232" y="420"/>
                  </a:lnTo>
                  <a:lnTo>
                    <a:pt x="54" y="143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63" y="1447"/>
                  </a:lnTo>
                  <a:lnTo>
                    <a:pt x="241" y="1706"/>
                  </a:lnTo>
                  <a:lnTo>
                    <a:pt x="482" y="1947"/>
                  </a:lnTo>
                  <a:lnTo>
                    <a:pt x="786" y="2188"/>
                  </a:lnTo>
                  <a:lnTo>
                    <a:pt x="956" y="2295"/>
                  </a:lnTo>
                  <a:lnTo>
                    <a:pt x="1170" y="2420"/>
                  </a:lnTo>
                  <a:lnTo>
                    <a:pt x="1661" y="2661"/>
                  </a:lnTo>
                  <a:lnTo>
                    <a:pt x="1929" y="2768"/>
                  </a:lnTo>
                  <a:lnTo>
                    <a:pt x="2402" y="2929"/>
                  </a:lnTo>
                  <a:lnTo>
                    <a:pt x="2911" y="3063"/>
                  </a:lnTo>
                  <a:lnTo>
                    <a:pt x="3385" y="3170"/>
                  </a:lnTo>
                  <a:lnTo>
                    <a:pt x="3885" y="3242"/>
                  </a:lnTo>
                  <a:lnTo>
                    <a:pt x="4367" y="3295"/>
                  </a:lnTo>
                  <a:lnTo>
                    <a:pt x="4867" y="3331"/>
                  </a:lnTo>
                  <a:lnTo>
                    <a:pt x="5117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9" y="3331"/>
                  </a:lnTo>
                  <a:lnTo>
                    <a:pt x="6340" y="3304"/>
                  </a:lnTo>
                  <a:lnTo>
                    <a:pt x="6823" y="3242"/>
                  </a:lnTo>
                  <a:lnTo>
                    <a:pt x="7332" y="3170"/>
                  </a:lnTo>
                  <a:lnTo>
                    <a:pt x="7805" y="3072"/>
                  </a:lnTo>
                  <a:lnTo>
                    <a:pt x="8314" y="2938"/>
                  </a:lnTo>
                  <a:lnTo>
                    <a:pt x="8778" y="2777"/>
                  </a:lnTo>
                  <a:lnTo>
                    <a:pt x="9046" y="2670"/>
                  </a:lnTo>
                  <a:lnTo>
                    <a:pt x="9537" y="2438"/>
                  </a:lnTo>
                  <a:lnTo>
                    <a:pt x="9761" y="2304"/>
                  </a:lnTo>
                  <a:lnTo>
                    <a:pt x="9930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1" y="1447"/>
                  </a:lnTo>
                  <a:lnTo>
                    <a:pt x="10734" y="1313"/>
                  </a:lnTo>
                  <a:lnTo>
                    <a:pt x="10734" y="0"/>
                  </a:lnTo>
                  <a:lnTo>
                    <a:pt x="10680" y="143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39" y="938"/>
                  </a:lnTo>
                  <a:lnTo>
                    <a:pt x="9761" y="1054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7"/>
            <p:cNvSpPr/>
            <p:nvPr/>
          </p:nvSpPr>
          <p:spPr>
            <a:xfrm>
              <a:off x="5024089" y="2441887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8" y="2117"/>
                  </a:moveTo>
                  <a:lnTo>
                    <a:pt x="3358" y="2117"/>
                  </a:lnTo>
                  <a:lnTo>
                    <a:pt x="3465" y="2037"/>
                  </a:lnTo>
                  <a:lnTo>
                    <a:pt x="3590" y="1849"/>
                  </a:lnTo>
                  <a:lnTo>
                    <a:pt x="3608" y="1751"/>
                  </a:lnTo>
                  <a:lnTo>
                    <a:pt x="3608" y="1653"/>
                  </a:lnTo>
                  <a:lnTo>
                    <a:pt x="3519" y="1465"/>
                  </a:lnTo>
                  <a:lnTo>
                    <a:pt x="3429" y="1385"/>
                  </a:lnTo>
                  <a:lnTo>
                    <a:pt x="3340" y="1323"/>
                  </a:lnTo>
                  <a:lnTo>
                    <a:pt x="3153" y="1233"/>
                  </a:lnTo>
                  <a:lnTo>
                    <a:pt x="3045" y="1215"/>
                  </a:lnTo>
                  <a:lnTo>
                    <a:pt x="2920" y="1206"/>
                  </a:lnTo>
                  <a:lnTo>
                    <a:pt x="2608" y="1251"/>
                  </a:lnTo>
                  <a:lnTo>
                    <a:pt x="2402" y="1305"/>
                  </a:lnTo>
                  <a:lnTo>
                    <a:pt x="2635" y="1501"/>
                  </a:lnTo>
                  <a:lnTo>
                    <a:pt x="2867" y="1707"/>
                  </a:lnTo>
                  <a:lnTo>
                    <a:pt x="3108" y="1912"/>
                  </a:lnTo>
                  <a:close/>
                  <a:moveTo>
                    <a:pt x="3358" y="2117"/>
                  </a:moveTo>
                  <a:lnTo>
                    <a:pt x="956" y="412"/>
                  </a:lnTo>
                  <a:lnTo>
                    <a:pt x="956" y="412"/>
                  </a:lnTo>
                  <a:lnTo>
                    <a:pt x="831" y="483"/>
                  </a:lnTo>
                  <a:lnTo>
                    <a:pt x="661" y="626"/>
                  </a:lnTo>
                  <a:lnTo>
                    <a:pt x="625" y="706"/>
                  </a:lnTo>
                  <a:lnTo>
                    <a:pt x="599" y="787"/>
                  </a:lnTo>
                  <a:lnTo>
                    <a:pt x="643" y="939"/>
                  </a:lnTo>
                  <a:lnTo>
                    <a:pt x="715" y="1010"/>
                  </a:lnTo>
                  <a:lnTo>
                    <a:pt x="795" y="1072"/>
                  </a:lnTo>
                  <a:lnTo>
                    <a:pt x="1000" y="1162"/>
                  </a:lnTo>
                  <a:lnTo>
                    <a:pt x="1116" y="1180"/>
                  </a:lnTo>
                  <a:lnTo>
                    <a:pt x="1250" y="1189"/>
                  </a:lnTo>
                  <a:lnTo>
                    <a:pt x="1572" y="1153"/>
                  </a:lnTo>
                  <a:lnTo>
                    <a:pt x="1759" y="1117"/>
                  </a:lnTo>
                  <a:lnTo>
                    <a:pt x="1554" y="939"/>
                  </a:lnTo>
                  <a:lnTo>
                    <a:pt x="1349" y="760"/>
                  </a:lnTo>
                  <a:close/>
                  <a:moveTo>
                    <a:pt x="1152" y="590"/>
                  </a:moveTo>
                  <a:lnTo>
                    <a:pt x="956" y="412"/>
                  </a:lnTo>
                  <a:lnTo>
                    <a:pt x="3715" y="2823"/>
                  </a:lnTo>
                  <a:lnTo>
                    <a:pt x="3545" y="2671"/>
                  </a:lnTo>
                  <a:lnTo>
                    <a:pt x="3376" y="2519"/>
                  </a:lnTo>
                  <a:lnTo>
                    <a:pt x="3188" y="2599"/>
                  </a:lnTo>
                  <a:lnTo>
                    <a:pt x="2840" y="2716"/>
                  </a:lnTo>
                  <a:lnTo>
                    <a:pt x="2679" y="2751"/>
                  </a:lnTo>
                  <a:lnTo>
                    <a:pt x="2510" y="2778"/>
                  </a:lnTo>
                  <a:lnTo>
                    <a:pt x="2170" y="2769"/>
                  </a:lnTo>
                  <a:lnTo>
                    <a:pt x="1992" y="2742"/>
                  </a:lnTo>
                  <a:lnTo>
                    <a:pt x="1804" y="2698"/>
                  </a:lnTo>
                  <a:lnTo>
                    <a:pt x="1474" y="2546"/>
                  </a:lnTo>
                  <a:lnTo>
                    <a:pt x="1322" y="2439"/>
                  </a:lnTo>
                  <a:lnTo>
                    <a:pt x="1563" y="2278"/>
                  </a:lnTo>
                  <a:lnTo>
                    <a:pt x="1804" y="2108"/>
                  </a:lnTo>
                  <a:lnTo>
                    <a:pt x="1965" y="2207"/>
                  </a:lnTo>
                  <a:lnTo>
                    <a:pt x="2260" y="2332"/>
                  </a:lnTo>
                  <a:lnTo>
                    <a:pt x="2402" y="2358"/>
                  </a:lnTo>
                  <a:lnTo>
                    <a:pt x="2590" y="2376"/>
                  </a:lnTo>
                  <a:lnTo>
                    <a:pt x="2938" y="2332"/>
                  </a:lnTo>
                  <a:lnTo>
                    <a:pt x="3090" y="2269"/>
                  </a:lnTo>
                  <a:lnTo>
                    <a:pt x="2831" y="2046"/>
                  </a:lnTo>
                  <a:lnTo>
                    <a:pt x="2572" y="1823"/>
                  </a:lnTo>
                  <a:lnTo>
                    <a:pt x="2322" y="1599"/>
                  </a:lnTo>
                  <a:lnTo>
                    <a:pt x="2081" y="1385"/>
                  </a:lnTo>
                  <a:lnTo>
                    <a:pt x="1715" y="1474"/>
                  </a:lnTo>
                  <a:lnTo>
                    <a:pt x="1286" y="1528"/>
                  </a:lnTo>
                  <a:lnTo>
                    <a:pt x="1116" y="1546"/>
                  </a:lnTo>
                  <a:lnTo>
                    <a:pt x="804" y="1528"/>
                  </a:lnTo>
                  <a:lnTo>
                    <a:pt x="661" y="1492"/>
                  </a:lnTo>
                  <a:lnTo>
                    <a:pt x="518" y="1456"/>
                  </a:lnTo>
                  <a:lnTo>
                    <a:pt x="286" y="1331"/>
                  </a:lnTo>
                  <a:lnTo>
                    <a:pt x="188" y="1251"/>
                  </a:lnTo>
                  <a:lnTo>
                    <a:pt x="116" y="1171"/>
                  </a:lnTo>
                  <a:lnTo>
                    <a:pt x="27" y="1019"/>
                  </a:lnTo>
                  <a:lnTo>
                    <a:pt x="0" y="867"/>
                  </a:lnTo>
                  <a:lnTo>
                    <a:pt x="45" y="706"/>
                  </a:lnTo>
                  <a:lnTo>
                    <a:pt x="98" y="626"/>
                  </a:lnTo>
                  <a:lnTo>
                    <a:pt x="188" y="519"/>
                  </a:lnTo>
                  <a:lnTo>
                    <a:pt x="491" y="313"/>
                  </a:lnTo>
                  <a:lnTo>
                    <a:pt x="715" y="215"/>
                  </a:lnTo>
                  <a:lnTo>
                    <a:pt x="652" y="153"/>
                  </a:lnTo>
                  <a:lnTo>
                    <a:pt x="590" y="99"/>
                  </a:lnTo>
                  <a:lnTo>
                    <a:pt x="733" y="46"/>
                  </a:lnTo>
                  <a:lnTo>
                    <a:pt x="875" y="1"/>
                  </a:lnTo>
                  <a:lnTo>
                    <a:pt x="938" y="54"/>
                  </a:lnTo>
                  <a:lnTo>
                    <a:pt x="1009" y="108"/>
                  </a:lnTo>
                  <a:lnTo>
                    <a:pt x="1215" y="54"/>
                  </a:lnTo>
                  <a:lnTo>
                    <a:pt x="1599" y="1"/>
                  </a:lnTo>
                  <a:lnTo>
                    <a:pt x="1777" y="10"/>
                  </a:lnTo>
                  <a:lnTo>
                    <a:pt x="1992" y="28"/>
                  </a:lnTo>
                  <a:lnTo>
                    <a:pt x="2367" y="135"/>
                  </a:lnTo>
                  <a:lnTo>
                    <a:pt x="2536" y="224"/>
                  </a:lnTo>
                  <a:lnTo>
                    <a:pt x="2340" y="331"/>
                  </a:lnTo>
                  <a:lnTo>
                    <a:pt x="2143" y="430"/>
                  </a:lnTo>
                  <a:lnTo>
                    <a:pt x="2036" y="376"/>
                  </a:lnTo>
                  <a:lnTo>
                    <a:pt x="1822" y="296"/>
                  </a:lnTo>
                  <a:lnTo>
                    <a:pt x="1715" y="278"/>
                  </a:lnTo>
                  <a:lnTo>
                    <a:pt x="1608" y="269"/>
                  </a:lnTo>
                  <a:lnTo>
                    <a:pt x="1367" y="287"/>
                  </a:lnTo>
                  <a:lnTo>
                    <a:pt x="1242" y="313"/>
                  </a:lnTo>
                  <a:lnTo>
                    <a:pt x="1447" y="492"/>
                  </a:lnTo>
                  <a:lnTo>
                    <a:pt x="1652" y="671"/>
                  </a:lnTo>
                  <a:lnTo>
                    <a:pt x="1867" y="849"/>
                  </a:lnTo>
                  <a:lnTo>
                    <a:pt x="2081" y="1028"/>
                  </a:lnTo>
                  <a:lnTo>
                    <a:pt x="2438" y="947"/>
                  </a:lnTo>
                  <a:lnTo>
                    <a:pt x="2626" y="912"/>
                  </a:lnTo>
                  <a:lnTo>
                    <a:pt x="2876" y="885"/>
                  </a:lnTo>
                  <a:lnTo>
                    <a:pt x="3090" y="885"/>
                  </a:lnTo>
                  <a:lnTo>
                    <a:pt x="3295" y="912"/>
                  </a:lnTo>
                  <a:lnTo>
                    <a:pt x="3492" y="974"/>
                  </a:lnTo>
                  <a:lnTo>
                    <a:pt x="3670" y="1055"/>
                  </a:lnTo>
                  <a:lnTo>
                    <a:pt x="3813" y="1162"/>
                  </a:lnTo>
                  <a:lnTo>
                    <a:pt x="3965" y="1296"/>
                  </a:lnTo>
                  <a:lnTo>
                    <a:pt x="4081" y="1510"/>
                  </a:lnTo>
                  <a:lnTo>
                    <a:pt x="4108" y="1662"/>
                  </a:lnTo>
                  <a:lnTo>
                    <a:pt x="4099" y="1742"/>
                  </a:lnTo>
                  <a:lnTo>
                    <a:pt x="4090" y="1823"/>
                  </a:lnTo>
                  <a:lnTo>
                    <a:pt x="4019" y="1983"/>
                  </a:lnTo>
                  <a:lnTo>
                    <a:pt x="3831" y="2216"/>
                  </a:lnTo>
                  <a:lnTo>
                    <a:pt x="3635" y="2358"/>
                  </a:lnTo>
                  <a:lnTo>
                    <a:pt x="3804" y="2501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7"/>
            <p:cNvSpPr/>
            <p:nvPr/>
          </p:nvSpPr>
          <p:spPr>
            <a:xfrm>
              <a:off x="5005313" y="2359222"/>
              <a:ext cx="395987" cy="180564"/>
            </a:xfrm>
            <a:custGeom>
              <a:avLst/>
              <a:gdLst/>
              <a:ahLst/>
              <a:cxnLst/>
              <a:rect l="l" t="t" r="r" b="b"/>
              <a:pathLst>
                <a:path w="10735" h="4895" extrusionOk="0">
                  <a:moveTo>
                    <a:pt x="5367" y="0"/>
                  </a:moveTo>
                  <a:lnTo>
                    <a:pt x="4813" y="9"/>
                  </a:lnTo>
                  <a:lnTo>
                    <a:pt x="3760" y="108"/>
                  </a:lnTo>
                  <a:lnTo>
                    <a:pt x="2804" y="295"/>
                  </a:lnTo>
                  <a:lnTo>
                    <a:pt x="1947" y="554"/>
                  </a:lnTo>
                  <a:lnTo>
                    <a:pt x="1215" y="885"/>
                  </a:lnTo>
                  <a:lnTo>
                    <a:pt x="634" y="1277"/>
                  </a:lnTo>
                  <a:lnTo>
                    <a:pt x="322" y="1608"/>
                  </a:lnTo>
                  <a:lnTo>
                    <a:pt x="161" y="1831"/>
                  </a:lnTo>
                  <a:lnTo>
                    <a:pt x="54" y="2072"/>
                  </a:lnTo>
                  <a:lnTo>
                    <a:pt x="0" y="2322"/>
                  </a:lnTo>
                  <a:lnTo>
                    <a:pt x="0" y="2447"/>
                  </a:lnTo>
                  <a:lnTo>
                    <a:pt x="0" y="2572"/>
                  </a:lnTo>
                  <a:lnTo>
                    <a:pt x="54" y="2813"/>
                  </a:lnTo>
                  <a:lnTo>
                    <a:pt x="161" y="3055"/>
                  </a:lnTo>
                  <a:lnTo>
                    <a:pt x="322" y="3287"/>
                  </a:lnTo>
                  <a:lnTo>
                    <a:pt x="634" y="3608"/>
                  </a:lnTo>
                  <a:lnTo>
                    <a:pt x="1215" y="4001"/>
                  </a:lnTo>
                  <a:lnTo>
                    <a:pt x="1947" y="4331"/>
                  </a:lnTo>
                  <a:lnTo>
                    <a:pt x="2804" y="4599"/>
                  </a:lnTo>
                  <a:lnTo>
                    <a:pt x="3760" y="4787"/>
                  </a:lnTo>
                  <a:lnTo>
                    <a:pt x="4813" y="4885"/>
                  </a:lnTo>
                  <a:lnTo>
                    <a:pt x="5367" y="4894"/>
                  </a:lnTo>
                  <a:lnTo>
                    <a:pt x="5912" y="4885"/>
                  </a:lnTo>
                  <a:lnTo>
                    <a:pt x="6966" y="4787"/>
                  </a:lnTo>
                  <a:lnTo>
                    <a:pt x="7930" y="4599"/>
                  </a:lnTo>
                  <a:lnTo>
                    <a:pt x="8787" y="4331"/>
                  </a:lnTo>
                  <a:lnTo>
                    <a:pt x="9511" y="4001"/>
                  </a:lnTo>
                  <a:lnTo>
                    <a:pt x="10091" y="3608"/>
                  </a:lnTo>
                  <a:lnTo>
                    <a:pt x="10413" y="3287"/>
                  </a:lnTo>
                  <a:lnTo>
                    <a:pt x="10564" y="3055"/>
                  </a:lnTo>
                  <a:lnTo>
                    <a:pt x="10672" y="2813"/>
                  </a:lnTo>
                  <a:lnTo>
                    <a:pt x="10725" y="2572"/>
                  </a:lnTo>
                  <a:lnTo>
                    <a:pt x="10734" y="2447"/>
                  </a:lnTo>
                  <a:lnTo>
                    <a:pt x="10725" y="2322"/>
                  </a:lnTo>
                  <a:lnTo>
                    <a:pt x="10672" y="2072"/>
                  </a:lnTo>
                  <a:lnTo>
                    <a:pt x="10564" y="1831"/>
                  </a:lnTo>
                  <a:lnTo>
                    <a:pt x="10413" y="1608"/>
                  </a:lnTo>
                  <a:lnTo>
                    <a:pt x="10091" y="1277"/>
                  </a:lnTo>
                  <a:lnTo>
                    <a:pt x="9511" y="885"/>
                  </a:lnTo>
                  <a:lnTo>
                    <a:pt x="8787" y="554"/>
                  </a:lnTo>
                  <a:lnTo>
                    <a:pt x="7930" y="295"/>
                  </a:lnTo>
                  <a:lnTo>
                    <a:pt x="6966" y="108"/>
                  </a:lnTo>
                  <a:lnTo>
                    <a:pt x="5912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ED9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7"/>
            <p:cNvSpPr/>
            <p:nvPr/>
          </p:nvSpPr>
          <p:spPr>
            <a:xfrm>
              <a:off x="5030655" y="2375674"/>
              <a:ext cx="346595" cy="130840"/>
            </a:xfrm>
            <a:custGeom>
              <a:avLst/>
              <a:gdLst/>
              <a:ahLst/>
              <a:cxnLst/>
              <a:rect l="l" t="t" r="r" b="b"/>
              <a:pathLst>
                <a:path w="9396" h="3547" extrusionOk="0">
                  <a:moveTo>
                    <a:pt x="4698" y="1"/>
                  </a:moveTo>
                  <a:lnTo>
                    <a:pt x="4260" y="1"/>
                  </a:lnTo>
                  <a:lnTo>
                    <a:pt x="3359" y="72"/>
                  </a:lnTo>
                  <a:lnTo>
                    <a:pt x="2457" y="233"/>
                  </a:lnTo>
                  <a:lnTo>
                    <a:pt x="1581" y="483"/>
                  </a:lnTo>
                  <a:lnTo>
                    <a:pt x="1180" y="653"/>
                  </a:lnTo>
                  <a:lnTo>
                    <a:pt x="1028" y="724"/>
                  </a:lnTo>
                  <a:lnTo>
                    <a:pt x="644" y="948"/>
                  </a:lnTo>
                  <a:lnTo>
                    <a:pt x="269" y="1242"/>
                  </a:lnTo>
                  <a:lnTo>
                    <a:pt x="81" y="1501"/>
                  </a:lnTo>
                  <a:lnTo>
                    <a:pt x="10" y="1680"/>
                  </a:lnTo>
                  <a:lnTo>
                    <a:pt x="1" y="1769"/>
                  </a:lnTo>
                  <a:lnTo>
                    <a:pt x="10" y="1867"/>
                  </a:lnTo>
                  <a:lnTo>
                    <a:pt x="81" y="2046"/>
                  </a:lnTo>
                  <a:lnTo>
                    <a:pt x="269" y="2305"/>
                  </a:lnTo>
                  <a:lnTo>
                    <a:pt x="644" y="2600"/>
                  </a:lnTo>
                  <a:lnTo>
                    <a:pt x="1028" y="2814"/>
                  </a:lnTo>
                  <a:lnTo>
                    <a:pt x="1180" y="2894"/>
                  </a:lnTo>
                  <a:lnTo>
                    <a:pt x="1581" y="3064"/>
                  </a:lnTo>
                  <a:lnTo>
                    <a:pt x="2457" y="3314"/>
                  </a:lnTo>
                  <a:lnTo>
                    <a:pt x="3359" y="3466"/>
                  </a:lnTo>
                  <a:lnTo>
                    <a:pt x="4260" y="3546"/>
                  </a:lnTo>
                  <a:lnTo>
                    <a:pt x="4698" y="3546"/>
                  </a:lnTo>
                  <a:lnTo>
                    <a:pt x="5136" y="3546"/>
                  </a:lnTo>
                  <a:lnTo>
                    <a:pt x="6038" y="3466"/>
                  </a:lnTo>
                  <a:lnTo>
                    <a:pt x="6948" y="3314"/>
                  </a:lnTo>
                  <a:lnTo>
                    <a:pt x="7815" y="3064"/>
                  </a:lnTo>
                  <a:lnTo>
                    <a:pt x="8216" y="2894"/>
                  </a:lnTo>
                  <a:lnTo>
                    <a:pt x="8368" y="2814"/>
                  </a:lnTo>
                  <a:lnTo>
                    <a:pt x="8752" y="2600"/>
                  </a:lnTo>
                  <a:lnTo>
                    <a:pt x="9127" y="2305"/>
                  </a:lnTo>
                  <a:lnTo>
                    <a:pt x="9324" y="2046"/>
                  </a:lnTo>
                  <a:lnTo>
                    <a:pt x="9386" y="1867"/>
                  </a:lnTo>
                  <a:lnTo>
                    <a:pt x="9395" y="1769"/>
                  </a:lnTo>
                  <a:lnTo>
                    <a:pt x="9386" y="1680"/>
                  </a:lnTo>
                  <a:lnTo>
                    <a:pt x="9324" y="1501"/>
                  </a:lnTo>
                  <a:lnTo>
                    <a:pt x="9127" y="1242"/>
                  </a:lnTo>
                  <a:lnTo>
                    <a:pt x="8752" y="948"/>
                  </a:lnTo>
                  <a:lnTo>
                    <a:pt x="8368" y="724"/>
                  </a:lnTo>
                  <a:lnTo>
                    <a:pt x="8216" y="653"/>
                  </a:lnTo>
                  <a:lnTo>
                    <a:pt x="7815" y="483"/>
                  </a:lnTo>
                  <a:lnTo>
                    <a:pt x="6948" y="233"/>
                  </a:lnTo>
                  <a:lnTo>
                    <a:pt x="6038" y="72"/>
                  </a:lnTo>
                  <a:lnTo>
                    <a:pt x="5136" y="1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5005313" y="2453101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52" y="1054"/>
                  </a:moveTo>
                  <a:lnTo>
                    <a:pt x="9537" y="1179"/>
                  </a:lnTo>
                  <a:lnTo>
                    <a:pt x="9046" y="1411"/>
                  </a:lnTo>
                  <a:lnTo>
                    <a:pt x="8778" y="1510"/>
                  </a:lnTo>
                  <a:lnTo>
                    <a:pt x="8314" y="1670"/>
                  </a:lnTo>
                  <a:lnTo>
                    <a:pt x="7796" y="1795"/>
                  </a:lnTo>
                  <a:lnTo>
                    <a:pt x="7323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40" y="2045"/>
                  </a:lnTo>
                  <a:lnTo>
                    <a:pt x="5608" y="2054"/>
                  </a:lnTo>
                  <a:lnTo>
                    <a:pt x="5367" y="2054"/>
                  </a:lnTo>
                  <a:lnTo>
                    <a:pt x="5108" y="2054"/>
                  </a:lnTo>
                  <a:lnTo>
                    <a:pt x="4867" y="2045"/>
                  </a:lnTo>
                  <a:lnTo>
                    <a:pt x="4367" y="2019"/>
                  </a:lnTo>
                  <a:lnTo>
                    <a:pt x="3885" y="1965"/>
                  </a:lnTo>
                  <a:lnTo>
                    <a:pt x="3385" y="1894"/>
                  </a:lnTo>
                  <a:lnTo>
                    <a:pt x="2911" y="1786"/>
                  </a:lnTo>
                  <a:lnTo>
                    <a:pt x="2393" y="1661"/>
                  </a:lnTo>
                  <a:lnTo>
                    <a:pt x="1929" y="1501"/>
                  </a:lnTo>
                  <a:lnTo>
                    <a:pt x="1661" y="1403"/>
                  </a:lnTo>
                  <a:lnTo>
                    <a:pt x="1170" y="1161"/>
                  </a:lnTo>
                  <a:lnTo>
                    <a:pt x="947" y="1036"/>
                  </a:lnTo>
                  <a:lnTo>
                    <a:pt x="777" y="920"/>
                  </a:lnTo>
                  <a:lnTo>
                    <a:pt x="474" y="679"/>
                  </a:lnTo>
                  <a:lnTo>
                    <a:pt x="232" y="420"/>
                  </a:lnTo>
                  <a:lnTo>
                    <a:pt x="54" y="143"/>
                  </a:lnTo>
                  <a:lnTo>
                    <a:pt x="0" y="1"/>
                  </a:lnTo>
                  <a:lnTo>
                    <a:pt x="0" y="1313"/>
                  </a:lnTo>
                  <a:lnTo>
                    <a:pt x="63" y="1447"/>
                  </a:lnTo>
                  <a:lnTo>
                    <a:pt x="241" y="1706"/>
                  </a:lnTo>
                  <a:lnTo>
                    <a:pt x="482" y="1947"/>
                  </a:lnTo>
                  <a:lnTo>
                    <a:pt x="777" y="2188"/>
                  </a:lnTo>
                  <a:lnTo>
                    <a:pt x="947" y="2295"/>
                  </a:lnTo>
                  <a:lnTo>
                    <a:pt x="1170" y="2421"/>
                  </a:lnTo>
                  <a:lnTo>
                    <a:pt x="1661" y="2662"/>
                  </a:lnTo>
                  <a:lnTo>
                    <a:pt x="1929" y="2769"/>
                  </a:lnTo>
                  <a:lnTo>
                    <a:pt x="2393" y="2930"/>
                  </a:lnTo>
                  <a:lnTo>
                    <a:pt x="2911" y="3063"/>
                  </a:lnTo>
                  <a:lnTo>
                    <a:pt x="3385" y="3171"/>
                  </a:lnTo>
                  <a:lnTo>
                    <a:pt x="3885" y="3242"/>
                  </a:lnTo>
                  <a:lnTo>
                    <a:pt x="4367" y="3296"/>
                  </a:lnTo>
                  <a:lnTo>
                    <a:pt x="4867" y="3331"/>
                  </a:lnTo>
                  <a:lnTo>
                    <a:pt x="5108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0" y="3331"/>
                  </a:lnTo>
                  <a:lnTo>
                    <a:pt x="6341" y="3305"/>
                  </a:lnTo>
                  <a:lnTo>
                    <a:pt x="6823" y="3242"/>
                  </a:lnTo>
                  <a:lnTo>
                    <a:pt x="7323" y="3171"/>
                  </a:lnTo>
                  <a:lnTo>
                    <a:pt x="7796" y="3063"/>
                  </a:lnTo>
                  <a:lnTo>
                    <a:pt x="8314" y="2938"/>
                  </a:lnTo>
                  <a:lnTo>
                    <a:pt x="8778" y="2778"/>
                  </a:lnTo>
                  <a:lnTo>
                    <a:pt x="9046" y="2671"/>
                  </a:lnTo>
                  <a:lnTo>
                    <a:pt x="9537" y="2438"/>
                  </a:lnTo>
                  <a:lnTo>
                    <a:pt x="9752" y="2304"/>
                  </a:lnTo>
                  <a:lnTo>
                    <a:pt x="9930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2" y="1447"/>
                  </a:lnTo>
                  <a:lnTo>
                    <a:pt x="10734" y="1313"/>
                  </a:lnTo>
                  <a:lnTo>
                    <a:pt x="10734" y="1"/>
                  </a:lnTo>
                  <a:lnTo>
                    <a:pt x="10672" y="143"/>
                  </a:lnTo>
                  <a:lnTo>
                    <a:pt x="10493" y="420"/>
                  </a:lnTo>
                  <a:lnTo>
                    <a:pt x="10252" y="688"/>
                  </a:lnTo>
                  <a:lnTo>
                    <a:pt x="9939" y="938"/>
                  </a:lnTo>
                  <a:lnTo>
                    <a:pt x="9752" y="1054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5122579" y="2383936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49" y="2117"/>
                  </a:moveTo>
                  <a:lnTo>
                    <a:pt x="3349" y="2117"/>
                  </a:lnTo>
                  <a:lnTo>
                    <a:pt x="3456" y="2036"/>
                  </a:lnTo>
                  <a:lnTo>
                    <a:pt x="3581" y="1849"/>
                  </a:lnTo>
                  <a:lnTo>
                    <a:pt x="3608" y="1750"/>
                  </a:lnTo>
                  <a:lnTo>
                    <a:pt x="3608" y="1652"/>
                  </a:lnTo>
                  <a:lnTo>
                    <a:pt x="3510" y="1465"/>
                  </a:lnTo>
                  <a:lnTo>
                    <a:pt x="3420" y="1384"/>
                  </a:lnTo>
                  <a:lnTo>
                    <a:pt x="3340" y="1322"/>
                  </a:lnTo>
                  <a:lnTo>
                    <a:pt x="3144" y="1233"/>
                  </a:lnTo>
                  <a:lnTo>
                    <a:pt x="3036" y="1215"/>
                  </a:lnTo>
                  <a:lnTo>
                    <a:pt x="2920" y="1206"/>
                  </a:lnTo>
                  <a:lnTo>
                    <a:pt x="2599" y="1250"/>
                  </a:lnTo>
                  <a:lnTo>
                    <a:pt x="2394" y="1304"/>
                  </a:lnTo>
                  <a:lnTo>
                    <a:pt x="2626" y="1500"/>
                  </a:lnTo>
                  <a:lnTo>
                    <a:pt x="2867" y="1706"/>
                  </a:lnTo>
                  <a:lnTo>
                    <a:pt x="3108" y="1911"/>
                  </a:lnTo>
                  <a:close/>
                  <a:moveTo>
                    <a:pt x="3349" y="2117"/>
                  </a:moveTo>
                  <a:lnTo>
                    <a:pt x="947" y="411"/>
                  </a:lnTo>
                  <a:lnTo>
                    <a:pt x="947" y="411"/>
                  </a:lnTo>
                  <a:lnTo>
                    <a:pt x="822" y="482"/>
                  </a:lnTo>
                  <a:lnTo>
                    <a:pt x="661" y="625"/>
                  </a:lnTo>
                  <a:lnTo>
                    <a:pt x="616" y="706"/>
                  </a:lnTo>
                  <a:lnTo>
                    <a:pt x="599" y="786"/>
                  </a:lnTo>
                  <a:lnTo>
                    <a:pt x="643" y="938"/>
                  </a:lnTo>
                  <a:lnTo>
                    <a:pt x="706" y="1009"/>
                  </a:lnTo>
                  <a:lnTo>
                    <a:pt x="786" y="1072"/>
                  </a:lnTo>
                  <a:lnTo>
                    <a:pt x="992" y="1161"/>
                  </a:lnTo>
                  <a:lnTo>
                    <a:pt x="1117" y="1179"/>
                  </a:lnTo>
                  <a:lnTo>
                    <a:pt x="1251" y="1188"/>
                  </a:lnTo>
                  <a:lnTo>
                    <a:pt x="1563" y="1152"/>
                  </a:lnTo>
                  <a:lnTo>
                    <a:pt x="1760" y="1116"/>
                  </a:lnTo>
                  <a:lnTo>
                    <a:pt x="1554" y="938"/>
                  </a:lnTo>
                  <a:lnTo>
                    <a:pt x="1349" y="759"/>
                  </a:lnTo>
                  <a:close/>
                  <a:moveTo>
                    <a:pt x="1143" y="590"/>
                  </a:moveTo>
                  <a:lnTo>
                    <a:pt x="947" y="411"/>
                  </a:lnTo>
                  <a:lnTo>
                    <a:pt x="3715" y="2822"/>
                  </a:lnTo>
                  <a:lnTo>
                    <a:pt x="3546" y="2670"/>
                  </a:lnTo>
                  <a:lnTo>
                    <a:pt x="3367" y="2518"/>
                  </a:lnTo>
                  <a:lnTo>
                    <a:pt x="3179" y="2599"/>
                  </a:lnTo>
                  <a:lnTo>
                    <a:pt x="2831" y="2715"/>
                  </a:lnTo>
                  <a:lnTo>
                    <a:pt x="2670" y="2751"/>
                  </a:lnTo>
                  <a:lnTo>
                    <a:pt x="2510" y="2777"/>
                  </a:lnTo>
                  <a:lnTo>
                    <a:pt x="2161" y="2768"/>
                  </a:lnTo>
                  <a:lnTo>
                    <a:pt x="1983" y="2742"/>
                  </a:lnTo>
                  <a:lnTo>
                    <a:pt x="1804" y="2697"/>
                  </a:lnTo>
                  <a:lnTo>
                    <a:pt x="1474" y="2545"/>
                  </a:lnTo>
                  <a:lnTo>
                    <a:pt x="1322" y="2438"/>
                  </a:lnTo>
                  <a:lnTo>
                    <a:pt x="1563" y="2277"/>
                  </a:lnTo>
                  <a:lnTo>
                    <a:pt x="1795" y="2108"/>
                  </a:lnTo>
                  <a:lnTo>
                    <a:pt x="1956" y="2206"/>
                  </a:lnTo>
                  <a:lnTo>
                    <a:pt x="2260" y="2331"/>
                  </a:lnTo>
                  <a:lnTo>
                    <a:pt x="2402" y="2358"/>
                  </a:lnTo>
                  <a:lnTo>
                    <a:pt x="2590" y="2376"/>
                  </a:lnTo>
                  <a:lnTo>
                    <a:pt x="2929" y="2331"/>
                  </a:lnTo>
                  <a:lnTo>
                    <a:pt x="3081" y="2268"/>
                  </a:lnTo>
                  <a:lnTo>
                    <a:pt x="2822" y="2045"/>
                  </a:lnTo>
                  <a:lnTo>
                    <a:pt x="2572" y="1822"/>
                  </a:lnTo>
                  <a:lnTo>
                    <a:pt x="2322" y="1599"/>
                  </a:lnTo>
                  <a:lnTo>
                    <a:pt x="2072" y="1384"/>
                  </a:lnTo>
                  <a:lnTo>
                    <a:pt x="1706" y="1474"/>
                  </a:lnTo>
                  <a:lnTo>
                    <a:pt x="1277" y="1527"/>
                  </a:lnTo>
                  <a:lnTo>
                    <a:pt x="1117" y="1545"/>
                  </a:lnTo>
                  <a:lnTo>
                    <a:pt x="804" y="1527"/>
                  </a:lnTo>
                  <a:lnTo>
                    <a:pt x="661" y="1492"/>
                  </a:lnTo>
                  <a:lnTo>
                    <a:pt x="518" y="1456"/>
                  </a:lnTo>
                  <a:lnTo>
                    <a:pt x="286" y="1331"/>
                  </a:lnTo>
                  <a:lnTo>
                    <a:pt x="188" y="1250"/>
                  </a:lnTo>
                  <a:lnTo>
                    <a:pt x="116" y="1170"/>
                  </a:lnTo>
                  <a:lnTo>
                    <a:pt x="18" y="1018"/>
                  </a:lnTo>
                  <a:lnTo>
                    <a:pt x="0" y="866"/>
                  </a:lnTo>
                  <a:lnTo>
                    <a:pt x="45" y="706"/>
                  </a:lnTo>
                  <a:lnTo>
                    <a:pt x="99" y="625"/>
                  </a:lnTo>
                  <a:lnTo>
                    <a:pt x="179" y="518"/>
                  </a:lnTo>
                  <a:lnTo>
                    <a:pt x="491" y="313"/>
                  </a:lnTo>
                  <a:lnTo>
                    <a:pt x="715" y="215"/>
                  </a:lnTo>
                  <a:lnTo>
                    <a:pt x="652" y="152"/>
                  </a:lnTo>
                  <a:lnTo>
                    <a:pt x="581" y="98"/>
                  </a:lnTo>
                  <a:lnTo>
                    <a:pt x="724" y="45"/>
                  </a:lnTo>
                  <a:lnTo>
                    <a:pt x="867" y="0"/>
                  </a:lnTo>
                  <a:lnTo>
                    <a:pt x="938" y="54"/>
                  </a:lnTo>
                  <a:lnTo>
                    <a:pt x="1000" y="107"/>
                  </a:lnTo>
                  <a:lnTo>
                    <a:pt x="1215" y="54"/>
                  </a:lnTo>
                  <a:lnTo>
                    <a:pt x="1599" y="0"/>
                  </a:lnTo>
                  <a:lnTo>
                    <a:pt x="1777" y="9"/>
                  </a:lnTo>
                  <a:lnTo>
                    <a:pt x="1983" y="27"/>
                  </a:lnTo>
                  <a:lnTo>
                    <a:pt x="2367" y="134"/>
                  </a:lnTo>
                  <a:lnTo>
                    <a:pt x="2527" y="223"/>
                  </a:lnTo>
                  <a:lnTo>
                    <a:pt x="2340" y="331"/>
                  </a:lnTo>
                  <a:lnTo>
                    <a:pt x="2135" y="429"/>
                  </a:lnTo>
                  <a:lnTo>
                    <a:pt x="2027" y="375"/>
                  </a:lnTo>
                  <a:lnTo>
                    <a:pt x="1822" y="295"/>
                  </a:lnTo>
                  <a:lnTo>
                    <a:pt x="1715" y="277"/>
                  </a:lnTo>
                  <a:lnTo>
                    <a:pt x="1599" y="268"/>
                  </a:lnTo>
                  <a:lnTo>
                    <a:pt x="1367" y="286"/>
                  </a:lnTo>
                  <a:lnTo>
                    <a:pt x="1242" y="313"/>
                  </a:lnTo>
                  <a:lnTo>
                    <a:pt x="1447" y="491"/>
                  </a:lnTo>
                  <a:lnTo>
                    <a:pt x="1652" y="670"/>
                  </a:lnTo>
                  <a:lnTo>
                    <a:pt x="1867" y="849"/>
                  </a:lnTo>
                  <a:lnTo>
                    <a:pt x="2081" y="1027"/>
                  </a:lnTo>
                  <a:lnTo>
                    <a:pt x="2438" y="947"/>
                  </a:lnTo>
                  <a:lnTo>
                    <a:pt x="2617" y="911"/>
                  </a:lnTo>
                  <a:lnTo>
                    <a:pt x="2876" y="884"/>
                  </a:lnTo>
                  <a:lnTo>
                    <a:pt x="3090" y="884"/>
                  </a:lnTo>
                  <a:lnTo>
                    <a:pt x="3295" y="911"/>
                  </a:lnTo>
                  <a:lnTo>
                    <a:pt x="3483" y="974"/>
                  </a:lnTo>
                  <a:lnTo>
                    <a:pt x="3662" y="1054"/>
                  </a:lnTo>
                  <a:lnTo>
                    <a:pt x="3813" y="1161"/>
                  </a:lnTo>
                  <a:lnTo>
                    <a:pt x="3956" y="1295"/>
                  </a:lnTo>
                  <a:lnTo>
                    <a:pt x="4081" y="1509"/>
                  </a:lnTo>
                  <a:lnTo>
                    <a:pt x="4108" y="1661"/>
                  </a:lnTo>
                  <a:lnTo>
                    <a:pt x="4099" y="1742"/>
                  </a:lnTo>
                  <a:lnTo>
                    <a:pt x="4081" y="1822"/>
                  </a:lnTo>
                  <a:lnTo>
                    <a:pt x="4019" y="1983"/>
                  </a:lnTo>
                  <a:lnTo>
                    <a:pt x="3831" y="2215"/>
                  </a:lnTo>
                  <a:lnTo>
                    <a:pt x="3635" y="2358"/>
                  </a:lnTo>
                  <a:lnTo>
                    <a:pt x="3804" y="2501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4980267" y="2296623"/>
              <a:ext cx="395987" cy="180564"/>
            </a:xfrm>
            <a:custGeom>
              <a:avLst/>
              <a:gdLst/>
              <a:ahLst/>
              <a:cxnLst/>
              <a:rect l="l" t="t" r="r" b="b"/>
              <a:pathLst>
                <a:path w="10735" h="4895" extrusionOk="0">
                  <a:moveTo>
                    <a:pt x="5367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5" y="295"/>
                  </a:lnTo>
                  <a:lnTo>
                    <a:pt x="1947" y="554"/>
                  </a:lnTo>
                  <a:lnTo>
                    <a:pt x="1215" y="885"/>
                  </a:lnTo>
                  <a:lnTo>
                    <a:pt x="644" y="1278"/>
                  </a:lnTo>
                  <a:lnTo>
                    <a:pt x="322" y="1608"/>
                  </a:lnTo>
                  <a:lnTo>
                    <a:pt x="170" y="1831"/>
                  </a:lnTo>
                  <a:lnTo>
                    <a:pt x="63" y="2073"/>
                  </a:lnTo>
                  <a:lnTo>
                    <a:pt x="1" y="2323"/>
                  </a:lnTo>
                  <a:lnTo>
                    <a:pt x="1" y="2448"/>
                  </a:lnTo>
                  <a:lnTo>
                    <a:pt x="1" y="2573"/>
                  </a:lnTo>
                  <a:lnTo>
                    <a:pt x="63" y="2823"/>
                  </a:lnTo>
                  <a:lnTo>
                    <a:pt x="170" y="3055"/>
                  </a:lnTo>
                  <a:lnTo>
                    <a:pt x="322" y="3287"/>
                  </a:lnTo>
                  <a:lnTo>
                    <a:pt x="644" y="3617"/>
                  </a:lnTo>
                  <a:lnTo>
                    <a:pt x="1215" y="4001"/>
                  </a:lnTo>
                  <a:lnTo>
                    <a:pt x="1947" y="4341"/>
                  </a:lnTo>
                  <a:lnTo>
                    <a:pt x="2805" y="4600"/>
                  </a:lnTo>
                  <a:lnTo>
                    <a:pt x="3769" y="4787"/>
                  </a:lnTo>
                  <a:lnTo>
                    <a:pt x="4814" y="4885"/>
                  </a:lnTo>
                  <a:lnTo>
                    <a:pt x="5367" y="4894"/>
                  </a:lnTo>
                  <a:lnTo>
                    <a:pt x="5921" y="4885"/>
                  </a:lnTo>
                  <a:lnTo>
                    <a:pt x="6966" y="4787"/>
                  </a:lnTo>
                  <a:lnTo>
                    <a:pt x="7930" y="4600"/>
                  </a:lnTo>
                  <a:lnTo>
                    <a:pt x="8788" y="4341"/>
                  </a:lnTo>
                  <a:lnTo>
                    <a:pt x="9520" y="4001"/>
                  </a:lnTo>
                  <a:lnTo>
                    <a:pt x="10100" y="3617"/>
                  </a:lnTo>
                  <a:lnTo>
                    <a:pt x="10413" y="3287"/>
                  </a:lnTo>
                  <a:lnTo>
                    <a:pt x="10574" y="3055"/>
                  </a:lnTo>
                  <a:lnTo>
                    <a:pt x="10681" y="2823"/>
                  </a:lnTo>
                  <a:lnTo>
                    <a:pt x="10734" y="2573"/>
                  </a:lnTo>
                  <a:lnTo>
                    <a:pt x="10734" y="2448"/>
                  </a:lnTo>
                  <a:lnTo>
                    <a:pt x="10734" y="2323"/>
                  </a:lnTo>
                  <a:lnTo>
                    <a:pt x="10681" y="2073"/>
                  </a:lnTo>
                  <a:lnTo>
                    <a:pt x="10574" y="1831"/>
                  </a:lnTo>
                  <a:lnTo>
                    <a:pt x="10413" y="1608"/>
                  </a:lnTo>
                  <a:lnTo>
                    <a:pt x="10100" y="1278"/>
                  </a:lnTo>
                  <a:lnTo>
                    <a:pt x="9520" y="885"/>
                  </a:lnTo>
                  <a:lnTo>
                    <a:pt x="8788" y="554"/>
                  </a:lnTo>
                  <a:lnTo>
                    <a:pt x="7930" y="295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ED9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5005977" y="2313112"/>
              <a:ext cx="346226" cy="130803"/>
            </a:xfrm>
            <a:custGeom>
              <a:avLst/>
              <a:gdLst/>
              <a:ahLst/>
              <a:cxnLst/>
              <a:rect l="l" t="t" r="r" b="b"/>
              <a:pathLst>
                <a:path w="9386" h="3546" extrusionOk="0">
                  <a:moveTo>
                    <a:pt x="4697" y="0"/>
                  </a:moveTo>
                  <a:lnTo>
                    <a:pt x="4260" y="0"/>
                  </a:lnTo>
                  <a:lnTo>
                    <a:pt x="3358" y="72"/>
                  </a:lnTo>
                  <a:lnTo>
                    <a:pt x="2447" y="232"/>
                  </a:lnTo>
                  <a:lnTo>
                    <a:pt x="1581" y="482"/>
                  </a:lnTo>
                  <a:lnTo>
                    <a:pt x="1179" y="652"/>
                  </a:lnTo>
                  <a:lnTo>
                    <a:pt x="1018" y="733"/>
                  </a:lnTo>
                  <a:lnTo>
                    <a:pt x="634" y="947"/>
                  </a:lnTo>
                  <a:lnTo>
                    <a:pt x="268" y="1242"/>
                  </a:lnTo>
                  <a:lnTo>
                    <a:pt x="72" y="1501"/>
                  </a:lnTo>
                  <a:lnTo>
                    <a:pt x="9" y="1679"/>
                  </a:lnTo>
                  <a:lnTo>
                    <a:pt x="0" y="1777"/>
                  </a:lnTo>
                  <a:lnTo>
                    <a:pt x="9" y="1867"/>
                  </a:lnTo>
                  <a:lnTo>
                    <a:pt x="72" y="2045"/>
                  </a:lnTo>
                  <a:lnTo>
                    <a:pt x="268" y="2304"/>
                  </a:lnTo>
                  <a:lnTo>
                    <a:pt x="634" y="2599"/>
                  </a:lnTo>
                  <a:lnTo>
                    <a:pt x="1018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47" y="3313"/>
                  </a:lnTo>
                  <a:lnTo>
                    <a:pt x="3358" y="3474"/>
                  </a:lnTo>
                  <a:lnTo>
                    <a:pt x="4260" y="3545"/>
                  </a:lnTo>
                  <a:lnTo>
                    <a:pt x="4697" y="3545"/>
                  </a:lnTo>
                  <a:lnTo>
                    <a:pt x="5126" y="3545"/>
                  </a:lnTo>
                  <a:lnTo>
                    <a:pt x="6037" y="3474"/>
                  </a:lnTo>
                  <a:lnTo>
                    <a:pt x="6939" y="3313"/>
                  </a:lnTo>
                  <a:lnTo>
                    <a:pt x="7805" y="3063"/>
                  </a:lnTo>
                  <a:lnTo>
                    <a:pt x="8216" y="2894"/>
                  </a:lnTo>
                  <a:lnTo>
                    <a:pt x="8367" y="2822"/>
                  </a:lnTo>
                  <a:lnTo>
                    <a:pt x="8751" y="2599"/>
                  </a:lnTo>
                  <a:lnTo>
                    <a:pt x="9118" y="2304"/>
                  </a:lnTo>
                  <a:lnTo>
                    <a:pt x="9314" y="2045"/>
                  </a:lnTo>
                  <a:lnTo>
                    <a:pt x="9385" y="1867"/>
                  </a:lnTo>
                  <a:lnTo>
                    <a:pt x="9385" y="1777"/>
                  </a:lnTo>
                  <a:lnTo>
                    <a:pt x="9385" y="1679"/>
                  </a:lnTo>
                  <a:lnTo>
                    <a:pt x="9314" y="1501"/>
                  </a:lnTo>
                  <a:lnTo>
                    <a:pt x="9118" y="1242"/>
                  </a:lnTo>
                  <a:lnTo>
                    <a:pt x="8751" y="947"/>
                  </a:lnTo>
                  <a:lnTo>
                    <a:pt x="8367" y="733"/>
                  </a:lnTo>
                  <a:lnTo>
                    <a:pt x="8216" y="652"/>
                  </a:lnTo>
                  <a:lnTo>
                    <a:pt x="7805" y="482"/>
                  </a:lnTo>
                  <a:lnTo>
                    <a:pt x="6939" y="232"/>
                  </a:lnTo>
                  <a:lnTo>
                    <a:pt x="6037" y="72"/>
                  </a:lnTo>
                  <a:lnTo>
                    <a:pt x="5126" y="0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4980267" y="2390502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61" y="1055"/>
                  </a:moveTo>
                  <a:lnTo>
                    <a:pt x="9547" y="1180"/>
                  </a:lnTo>
                  <a:lnTo>
                    <a:pt x="9056" y="1412"/>
                  </a:lnTo>
                  <a:lnTo>
                    <a:pt x="8779" y="1519"/>
                  </a:lnTo>
                  <a:lnTo>
                    <a:pt x="8314" y="1671"/>
                  </a:lnTo>
                  <a:lnTo>
                    <a:pt x="7805" y="1796"/>
                  </a:lnTo>
                  <a:lnTo>
                    <a:pt x="7332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50" y="2046"/>
                  </a:lnTo>
                  <a:lnTo>
                    <a:pt x="5609" y="2055"/>
                  </a:lnTo>
                  <a:lnTo>
                    <a:pt x="5367" y="2064"/>
                  </a:lnTo>
                  <a:lnTo>
                    <a:pt x="5117" y="2055"/>
                  </a:lnTo>
                  <a:lnTo>
                    <a:pt x="4867" y="2046"/>
                  </a:lnTo>
                  <a:lnTo>
                    <a:pt x="4367" y="2019"/>
                  </a:lnTo>
                  <a:lnTo>
                    <a:pt x="3894" y="1965"/>
                  </a:lnTo>
                  <a:lnTo>
                    <a:pt x="3385" y="1894"/>
                  </a:lnTo>
                  <a:lnTo>
                    <a:pt x="2912" y="1796"/>
                  </a:lnTo>
                  <a:lnTo>
                    <a:pt x="2403" y="1662"/>
                  </a:lnTo>
                  <a:lnTo>
                    <a:pt x="1929" y="1510"/>
                  </a:lnTo>
                  <a:lnTo>
                    <a:pt x="1662" y="1403"/>
                  </a:lnTo>
                  <a:lnTo>
                    <a:pt x="1170" y="1171"/>
                  </a:lnTo>
                  <a:lnTo>
                    <a:pt x="956" y="1037"/>
                  </a:lnTo>
                  <a:lnTo>
                    <a:pt x="777" y="921"/>
                  </a:lnTo>
                  <a:lnTo>
                    <a:pt x="474" y="679"/>
                  </a:lnTo>
                  <a:lnTo>
                    <a:pt x="233" y="421"/>
                  </a:lnTo>
                  <a:lnTo>
                    <a:pt x="54" y="144"/>
                  </a:lnTo>
                  <a:lnTo>
                    <a:pt x="1" y="1"/>
                  </a:lnTo>
                  <a:lnTo>
                    <a:pt x="1" y="1314"/>
                  </a:lnTo>
                  <a:lnTo>
                    <a:pt x="63" y="1447"/>
                  </a:lnTo>
                  <a:lnTo>
                    <a:pt x="242" y="1706"/>
                  </a:lnTo>
                  <a:lnTo>
                    <a:pt x="492" y="1956"/>
                  </a:lnTo>
                  <a:lnTo>
                    <a:pt x="786" y="2189"/>
                  </a:lnTo>
                  <a:lnTo>
                    <a:pt x="956" y="2296"/>
                  </a:lnTo>
                  <a:lnTo>
                    <a:pt x="1170" y="2430"/>
                  </a:lnTo>
                  <a:lnTo>
                    <a:pt x="1662" y="2662"/>
                  </a:lnTo>
                  <a:lnTo>
                    <a:pt x="1929" y="2769"/>
                  </a:lnTo>
                  <a:lnTo>
                    <a:pt x="2403" y="2930"/>
                  </a:lnTo>
                  <a:lnTo>
                    <a:pt x="2912" y="3064"/>
                  </a:lnTo>
                  <a:lnTo>
                    <a:pt x="3385" y="3171"/>
                  </a:lnTo>
                  <a:lnTo>
                    <a:pt x="3894" y="3242"/>
                  </a:lnTo>
                  <a:lnTo>
                    <a:pt x="4367" y="3305"/>
                  </a:lnTo>
                  <a:lnTo>
                    <a:pt x="4867" y="3332"/>
                  </a:lnTo>
                  <a:lnTo>
                    <a:pt x="5117" y="3341"/>
                  </a:lnTo>
                  <a:lnTo>
                    <a:pt x="5367" y="3341"/>
                  </a:lnTo>
                  <a:lnTo>
                    <a:pt x="5609" y="3341"/>
                  </a:lnTo>
                  <a:lnTo>
                    <a:pt x="5850" y="3332"/>
                  </a:lnTo>
                  <a:lnTo>
                    <a:pt x="6341" y="3305"/>
                  </a:lnTo>
                  <a:lnTo>
                    <a:pt x="6823" y="3251"/>
                  </a:lnTo>
                  <a:lnTo>
                    <a:pt x="7332" y="3171"/>
                  </a:lnTo>
                  <a:lnTo>
                    <a:pt x="7805" y="3073"/>
                  </a:lnTo>
                  <a:lnTo>
                    <a:pt x="8314" y="2939"/>
                  </a:lnTo>
                  <a:lnTo>
                    <a:pt x="8779" y="2778"/>
                  </a:lnTo>
                  <a:lnTo>
                    <a:pt x="9056" y="2671"/>
                  </a:lnTo>
                  <a:lnTo>
                    <a:pt x="9538" y="2439"/>
                  </a:lnTo>
                  <a:lnTo>
                    <a:pt x="9761" y="2314"/>
                  </a:lnTo>
                  <a:lnTo>
                    <a:pt x="9931" y="2198"/>
                  </a:lnTo>
                  <a:lnTo>
                    <a:pt x="10234" y="1965"/>
                  </a:lnTo>
                  <a:lnTo>
                    <a:pt x="10484" y="1715"/>
                  </a:lnTo>
                  <a:lnTo>
                    <a:pt x="10672" y="1447"/>
                  </a:lnTo>
                  <a:lnTo>
                    <a:pt x="10734" y="1314"/>
                  </a:lnTo>
                  <a:lnTo>
                    <a:pt x="10734" y="1"/>
                  </a:lnTo>
                  <a:lnTo>
                    <a:pt x="10681" y="144"/>
                  </a:lnTo>
                  <a:lnTo>
                    <a:pt x="10502" y="429"/>
                  </a:lnTo>
                  <a:lnTo>
                    <a:pt x="10252" y="688"/>
                  </a:lnTo>
                  <a:lnTo>
                    <a:pt x="9940" y="938"/>
                  </a:lnTo>
                  <a:lnTo>
                    <a:pt x="9761" y="105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5097532" y="2321338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8" y="2117"/>
                  </a:moveTo>
                  <a:lnTo>
                    <a:pt x="3358" y="2117"/>
                  </a:lnTo>
                  <a:lnTo>
                    <a:pt x="3465" y="2037"/>
                  </a:lnTo>
                  <a:lnTo>
                    <a:pt x="3590" y="1849"/>
                  </a:lnTo>
                  <a:lnTo>
                    <a:pt x="3608" y="1751"/>
                  </a:lnTo>
                  <a:lnTo>
                    <a:pt x="3608" y="1653"/>
                  </a:lnTo>
                  <a:lnTo>
                    <a:pt x="3519" y="1474"/>
                  </a:lnTo>
                  <a:lnTo>
                    <a:pt x="3430" y="1385"/>
                  </a:lnTo>
                  <a:lnTo>
                    <a:pt x="3340" y="1322"/>
                  </a:lnTo>
                  <a:lnTo>
                    <a:pt x="3153" y="1233"/>
                  </a:lnTo>
                  <a:lnTo>
                    <a:pt x="3046" y="1215"/>
                  </a:lnTo>
                  <a:lnTo>
                    <a:pt x="2921" y="1206"/>
                  </a:lnTo>
                  <a:lnTo>
                    <a:pt x="2608" y="1251"/>
                  </a:lnTo>
                  <a:lnTo>
                    <a:pt x="2403" y="1304"/>
                  </a:lnTo>
                  <a:lnTo>
                    <a:pt x="2635" y="1501"/>
                  </a:lnTo>
                  <a:lnTo>
                    <a:pt x="2867" y="1706"/>
                  </a:lnTo>
                  <a:lnTo>
                    <a:pt x="3108" y="1912"/>
                  </a:lnTo>
                  <a:close/>
                  <a:moveTo>
                    <a:pt x="3358" y="2117"/>
                  </a:moveTo>
                  <a:lnTo>
                    <a:pt x="956" y="420"/>
                  </a:lnTo>
                  <a:lnTo>
                    <a:pt x="956" y="420"/>
                  </a:lnTo>
                  <a:lnTo>
                    <a:pt x="831" y="483"/>
                  </a:lnTo>
                  <a:lnTo>
                    <a:pt x="661" y="626"/>
                  </a:lnTo>
                  <a:lnTo>
                    <a:pt x="626" y="706"/>
                  </a:lnTo>
                  <a:lnTo>
                    <a:pt x="599" y="786"/>
                  </a:lnTo>
                  <a:lnTo>
                    <a:pt x="644" y="938"/>
                  </a:lnTo>
                  <a:lnTo>
                    <a:pt x="715" y="1010"/>
                  </a:lnTo>
                  <a:lnTo>
                    <a:pt x="795" y="1072"/>
                  </a:lnTo>
                  <a:lnTo>
                    <a:pt x="1001" y="1161"/>
                  </a:lnTo>
                  <a:lnTo>
                    <a:pt x="1117" y="1179"/>
                  </a:lnTo>
                  <a:lnTo>
                    <a:pt x="1251" y="1188"/>
                  </a:lnTo>
                  <a:lnTo>
                    <a:pt x="1572" y="1161"/>
                  </a:lnTo>
                  <a:lnTo>
                    <a:pt x="1760" y="1117"/>
                  </a:lnTo>
                  <a:lnTo>
                    <a:pt x="1554" y="938"/>
                  </a:lnTo>
                  <a:lnTo>
                    <a:pt x="1349" y="760"/>
                  </a:lnTo>
                  <a:close/>
                  <a:moveTo>
                    <a:pt x="1153" y="590"/>
                  </a:moveTo>
                  <a:lnTo>
                    <a:pt x="956" y="420"/>
                  </a:lnTo>
                  <a:lnTo>
                    <a:pt x="3724" y="2822"/>
                  </a:lnTo>
                  <a:lnTo>
                    <a:pt x="3546" y="2671"/>
                  </a:lnTo>
                  <a:lnTo>
                    <a:pt x="3376" y="2519"/>
                  </a:lnTo>
                  <a:lnTo>
                    <a:pt x="3189" y="2599"/>
                  </a:lnTo>
                  <a:lnTo>
                    <a:pt x="2840" y="2724"/>
                  </a:lnTo>
                  <a:lnTo>
                    <a:pt x="2680" y="2751"/>
                  </a:lnTo>
                  <a:lnTo>
                    <a:pt x="2510" y="2778"/>
                  </a:lnTo>
                  <a:lnTo>
                    <a:pt x="2171" y="2778"/>
                  </a:lnTo>
                  <a:lnTo>
                    <a:pt x="1992" y="2742"/>
                  </a:lnTo>
                  <a:lnTo>
                    <a:pt x="1804" y="2706"/>
                  </a:lnTo>
                  <a:lnTo>
                    <a:pt x="1474" y="2554"/>
                  </a:lnTo>
                  <a:lnTo>
                    <a:pt x="1322" y="2447"/>
                  </a:lnTo>
                  <a:lnTo>
                    <a:pt x="1563" y="2278"/>
                  </a:lnTo>
                  <a:lnTo>
                    <a:pt x="1804" y="2117"/>
                  </a:lnTo>
                  <a:lnTo>
                    <a:pt x="1965" y="2215"/>
                  </a:lnTo>
                  <a:lnTo>
                    <a:pt x="2260" y="2331"/>
                  </a:lnTo>
                  <a:lnTo>
                    <a:pt x="2403" y="2358"/>
                  </a:lnTo>
                  <a:lnTo>
                    <a:pt x="2590" y="2376"/>
                  </a:lnTo>
                  <a:lnTo>
                    <a:pt x="2939" y="2331"/>
                  </a:lnTo>
                  <a:lnTo>
                    <a:pt x="3090" y="2269"/>
                  </a:lnTo>
                  <a:lnTo>
                    <a:pt x="2831" y="2045"/>
                  </a:lnTo>
                  <a:lnTo>
                    <a:pt x="2572" y="1822"/>
                  </a:lnTo>
                  <a:lnTo>
                    <a:pt x="2322" y="1608"/>
                  </a:lnTo>
                  <a:lnTo>
                    <a:pt x="2081" y="1394"/>
                  </a:lnTo>
                  <a:lnTo>
                    <a:pt x="1715" y="1474"/>
                  </a:lnTo>
                  <a:lnTo>
                    <a:pt x="1287" y="1528"/>
                  </a:lnTo>
                  <a:lnTo>
                    <a:pt x="1117" y="1545"/>
                  </a:lnTo>
                  <a:lnTo>
                    <a:pt x="804" y="1528"/>
                  </a:lnTo>
                  <a:lnTo>
                    <a:pt x="661" y="1492"/>
                  </a:lnTo>
                  <a:lnTo>
                    <a:pt x="519" y="1456"/>
                  </a:lnTo>
                  <a:lnTo>
                    <a:pt x="286" y="1331"/>
                  </a:lnTo>
                  <a:lnTo>
                    <a:pt x="188" y="1251"/>
                  </a:lnTo>
                  <a:lnTo>
                    <a:pt x="117" y="1179"/>
                  </a:lnTo>
                  <a:lnTo>
                    <a:pt x="27" y="1027"/>
                  </a:lnTo>
                  <a:lnTo>
                    <a:pt x="1" y="867"/>
                  </a:lnTo>
                  <a:lnTo>
                    <a:pt x="45" y="706"/>
                  </a:lnTo>
                  <a:lnTo>
                    <a:pt x="99" y="626"/>
                  </a:lnTo>
                  <a:lnTo>
                    <a:pt x="188" y="518"/>
                  </a:lnTo>
                  <a:lnTo>
                    <a:pt x="492" y="313"/>
                  </a:lnTo>
                  <a:lnTo>
                    <a:pt x="715" y="215"/>
                  </a:lnTo>
                  <a:lnTo>
                    <a:pt x="653" y="152"/>
                  </a:lnTo>
                  <a:lnTo>
                    <a:pt x="590" y="99"/>
                  </a:lnTo>
                  <a:lnTo>
                    <a:pt x="733" y="45"/>
                  </a:lnTo>
                  <a:lnTo>
                    <a:pt x="876" y="1"/>
                  </a:lnTo>
                  <a:lnTo>
                    <a:pt x="938" y="54"/>
                  </a:lnTo>
                  <a:lnTo>
                    <a:pt x="1010" y="117"/>
                  </a:lnTo>
                  <a:lnTo>
                    <a:pt x="1215" y="54"/>
                  </a:lnTo>
                  <a:lnTo>
                    <a:pt x="1599" y="9"/>
                  </a:lnTo>
                  <a:lnTo>
                    <a:pt x="1778" y="9"/>
                  </a:lnTo>
                  <a:lnTo>
                    <a:pt x="1992" y="27"/>
                  </a:lnTo>
                  <a:lnTo>
                    <a:pt x="2367" y="134"/>
                  </a:lnTo>
                  <a:lnTo>
                    <a:pt x="2537" y="224"/>
                  </a:lnTo>
                  <a:lnTo>
                    <a:pt x="2340" y="331"/>
                  </a:lnTo>
                  <a:lnTo>
                    <a:pt x="2144" y="438"/>
                  </a:lnTo>
                  <a:lnTo>
                    <a:pt x="2037" y="376"/>
                  </a:lnTo>
                  <a:lnTo>
                    <a:pt x="1822" y="304"/>
                  </a:lnTo>
                  <a:lnTo>
                    <a:pt x="1715" y="286"/>
                  </a:lnTo>
                  <a:lnTo>
                    <a:pt x="1608" y="268"/>
                  </a:lnTo>
                  <a:lnTo>
                    <a:pt x="1367" y="286"/>
                  </a:lnTo>
                  <a:lnTo>
                    <a:pt x="1242" y="313"/>
                  </a:lnTo>
                  <a:lnTo>
                    <a:pt x="1447" y="492"/>
                  </a:lnTo>
                  <a:lnTo>
                    <a:pt x="1653" y="670"/>
                  </a:lnTo>
                  <a:lnTo>
                    <a:pt x="1867" y="849"/>
                  </a:lnTo>
                  <a:lnTo>
                    <a:pt x="2081" y="1036"/>
                  </a:lnTo>
                  <a:lnTo>
                    <a:pt x="2439" y="947"/>
                  </a:lnTo>
                  <a:lnTo>
                    <a:pt x="2626" y="911"/>
                  </a:lnTo>
                  <a:lnTo>
                    <a:pt x="2876" y="885"/>
                  </a:lnTo>
                  <a:lnTo>
                    <a:pt x="3090" y="894"/>
                  </a:lnTo>
                  <a:lnTo>
                    <a:pt x="3296" y="911"/>
                  </a:lnTo>
                  <a:lnTo>
                    <a:pt x="3492" y="974"/>
                  </a:lnTo>
                  <a:lnTo>
                    <a:pt x="3671" y="1054"/>
                  </a:lnTo>
                  <a:lnTo>
                    <a:pt x="3823" y="1161"/>
                  </a:lnTo>
                  <a:lnTo>
                    <a:pt x="3966" y="1295"/>
                  </a:lnTo>
                  <a:lnTo>
                    <a:pt x="4082" y="1510"/>
                  </a:lnTo>
                  <a:lnTo>
                    <a:pt x="4108" y="1661"/>
                  </a:lnTo>
                  <a:lnTo>
                    <a:pt x="4099" y="1742"/>
                  </a:lnTo>
                  <a:lnTo>
                    <a:pt x="4091" y="1831"/>
                  </a:lnTo>
                  <a:lnTo>
                    <a:pt x="4019" y="1992"/>
                  </a:lnTo>
                  <a:lnTo>
                    <a:pt x="3832" y="2215"/>
                  </a:lnTo>
                  <a:lnTo>
                    <a:pt x="3635" y="2358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5016822" y="2212298"/>
              <a:ext cx="395987" cy="180896"/>
            </a:xfrm>
            <a:custGeom>
              <a:avLst/>
              <a:gdLst/>
              <a:ahLst/>
              <a:cxnLst/>
              <a:rect l="l" t="t" r="r" b="b"/>
              <a:pathLst>
                <a:path w="10735" h="4904" extrusionOk="0">
                  <a:moveTo>
                    <a:pt x="5368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5" y="295"/>
                  </a:lnTo>
                  <a:lnTo>
                    <a:pt x="1948" y="563"/>
                  </a:lnTo>
                  <a:lnTo>
                    <a:pt x="1215" y="894"/>
                  </a:lnTo>
                  <a:lnTo>
                    <a:pt x="644" y="1287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1"/>
                  </a:lnTo>
                  <a:lnTo>
                    <a:pt x="1" y="2323"/>
                  </a:lnTo>
                  <a:lnTo>
                    <a:pt x="1" y="2456"/>
                  </a:lnTo>
                  <a:lnTo>
                    <a:pt x="1" y="2581"/>
                  </a:lnTo>
                  <a:lnTo>
                    <a:pt x="63" y="2823"/>
                  </a:lnTo>
                  <a:lnTo>
                    <a:pt x="170" y="3064"/>
                  </a:lnTo>
                  <a:lnTo>
                    <a:pt x="322" y="3296"/>
                  </a:lnTo>
                  <a:lnTo>
                    <a:pt x="644" y="3617"/>
                  </a:lnTo>
                  <a:lnTo>
                    <a:pt x="1215" y="4010"/>
                  </a:lnTo>
                  <a:lnTo>
                    <a:pt x="1948" y="4341"/>
                  </a:lnTo>
                  <a:lnTo>
                    <a:pt x="2805" y="4609"/>
                  </a:lnTo>
                  <a:lnTo>
                    <a:pt x="3769" y="4796"/>
                  </a:lnTo>
                  <a:lnTo>
                    <a:pt x="4814" y="4894"/>
                  </a:lnTo>
                  <a:lnTo>
                    <a:pt x="5368" y="4903"/>
                  </a:lnTo>
                  <a:lnTo>
                    <a:pt x="5921" y="4894"/>
                  </a:lnTo>
                  <a:lnTo>
                    <a:pt x="6966" y="4796"/>
                  </a:lnTo>
                  <a:lnTo>
                    <a:pt x="7931" y="4609"/>
                  </a:lnTo>
                  <a:lnTo>
                    <a:pt x="8788" y="4341"/>
                  </a:lnTo>
                  <a:lnTo>
                    <a:pt x="9520" y="4010"/>
                  </a:lnTo>
                  <a:lnTo>
                    <a:pt x="10092" y="3617"/>
                  </a:lnTo>
                  <a:lnTo>
                    <a:pt x="10413" y="3296"/>
                  </a:lnTo>
                  <a:lnTo>
                    <a:pt x="10574" y="3064"/>
                  </a:lnTo>
                  <a:lnTo>
                    <a:pt x="10681" y="2823"/>
                  </a:lnTo>
                  <a:lnTo>
                    <a:pt x="10735" y="2581"/>
                  </a:lnTo>
                  <a:lnTo>
                    <a:pt x="10735" y="2456"/>
                  </a:lnTo>
                  <a:lnTo>
                    <a:pt x="10735" y="2323"/>
                  </a:lnTo>
                  <a:lnTo>
                    <a:pt x="10681" y="2081"/>
                  </a:lnTo>
                  <a:lnTo>
                    <a:pt x="10574" y="1840"/>
                  </a:lnTo>
                  <a:lnTo>
                    <a:pt x="10413" y="1608"/>
                  </a:lnTo>
                  <a:lnTo>
                    <a:pt x="10092" y="1287"/>
                  </a:lnTo>
                  <a:lnTo>
                    <a:pt x="9520" y="894"/>
                  </a:lnTo>
                  <a:lnTo>
                    <a:pt x="8788" y="563"/>
                  </a:lnTo>
                  <a:lnTo>
                    <a:pt x="7931" y="295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rgbClr val="ED9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5042533" y="2228787"/>
              <a:ext cx="346226" cy="131135"/>
            </a:xfrm>
            <a:custGeom>
              <a:avLst/>
              <a:gdLst/>
              <a:ahLst/>
              <a:cxnLst/>
              <a:rect l="l" t="t" r="r" b="b"/>
              <a:pathLst>
                <a:path w="9386" h="3555" extrusionOk="0">
                  <a:moveTo>
                    <a:pt x="4697" y="0"/>
                  </a:moveTo>
                  <a:lnTo>
                    <a:pt x="4260" y="9"/>
                  </a:lnTo>
                  <a:lnTo>
                    <a:pt x="3358" y="81"/>
                  </a:lnTo>
                  <a:lnTo>
                    <a:pt x="2447" y="241"/>
                  </a:lnTo>
                  <a:lnTo>
                    <a:pt x="1581" y="491"/>
                  </a:lnTo>
                  <a:lnTo>
                    <a:pt x="1179" y="661"/>
                  </a:lnTo>
                  <a:lnTo>
                    <a:pt x="1018" y="732"/>
                  </a:lnTo>
                  <a:lnTo>
                    <a:pt x="634" y="956"/>
                  </a:lnTo>
                  <a:lnTo>
                    <a:pt x="268" y="1250"/>
                  </a:lnTo>
                  <a:lnTo>
                    <a:pt x="72" y="1500"/>
                  </a:lnTo>
                  <a:lnTo>
                    <a:pt x="0" y="1688"/>
                  </a:lnTo>
                  <a:lnTo>
                    <a:pt x="0" y="1777"/>
                  </a:lnTo>
                  <a:lnTo>
                    <a:pt x="0" y="1876"/>
                  </a:lnTo>
                  <a:lnTo>
                    <a:pt x="72" y="2054"/>
                  </a:lnTo>
                  <a:lnTo>
                    <a:pt x="268" y="2313"/>
                  </a:lnTo>
                  <a:lnTo>
                    <a:pt x="634" y="2599"/>
                  </a:lnTo>
                  <a:lnTo>
                    <a:pt x="1018" y="2822"/>
                  </a:lnTo>
                  <a:lnTo>
                    <a:pt x="1179" y="2894"/>
                  </a:lnTo>
                  <a:lnTo>
                    <a:pt x="1581" y="3072"/>
                  </a:lnTo>
                  <a:lnTo>
                    <a:pt x="2447" y="3322"/>
                  </a:lnTo>
                  <a:lnTo>
                    <a:pt x="3358" y="3474"/>
                  </a:lnTo>
                  <a:lnTo>
                    <a:pt x="4260" y="3545"/>
                  </a:lnTo>
                  <a:lnTo>
                    <a:pt x="4697" y="3554"/>
                  </a:lnTo>
                  <a:lnTo>
                    <a:pt x="5126" y="3545"/>
                  </a:lnTo>
                  <a:lnTo>
                    <a:pt x="6037" y="3474"/>
                  </a:lnTo>
                  <a:lnTo>
                    <a:pt x="6939" y="3322"/>
                  </a:lnTo>
                  <a:lnTo>
                    <a:pt x="7805" y="3072"/>
                  </a:lnTo>
                  <a:lnTo>
                    <a:pt x="8207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13"/>
                  </a:lnTo>
                  <a:lnTo>
                    <a:pt x="9314" y="2054"/>
                  </a:lnTo>
                  <a:lnTo>
                    <a:pt x="9386" y="1876"/>
                  </a:lnTo>
                  <a:lnTo>
                    <a:pt x="9386" y="1777"/>
                  </a:lnTo>
                  <a:lnTo>
                    <a:pt x="9386" y="1688"/>
                  </a:lnTo>
                  <a:lnTo>
                    <a:pt x="9314" y="1500"/>
                  </a:lnTo>
                  <a:lnTo>
                    <a:pt x="9118" y="1250"/>
                  </a:lnTo>
                  <a:lnTo>
                    <a:pt x="8752" y="956"/>
                  </a:lnTo>
                  <a:lnTo>
                    <a:pt x="8368" y="732"/>
                  </a:lnTo>
                  <a:lnTo>
                    <a:pt x="8207" y="661"/>
                  </a:lnTo>
                  <a:lnTo>
                    <a:pt x="7805" y="491"/>
                  </a:lnTo>
                  <a:lnTo>
                    <a:pt x="6939" y="241"/>
                  </a:lnTo>
                  <a:lnTo>
                    <a:pt x="6037" y="81"/>
                  </a:lnTo>
                  <a:lnTo>
                    <a:pt x="5126" y="9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5016822" y="2306509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61" y="1054"/>
                  </a:moveTo>
                  <a:lnTo>
                    <a:pt x="9538" y="1179"/>
                  </a:lnTo>
                  <a:lnTo>
                    <a:pt x="9056" y="1412"/>
                  </a:lnTo>
                  <a:lnTo>
                    <a:pt x="8779" y="1510"/>
                  </a:lnTo>
                  <a:lnTo>
                    <a:pt x="8315" y="1671"/>
                  </a:lnTo>
                  <a:lnTo>
                    <a:pt x="7806" y="1796"/>
                  </a:lnTo>
                  <a:lnTo>
                    <a:pt x="7332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41" y="2046"/>
                  </a:lnTo>
                  <a:lnTo>
                    <a:pt x="5609" y="2055"/>
                  </a:lnTo>
                  <a:lnTo>
                    <a:pt x="5368" y="2055"/>
                  </a:lnTo>
                  <a:lnTo>
                    <a:pt x="5118" y="2055"/>
                  </a:lnTo>
                  <a:lnTo>
                    <a:pt x="4868" y="2046"/>
                  </a:lnTo>
                  <a:lnTo>
                    <a:pt x="4368" y="2019"/>
                  </a:lnTo>
                  <a:lnTo>
                    <a:pt x="3885" y="1965"/>
                  </a:lnTo>
                  <a:lnTo>
                    <a:pt x="3385" y="1894"/>
                  </a:lnTo>
                  <a:lnTo>
                    <a:pt x="2912" y="1787"/>
                  </a:lnTo>
                  <a:lnTo>
                    <a:pt x="2394" y="1662"/>
                  </a:lnTo>
                  <a:lnTo>
                    <a:pt x="1930" y="1501"/>
                  </a:lnTo>
                  <a:lnTo>
                    <a:pt x="1662" y="1403"/>
                  </a:lnTo>
                  <a:lnTo>
                    <a:pt x="1171" y="1162"/>
                  </a:lnTo>
                  <a:lnTo>
                    <a:pt x="956" y="1037"/>
                  </a:lnTo>
                  <a:lnTo>
                    <a:pt x="778" y="920"/>
                  </a:lnTo>
                  <a:lnTo>
                    <a:pt x="474" y="679"/>
                  </a:lnTo>
                  <a:lnTo>
                    <a:pt x="233" y="420"/>
                  </a:lnTo>
                  <a:lnTo>
                    <a:pt x="54" y="144"/>
                  </a:lnTo>
                  <a:lnTo>
                    <a:pt x="1" y="1"/>
                  </a:lnTo>
                  <a:lnTo>
                    <a:pt x="1" y="1313"/>
                  </a:lnTo>
                  <a:lnTo>
                    <a:pt x="63" y="1447"/>
                  </a:lnTo>
                  <a:lnTo>
                    <a:pt x="242" y="1706"/>
                  </a:lnTo>
                  <a:lnTo>
                    <a:pt x="483" y="1947"/>
                  </a:lnTo>
                  <a:lnTo>
                    <a:pt x="787" y="2180"/>
                  </a:lnTo>
                  <a:lnTo>
                    <a:pt x="956" y="2296"/>
                  </a:lnTo>
                  <a:lnTo>
                    <a:pt x="1171" y="2421"/>
                  </a:lnTo>
                  <a:lnTo>
                    <a:pt x="1662" y="2662"/>
                  </a:lnTo>
                  <a:lnTo>
                    <a:pt x="1930" y="2769"/>
                  </a:lnTo>
                  <a:lnTo>
                    <a:pt x="2403" y="2930"/>
                  </a:lnTo>
                  <a:lnTo>
                    <a:pt x="2912" y="3064"/>
                  </a:lnTo>
                  <a:lnTo>
                    <a:pt x="3385" y="3162"/>
                  </a:lnTo>
                  <a:lnTo>
                    <a:pt x="3885" y="3242"/>
                  </a:lnTo>
                  <a:lnTo>
                    <a:pt x="4368" y="3296"/>
                  </a:lnTo>
                  <a:lnTo>
                    <a:pt x="4868" y="3332"/>
                  </a:lnTo>
                  <a:lnTo>
                    <a:pt x="5118" y="3340"/>
                  </a:lnTo>
                  <a:lnTo>
                    <a:pt x="5368" y="3340"/>
                  </a:lnTo>
                  <a:lnTo>
                    <a:pt x="5609" y="3340"/>
                  </a:lnTo>
                  <a:lnTo>
                    <a:pt x="5841" y="3332"/>
                  </a:lnTo>
                  <a:lnTo>
                    <a:pt x="6341" y="3305"/>
                  </a:lnTo>
                  <a:lnTo>
                    <a:pt x="6823" y="3242"/>
                  </a:lnTo>
                  <a:lnTo>
                    <a:pt x="7323" y="3171"/>
                  </a:lnTo>
                  <a:lnTo>
                    <a:pt x="7806" y="3064"/>
                  </a:lnTo>
                  <a:lnTo>
                    <a:pt x="8315" y="2939"/>
                  </a:lnTo>
                  <a:lnTo>
                    <a:pt x="8779" y="2778"/>
                  </a:lnTo>
                  <a:lnTo>
                    <a:pt x="9047" y="2671"/>
                  </a:lnTo>
                  <a:lnTo>
                    <a:pt x="9538" y="2439"/>
                  </a:lnTo>
                  <a:lnTo>
                    <a:pt x="9761" y="2305"/>
                  </a:lnTo>
                  <a:lnTo>
                    <a:pt x="9931" y="2197"/>
                  </a:lnTo>
                  <a:lnTo>
                    <a:pt x="10235" y="1956"/>
                  </a:lnTo>
                  <a:lnTo>
                    <a:pt x="10485" y="1706"/>
                  </a:lnTo>
                  <a:lnTo>
                    <a:pt x="10672" y="1447"/>
                  </a:lnTo>
                  <a:lnTo>
                    <a:pt x="10735" y="1313"/>
                  </a:lnTo>
                  <a:lnTo>
                    <a:pt x="10735" y="1"/>
                  </a:lnTo>
                  <a:lnTo>
                    <a:pt x="10681" y="144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40" y="938"/>
                  </a:lnTo>
                  <a:lnTo>
                    <a:pt x="9761" y="1054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5134088" y="2237345"/>
              <a:ext cx="151571" cy="103801"/>
            </a:xfrm>
            <a:custGeom>
              <a:avLst/>
              <a:gdLst/>
              <a:ahLst/>
              <a:cxnLst/>
              <a:rect l="l" t="t" r="r" b="b"/>
              <a:pathLst>
                <a:path w="4109" h="2814" extrusionOk="0">
                  <a:moveTo>
                    <a:pt x="3359" y="2117"/>
                  </a:moveTo>
                  <a:lnTo>
                    <a:pt x="3359" y="2117"/>
                  </a:lnTo>
                  <a:lnTo>
                    <a:pt x="3466" y="2036"/>
                  </a:lnTo>
                  <a:lnTo>
                    <a:pt x="3591" y="1849"/>
                  </a:lnTo>
                  <a:lnTo>
                    <a:pt x="3609" y="1751"/>
                  </a:lnTo>
                  <a:lnTo>
                    <a:pt x="3609" y="1652"/>
                  </a:lnTo>
                  <a:lnTo>
                    <a:pt x="3519" y="1465"/>
                  </a:lnTo>
                  <a:lnTo>
                    <a:pt x="3430" y="1385"/>
                  </a:lnTo>
                  <a:lnTo>
                    <a:pt x="3341" y="1322"/>
                  </a:lnTo>
                  <a:lnTo>
                    <a:pt x="3144" y="1233"/>
                  </a:lnTo>
                  <a:lnTo>
                    <a:pt x="3037" y="1215"/>
                  </a:lnTo>
                  <a:lnTo>
                    <a:pt x="2921" y="1206"/>
                  </a:lnTo>
                  <a:lnTo>
                    <a:pt x="2608" y="1251"/>
                  </a:lnTo>
                  <a:lnTo>
                    <a:pt x="2403" y="1295"/>
                  </a:lnTo>
                  <a:lnTo>
                    <a:pt x="2635" y="1501"/>
                  </a:lnTo>
                  <a:lnTo>
                    <a:pt x="2867" y="1697"/>
                  </a:lnTo>
                  <a:lnTo>
                    <a:pt x="3108" y="1911"/>
                  </a:lnTo>
                  <a:close/>
                  <a:moveTo>
                    <a:pt x="3359" y="2117"/>
                  </a:moveTo>
                  <a:lnTo>
                    <a:pt x="956" y="411"/>
                  </a:lnTo>
                  <a:lnTo>
                    <a:pt x="956" y="411"/>
                  </a:lnTo>
                  <a:lnTo>
                    <a:pt x="831" y="483"/>
                  </a:lnTo>
                  <a:lnTo>
                    <a:pt x="662" y="625"/>
                  </a:lnTo>
                  <a:lnTo>
                    <a:pt x="626" y="706"/>
                  </a:lnTo>
                  <a:lnTo>
                    <a:pt x="599" y="786"/>
                  </a:lnTo>
                  <a:lnTo>
                    <a:pt x="644" y="938"/>
                  </a:lnTo>
                  <a:lnTo>
                    <a:pt x="715" y="1009"/>
                  </a:lnTo>
                  <a:lnTo>
                    <a:pt x="796" y="1072"/>
                  </a:lnTo>
                  <a:lnTo>
                    <a:pt x="1001" y="1161"/>
                  </a:lnTo>
                  <a:lnTo>
                    <a:pt x="1117" y="1179"/>
                  </a:lnTo>
                  <a:lnTo>
                    <a:pt x="1251" y="1188"/>
                  </a:lnTo>
                  <a:lnTo>
                    <a:pt x="1573" y="1152"/>
                  </a:lnTo>
                  <a:lnTo>
                    <a:pt x="1760" y="1108"/>
                  </a:lnTo>
                  <a:lnTo>
                    <a:pt x="1555" y="929"/>
                  </a:lnTo>
                  <a:lnTo>
                    <a:pt x="1349" y="759"/>
                  </a:lnTo>
                  <a:close/>
                  <a:moveTo>
                    <a:pt x="1153" y="581"/>
                  </a:moveTo>
                  <a:lnTo>
                    <a:pt x="956" y="411"/>
                  </a:lnTo>
                  <a:lnTo>
                    <a:pt x="3716" y="2813"/>
                  </a:lnTo>
                  <a:lnTo>
                    <a:pt x="3546" y="2662"/>
                  </a:lnTo>
                  <a:lnTo>
                    <a:pt x="3376" y="2519"/>
                  </a:lnTo>
                  <a:lnTo>
                    <a:pt x="3189" y="2599"/>
                  </a:lnTo>
                  <a:lnTo>
                    <a:pt x="2841" y="2715"/>
                  </a:lnTo>
                  <a:lnTo>
                    <a:pt x="2680" y="2751"/>
                  </a:lnTo>
                  <a:lnTo>
                    <a:pt x="2510" y="2778"/>
                  </a:lnTo>
                  <a:lnTo>
                    <a:pt x="2171" y="2769"/>
                  </a:lnTo>
                  <a:lnTo>
                    <a:pt x="1983" y="2742"/>
                  </a:lnTo>
                  <a:lnTo>
                    <a:pt x="1805" y="2697"/>
                  </a:lnTo>
                  <a:lnTo>
                    <a:pt x="1474" y="2545"/>
                  </a:lnTo>
                  <a:lnTo>
                    <a:pt x="1322" y="2438"/>
                  </a:lnTo>
                  <a:lnTo>
                    <a:pt x="1564" y="2269"/>
                  </a:lnTo>
                  <a:lnTo>
                    <a:pt x="1805" y="2108"/>
                  </a:lnTo>
                  <a:lnTo>
                    <a:pt x="1965" y="2206"/>
                  </a:lnTo>
                  <a:lnTo>
                    <a:pt x="2260" y="2331"/>
                  </a:lnTo>
                  <a:lnTo>
                    <a:pt x="2403" y="2358"/>
                  </a:lnTo>
                  <a:lnTo>
                    <a:pt x="2591" y="2376"/>
                  </a:lnTo>
                  <a:lnTo>
                    <a:pt x="2939" y="2331"/>
                  </a:lnTo>
                  <a:lnTo>
                    <a:pt x="3091" y="2269"/>
                  </a:lnTo>
                  <a:lnTo>
                    <a:pt x="2832" y="2045"/>
                  </a:lnTo>
                  <a:lnTo>
                    <a:pt x="2573" y="1822"/>
                  </a:lnTo>
                  <a:lnTo>
                    <a:pt x="2323" y="1599"/>
                  </a:lnTo>
                  <a:lnTo>
                    <a:pt x="2073" y="1385"/>
                  </a:lnTo>
                  <a:lnTo>
                    <a:pt x="1715" y="1474"/>
                  </a:lnTo>
                  <a:lnTo>
                    <a:pt x="1287" y="1527"/>
                  </a:lnTo>
                  <a:lnTo>
                    <a:pt x="1117" y="1545"/>
                  </a:lnTo>
                  <a:lnTo>
                    <a:pt x="805" y="1527"/>
                  </a:lnTo>
                  <a:lnTo>
                    <a:pt x="662" y="1492"/>
                  </a:lnTo>
                  <a:lnTo>
                    <a:pt x="519" y="1447"/>
                  </a:lnTo>
                  <a:lnTo>
                    <a:pt x="287" y="1331"/>
                  </a:lnTo>
                  <a:lnTo>
                    <a:pt x="188" y="1251"/>
                  </a:lnTo>
                  <a:lnTo>
                    <a:pt x="117" y="1170"/>
                  </a:lnTo>
                  <a:lnTo>
                    <a:pt x="28" y="1018"/>
                  </a:lnTo>
                  <a:lnTo>
                    <a:pt x="1" y="867"/>
                  </a:lnTo>
                  <a:lnTo>
                    <a:pt x="46" y="706"/>
                  </a:lnTo>
                  <a:lnTo>
                    <a:pt x="99" y="625"/>
                  </a:lnTo>
                  <a:lnTo>
                    <a:pt x="188" y="518"/>
                  </a:lnTo>
                  <a:lnTo>
                    <a:pt x="492" y="313"/>
                  </a:lnTo>
                  <a:lnTo>
                    <a:pt x="715" y="206"/>
                  </a:lnTo>
                  <a:lnTo>
                    <a:pt x="653" y="152"/>
                  </a:lnTo>
                  <a:lnTo>
                    <a:pt x="590" y="99"/>
                  </a:lnTo>
                  <a:lnTo>
                    <a:pt x="733" y="45"/>
                  </a:lnTo>
                  <a:lnTo>
                    <a:pt x="876" y="0"/>
                  </a:lnTo>
                  <a:lnTo>
                    <a:pt x="939" y="54"/>
                  </a:lnTo>
                  <a:lnTo>
                    <a:pt x="1010" y="108"/>
                  </a:lnTo>
                  <a:lnTo>
                    <a:pt x="1215" y="54"/>
                  </a:lnTo>
                  <a:lnTo>
                    <a:pt x="1599" y="0"/>
                  </a:lnTo>
                  <a:lnTo>
                    <a:pt x="1778" y="9"/>
                  </a:lnTo>
                  <a:lnTo>
                    <a:pt x="1992" y="27"/>
                  </a:lnTo>
                  <a:lnTo>
                    <a:pt x="2367" y="134"/>
                  </a:lnTo>
                  <a:lnTo>
                    <a:pt x="2537" y="224"/>
                  </a:lnTo>
                  <a:lnTo>
                    <a:pt x="2341" y="322"/>
                  </a:lnTo>
                  <a:lnTo>
                    <a:pt x="2144" y="429"/>
                  </a:lnTo>
                  <a:lnTo>
                    <a:pt x="2037" y="375"/>
                  </a:lnTo>
                  <a:lnTo>
                    <a:pt x="1823" y="295"/>
                  </a:lnTo>
                  <a:lnTo>
                    <a:pt x="1715" y="277"/>
                  </a:lnTo>
                  <a:lnTo>
                    <a:pt x="1608" y="268"/>
                  </a:lnTo>
                  <a:lnTo>
                    <a:pt x="1367" y="286"/>
                  </a:lnTo>
                  <a:lnTo>
                    <a:pt x="1242" y="313"/>
                  </a:lnTo>
                  <a:lnTo>
                    <a:pt x="1448" y="483"/>
                  </a:lnTo>
                  <a:lnTo>
                    <a:pt x="1653" y="661"/>
                  </a:lnTo>
                  <a:lnTo>
                    <a:pt x="1867" y="849"/>
                  </a:lnTo>
                  <a:lnTo>
                    <a:pt x="2082" y="1027"/>
                  </a:lnTo>
                  <a:lnTo>
                    <a:pt x="2439" y="947"/>
                  </a:lnTo>
                  <a:lnTo>
                    <a:pt x="2626" y="911"/>
                  </a:lnTo>
                  <a:lnTo>
                    <a:pt x="2876" y="876"/>
                  </a:lnTo>
                  <a:lnTo>
                    <a:pt x="3091" y="884"/>
                  </a:lnTo>
                  <a:lnTo>
                    <a:pt x="3296" y="911"/>
                  </a:lnTo>
                  <a:lnTo>
                    <a:pt x="3484" y="974"/>
                  </a:lnTo>
                  <a:lnTo>
                    <a:pt x="3662" y="1045"/>
                  </a:lnTo>
                  <a:lnTo>
                    <a:pt x="3814" y="1161"/>
                  </a:lnTo>
                  <a:lnTo>
                    <a:pt x="3966" y="1286"/>
                  </a:lnTo>
                  <a:lnTo>
                    <a:pt x="4082" y="1510"/>
                  </a:lnTo>
                  <a:lnTo>
                    <a:pt x="4109" y="1661"/>
                  </a:lnTo>
                  <a:lnTo>
                    <a:pt x="4100" y="1742"/>
                  </a:lnTo>
                  <a:lnTo>
                    <a:pt x="4091" y="1822"/>
                  </a:lnTo>
                  <a:lnTo>
                    <a:pt x="4019" y="1983"/>
                  </a:lnTo>
                  <a:lnTo>
                    <a:pt x="3832" y="2215"/>
                  </a:lnTo>
                  <a:lnTo>
                    <a:pt x="3635" y="2358"/>
                  </a:lnTo>
                  <a:lnTo>
                    <a:pt x="3805" y="2501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4956548" y="2155639"/>
              <a:ext cx="395987" cy="180564"/>
            </a:xfrm>
            <a:custGeom>
              <a:avLst/>
              <a:gdLst/>
              <a:ahLst/>
              <a:cxnLst/>
              <a:rect l="l" t="t" r="r" b="b"/>
              <a:pathLst>
                <a:path w="10735" h="4895" extrusionOk="0">
                  <a:moveTo>
                    <a:pt x="5368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5" y="295"/>
                  </a:lnTo>
                  <a:lnTo>
                    <a:pt x="1947" y="563"/>
                  </a:lnTo>
                  <a:lnTo>
                    <a:pt x="1215" y="894"/>
                  </a:lnTo>
                  <a:lnTo>
                    <a:pt x="635" y="1287"/>
                  </a:lnTo>
                  <a:lnTo>
                    <a:pt x="322" y="1608"/>
                  </a:lnTo>
                  <a:lnTo>
                    <a:pt x="161" y="1840"/>
                  </a:lnTo>
                  <a:lnTo>
                    <a:pt x="54" y="2081"/>
                  </a:lnTo>
                  <a:lnTo>
                    <a:pt x="1" y="2323"/>
                  </a:lnTo>
                  <a:lnTo>
                    <a:pt x="1" y="2448"/>
                  </a:lnTo>
                  <a:lnTo>
                    <a:pt x="1" y="2573"/>
                  </a:lnTo>
                  <a:lnTo>
                    <a:pt x="54" y="2823"/>
                  </a:lnTo>
                  <a:lnTo>
                    <a:pt x="161" y="3064"/>
                  </a:lnTo>
                  <a:lnTo>
                    <a:pt x="322" y="3287"/>
                  </a:lnTo>
                  <a:lnTo>
                    <a:pt x="635" y="3617"/>
                  </a:lnTo>
                  <a:lnTo>
                    <a:pt x="1215" y="4010"/>
                  </a:lnTo>
                  <a:lnTo>
                    <a:pt x="1947" y="4341"/>
                  </a:lnTo>
                  <a:lnTo>
                    <a:pt x="2805" y="4609"/>
                  </a:lnTo>
                  <a:lnTo>
                    <a:pt x="3769" y="4787"/>
                  </a:lnTo>
                  <a:lnTo>
                    <a:pt x="4814" y="4885"/>
                  </a:lnTo>
                  <a:lnTo>
                    <a:pt x="5368" y="4894"/>
                  </a:lnTo>
                  <a:lnTo>
                    <a:pt x="5921" y="4885"/>
                  </a:lnTo>
                  <a:lnTo>
                    <a:pt x="6966" y="4787"/>
                  </a:lnTo>
                  <a:lnTo>
                    <a:pt x="7930" y="4609"/>
                  </a:lnTo>
                  <a:lnTo>
                    <a:pt x="8788" y="4341"/>
                  </a:lnTo>
                  <a:lnTo>
                    <a:pt x="9511" y="4010"/>
                  </a:lnTo>
                  <a:lnTo>
                    <a:pt x="10091" y="3617"/>
                  </a:lnTo>
                  <a:lnTo>
                    <a:pt x="10413" y="3287"/>
                  </a:lnTo>
                  <a:lnTo>
                    <a:pt x="10565" y="3064"/>
                  </a:lnTo>
                  <a:lnTo>
                    <a:pt x="10672" y="2823"/>
                  </a:lnTo>
                  <a:lnTo>
                    <a:pt x="10725" y="2573"/>
                  </a:lnTo>
                  <a:lnTo>
                    <a:pt x="10734" y="2448"/>
                  </a:lnTo>
                  <a:lnTo>
                    <a:pt x="10725" y="2323"/>
                  </a:lnTo>
                  <a:lnTo>
                    <a:pt x="10672" y="2081"/>
                  </a:lnTo>
                  <a:lnTo>
                    <a:pt x="10565" y="1840"/>
                  </a:lnTo>
                  <a:lnTo>
                    <a:pt x="10413" y="1608"/>
                  </a:lnTo>
                  <a:lnTo>
                    <a:pt x="10091" y="1287"/>
                  </a:lnTo>
                  <a:lnTo>
                    <a:pt x="9511" y="894"/>
                  </a:lnTo>
                  <a:lnTo>
                    <a:pt x="8788" y="563"/>
                  </a:lnTo>
                  <a:lnTo>
                    <a:pt x="7930" y="295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4982258" y="2172128"/>
              <a:ext cx="346226" cy="131135"/>
            </a:xfrm>
            <a:custGeom>
              <a:avLst/>
              <a:gdLst/>
              <a:ahLst/>
              <a:cxnLst/>
              <a:rect l="l" t="t" r="r" b="b"/>
              <a:pathLst>
                <a:path w="9386" h="3555" extrusionOk="0">
                  <a:moveTo>
                    <a:pt x="4688" y="0"/>
                  </a:moveTo>
                  <a:lnTo>
                    <a:pt x="4260" y="9"/>
                  </a:lnTo>
                  <a:lnTo>
                    <a:pt x="3349" y="81"/>
                  </a:lnTo>
                  <a:lnTo>
                    <a:pt x="2447" y="232"/>
                  </a:lnTo>
                  <a:lnTo>
                    <a:pt x="1581" y="491"/>
                  </a:lnTo>
                  <a:lnTo>
                    <a:pt x="1179" y="661"/>
                  </a:lnTo>
                  <a:lnTo>
                    <a:pt x="1018" y="733"/>
                  </a:lnTo>
                  <a:lnTo>
                    <a:pt x="634" y="956"/>
                  </a:lnTo>
                  <a:lnTo>
                    <a:pt x="268" y="1250"/>
                  </a:lnTo>
                  <a:lnTo>
                    <a:pt x="72" y="1500"/>
                  </a:lnTo>
                  <a:lnTo>
                    <a:pt x="0" y="1679"/>
                  </a:lnTo>
                  <a:lnTo>
                    <a:pt x="0" y="1777"/>
                  </a:lnTo>
                  <a:lnTo>
                    <a:pt x="0" y="1867"/>
                  </a:lnTo>
                  <a:lnTo>
                    <a:pt x="72" y="2054"/>
                  </a:lnTo>
                  <a:lnTo>
                    <a:pt x="268" y="2304"/>
                  </a:lnTo>
                  <a:lnTo>
                    <a:pt x="634" y="2599"/>
                  </a:lnTo>
                  <a:lnTo>
                    <a:pt x="1018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47" y="3313"/>
                  </a:lnTo>
                  <a:lnTo>
                    <a:pt x="3349" y="3474"/>
                  </a:lnTo>
                  <a:lnTo>
                    <a:pt x="4260" y="3545"/>
                  </a:lnTo>
                  <a:lnTo>
                    <a:pt x="4688" y="3554"/>
                  </a:lnTo>
                  <a:lnTo>
                    <a:pt x="5126" y="3545"/>
                  </a:lnTo>
                  <a:lnTo>
                    <a:pt x="6028" y="3474"/>
                  </a:lnTo>
                  <a:lnTo>
                    <a:pt x="6939" y="3313"/>
                  </a:lnTo>
                  <a:lnTo>
                    <a:pt x="7805" y="3063"/>
                  </a:lnTo>
                  <a:lnTo>
                    <a:pt x="8207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04"/>
                  </a:lnTo>
                  <a:lnTo>
                    <a:pt x="9314" y="2054"/>
                  </a:lnTo>
                  <a:lnTo>
                    <a:pt x="9377" y="1867"/>
                  </a:lnTo>
                  <a:lnTo>
                    <a:pt x="9386" y="1777"/>
                  </a:lnTo>
                  <a:lnTo>
                    <a:pt x="9377" y="1679"/>
                  </a:lnTo>
                  <a:lnTo>
                    <a:pt x="9314" y="1500"/>
                  </a:lnTo>
                  <a:lnTo>
                    <a:pt x="9118" y="1250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7" y="661"/>
                  </a:lnTo>
                  <a:lnTo>
                    <a:pt x="7805" y="491"/>
                  </a:lnTo>
                  <a:lnTo>
                    <a:pt x="6939" y="232"/>
                  </a:lnTo>
                  <a:lnTo>
                    <a:pt x="6028" y="81"/>
                  </a:lnTo>
                  <a:lnTo>
                    <a:pt x="5126" y="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4956548" y="2249850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52" y="1046"/>
                  </a:moveTo>
                  <a:lnTo>
                    <a:pt x="9538" y="1171"/>
                  </a:lnTo>
                  <a:lnTo>
                    <a:pt x="9047" y="1403"/>
                  </a:lnTo>
                  <a:lnTo>
                    <a:pt x="8779" y="1510"/>
                  </a:lnTo>
                  <a:lnTo>
                    <a:pt x="8314" y="1662"/>
                  </a:lnTo>
                  <a:lnTo>
                    <a:pt x="7796" y="1796"/>
                  </a:lnTo>
                  <a:lnTo>
                    <a:pt x="7323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41" y="2046"/>
                  </a:lnTo>
                  <a:lnTo>
                    <a:pt x="5609" y="2055"/>
                  </a:lnTo>
                  <a:lnTo>
                    <a:pt x="5368" y="2055"/>
                  </a:lnTo>
                  <a:lnTo>
                    <a:pt x="5117" y="2055"/>
                  </a:lnTo>
                  <a:lnTo>
                    <a:pt x="4867" y="2046"/>
                  </a:lnTo>
                  <a:lnTo>
                    <a:pt x="4367" y="2019"/>
                  </a:lnTo>
                  <a:lnTo>
                    <a:pt x="3885" y="1956"/>
                  </a:lnTo>
                  <a:lnTo>
                    <a:pt x="3385" y="1885"/>
                  </a:lnTo>
                  <a:lnTo>
                    <a:pt x="2912" y="1787"/>
                  </a:lnTo>
                  <a:lnTo>
                    <a:pt x="2394" y="1662"/>
                  </a:lnTo>
                  <a:lnTo>
                    <a:pt x="1929" y="1501"/>
                  </a:lnTo>
                  <a:lnTo>
                    <a:pt x="1662" y="1394"/>
                  </a:lnTo>
                  <a:lnTo>
                    <a:pt x="1170" y="1162"/>
                  </a:lnTo>
                  <a:lnTo>
                    <a:pt x="956" y="1037"/>
                  </a:lnTo>
                  <a:lnTo>
                    <a:pt x="778" y="921"/>
                  </a:lnTo>
                  <a:lnTo>
                    <a:pt x="474" y="670"/>
                  </a:lnTo>
                  <a:lnTo>
                    <a:pt x="233" y="412"/>
                  </a:lnTo>
                  <a:lnTo>
                    <a:pt x="54" y="144"/>
                  </a:lnTo>
                  <a:lnTo>
                    <a:pt x="1" y="1"/>
                  </a:lnTo>
                  <a:lnTo>
                    <a:pt x="1" y="1305"/>
                  </a:lnTo>
                  <a:lnTo>
                    <a:pt x="63" y="1438"/>
                  </a:lnTo>
                  <a:lnTo>
                    <a:pt x="242" y="1697"/>
                  </a:lnTo>
                  <a:lnTo>
                    <a:pt x="483" y="1947"/>
                  </a:lnTo>
                  <a:lnTo>
                    <a:pt x="786" y="2180"/>
                  </a:lnTo>
                  <a:lnTo>
                    <a:pt x="956" y="2287"/>
                  </a:lnTo>
                  <a:lnTo>
                    <a:pt x="1170" y="2421"/>
                  </a:lnTo>
                  <a:lnTo>
                    <a:pt x="1662" y="2653"/>
                  </a:lnTo>
                  <a:lnTo>
                    <a:pt x="1929" y="2760"/>
                  </a:lnTo>
                  <a:lnTo>
                    <a:pt x="2394" y="2930"/>
                  </a:lnTo>
                  <a:lnTo>
                    <a:pt x="2912" y="3055"/>
                  </a:lnTo>
                  <a:lnTo>
                    <a:pt x="3385" y="3162"/>
                  </a:lnTo>
                  <a:lnTo>
                    <a:pt x="3885" y="3242"/>
                  </a:lnTo>
                  <a:lnTo>
                    <a:pt x="4367" y="3296"/>
                  </a:lnTo>
                  <a:lnTo>
                    <a:pt x="4867" y="3323"/>
                  </a:lnTo>
                  <a:lnTo>
                    <a:pt x="5117" y="3332"/>
                  </a:lnTo>
                  <a:lnTo>
                    <a:pt x="5368" y="3341"/>
                  </a:lnTo>
                  <a:lnTo>
                    <a:pt x="5609" y="3332"/>
                  </a:lnTo>
                  <a:lnTo>
                    <a:pt x="5841" y="3323"/>
                  </a:lnTo>
                  <a:lnTo>
                    <a:pt x="6341" y="3296"/>
                  </a:lnTo>
                  <a:lnTo>
                    <a:pt x="6823" y="3242"/>
                  </a:lnTo>
                  <a:lnTo>
                    <a:pt x="7323" y="3171"/>
                  </a:lnTo>
                  <a:lnTo>
                    <a:pt x="7796" y="3064"/>
                  </a:lnTo>
                  <a:lnTo>
                    <a:pt x="8314" y="2930"/>
                  </a:lnTo>
                  <a:lnTo>
                    <a:pt x="8779" y="2769"/>
                  </a:lnTo>
                  <a:lnTo>
                    <a:pt x="9047" y="2671"/>
                  </a:lnTo>
                  <a:lnTo>
                    <a:pt x="9538" y="2430"/>
                  </a:lnTo>
                  <a:lnTo>
                    <a:pt x="9752" y="2305"/>
                  </a:lnTo>
                  <a:lnTo>
                    <a:pt x="9931" y="2189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2" y="1447"/>
                  </a:lnTo>
                  <a:lnTo>
                    <a:pt x="10734" y="1305"/>
                  </a:lnTo>
                  <a:lnTo>
                    <a:pt x="10734" y="1"/>
                  </a:lnTo>
                  <a:lnTo>
                    <a:pt x="10672" y="144"/>
                  </a:lnTo>
                  <a:lnTo>
                    <a:pt x="10493" y="420"/>
                  </a:lnTo>
                  <a:lnTo>
                    <a:pt x="10252" y="688"/>
                  </a:lnTo>
                  <a:lnTo>
                    <a:pt x="9940" y="929"/>
                  </a:lnTo>
                  <a:lnTo>
                    <a:pt x="9752" y="104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4592540" y="2448158"/>
              <a:ext cx="395987" cy="180564"/>
            </a:xfrm>
            <a:custGeom>
              <a:avLst/>
              <a:gdLst/>
              <a:ahLst/>
              <a:cxnLst/>
              <a:rect l="l" t="t" r="r" b="b"/>
              <a:pathLst>
                <a:path w="10735" h="4895" extrusionOk="0">
                  <a:moveTo>
                    <a:pt x="5368" y="1"/>
                  </a:moveTo>
                  <a:lnTo>
                    <a:pt x="4814" y="9"/>
                  </a:lnTo>
                  <a:lnTo>
                    <a:pt x="3761" y="108"/>
                  </a:lnTo>
                  <a:lnTo>
                    <a:pt x="2805" y="295"/>
                  </a:lnTo>
                  <a:lnTo>
                    <a:pt x="1948" y="563"/>
                  </a:lnTo>
                  <a:lnTo>
                    <a:pt x="1215" y="894"/>
                  </a:lnTo>
                  <a:lnTo>
                    <a:pt x="635" y="1286"/>
                  </a:lnTo>
                  <a:lnTo>
                    <a:pt x="322" y="1608"/>
                  </a:lnTo>
                  <a:lnTo>
                    <a:pt x="162" y="1840"/>
                  </a:lnTo>
                  <a:lnTo>
                    <a:pt x="55" y="2081"/>
                  </a:lnTo>
                  <a:lnTo>
                    <a:pt x="1" y="2322"/>
                  </a:lnTo>
                  <a:lnTo>
                    <a:pt x="1" y="2447"/>
                  </a:lnTo>
                  <a:lnTo>
                    <a:pt x="1" y="2572"/>
                  </a:lnTo>
                  <a:lnTo>
                    <a:pt x="55" y="2822"/>
                  </a:lnTo>
                  <a:lnTo>
                    <a:pt x="162" y="3064"/>
                  </a:lnTo>
                  <a:lnTo>
                    <a:pt x="322" y="3287"/>
                  </a:lnTo>
                  <a:lnTo>
                    <a:pt x="635" y="3617"/>
                  </a:lnTo>
                  <a:lnTo>
                    <a:pt x="1215" y="4010"/>
                  </a:lnTo>
                  <a:lnTo>
                    <a:pt x="1948" y="4341"/>
                  </a:lnTo>
                  <a:lnTo>
                    <a:pt x="2805" y="4599"/>
                  </a:lnTo>
                  <a:lnTo>
                    <a:pt x="3761" y="4787"/>
                  </a:lnTo>
                  <a:lnTo>
                    <a:pt x="4814" y="4885"/>
                  </a:lnTo>
                  <a:lnTo>
                    <a:pt x="5368" y="4894"/>
                  </a:lnTo>
                  <a:lnTo>
                    <a:pt x="5913" y="4885"/>
                  </a:lnTo>
                  <a:lnTo>
                    <a:pt x="6966" y="4787"/>
                  </a:lnTo>
                  <a:lnTo>
                    <a:pt x="7931" y="4599"/>
                  </a:lnTo>
                  <a:lnTo>
                    <a:pt x="8788" y="4341"/>
                  </a:lnTo>
                  <a:lnTo>
                    <a:pt x="9511" y="4010"/>
                  </a:lnTo>
                  <a:lnTo>
                    <a:pt x="10092" y="3617"/>
                  </a:lnTo>
                  <a:lnTo>
                    <a:pt x="10413" y="3287"/>
                  </a:lnTo>
                  <a:lnTo>
                    <a:pt x="10565" y="3064"/>
                  </a:lnTo>
                  <a:lnTo>
                    <a:pt x="10672" y="2822"/>
                  </a:lnTo>
                  <a:lnTo>
                    <a:pt x="10726" y="2572"/>
                  </a:lnTo>
                  <a:lnTo>
                    <a:pt x="10735" y="2447"/>
                  </a:lnTo>
                  <a:lnTo>
                    <a:pt x="10726" y="2322"/>
                  </a:lnTo>
                  <a:lnTo>
                    <a:pt x="10672" y="2081"/>
                  </a:lnTo>
                  <a:lnTo>
                    <a:pt x="10565" y="1840"/>
                  </a:lnTo>
                  <a:lnTo>
                    <a:pt x="10413" y="1608"/>
                  </a:lnTo>
                  <a:lnTo>
                    <a:pt x="10092" y="1286"/>
                  </a:lnTo>
                  <a:lnTo>
                    <a:pt x="9511" y="894"/>
                  </a:lnTo>
                  <a:lnTo>
                    <a:pt x="8788" y="563"/>
                  </a:lnTo>
                  <a:lnTo>
                    <a:pt x="7931" y="295"/>
                  </a:lnTo>
                  <a:lnTo>
                    <a:pt x="6966" y="108"/>
                  </a:lnTo>
                  <a:lnTo>
                    <a:pt x="5913" y="9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4617919" y="2464647"/>
              <a:ext cx="346558" cy="131135"/>
            </a:xfrm>
            <a:custGeom>
              <a:avLst/>
              <a:gdLst/>
              <a:ahLst/>
              <a:cxnLst/>
              <a:rect l="l" t="t" r="r" b="b"/>
              <a:pathLst>
                <a:path w="9395" h="3555" extrusionOk="0">
                  <a:moveTo>
                    <a:pt x="4698" y="0"/>
                  </a:moveTo>
                  <a:lnTo>
                    <a:pt x="4260" y="9"/>
                  </a:lnTo>
                  <a:lnTo>
                    <a:pt x="3358" y="80"/>
                  </a:lnTo>
                  <a:lnTo>
                    <a:pt x="2456" y="232"/>
                  </a:lnTo>
                  <a:lnTo>
                    <a:pt x="1581" y="491"/>
                  </a:lnTo>
                  <a:lnTo>
                    <a:pt x="1179" y="661"/>
                  </a:lnTo>
                  <a:lnTo>
                    <a:pt x="1028" y="732"/>
                  </a:lnTo>
                  <a:lnTo>
                    <a:pt x="644" y="956"/>
                  </a:lnTo>
                  <a:lnTo>
                    <a:pt x="268" y="1241"/>
                  </a:lnTo>
                  <a:lnTo>
                    <a:pt x="81" y="1500"/>
                  </a:lnTo>
                  <a:lnTo>
                    <a:pt x="10" y="1679"/>
                  </a:lnTo>
                  <a:lnTo>
                    <a:pt x="1" y="1777"/>
                  </a:lnTo>
                  <a:lnTo>
                    <a:pt x="10" y="1866"/>
                  </a:lnTo>
                  <a:lnTo>
                    <a:pt x="81" y="2054"/>
                  </a:lnTo>
                  <a:lnTo>
                    <a:pt x="268" y="2304"/>
                  </a:lnTo>
                  <a:lnTo>
                    <a:pt x="644" y="2599"/>
                  </a:lnTo>
                  <a:lnTo>
                    <a:pt x="1028" y="2822"/>
                  </a:lnTo>
                  <a:lnTo>
                    <a:pt x="1179" y="2893"/>
                  </a:lnTo>
                  <a:lnTo>
                    <a:pt x="1581" y="3063"/>
                  </a:lnTo>
                  <a:lnTo>
                    <a:pt x="2456" y="3313"/>
                  </a:lnTo>
                  <a:lnTo>
                    <a:pt x="3358" y="3474"/>
                  </a:lnTo>
                  <a:lnTo>
                    <a:pt x="4260" y="3545"/>
                  </a:lnTo>
                  <a:lnTo>
                    <a:pt x="4698" y="3554"/>
                  </a:lnTo>
                  <a:lnTo>
                    <a:pt x="5135" y="3545"/>
                  </a:lnTo>
                  <a:lnTo>
                    <a:pt x="6037" y="3474"/>
                  </a:lnTo>
                  <a:lnTo>
                    <a:pt x="6948" y="3313"/>
                  </a:lnTo>
                  <a:lnTo>
                    <a:pt x="7814" y="3063"/>
                  </a:lnTo>
                  <a:lnTo>
                    <a:pt x="8216" y="2893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27" y="2304"/>
                  </a:lnTo>
                  <a:lnTo>
                    <a:pt x="9323" y="2054"/>
                  </a:lnTo>
                  <a:lnTo>
                    <a:pt x="9386" y="1866"/>
                  </a:lnTo>
                  <a:lnTo>
                    <a:pt x="9395" y="1777"/>
                  </a:lnTo>
                  <a:lnTo>
                    <a:pt x="9386" y="1679"/>
                  </a:lnTo>
                  <a:lnTo>
                    <a:pt x="9323" y="1500"/>
                  </a:lnTo>
                  <a:lnTo>
                    <a:pt x="9127" y="1241"/>
                  </a:lnTo>
                  <a:lnTo>
                    <a:pt x="8752" y="956"/>
                  </a:lnTo>
                  <a:lnTo>
                    <a:pt x="8368" y="732"/>
                  </a:lnTo>
                  <a:lnTo>
                    <a:pt x="8216" y="661"/>
                  </a:lnTo>
                  <a:lnTo>
                    <a:pt x="7814" y="491"/>
                  </a:lnTo>
                  <a:lnTo>
                    <a:pt x="6948" y="232"/>
                  </a:lnTo>
                  <a:lnTo>
                    <a:pt x="6037" y="80"/>
                  </a:lnTo>
                  <a:lnTo>
                    <a:pt x="5135" y="9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4592540" y="2542369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53" y="1045"/>
                  </a:moveTo>
                  <a:lnTo>
                    <a:pt x="9538" y="1170"/>
                  </a:lnTo>
                  <a:lnTo>
                    <a:pt x="9047" y="1403"/>
                  </a:lnTo>
                  <a:lnTo>
                    <a:pt x="8779" y="1510"/>
                  </a:lnTo>
                  <a:lnTo>
                    <a:pt x="8315" y="1661"/>
                  </a:lnTo>
                  <a:lnTo>
                    <a:pt x="7797" y="1795"/>
                  </a:lnTo>
                  <a:lnTo>
                    <a:pt x="7324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41" y="2045"/>
                  </a:lnTo>
                  <a:lnTo>
                    <a:pt x="5609" y="2054"/>
                  </a:lnTo>
                  <a:lnTo>
                    <a:pt x="5368" y="2054"/>
                  </a:lnTo>
                  <a:lnTo>
                    <a:pt x="5109" y="2054"/>
                  </a:lnTo>
                  <a:lnTo>
                    <a:pt x="4868" y="2045"/>
                  </a:lnTo>
                  <a:lnTo>
                    <a:pt x="4368" y="2010"/>
                  </a:lnTo>
                  <a:lnTo>
                    <a:pt x="3886" y="1956"/>
                  </a:lnTo>
                  <a:lnTo>
                    <a:pt x="3385" y="1885"/>
                  </a:lnTo>
                  <a:lnTo>
                    <a:pt x="2903" y="1787"/>
                  </a:lnTo>
                  <a:lnTo>
                    <a:pt x="2394" y="1661"/>
                  </a:lnTo>
                  <a:lnTo>
                    <a:pt x="1930" y="1501"/>
                  </a:lnTo>
                  <a:lnTo>
                    <a:pt x="1653" y="1394"/>
                  </a:lnTo>
                  <a:lnTo>
                    <a:pt x="1171" y="1161"/>
                  </a:lnTo>
                  <a:lnTo>
                    <a:pt x="948" y="1036"/>
                  </a:lnTo>
                  <a:lnTo>
                    <a:pt x="778" y="920"/>
                  </a:lnTo>
                  <a:lnTo>
                    <a:pt x="474" y="670"/>
                  </a:lnTo>
                  <a:lnTo>
                    <a:pt x="224" y="411"/>
                  </a:lnTo>
                  <a:lnTo>
                    <a:pt x="55" y="143"/>
                  </a:lnTo>
                  <a:lnTo>
                    <a:pt x="1" y="1"/>
                  </a:lnTo>
                  <a:lnTo>
                    <a:pt x="1" y="1304"/>
                  </a:lnTo>
                  <a:lnTo>
                    <a:pt x="64" y="1438"/>
                  </a:lnTo>
                  <a:lnTo>
                    <a:pt x="242" y="1697"/>
                  </a:lnTo>
                  <a:lnTo>
                    <a:pt x="483" y="1947"/>
                  </a:lnTo>
                  <a:lnTo>
                    <a:pt x="778" y="2179"/>
                  </a:lnTo>
                  <a:lnTo>
                    <a:pt x="948" y="2287"/>
                  </a:lnTo>
                  <a:lnTo>
                    <a:pt x="1171" y="2421"/>
                  </a:lnTo>
                  <a:lnTo>
                    <a:pt x="1662" y="2653"/>
                  </a:lnTo>
                  <a:lnTo>
                    <a:pt x="1930" y="2760"/>
                  </a:lnTo>
                  <a:lnTo>
                    <a:pt x="2394" y="2930"/>
                  </a:lnTo>
                  <a:lnTo>
                    <a:pt x="2903" y="3055"/>
                  </a:lnTo>
                  <a:lnTo>
                    <a:pt x="3385" y="3162"/>
                  </a:lnTo>
                  <a:lnTo>
                    <a:pt x="3886" y="3242"/>
                  </a:lnTo>
                  <a:lnTo>
                    <a:pt x="4368" y="3296"/>
                  </a:lnTo>
                  <a:lnTo>
                    <a:pt x="4868" y="3322"/>
                  </a:lnTo>
                  <a:lnTo>
                    <a:pt x="5109" y="3331"/>
                  </a:lnTo>
                  <a:lnTo>
                    <a:pt x="5368" y="3340"/>
                  </a:lnTo>
                  <a:lnTo>
                    <a:pt x="5609" y="3331"/>
                  </a:lnTo>
                  <a:lnTo>
                    <a:pt x="5841" y="3322"/>
                  </a:lnTo>
                  <a:lnTo>
                    <a:pt x="6341" y="3296"/>
                  </a:lnTo>
                  <a:lnTo>
                    <a:pt x="6823" y="3242"/>
                  </a:lnTo>
                  <a:lnTo>
                    <a:pt x="7324" y="3162"/>
                  </a:lnTo>
                  <a:lnTo>
                    <a:pt x="7797" y="3063"/>
                  </a:lnTo>
                  <a:lnTo>
                    <a:pt x="8315" y="2930"/>
                  </a:lnTo>
                  <a:lnTo>
                    <a:pt x="8779" y="2769"/>
                  </a:lnTo>
                  <a:lnTo>
                    <a:pt x="9047" y="2671"/>
                  </a:lnTo>
                  <a:lnTo>
                    <a:pt x="9538" y="2429"/>
                  </a:lnTo>
                  <a:lnTo>
                    <a:pt x="9753" y="2304"/>
                  </a:lnTo>
                  <a:lnTo>
                    <a:pt x="9931" y="2188"/>
                  </a:lnTo>
                  <a:lnTo>
                    <a:pt x="10235" y="1956"/>
                  </a:lnTo>
                  <a:lnTo>
                    <a:pt x="10485" y="1706"/>
                  </a:lnTo>
                  <a:lnTo>
                    <a:pt x="10663" y="1438"/>
                  </a:lnTo>
                  <a:lnTo>
                    <a:pt x="10735" y="1304"/>
                  </a:lnTo>
                  <a:lnTo>
                    <a:pt x="10735" y="1"/>
                  </a:lnTo>
                  <a:lnTo>
                    <a:pt x="10672" y="143"/>
                  </a:lnTo>
                  <a:lnTo>
                    <a:pt x="10494" y="420"/>
                  </a:lnTo>
                  <a:lnTo>
                    <a:pt x="10244" y="688"/>
                  </a:lnTo>
                  <a:lnTo>
                    <a:pt x="9940" y="929"/>
                  </a:lnTo>
                  <a:lnTo>
                    <a:pt x="9753" y="104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4590585" y="2352619"/>
              <a:ext cx="395987" cy="180896"/>
            </a:xfrm>
            <a:custGeom>
              <a:avLst/>
              <a:gdLst/>
              <a:ahLst/>
              <a:cxnLst/>
              <a:rect l="l" t="t" r="r" b="b"/>
              <a:pathLst>
                <a:path w="10735" h="4904" extrusionOk="0">
                  <a:moveTo>
                    <a:pt x="5367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4" y="296"/>
                  </a:lnTo>
                  <a:lnTo>
                    <a:pt x="1947" y="563"/>
                  </a:lnTo>
                  <a:lnTo>
                    <a:pt x="1215" y="894"/>
                  </a:lnTo>
                  <a:lnTo>
                    <a:pt x="643" y="1287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2"/>
                  </a:lnTo>
                  <a:lnTo>
                    <a:pt x="0" y="2323"/>
                  </a:lnTo>
                  <a:lnTo>
                    <a:pt x="0" y="2448"/>
                  </a:lnTo>
                  <a:lnTo>
                    <a:pt x="0" y="2573"/>
                  </a:lnTo>
                  <a:lnTo>
                    <a:pt x="63" y="2823"/>
                  </a:lnTo>
                  <a:lnTo>
                    <a:pt x="170" y="3064"/>
                  </a:lnTo>
                  <a:lnTo>
                    <a:pt x="322" y="3296"/>
                  </a:lnTo>
                  <a:lnTo>
                    <a:pt x="643" y="3617"/>
                  </a:lnTo>
                  <a:lnTo>
                    <a:pt x="1215" y="4010"/>
                  </a:lnTo>
                  <a:lnTo>
                    <a:pt x="1947" y="4341"/>
                  </a:lnTo>
                  <a:lnTo>
                    <a:pt x="2804" y="4609"/>
                  </a:lnTo>
                  <a:lnTo>
                    <a:pt x="3769" y="4787"/>
                  </a:lnTo>
                  <a:lnTo>
                    <a:pt x="4814" y="4894"/>
                  </a:lnTo>
                  <a:lnTo>
                    <a:pt x="5367" y="4903"/>
                  </a:lnTo>
                  <a:lnTo>
                    <a:pt x="5921" y="4894"/>
                  </a:lnTo>
                  <a:lnTo>
                    <a:pt x="6966" y="4787"/>
                  </a:lnTo>
                  <a:lnTo>
                    <a:pt x="7930" y="4609"/>
                  </a:lnTo>
                  <a:lnTo>
                    <a:pt x="8788" y="4341"/>
                  </a:lnTo>
                  <a:lnTo>
                    <a:pt x="9520" y="4010"/>
                  </a:lnTo>
                  <a:lnTo>
                    <a:pt x="10100" y="3617"/>
                  </a:lnTo>
                  <a:lnTo>
                    <a:pt x="10413" y="3296"/>
                  </a:lnTo>
                  <a:lnTo>
                    <a:pt x="10573" y="3064"/>
                  </a:lnTo>
                  <a:lnTo>
                    <a:pt x="10681" y="2823"/>
                  </a:lnTo>
                  <a:lnTo>
                    <a:pt x="10734" y="2573"/>
                  </a:lnTo>
                  <a:lnTo>
                    <a:pt x="10734" y="2448"/>
                  </a:lnTo>
                  <a:lnTo>
                    <a:pt x="10734" y="2323"/>
                  </a:lnTo>
                  <a:lnTo>
                    <a:pt x="10681" y="2082"/>
                  </a:lnTo>
                  <a:lnTo>
                    <a:pt x="10573" y="1840"/>
                  </a:lnTo>
                  <a:lnTo>
                    <a:pt x="10413" y="1608"/>
                  </a:lnTo>
                  <a:lnTo>
                    <a:pt x="10100" y="1287"/>
                  </a:lnTo>
                  <a:lnTo>
                    <a:pt x="9520" y="894"/>
                  </a:lnTo>
                  <a:lnTo>
                    <a:pt x="8788" y="563"/>
                  </a:lnTo>
                  <a:lnTo>
                    <a:pt x="7930" y="296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4616259" y="2369108"/>
              <a:ext cx="346263" cy="131135"/>
            </a:xfrm>
            <a:custGeom>
              <a:avLst/>
              <a:gdLst/>
              <a:ahLst/>
              <a:cxnLst/>
              <a:rect l="l" t="t" r="r" b="b"/>
              <a:pathLst>
                <a:path w="9387" h="3555" extrusionOk="0">
                  <a:moveTo>
                    <a:pt x="4698" y="0"/>
                  </a:moveTo>
                  <a:lnTo>
                    <a:pt x="4261" y="9"/>
                  </a:lnTo>
                  <a:lnTo>
                    <a:pt x="3359" y="81"/>
                  </a:lnTo>
                  <a:lnTo>
                    <a:pt x="2448" y="233"/>
                  </a:lnTo>
                  <a:lnTo>
                    <a:pt x="1582" y="492"/>
                  </a:lnTo>
                  <a:lnTo>
                    <a:pt x="1180" y="661"/>
                  </a:lnTo>
                  <a:lnTo>
                    <a:pt x="1019" y="733"/>
                  </a:lnTo>
                  <a:lnTo>
                    <a:pt x="635" y="956"/>
                  </a:lnTo>
                  <a:lnTo>
                    <a:pt x="269" y="1251"/>
                  </a:lnTo>
                  <a:lnTo>
                    <a:pt x="72" y="1501"/>
                  </a:lnTo>
                  <a:lnTo>
                    <a:pt x="10" y="1688"/>
                  </a:lnTo>
                  <a:lnTo>
                    <a:pt x="1" y="1777"/>
                  </a:lnTo>
                  <a:lnTo>
                    <a:pt x="10" y="1867"/>
                  </a:lnTo>
                  <a:lnTo>
                    <a:pt x="72" y="2054"/>
                  </a:lnTo>
                  <a:lnTo>
                    <a:pt x="269" y="2304"/>
                  </a:lnTo>
                  <a:lnTo>
                    <a:pt x="635" y="2599"/>
                  </a:lnTo>
                  <a:lnTo>
                    <a:pt x="1019" y="2822"/>
                  </a:lnTo>
                  <a:lnTo>
                    <a:pt x="1180" y="2894"/>
                  </a:lnTo>
                  <a:lnTo>
                    <a:pt x="1582" y="3063"/>
                  </a:lnTo>
                  <a:lnTo>
                    <a:pt x="2448" y="3322"/>
                  </a:lnTo>
                  <a:lnTo>
                    <a:pt x="3359" y="3474"/>
                  </a:lnTo>
                  <a:lnTo>
                    <a:pt x="4261" y="3546"/>
                  </a:lnTo>
                  <a:lnTo>
                    <a:pt x="4698" y="3554"/>
                  </a:lnTo>
                  <a:lnTo>
                    <a:pt x="5127" y="3546"/>
                  </a:lnTo>
                  <a:lnTo>
                    <a:pt x="6038" y="3474"/>
                  </a:lnTo>
                  <a:lnTo>
                    <a:pt x="6940" y="3322"/>
                  </a:lnTo>
                  <a:lnTo>
                    <a:pt x="7806" y="3063"/>
                  </a:lnTo>
                  <a:lnTo>
                    <a:pt x="8217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04"/>
                  </a:lnTo>
                  <a:lnTo>
                    <a:pt x="9315" y="2054"/>
                  </a:lnTo>
                  <a:lnTo>
                    <a:pt x="9386" y="1867"/>
                  </a:lnTo>
                  <a:lnTo>
                    <a:pt x="9386" y="1777"/>
                  </a:lnTo>
                  <a:lnTo>
                    <a:pt x="9386" y="1688"/>
                  </a:lnTo>
                  <a:lnTo>
                    <a:pt x="9315" y="1501"/>
                  </a:lnTo>
                  <a:lnTo>
                    <a:pt x="9118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17" y="661"/>
                  </a:lnTo>
                  <a:lnTo>
                    <a:pt x="7806" y="492"/>
                  </a:lnTo>
                  <a:lnTo>
                    <a:pt x="6940" y="233"/>
                  </a:lnTo>
                  <a:lnTo>
                    <a:pt x="6038" y="81"/>
                  </a:lnTo>
                  <a:lnTo>
                    <a:pt x="5127" y="9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4590585" y="2446830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61" y="1046"/>
                  </a:moveTo>
                  <a:lnTo>
                    <a:pt x="9547" y="1180"/>
                  </a:lnTo>
                  <a:lnTo>
                    <a:pt x="9055" y="1403"/>
                  </a:lnTo>
                  <a:lnTo>
                    <a:pt x="8779" y="1510"/>
                  </a:lnTo>
                  <a:lnTo>
                    <a:pt x="8314" y="1671"/>
                  </a:lnTo>
                  <a:lnTo>
                    <a:pt x="7805" y="1796"/>
                  </a:lnTo>
                  <a:lnTo>
                    <a:pt x="7332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50" y="2046"/>
                  </a:lnTo>
                  <a:lnTo>
                    <a:pt x="5608" y="2055"/>
                  </a:lnTo>
                  <a:lnTo>
                    <a:pt x="5367" y="2055"/>
                  </a:lnTo>
                  <a:lnTo>
                    <a:pt x="5117" y="2055"/>
                  </a:lnTo>
                  <a:lnTo>
                    <a:pt x="4867" y="2046"/>
                  </a:lnTo>
                  <a:lnTo>
                    <a:pt x="4367" y="2019"/>
                  </a:lnTo>
                  <a:lnTo>
                    <a:pt x="3894" y="1965"/>
                  </a:lnTo>
                  <a:lnTo>
                    <a:pt x="3385" y="1885"/>
                  </a:lnTo>
                  <a:lnTo>
                    <a:pt x="2912" y="1787"/>
                  </a:lnTo>
                  <a:lnTo>
                    <a:pt x="2403" y="1662"/>
                  </a:lnTo>
                  <a:lnTo>
                    <a:pt x="1929" y="1501"/>
                  </a:lnTo>
                  <a:lnTo>
                    <a:pt x="1661" y="1394"/>
                  </a:lnTo>
                  <a:lnTo>
                    <a:pt x="1170" y="1162"/>
                  </a:lnTo>
                  <a:lnTo>
                    <a:pt x="956" y="1037"/>
                  </a:lnTo>
                  <a:lnTo>
                    <a:pt x="777" y="921"/>
                  </a:lnTo>
                  <a:lnTo>
                    <a:pt x="474" y="680"/>
                  </a:lnTo>
                  <a:lnTo>
                    <a:pt x="233" y="412"/>
                  </a:lnTo>
                  <a:lnTo>
                    <a:pt x="54" y="144"/>
                  </a:lnTo>
                  <a:lnTo>
                    <a:pt x="0" y="1"/>
                  </a:lnTo>
                  <a:lnTo>
                    <a:pt x="0" y="1314"/>
                  </a:lnTo>
                  <a:lnTo>
                    <a:pt x="63" y="1439"/>
                  </a:lnTo>
                  <a:lnTo>
                    <a:pt x="242" y="1698"/>
                  </a:lnTo>
                  <a:lnTo>
                    <a:pt x="492" y="1948"/>
                  </a:lnTo>
                  <a:lnTo>
                    <a:pt x="786" y="2180"/>
                  </a:lnTo>
                  <a:lnTo>
                    <a:pt x="956" y="2296"/>
                  </a:lnTo>
                  <a:lnTo>
                    <a:pt x="1170" y="2421"/>
                  </a:lnTo>
                  <a:lnTo>
                    <a:pt x="1661" y="2662"/>
                  </a:lnTo>
                  <a:lnTo>
                    <a:pt x="1929" y="2760"/>
                  </a:lnTo>
                  <a:lnTo>
                    <a:pt x="2403" y="2930"/>
                  </a:lnTo>
                  <a:lnTo>
                    <a:pt x="2912" y="3064"/>
                  </a:lnTo>
                  <a:lnTo>
                    <a:pt x="3385" y="3162"/>
                  </a:lnTo>
                  <a:lnTo>
                    <a:pt x="3894" y="3242"/>
                  </a:lnTo>
                  <a:lnTo>
                    <a:pt x="4367" y="3296"/>
                  </a:lnTo>
                  <a:lnTo>
                    <a:pt x="4867" y="3332"/>
                  </a:lnTo>
                  <a:lnTo>
                    <a:pt x="5117" y="3341"/>
                  </a:lnTo>
                  <a:lnTo>
                    <a:pt x="5367" y="3341"/>
                  </a:lnTo>
                  <a:lnTo>
                    <a:pt x="5608" y="3341"/>
                  </a:lnTo>
                  <a:lnTo>
                    <a:pt x="5850" y="3332"/>
                  </a:lnTo>
                  <a:lnTo>
                    <a:pt x="6341" y="3296"/>
                  </a:lnTo>
                  <a:lnTo>
                    <a:pt x="6823" y="3242"/>
                  </a:lnTo>
                  <a:lnTo>
                    <a:pt x="7332" y="3171"/>
                  </a:lnTo>
                  <a:lnTo>
                    <a:pt x="7805" y="3064"/>
                  </a:lnTo>
                  <a:lnTo>
                    <a:pt x="8314" y="2939"/>
                  </a:lnTo>
                  <a:lnTo>
                    <a:pt x="8779" y="2769"/>
                  </a:lnTo>
                  <a:lnTo>
                    <a:pt x="9055" y="2671"/>
                  </a:lnTo>
                  <a:lnTo>
                    <a:pt x="9538" y="2430"/>
                  </a:lnTo>
                  <a:lnTo>
                    <a:pt x="9761" y="2305"/>
                  </a:lnTo>
                  <a:lnTo>
                    <a:pt x="9931" y="2198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2" y="1447"/>
                  </a:lnTo>
                  <a:lnTo>
                    <a:pt x="10734" y="1314"/>
                  </a:lnTo>
                  <a:lnTo>
                    <a:pt x="10734" y="1"/>
                  </a:lnTo>
                  <a:lnTo>
                    <a:pt x="10681" y="144"/>
                  </a:lnTo>
                  <a:lnTo>
                    <a:pt x="10502" y="421"/>
                  </a:lnTo>
                  <a:lnTo>
                    <a:pt x="10252" y="688"/>
                  </a:lnTo>
                  <a:lnTo>
                    <a:pt x="9939" y="930"/>
                  </a:lnTo>
                  <a:lnTo>
                    <a:pt x="9761" y="104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4707851" y="2377334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8" y="2126"/>
                  </a:moveTo>
                  <a:lnTo>
                    <a:pt x="3358" y="2126"/>
                  </a:lnTo>
                  <a:lnTo>
                    <a:pt x="3465" y="2046"/>
                  </a:lnTo>
                  <a:lnTo>
                    <a:pt x="3590" y="1858"/>
                  </a:lnTo>
                  <a:lnTo>
                    <a:pt x="3608" y="1760"/>
                  </a:lnTo>
                  <a:lnTo>
                    <a:pt x="3608" y="1662"/>
                  </a:lnTo>
                  <a:lnTo>
                    <a:pt x="3519" y="1474"/>
                  </a:lnTo>
                  <a:lnTo>
                    <a:pt x="3430" y="1394"/>
                  </a:lnTo>
                  <a:lnTo>
                    <a:pt x="3340" y="1322"/>
                  </a:lnTo>
                  <a:lnTo>
                    <a:pt x="3153" y="1242"/>
                  </a:lnTo>
                  <a:lnTo>
                    <a:pt x="3046" y="1224"/>
                  </a:lnTo>
                  <a:lnTo>
                    <a:pt x="2921" y="1215"/>
                  </a:lnTo>
                  <a:lnTo>
                    <a:pt x="2608" y="1260"/>
                  </a:lnTo>
                  <a:lnTo>
                    <a:pt x="2403" y="1304"/>
                  </a:lnTo>
                  <a:lnTo>
                    <a:pt x="2635" y="1510"/>
                  </a:lnTo>
                  <a:lnTo>
                    <a:pt x="2867" y="1706"/>
                  </a:lnTo>
                  <a:lnTo>
                    <a:pt x="3108" y="1912"/>
                  </a:lnTo>
                  <a:close/>
                  <a:moveTo>
                    <a:pt x="3358" y="2126"/>
                  </a:moveTo>
                  <a:lnTo>
                    <a:pt x="956" y="420"/>
                  </a:lnTo>
                  <a:lnTo>
                    <a:pt x="956" y="420"/>
                  </a:lnTo>
                  <a:lnTo>
                    <a:pt x="831" y="483"/>
                  </a:lnTo>
                  <a:lnTo>
                    <a:pt x="661" y="635"/>
                  </a:lnTo>
                  <a:lnTo>
                    <a:pt x="626" y="715"/>
                  </a:lnTo>
                  <a:lnTo>
                    <a:pt x="599" y="795"/>
                  </a:lnTo>
                  <a:lnTo>
                    <a:pt x="643" y="947"/>
                  </a:lnTo>
                  <a:lnTo>
                    <a:pt x="715" y="1019"/>
                  </a:lnTo>
                  <a:lnTo>
                    <a:pt x="795" y="1081"/>
                  </a:lnTo>
                  <a:lnTo>
                    <a:pt x="1001" y="1162"/>
                  </a:lnTo>
                  <a:lnTo>
                    <a:pt x="1117" y="1188"/>
                  </a:lnTo>
                  <a:lnTo>
                    <a:pt x="1251" y="1197"/>
                  </a:lnTo>
                  <a:lnTo>
                    <a:pt x="1572" y="1162"/>
                  </a:lnTo>
                  <a:lnTo>
                    <a:pt x="1760" y="1117"/>
                  </a:lnTo>
                  <a:lnTo>
                    <a:pt x="1554" y="938"/>
                  </a:lnTo>
                  <a:lnTo>
                    <a:pt x="1349" y="769"/>
                  </a:lnTo>
                  <a:close/>
                  <a:moveTo>
                    <a:pt x="1152" y="590"/>
                  </a:moveTo>
                  <a:lnTo>
                    <a:pt x="956" y="420"/>
                  </a:lnTo>
                  <a:lnTo>
                    <a:pt x="3724" y="2822"/>
                  </a:lnTo>
                  <a:lnTo>
                    <a:pt x="3546" y="2671"/>
                  </a:lnTo>
                  <a:lnTo>
                    <a:pt x="3376" y="2519"/>
                  </a:lnTo>
                  <a:lnTo>
                    <a:pt x="3188" y="2608"/>
                  </a:lnTo>
                  <a:lnTo>
                    <a:pt x="2840" y="2724"/>
                  </a:lnTo>
                  <a:lnTo>
                    <a:pt x="2679" y="2760"/>
                  </a:lnTo>
                  <a:lnTo>
                    <a:pt x="2510" y="2787"/>
                  </a:lnTo>
                  <a:lnTo>
                    <a:pt x="2170" y="2778"/>
                  </a:lnTo>
                  <a:lnTo>
                    <a:pt x="1992" y="2751"/>
                  </a:lnTo>
                  <a:lnTo>
                    <a:pt x="1804" y="2706"/>
                  </a:lnTo>
                  <a:lnTo>
                    <a:pt x="1474" y="2555"/>
                  </a:lnTo>
                  <a:lnTo>
                    <a:pt x="1331" y="2447"/>
                  </a:lnTo>
                  <a:lnTo>
                    <a:pt x="1563" y="2278"/>
                  </a:lnTo>
                  <a:lnTo>
                    <a:pt x="1804" y="2117"/>
                  </a:lnTo>
                  <a:lnTo>
                    <a:pt x="1965" y="2215"/>
                  </a:lnTo>
                  <a:lnTo>
                    <a:pt x="2260" y="2340"/>
                  </a:lnTo>
                  <a:lnTo>
                    <a:pt x="2403" y="2367"/>
                  </a:lnTo>
                  <a:lnTo>
                    <a:pt x="2590" y="2376"/>
                  </a:lnTo>
                  <a:lnTo>
                    <a:pt x="2938" y="2331"/>
                  </a:lnTo>
                  <a:lnTo>
                    <a:pt x="3090" y="2278"/>
                  </a:lnTo>
                  <a:lnTo>
                    <a:pt x="2831" y="2046"/>
                  </a:lnTo>
                  <a:lnTo>
                    <a:pt x="2572" y="1822"/>
                  </a:lnTo>
                  <a:lnTo>
                    <a:pt x="2322" y="1608"/>
                  </a:lnTo>
                  <a:lnTo>
                    <a:pt x="2072" y="1394"/>
                  </a:lnTo>
                  <a:lnTo>
                    <a:pt x="1715" y="1483"/>
                  </a:lnTo>
                  <a:lnTo>
                    <a:pt x="1286" y="1537"/>
                  </a:lnTo>
                  <a:lnTo>
                    <a:pt x="1117" y="1545"/>
                  </a:lnTo>
                  <a:lnTo>
                    <a:pt x="804" y="1528"/>
                  </a:lnTo>
                  <a:lnTo>
                    <a:pt x="661" y="1501"/>
                  </a:lnTo>
                  <a:lnTo>
                    <a:pt x="518" y="1456"/>
                  </a:lnTo>
                  <a:lnTo>
                    <a:pt x="286" y="1340"/>
                  </a:lnTo>
                  <a:lnTo>
                    <a:pt x="188" y="1251"/>
                  </a:lnTo>
                  <a:lnTo>
                    <a:pt x="117" y="1179"/>
                  </a:lnTo>
                  <a:lnTo>
                    <a:pt x="27" y="1028"/>
                  </a:lnTo>
                  <a:lnTo>
                    <a:pt x="0" y="867"/>
                  </a:lnTo>
                  <a:lnTo>
                    <a:pt x="45" y="715"/>
                  </a:lnTo>
                  <a:lnTo>
                    <a:pt x="99" y="626"/>
                  </a:lnTo>
                  <a:lnTo>
                    <a:pt x="188" y="527"/>
                  </a:lnTo>
                  <a:lnTo>
                    <a:pt x="492" y="322"/>
                  </a:lnTo>
                  <a:lnTo>
                    <a:pt x="715" y="215"/>
                  </a:lnTo>
                  <a:lnTo>
                    <a:pt x="652" y="161"/>
                  </a:lnTo>
                  <a:lnTo>
                    <a:pt x="590" y="99"/>
                  </a:lnTo>
                  <a:lnTo>
                    <a:pt x="733" y="54"/>
                  </a:lnTo>
                  <a:lnTo>
                    <a:pt x="876" y="1"/>
                  </a:lnTo>
                  <a:lnTo>
                    <a:pt x="938" y="63"/>
                  </a:lnTo>
                  <a:lnTo>
                    <a:pt x="1010" y="117"/>
                  </a:lnTo>
                  <a:lnTo>
                    <a:pt x="1215" y="63"/>
                  </a:lnTo>
                  <a:lnTo>
                    <a:pt x="1599" y="10"/>
                  </a:lnTo>
                  <a:lnTo>
                    <a:pt x="1778" y="10"/>
                  </a:lnTo>
                  <a:lnTo>
                    <a:pt x="1992" y="27"/>
                  </a:lnTo>
                  <a:lnTo>
                    <a:pt x="2367" y="143"/>
                  </a:lnTo>
                  <a:lnTo>
                    <a:pt x="2537" y="233"/>
                  </a:lnTo>
                  <a:lnTo>
                    <a:pt x="2340" y="331"/>
                  </a:lnTo>
                  <a:lnTo>
                    <a:pt x="2144" y="438"/>
                  </a:lnTo>
                  <a:lnTo>
                    <a:pt x="2037" y="385"/>
                  </a:lnTo>
                  <a:lnTo>
                    <a:pt x="1822" y="304"/>
                  </a:lnTo>
                  <a:lnTo>
                    <a:pt x="1715" y="286"/>
                  </a:lnTo>
                  <a:lnTo>
                    <a:pt x="1608" y="277"/>
                  </a:lnTo>
                  <a:lnTo>
                    <a:pt x="1367" y="295"/>
                  </a:lnTo>
                  <a:lnTo>
                    <a:pt x="1242" y="322"/>
                  </a:lnTo>
                  <a:lnTo>
                    <a:pt x="1447" y="492"/>
                  </a:lnTo>
                  <a:lnTo>
                    <a:pt x="1653" y="670"/>
                  </a:lnTo>
                  <a:lnTo>
                    <a:pt x="1867" y="858"/>
                  </a:lnTo>
                  <a:lnTo>
                    <a:pt x="2081" y="1036"/>
                  </a:lnTo>
                  <a:lnTo>
                    <a:pt x="2438" y="947"/>
                  </a:lnTo>
                  <a:lnTo>
                    <a:pt x="2626" y="920"/>
                  </a:lnTo>
                  <a:lnTo>
                    <a:pt x="2876" y="885"/>
                  </a:lnTo>
                  <a:lnTo>
                    <a:pt x="3090" y="894"/>
                  </a:lnTo>
                  <a:lnTo>
                    <a:pt x="3296" y="920"/>
                  </a:lnTo>
                  <a:lnTo>
                    <a:pt x="3492" y="983"/>
                  </a:lnTo>
                  <a:lnTo>
                    <a:pt x="3671" y="1054"/>
                  </a:lnTo>
                  <a:lnTo>
                    <a:pt x="3823" y="1162"/>
                  </a:lnTo>
                  <a:lnTo>
                    <a:pt x="3965" y="1295"/>
                  </a:lnTo>
                  <a:lnTo>
                    <a:pt x="4081" y="1510"/>
                  </a:lnTo>
                  <a:lnTo>
                    <a:pt x="4108" y="1671"/>
                  </a:lnTo>
                  <a:lnTo>
                    <a:pt x="4099" y="1751"/>
                  </a:lnTo>
                  <a:lnTo>
                    <a:pt x="4090" y="1831"/>
                  </a:lnTo>
                  <a:lnTo>
                    <a:pt x="4019" y="1992"/>
                  </a:lnTo>
                  <a:lnTo>
                    <a:pt x="3840" y="2224"/>
                  </a:lnTo>
                  <a:lnTo>
                    <a:pt x="3635" y="2367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4617255" y="2286110"/>
              <a:ext cx="396319" cy="180859"/>
            </a:xfrm>
            <a:custGeom>
              <a:avLst/>
              <a:gdLst/>
              <a:ahLst/>
              <a:cxnLst/>
              <a:rect l="l" t="t" r="r" b="b"/>
              <a:pathLst>
                <a:path w="10744" h="4903" extrusionOk="0">
                  <a:moveTo>
                    <a:pt x="5368" y="0"/>
                  </a:moveTo>
                  <a:lnTo>
                    <a:pt x="4823" y="9"/>
                  </a:lnTo>
                  <a:lnTo>
                    <a:pt x="3769" y="107"/>
                  </a:lnTo>
                  <a:lnTo>
                    <a:pt x="2805" y="295"/>
                  </a:lnTo>
                  <a:lnTo>
                    <a:pt x="1947" y="563"/>
                  </a:lnTo>
                  <a:lnTo>
                    <a:pt x="1224" y="893"/>
                  </a:lnTo>
                  <a:lnTo>
                    <a:pt x="644" y="1286"/>
                  </a:lnTo>
                  <a:lnTo>
                    <a:pt x="331" y="1607"/>
                  </a:lnTo>
                  <a:lnTo>
                    <a:pt x="170" y="1840"/>
                  </a:lnTo>
                  <a:lnTo>
                    <a:pt x="63" y="2081"/>
                  </a:lnTo>
                  <a:lnTo>
                    <a:pt x="10" y="2322"/>
                  </a:lnTo>
                  <a:lnTo>
                    <a:pt x="1" y="2447"/>
                  </a:lnTo>
                  <a:lnTo>
                    <a:pt x="10" y="2581"/>
                  </a:lnTo>
                  <a:lnTo>
                    <a:pt x="63" y="2822"/>
                  </a:lnTo>
                  <a:lnTo>
                    <a:pt x="170" y="3063"/>
                  </a:lnTo>
                  <a:lnTo>
                    <a:pt x="331" y="3295"/>
                  </a:lnTo>
                  <a:lnTo>
                    <a:pt x="644" y="3617"/>
                  </a:lnTo>
                  <a:lnTo>
                    <a:pt x="1224" y="4010"/>
                  </a:lnTo>
                  <a:lnTo>
                    <a:pt x="1947" y="4340"/>
                  </a:lnTo>
                  <a:lnTo>
                    <a:pt x="2805" y="4608"/>
                  </a:lnTo>
                  <a:lnTo>
                    <a:pt x="3769" y="4795"/>
                  </a:lnTo>
                  <a:lnTo>
                    <a:pt x="4823" y="4894"/>
                  </a:lnTo>
                  <a:lnTo>
                    <a:pt x="5368" y="4903"/>
                  </a:lnTo>
                  <a:lnTo>
                    <a:pt x="5921" y="4894"/>
                  </a:lnTo>
                  <a:lnTo>
                    <a:pt x="6975" y="4795"/>
                  </a:lnTo>
                  <a:lnTo>
                    <a:pt x="7939" y="4608"/>
                  </a:lnTo>
                  <a:lnTo>
                    <a:pt x="8797" y="4340"/>
                  </a:lnTo>
                  <a:lnTo>
                    <a:pt x="9520" y="4010"/>
                  </a:lnTo>
                  <a:lnTo>
                    <a:pt x="10101" y="3617"/>
                  </a:lnTo>
                  <a:lnTo>
                    <a:pt x="10413" y="3295"/>
                  </a:lnTo>
                  <a:lnTo>
                    <a:pt x="10574" y="3063"/>
                  </a:lnTo>
                  <a:lnTo>
                    <a:pt x="10681" y="2822"/>
                  </a:lnTo>
                  <a:lnTo>
                    <a:pt x="10735" y="2581"/>
                  </a:lnTo>
                  <a:lnTo>
                    <a:pt x="10743" y="2447"/>
                  </a:lnTo>
                  <a:lnTo>
                    <a:pt x="10735" y="2322"/>
                  </a:lnTo>
                  <a:lnTo>
                    <a:pt x="10681" y="2081"/>
                  </a:lnTo>
                  <a:lnTo>
                    <a:pt x="10574" y="1840"/>
                  </a:lnTo>
                  <a:lnTo>
                    <a:pt x="10413" y="1607"/>
                  </a:lnTo>
                  <a:lnTo>
                    <a:pt x="10101" y="1286"/>
                  </a:lnTo>
                  <a:lnTo>
                    <a:pt x="9520" y="893"/>
                  </a:lnTo>
                  <a:lnTo>
                    <a:pt x="8797" y="563"/>
                  </a:lnTo>
                  <a:lnTo>
                    <a:pt x="7939" y="295"/>
                  </a:lnTo>
                  <a:lnTo>
                    <a:pt x="6975" y="107"/>
                  </a:lnTo>
                  <a:lnTo>
                    <a:pt x="5921" y="9"/>
                  </a:lnTo>
                  <a:lnTo>
                    <a:pt x="5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4642966" y="2302562"/>
              <a:ext cx="346558" cy="131135"/>
            </a:xfrm>
            <a:custGeom>
              <a:avLst/>
              <a:gdLst/>
              <a:ahLst/>
              <a:cxnLst/>
              <a:rect l="l" t="t" r="r" b="b"/>
              <a:pathLst>
                <a:path w="9395" h="3555" extrusionOk="0">
                  <a:moveTo>
                    <a:pt x="4697" y="1"/>
                  </a:moveTo>
                  <a:lnTo>
                    <a:pt x="4260" y="9"/>
                  </a:lnTo>
                  <a:lnTo>
                    <a:pt x="3358" y="81"/>
                  </a:lnTo>
                  <a:lnTo>
                    <a:pt x="2456" y="242"/>
                  </a:lnTo>
                  <a:lnTo>
                    <a:pt x="1581" y="492"/>
                  </a:lnTo>
                  <a:lnTo>
                    <a:pt x="1179" y="661"/>
                  </a:lnTo>
                  <a:lnTo>
                    <a:pt x="1027" y="733"/>
                  </a:lnTo>
                  <a:lnTo>
                    <a:pt x="643" y="956"/>
                  </a:lnTo>
                  <a:lnTo>
                    <a:pt x="268" y="1251"/>
                  </a:lnTo>
                  <a:lnTo>
                    <a:pt x="81" y="1501"/>
                  </a:lnTo>
                  <a:lnTo>
                    <a:pt x="9" y="1688"/>
                  </a:lnTo>
                  <a:lnTo>
                    <a:pt x="0" y="1778"/>
                  </a:lnTo>
                  <a:lnTo>
                    <a:pt x="9" y="1876"/>
                  </a:lnTo>
                  <a:lnTo>
                    <a:pt x="81" y="2054"/>
                  </a:lnTo>
                  <a:lnTo>
                    <a:pt x="268" y="2304"/>
                  </a:lnTo>
                  <a:lnTo>
                    <a:pt x="643" y="2599"/>
                  </a:lnTo>
                  <a:lnTo>
                    <a:pt x="1027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56" y="3322"/>
                  </a:lnTo>
                  <a:lnTo>
                    <a:pt x="3358" y="3474"/>
                  </a:lnTo>
                  <a:lnTo>
                    <a:pt x="4260" y="3546"/>
                  </a:lnTo>
                  <a:lnTo>
                    <a:pt x="4697" y="3555"/>
                  </a:lnTo>
                  <a:lnTo>
                    <a:pt x="5135" y="3546"/>
                  </a:lnTo>
                  <a:lnTo>
                    <a:pt x="6037" y="3474"/>
                  </a:lnTo>
                  <a:lnTo>
                    <a:pt x="6948" y="3322"/>
                  </a:lnTo>
                  <a:lnTo>
                    <a:pt x="7814" y="3063"/>
                  </a:lnTo>
                  <a:lnTo>
                    <a:pt x="8216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27" y="2304"/>
                  </a:lnTo>
                  <a:lnTo>
                    <a:pt x="9314" y="2054"/>
                  </a:lnTo>
                  <a:lnTo>
                    <a:pt x="9386" y="1876"/>
                  </a:lnTo>
                  <a:lnTo>
                    <a:pt x="9395" y="1778"/>
                  </a:lnTo>
                  <a:lnTo>
                    <a:pt x="9386" y="1688"/>
                  </a:lnTo>
                  <a:lnTo>
                    <a:pt x="9314" y="1501"/>
                  </a:lnTo>
                  <a:lnTo>
                    <a:pt x="9127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16" y="661"/>
                  </a:lnTo>
                  <a:lnTo>
                    <a:pt x="7814" y="492"/>
                  </a:lnTo>
                  <a:lnTo>
                    <a:pt x="6948" y="242"/>
                  </a:lnTo>
                  <a:lnTo>
                    <a:pt x="6037" y="81"/>
                  </a:lnTo>
                  <a:lnTo>
                    <a:pt x="5135" y="9"/>
                  </a:lnTo>
                  <a:lnTo>
                    <a:pt x="4697" y="1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4617255" y="2380285"/>
              <a:ext cx="396319" cy="123241"/>
            </a:xfrm>
            <a:custGeom>
              <a:avLst/>
              <a:gdLst/>
              <a:ahLst/>
              <a:cxnLst/>
              <a:rect l="l" t="t" r="r" b="b"/>
              <a:pathLst>
                <a:path w="10744" h="3341" extrusionOk="0">
                  <a:moveTo>
                    <a:pt x="9761" y="1046"/>
                  </a:moveTo>
                  <a:lnTo>
                    <a:pt x="9547" y="1180"/>
                  </a:lnTo>
                  <a:lnTo>
                    <a:pt x="9056" y="1403"/>
                  </a:lnTo>
                  <a:lnTo>
                    <a:pt x="8788" y="1510"/>
                  </a:lnTo>
                  <a:lnTo>
                    <a:pt x="8315" y="1671"/>
                  </a:lnTo>
                  <a:lnTo>
                    <a:pt x="7806" y="1796"/>
                  </a:lnTo>
                  <a:lnTo>
                    <a:pt x="7332" y="1894"/>
                  </a:lnTo>
                  <a:lnTo>
                    <a:pt x="6832" y="1966"/>
                  </a:lnTo>
                  <a:lnTo>
                    <a:pt x="6350" y="2019"/>
                  </a:lnTo>
                  <a:lnTo>
                    <a:pt x="5850" y="2046"/>
                  </a:lnTo>
                  <a:lnTo>
                    <a:pt x="5609" y="2055"/>
                  </a:lnTo>
                  <a:lnTo>
                    <a:pt x="5368" y="2055"/>
                  </a:lnTo>
                  <a:lnTo>
                    <a:pt x="5118" y="2055"/>
                  </a:lnTo>
                  <a:lnTo>
                    <a:pt x="4868" y="2046"/>
                  </a:lnTo>
                  <a:lnTo>
                    <a:pt x="4376" y="2019"/>
                  </a:lnTo>
                  <a:lnTo>
                    <a:pt x="3894" y="1966"/>
                  </a:lnTo>
                  <a:lnTo>
                    <a:pt x="3385" y="1885"/>
                  </a:lnTo>
                  <a:lnTo>
                    <a:pt x="2912" y="1787"/>
                  </a:lnTo>
                  <a:lnTo>
                    <a:pt x="2403" y="1662"/>
                  </a:lnTo>
                  <a:lnTo>
                    <a:pt x="1939" y="1501"/>
                  </a:lnTo>
                  <a:lnTo>
                    <a:pt x="1662" y="1394"/>
                  </a:lnTo>
                  <a:lnTo>
                    <a:pt x="1171" y="1162"/>
                  </a:lnTo>
                  <a:lnTo>
                    <a:pt x="956" y="1037"/>
                  </a:lnTo>
                  <a:lnTo>
                    <a:pt x="787" y="921"/>
                  </a:lnTo>
                  <a:lnTo>
                    <a:pt x="474" y="680"/>
                  </a:lnTo>
                  <a:lnTo>
                    <a:pt x="233" y="412"/>
                  </a:lnTo>
                  <a:lnTo>
                    <a:pt x="63" y="144"/>
                  </a:lnTo>
                  <a:lnTo>
                    <a:pt x="1" y="1"/>
                  </a:lnTo>
                  <a:lnTo>
                    <a:pt x="1" y="1314"/>
                  </a:lnTo>
                  <a:lnTo>
                    <a:pt x="72" y="1439"/>
                  </a:lnTo>
                  <a:lnTo>
                    <a:pt x="251" y="1698"/>
                  </a:lnTo>
                  <a:lnTo>
                    <a:pt x="492" y="1948"/>
                  </a:lnTo>
                  <a:lnTo>
                    <a:pt x="787" y="2180"/>
                  </a:lnTo>
                  <a:lnTo>
                    <a:pt x="956" y="2296"/>
                  </a:lnTo>
                  <a:lnTo>
                    <a:pt x="1179" y="2421"/>
                  </a:lnTo>
                  <a:lnTo>
                    <a:pt x="1662" y="2662"/>
                  </a:lnTo>
                  <a:lnTo>
                    <a:pt x="1939" y="2769"/>
                  </a:lnTo>
                  <a:lnTo>
                    <a:pt x="2403" y="2930"/>
                  </a:lnTo>
                  <a:lnTo>
                    <a:pt x="2912" y="3064"/>
                  </a:lnTo>
                  <a:lnTo>
                    <a:pt x="3385" y="3162"/>
                  </a:lnTo>
                  <a:lnTo>
                    <a:pt x="3894" y="3243"/>
                  </a:lnTo>
                  <a:lnTo>
                    <a:pt x="4376" y="3296"/>
                  </a:lnTo>
                  <a:lnTo>
                    <a:pt x="4868" y="3332"/>
                  </a:lnTo>
                  <a:lnTo>
                    <a:pt x="5118" y="3341"/>
                  </a:lnTo>
                  <a:lnTo>
                    <a:pt x="5368" y="3341"/>
                  </a:lnTo>
                  <a:lnTo>
                    <a:pt x="5609" y="3341"/>
                  </a:lnTo>
                  <a:lnTo>
                    <a:pt x="5850" y="3332"/>
                  </a:lnTo>
                  <a:lnTo>
                    <a:pt x="6350" y="3296"/>
                  </a:lnTo>
                  <a:lnTo>
                    <a:pt x="6832" y="3243"/>
                  </a:lnTo>
                  <a:lnTo>
                    <a:pt x="7332" y="3171"/>
                  </a:lnTo>
                  <a:lnTo>
                    <a:pt x="7806" y="3064"/>
                  </a:lnTo>
                  <a:lnTo>
                    <a:pt x="8315" y="2939"/>
                  </a:lnTo>
                  <a:lnTo>
                    <a:pt x="8788" y="2769"/>
                  </a:lnTo>
                  <a:lnTo>
                    <a:pt x="9056" y="2671"/>
                  </a:lnTo>
                  <a:lnTo>
                    <a:pt x="9547" y="2439"/>
                  </a:lnTo>
                  <a:lnTo>
                    <a:pt x="9761" y="2305"/>
                  </a:lnTo>
                  <a:lnTo>
                    <a:pt x="9940" y="2198"/>
                  </a:lnTo>
                  <a:lnTo>
                    <a:pt x="10243" y="1957"/>
                  </a:lnTo>
                  <a:lnTo>
                    <a:pt x="10493" y="1707"/>
                  </a:lnTo>
                  <a:lnTo>
                    <a:pt x="10672" y="1448"/>
                  </a:lnTo>
                  <a:lnTo>
                    <a:pt x="10743" y="1314"/>
                  </a:lnTo>
                  <a:lnTo>
                    <a:pt x="10743" y="1"/>
                  </a:lnTo>
                  <a:lnTo>
                    <a:pt x="10681" y="144"/>
                  </a:lnTo>
                  <a:lnTo>
                    <a:pt x="10502" y="421"/>
                  </a:lnTo>
                  <a:lnTo>
                    <a:pt x="10252" y="689"/>
                  </a:lnTo>
                  <a:lnTo>
                    <a:pt x="9940" y="930"/>
                  </a:lnTo>
                  <a:lnTo>
                    <a:pt x="9761" y="104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4734853" y="2310788"/>
              <a:ext cx="151239" cy="104133"/>
            </a:xfrm>
            <a:custGeom>
              <a:avLst/>
              <a:gdLst/>
              <a:ahLst/>
              <a:cxnLst/>
              <a:rect l="l" t="t" r="r" b="b"/>
              <a:pathLst>
                <a:path w="4100" h="2823" extrusionOk="0">
                  <a:moveTo>
                    <a:pt x="3349" y="2126"/>
                  </a:moveTo>
                  <a:lnTo>
                    <a:pt x="3349" y="2126"/>
                  </a:lnTo>
                  <a:lnTo>
                    <a:pt x="3457" y="2046"/>
                  </a:lnTo>
                  <a:lnTo>
                    <a:pt x="3582" y="1858"/>
                  </a:lnTo>
                  <a:lnTo>
                    <a:pt x="3608" y="1760"/>
                  </a:lnTo>
                  <a:lnTo>
                    <a:pt x="3600" y="1662"/>
                  </a:lnTo>
                  <a:lnTo>
                    <a:pt x="3510" y="1474"/>
                  </a:lnTo>
                  <a:lnTo>
                    <a:pt x="3421" y="1394"/>
                  </a:lnTo>
                  <a:lnTo>
                    <a:pt x="3332" y="1322"/>
                  </a:lnTo>
                  <a:lnTo>
                    <a:pt x="3144" y="1242"/>
                  </a:lnTo>
                  <a:lnTo>
                    <a:pt x="3037" y="1224"/>
                  </a:lnTo>
                  <a:lnTo>
                    <a:pt x="2921" y="1215"/>
                  </a:lnTo>
                  <a:lnTo>
                    <a:pt x="2599" y="1260"/>
                  </a:lnTo>
                  <a:lnTo>
                    <a:pt x="2394" y="1305"/>
                  </a:lnTo>
                  <a:lnTo>
                    <a:pt x="2626" y="1510"/>
                  </a:lnTo>
                  <a:lnTo>
                    <a:pt x="2867" y="1706"/>
                  </a:lnTo>
                  <a:lnTo>
                    <a:pt x="3108" y="1921"/>
                  </a:lnTo>
                  <a:close/>
                  <a:moveTo>
                    <a:pt x="3349" y="2126"/>
                  </a:moveTo>
                  <a:lnTo>
                    <a:pt x="947" y="420"/>
                  </a:lnTo>
                  <a:lnTo>
                    <a:pt x="947" y="420"/>
                  </a:lnTo>
                  <a:lnTo>
                    <a:pt x="822" y="483"/>
                  </a:lnTo>
                  <a:lnTo>
                    <a:pt x="662" y="635"/>
                  </a:lnTo>
                  <a:lnTo>
                    <a:pt x="617" y="715"/>
                  </a:lnTo>
                  <a:lnTo>
                    <a:pt x="599" y="796"/>
                  </a:lnTo>
                  <a:lnTo>
                    <a:pt x="644" y="947"/>
                  </a:lnTo>
                  <a:lnTo>
                    <a:pt x="706" y="1019"/>
                  </a:lnTo>
                  <a:lnTo>
                    <a:pt x="787" y="1081"/>
                  </a:lnTo>
                  <a:lnTo>
                    <a:pt x="992" y="1162"/>
                  </a:lnTo>
                  <a:lnTo>
                    <a:pt x="1117" y="1188"/>
                  </a:lnTo>
                  <a:lnTo>
                    <a:pt x="1242" y="1197"/>
                  </a:lnTo>
                  <a:lnTo>
                    <a:pt x="1563" y="1162"/>
                  </a:lnTo>
                  <a:lnTo>
                    <a:pt x="1751" y="1117"/>
                  </a:lnTo>
                  <a:lnTo>
                    <a:pt x="1546" y="938"/>
                  </a:lnTo>
                  <a:lnTo>
                    <a:pt x="1349" y="769"/>
                  </a:lnTo>
                  <a:close/>
                  <a:moveTo>
                    <a:pt x="1144" y="590"/>
                  </a:moveTo>
                  <a:lnTo>
                    <a:pt x="947" y="420"/>
                  </a:lnTo>
                  <a:lnTo>
                    <a:pt x="3716" y="2823"/>
                  </a:lnTo>
                  <a:lnTo>
                    <a:pt x="3537" y="2671"/>
                  </a:lnTo>
                  <a:lnTo>
                    <a:pt x="3367" y="2519"/>
                  </a:lnTo>
                  <a:lnTo>
                    <a:pt x="3180" y="2608"/>
                  </a:lnTo>
                  <a:lnTo>
                    <a:pt x="2832" y="2724"/>
                  </a:lnTo>
                  <a:lnTo>
                    <a:pt x="2671" y="2760"/>
                  </a:lnTo>
                  <a:lnTo>
                    <a:pt x="2510" y="2787"/>
                  </a:lnTo>
                  <a:lnTo>
                    <a:pt x="2162" y="2778"/>
                  </a:lnTo>
                  <a:lnTo>
                    <a:pt x="1983" y="2751"/>
                  </a:lnTo>
                  <a:lnTo>
                    <a:pt x="1805" y="2707"/>
                  </a:lnTo>
                  <a:lnTo>
                    <a:pt x="1474" y="2555"/>
                  </a:lnTo>
                  <a:lnTo>
                    <a:pt x="1322" y="2448"/>
                  </a:lnTo>
                  <a:lnTo>
                    <a:pt x="1563" y="2278"/>
                  </a:lnTo>
                  <a:lnTo>
                    <a:pt x="1796" y="2117"/>
                  </a:lnTo>
                  <a:lnTo>
                    <a:pt x="1956" y="2215"/>
                  </a:lnTo>
                  <a:lnTo>
                    <a:pt x="2260" y="2340"/>
                  </a:lnTo>
                  <a:lnTo>
                    <a:pt x="2394" y="2367"/>
                  </a:lnTo>
                  <a:lnTo>
                    <a:pt x="2590" y="2376"/>
                  </a:lnTo>
                  <a:lnTo>
                    <a:pt x="2930" y="2331"/>
                  </a:lnTo>
                  <a:lnTo>
                    <a:pt x="3082" y="2278"/>
                  </a:lnTo>
                  <a:lnTo>
                    <a:pt x="2823" y="2046"/>
                  </a:lnTo>
                  <a:lnTo>
                    <a:pt x="2573" y="1822"/>
                  </a:lnTo>
                  <a:lnTo>
                    <a:pt x="2314" y="1608"/>
                  </a:lnTo>
                  <a:lnTo>
                    <a:pt x="2072" y="1394"/>
                  </a:lnTo>
                  <a:lnTo>
                    <a:pt x="1706" y="1483"/>
                  </a:lnTo>
                  <a:lnTo>
                    <a:pt x="1278" y="1537"/>
                  </a:lnTo>
                  <a:lnTo>
                    <a:pt x="1117" y="1555"/>
                  </a:lnTo>
                  <a:lnTo>
                    <a:pt x="804" y="1528"/>
                  </a:lnTo>
                  <a:lnTo>
                    <a:pt x="653" y="1501"/>
                  </a:lnTo>
                  <a:lnTo>
                    <a:pt x="519" y="1456"/>
                  </a:lnTo>
                  <a:lnTo>
                    <a:pt x="278" y="1340"/>
                  </a:lnTo>
                  <a:lnTo>
                    <a:pt x="188" y="1260"/>
                  </a:lnTo>
                  <a:lnTo>
                    <a:pt x="108" y="1180"/>
                  </a:lnTo>
                  <a:lnTo>
                    <a:pt x="19" y="1028"/>
                  </a:lnTo>
                  <a:lnTo>
                    <a:pt x="1" y="876"/>
                  </a:lnTo>
                  <a:lnTo>
                    <a:pt x="45" y="715"/>
                  </a:lnTo>
                  <a:lnTo>
                    <a:pt x="90" y="626"/>
                  </a:lnTo>
                  <a:lnTo>
                    <a:pt x="179" y="528"/>
                  </a:lnTo>
                  <a:lnTo>
                    <a:pt x="492" y="322"/>
                  </a:lnTo>
                  <a:lnTo>
                    <a:pt x="715" y="215"/>
                  </a:lnTo>
                  <a:lnTo>
                    <a:pt x="644" y="162"/>
                  </a:lnTo>
                  <a:lnTo>
                    <a:pt x="581" y="99"/>
                  </a:lnTo>
                  <a:lnTo>
                    <a:pt x="724" y="54"/>
                  </a:lnTo>
                  <a:lnTo>
                    <a:pt x="867" y="1"/>
                  </a:lnTo>
                  <a:lnTo>
                    <a:pt x="938" y="63"/>
                  </a:lnTo>
                  <a:lnTo>
                    <a:pt x="1001" y="117"/>
                  </a:lnTo>
                  <a:lnTo>
                    <a:pt x="1215" y="63"/>
                  </a:lnTo>
                  <a:lnTo>
                    <a:pt x="1599" y="10"/>
                  </a:lnTo>
                  <a:lnTo>
                    <a:pt x="1769" y="19"/>
                  </a:lnTo>
                  <a:lnTo>
                    <a:pt x="1983" y="28"/>
                  </a:lnTo>
                  <a:lnTo>
                    <a:pt x="2358" y="144"/>
                  </a:lnTo>
                  <a:lnTo>
                    <a:pt x="2528" y="233"/>
                  </a:lnTo>
                  <a:lnTo>
                    <a:pt x="2331" y="331"/>
                  </a:lnTo>
                  <a:lnTo>
                    <a:pt x="2135" y="438"/>
                  </a:lnTo>
                  <a:lnTo>
                    <a:pt x="2028" y="385"/>
                  </a:lnTo>
                  <a:lnTo>
                    <a:pt x="1822" y="304"/>
                  </a:lnTo>
                  <a:lnTo>
                    <a:pt x="1715" y="287"/>
                  </a:lnTo>
                  <a:lnTo>
                    <a:pt x="1599" y="278"/>
                  </a:lnTo>
                  <a:lnTo>
                    <a:pt x="1367" y="295"/>
                  </a:lnTo>
                  <a:lnTo>
                    <a:pt x="1233" y="322"/>
                  </a:lnTo>
                  <a:lnTo>
                    <a:pt x="1438" y="492"/>
                  </a:lnTo>
                  <a:lnTo>
                    <a:pt x="1653" y="671"/>
                  </a:lnTo>
                  <a:lnTo>
                    <a:pt x="1867" y="858"/>
                  </a:lnTo>
                  <a:lnTo>
                    <a:pt x="2081" y="1037"/>
                  </a:lnTo>
                  <a:lnTo>
                    <a:pt x="2439" y="947"/>
                  </a:lnTo>
                  <a:lnTo>
                    <a:pt x="2617" y="921"/>
                  </a:lnTo>
                  <a:lnTo>
                    <a:pt x="2867" y="885"/>
                  </a:lnTo>
                  <a:lnTo>
                    <a:pt x="3091" y="894"/>
                  </a:lnTo>
                  <a:lnTo>
                    <a:pt x="3296" y="921"/>
                  </a:lnTo>
                  <a:lnTo>
                    <a:pt x="3483" y="983"/>
                  </a:lnTo>
                  <a:lnTo>
                    <a:pt x="3662" y="1055"/>
                  </a:lnTo>
                  <a:lnTo>
                    <a:pt x="3814" y="1171"/>
                  </a:lnTo>
                  <a:lnTo>
                    <a:pt x="3957" y="1296"/>
                  </a:lnTo>
                  <a:lnTo>
                    <a:pt x="4073" y="1510"/>
                  </a:lnTo>
                  <a:lnTo>
                    <a:pt x="4100" y="1671"/>
                  </a:lnTo>
                  <a:lnTo>
                    <a:pt x="4100" y="1751"/>
                  </a:lnTo>
                  <a:lnTo>
                    <a:pt x="4082" y="1831"/>
                  </a:lnTo>
                  <a:lnTo>
                    <a:pt x="4019" y="1992"/>
                  </a:lnTo>
                  <a:lnTo>
                    <a:pt x="3832" y="2224"/>
                  </a:lnTo>
                  <a:lnTo>
                    <a:pt x="3635" y="2367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4606410" y="2218901"/>
              <a:ext cx="395950" cy="180859"/>
            </a:xfrm>
            <a:custGeom>
              <a:avLst/>
              <a:gdLst/>
              <a:ahLst/>
              <a:cxnLst/>
              <a:rect l="l" t="t" r="r" b="b"/>
              <a:pathLst>
                <a:path w="10734" h="4903" extrusionOk="0">
                  <a:moveTo>
                    <a:pt x="5367" y="0"/>
                  </a:moveTo>
                  <a:lnTo>
                    <a:pt x="4813" y="9"/>
                  </a:lnTo>
                  <a:lnTo>
                    <a:pt x="3768" y="107"/>
                  </a:lnTo>
                  <a:lnTo>
                    <a:pt x="2804" y="295"/>
                  </a:lnTo>
                  <a:lnTo>
                    <a:pt x="1947" y="563"/>
                  </a:lnTo>
                  <a:lnTo>
                    <a:pt x="1215" y="893"/>
                  </a:lnTo>
                  <a:lnTo>
                    <a:pt x="643" y="1286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1"/>
                  </a:lnTo>
                  <a:lnTo>
                    <a:pt x="0" y="2322"/>
                  </a:lnTo>
                  <a:lnTo>
                    <a:pt x="0" y="2456"/>
                  </a:lnTo>
                  <a:lnTo>
                    <a:pt x="0" y="2581"/>
                  </a:lnTo>
                  <a:lnTo>
                    <a:pt x="63" y="2822"/>
                  </a:lnTo>
                  <a:lnTo>
                    <a:pt x="170" y="3063"/>
                  </a:lnTo>
                  <a:lnTo>
                    <a:pt x="322" y="3295"/>
                  </a:lnTo>
                  <a:lnTo>
                    <a:pt x="643" y="3617"/>
                  </a:lnTo>
                  <a:lnTo>
                    <a:pt x="1215" y="4010"/>
                  </a:lnTo>
                  <a:lnTo>
                    <a:pt x="1947" y="4340"/>
                  </a:lnTo>
                  <a:lnTo>
                    <a:pt x="2804" y="4608"/>
                  </a:lnTo>
                  <a:lnTo>
                    <a:pt x="3768" y="4796"/>
                  </a:lnTo>
                  <a:lnTo>
                    <a:pt x="4813" y="4894"/>
                  </a:lnTo>
                  <a:lnTo>
                    <a:pt x="5367" y="4903"/>
                  </a:lnTo>
                  <a:lnTo>
                    <a:pt x="5921" y="4894"/>
                  </a:lnTo>
                  <a:lnTo>
                    <a:pt x="6965" y="4796"/>
                  </a:lnTo>
                  <a:lnTo>
                    <a:pt x="7930" y="4608"/>
                  </a:lnTo>
                  <a:lnTo>
                    <a:pt x="8787" y="4340"/>
                  </a:lnTo>
                  <a:lnTo>
                    <a:pt x="9519" y="4010"/>
                  </a:lnTo>
                  <a:lnTo>
                    <a:pt x="10091" y="3617"/>
                  </a:lnTo>
                  <a:lnTo>
                    <a:pt x="10412" y="3295"/>
                  </a:lnTo>
                  <a:lnTo>
                    <a:pt x="10564" y="3063"/>
                  </a:lnTo>
                  <a:lnTo>
                    <a:pt x="10671" y="2822"/>
                  </a:lnTo>
                  <a:lnTo>
                    <a:pt x="10734" y="2581"/>
                  </a:lnTo>
                  <a:lnTo>
                    <a:pt x="10734" y="2456"/>
                  </a:lnTo>
                  <a:lnTo>
                    <a:pt x="10734" y="2322"/>
                  </a:lnTo>
                  <a:lnTo>
                    <a:pt x="10671" y="2081"/>
                  </a:lnTo>
                  <a:lnTo>
                    <a:pt x="10564" y="1840"/>
                  </a:lnTo>
                  <a:lnTo>
                    <a:pt x="10412" y="1608"/>
                  </a:lnTo>
                  <a:lnTo>
                    <a:pt x="10091" y="1286"/>
                  </a:lnTo>
                  <a:lnTo>
                    <a:pt x="9519" y="893"/>
                  </a:lnTo>
                  <a:lnTo>
                    <a:pt x="8787" y="563"/>
                  </a:lnTo>
                  <a:lnTo>
                    <a:pt x="7930" y="295"/>
                  </a:lnTo>
                  <a:lnTo>
                    <a:pt x="6965" y="107"/>
                  </a:lnTo>
                  <a:lnTo>
                    <a:pt x="5921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4632084" y="2235353"/>
              <a:ext cx="346226" cy="131135"/>
            </a:xfrm>
            <a:custGeom>
              <a:avLst/>
              <a:gdLst/>
              <a:ahLst/>
              <a:cxnLst/>
              <a:rect l="l" t="t" r="r" b="b"/>
              <a:pathLst>
                <a:path w="9386" h="3555" extrusionOk="0">
                  <a:moveTo>
                    <a:pt x="4698" y="1"/>
                  </a:moveTo>
                  <a:lnTo>
                    <a:pt x="4260" y="10"/>
                  </a:lnTo>
                  <a:lnTo>
                    <a:pt x="3358" y="81"/>
                  </a:lnTo>
                  <a:lnTo>
                    <a:pt x="2447" y="242"/>
                  </a:lnTo>
                  <a:lnTo>
                    <a:pt x="1581" y="492"/>
                  </a:lnTo>
                  <a:lnTo>
                    <a:pt x="1179" y="662"/>
                  </a:lnTo>
                  <a:lnTo>
                    <a:pt x="1019" y="733"/>
                  </a:lnTo>
                  <a:lnTo>
                    <a:pt x="635" y="956"/>
                  </a:lnTo>
                  <a:lnTo>
                    <a:pt x="268" y="1251"/>
                  </a:lnTo>
                  <a:lnTo>
                    <a:pt x="72" y="1501"/>
                  </a:lnTo>
                  <a:lnTo>
                    <a:pt x="1" y="1689"/>
                  </a:lnTo>
                  <a:lnTo>
                    <a:pt x="1" y="1778"/>
                  </a:lnTo>
                  <a:lnTo>
                    <a:pt x="1" y="1876"/>
                  </a:lnTo>
                  <a:lnTo>
                    <a:pt x="72" y="2055"/>
                  </a:lnTo>
                  <a:lnTo>
                    <a:pt x="268" y="2305"/>
                  </a:lnTo>
                  <a:lnTo>
                    <a:pt x="635" y="2599"/>
                  </a:lnTo>
                  <a:lnTo>
                    <a:pt x="1019" y="2823"/>
                  </a:lnTo>
                  <a:lnTo>
                    <a:pt x="1179" y="2894"/>
                  </a:lnTo>
                  <a:lnTo>
                    <a:pt x="1581" y="3064"/>
                  </a:lnTo>
                  <a:lnTo>
                    <a:pt x="2447" y="3323"/>
                  </a:lnTo>
                  <a:lnTo>
                    <a:pt x="3358" y="3475"/>
                  </a:lnTo>
                  <a:lnTo>
                    <a:pt x="4260" y="3546"/>
                  </a:lnTo>
                  <a:lnTo>
                    <a:pt x="4698" y="3555"/>
                  </a:lnTo>
                  <a:lnTo>
                    <a:pt x="5126" y="3546"/>
                  </a:lnTo>
                  <a:lnTo>
                    <a:pt x="6037" y="3475"/>
                  </a:lnTo>
                  <a:lnTo>
                    <a:pt x="6939" y="3323"/>
                  </a:lnTo>
                  <a:lnTo>
                    <a:pt x="7805" y="3064"/>
                  </a:lnTo>
                  <a:lnTo>
                    <a:pt x="8207" y="2894"/>
                  </a:lnTo>
                  <a:lnTo>
                    <a:pt x="8368" y="2823"/>
                  </a:lnTo>
                  <a:lnTo>
                    <a:pt x="8752" y="2599"/>
                  </a:lnTo>
                  <a:lnTo>
                    <a:pt x="9118" y="2305"/>
                  </a:lnTo>
                  <a:lnTo>
                    <a:pt x="9315" y="2055"/>
                  </a:lnTo>
                  <a:lnTo>
                    <a:pt x="9386" y="1876"/>
                  </a:lnTo>
                  <a:lnTo>
                    <a:pt x="9386" y="1778"/>
                  </a:lnTo>
                  <a:lnTo>
                    <a:pt x="9386" y="1689"/>
                  </a:lnTo>
                  <a:lnTo>
                    <a:pt x="9315" y="1501"/>
                  </a:lnTo>
                  <a:lnTo>
                    <a:pt x="9118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7" y="662"/>
                  </a:lnTo>
                  <a:lnTo>
                    <a:pt x="7805" y="492"/>
                  </a:lnTo>
                  <a:lnTo>
                    <a:pt x="6939" y="242"/>
                  </a:lnTo>
                  <a:lnTo>
                    <a:pt x="6037" y="81"/>
                  </a:lnTo>
                  <a:lnTo>
                    <a:pt x="5126" y="10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4606410" y="2313112"/>
              <a:ext cx="395950" cy="123241"/>
            </a:xfrm>
            <a:custGeom>
              <a:avLst/>
              <a:gdLst/>
              <a:ahLst/>
              <a:cxnLst/>
              <a:rect l="l" t="t" r="r" b="b"/>
              <a:pathLst>
                <a:path w="10734" h="3341" extrusionOk="0">
                  <a:moveTo>
                    <a:pt x="9761" y="1045"/>
                  </a:moveTo>
                  <a:lnTo>
                    <a:pt x="9537" y="1179"/>
                  </a:lnTo>
                  <a:lnTo>
                    <a:pt x="9055" y="1411"/>
                  </a:lnTo>
                  <a:lnTo>
                    <a:pt x="8778" y="1509"/>
                  </a:lnTo>
                  <a:lnTo>
                    <a:pt x="8314" y="1670"/>
                  </a:lnTo>
                  <a:lnTo>
                    <a:pt x="7805" y="1795"/>
                  </a:lnTo>
                  <a:lnTo>
                    <a:pt x="7332" y="1893"/>
                  </a:lnTo>
                  <a:lnTo>
                    <a:pt x="6823" y="1965"/>
                  </a:lnTo>
                  <a:lnTo>
                    <a:pt x="6340" y="2018"/>
                  </a:lnTo>
                  <a:lnTo>
                    <a:pt x="5849" y="2045"/>
                  </a:lnTo>
                  <a:lnTo>
                    <a:pt x="5608" y="2054"/>
                  </a:lnTo>
                  <a:lnTo>
                    <a:pt x="5367" y="2054"/>
                  </a:lnTo>
                  <a:lnTo>
                    <a:pt x="5117" y="2054"/>
                  </a:lnTo>
                  <a:lnTo>
                    <a:pt x="4867" y="2045"/>
                  </a:lnTo>
                  <a:lnTo>
                    <a:pt x="4367" y="2018"/>
                  </a:lnTo>
                  <a:lnTo>
                    <a:pt x="3885" y="1965"/>
                  </a:lnTo>
                  <a:lnTo>
                    <a:pt x="3385" y="1893"/>
                  </a:lnTo>
                  <a:lnTo>
                    <a:pt x="2911" y="1786"/>
                  </a:lnTo>
                  <a:lnTo>
                    <a:pt x="2393" y="1661"/>
                  </a:lnTo>
                  <a:lnTo>
                    <a:pt x="1929" y="1501"/>
                  </a:lnTo>
                  <a:lnTo>
                    <a:pt x="1661" y="1393"/>
                  </a:lnTo>
                  <a:lnTo>
                    <a:pt x="1170" y="1161"/>
                  </a:lnTo>
                  <a:lnTo>
                    <a:pt x="956" y="1036"/>
                  </a:lnTo>
                  <a:lnTo>
                    <a:pt x="777" y="920"/>
                  </a:lnTo>
                  <a:lnTo>
                    <a:pt x="473" y="679"/>
                  </a:lnTo>
                  <a:lnTo>
                    <a:pt x="232" y="420"/>
                  </a:lnTo>
                  <a:lnTo>
                    <a:pt x="54" y="143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63" y="1447"/>
                  </a:lnTo>
                  <a:lnTo>
                    <a:pt x="241" y="1706"/>
                  </a:lnTo>
                  <a:lnTo>
                    <a:pt x="482" y="1947"/>
                  </a:lnTo>
                  <a:lnTo>
                    <a:pt x="786" y="2179"/>
                  </a:lnTo>
                  <a:lnTo>
                    <a:pt x="956" y="2295"/>
                  </a:lnTo>
                  <a:lnTo>
                    <a:pt x="1170" y="2420"/>
                  </a:lnTo>
                  <a:lnTo>
                    <a:pt x="1661" y="2661"/>
                  </a:lnTo>
                  <a:lnTo>
                    <a:pt x="1929" y="2769"/>
                  </a:lnTo>
                  <a:lnTo>
                    <a:pt x="2393" y="2929"/>
                  </a:lnTo>
                  <a:lnTo>
                    <a:pt x="2911" y="3063"/>
                  </a:lnTo>
                  <a:lnTo>
                    <a:pt x="3385" y="3161"/>
                  </a:lnTo>
                  <a:lnTo>
                    <a:pt x="3885" y="3242"/>
                  </a:lnTo>
                  <a:lnTo>
                    <a:pt x="4367" y="3295"/>
                  </a:lnTo>
                  <a:lnTo>
                    <a:pt x="4867" y="3331"/>
                  </a:lnTo>
                  <a:lnTo>
                    <a:pt x="5117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9" y="3331"/>
                  </a:lnTo>
                  <a:lnTo>
                    <a:pt x="6340" y="3304"/>
                  </a:lnTo>
                  <a:lnTo>
                    <a:pt x="6823" y="3242"/>
                  </a:lnTo>
                  <a:lnTo>
                    <a:pt x="7323" y="3170"/>
                  </a:lnTo>
                  <a:lnTo>
                    <a:pt x="7805" y="3063"/>
                  </a:lnTo>
                  <a:lnTo>
                    <a:pt x="8314" y="2938"/>
                  </a:lnTo>
                  <a:lnTo>
                    <a:pt x="8778" y="2777"/>
                  </a:lnTo>
                  <a:lnTo>
                    <a:pt x="9046" y="2670"/>
                  </a:lnTo>
                  <a:lnTo>
                    <a:pt x="9537" y="2438"/>
                  </a:lnTo>
                  <a:lnTo>
                    <a:pt x="9761" y="2304"/>
                  </a:lnTo>
                  <a:lnTo>
                    <a:pt x="9930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1" y="1447"/>
                  </a:lnTo>
                  <a:lnTo>
                    <a:pt x="10734" y="1313"/>
                  </a:lnTo>
                  <a:lnTo>
                    <a:pt x="10734" y="0"/>
                  </a:lnTo>
                  <a:lnTo>
                    <a:pt x="10680" y="143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39" y="929"/>
                  </a:lnTo>
                  <a:lnTo>
                    <a:pt x="9761" y="104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4692026" y="2114804"/>
              <a:ext cx="396319" cy="180564"/>
            </a:xfrm>
            <a:custGeom>
              <a:avLst/>
              <a:gdLst/>
              <a:ahLst/>
              <a:cxnLst/>
              <a:rect l="l" t="t" r="r" b="b"/>
              <a:pathLst>
                <a:path w="10744" h="4895" extrusionOk="0">
                  <a:moveTo>
                    <a:pt x="5368" y="0"/>
                  </a:moveTo>
                  <a:lnTo>
                    <a:pt x="4823" y="9"/>
                  </a:lnTo>
                  <a:lnTo>
                    <a:pt x="3769" y="108"/>
                  </a:lnTo>
                  <a:lnTo>
                    <a:pt x="2805" y="295"/>
                  </a:lnTo>
                  <a:lnTo>
                    <a:pt x="1948" y="563"/>
                  </a:lnTo>
                  <a:lnTo>
                    <a:pt x="1224" y="893"/>
                  </a:lnTo>
                  <a:lnTo>
                    <a:pt x="644" y="1286"/>
                  </a:lnTo>
                  <a:lnTo>
                    <a:pt x="331" y="1608"/>
                  </a:lnTo>
                  <a:lnTo>
                    <a:pt x="171" y="1840"/>
                  </a:lnTo>
                  <a:lnTo>
                    <a:pt x="63" y="2081"/>
                  </a:lnTo>
                  <a:lnTo>
                    <a:pt x="10" y="2322"/>
                  </a:lnTo>
                  <a:lnTo>
                    <a:pt x="1" y="2447"/>
                  </a:lnTo>
                  <a:lnTo>
                    <a:pt x="10" y="2572"/>
                  </a:lnTo>
                  <a:lnTo>
                    <a:pt x="63" y="2822"/>
                  </a:lnTo>
                  <a:lnTo>
                    <a:pt x="171" y="3063"/>
                  </a:lnTo>
                  <a:lnTo>
                    <a:pt x="331" y="3287"/>
                  </a:lnTo>
                  <a:lnTo>
                    <a:pt x="644" y="3617"/>
                  </a:lnTo>
                  <a:lnTo>
                    <a:pt x="1224" y="4010"/>
                  </a:lnTo>
                  <a:lnTo>
                    <a:pt x="1948" y="4340"/>
                  </a:lnTo>
                  <a:lnTo>
                    <a:pt x="2805" y="4599"/>
                  </a:lnTo>
                  <a:lnTo>
                    <a:pt x="3769" y="4787"/>
                  </a:lnTo>
                  <a:lnTo>
                    <a:pt x="4823" y="4885"/>
                  </a:lnTo>
                  <a:lnTo>
                    <a:pt x="5368" y="4894"/>
                  </a:lnTo>
                  <a:lnTo>
                    <a:pt x="5921" y="4885"/>
                  </a:lnTo>
                  <a:lnTo>
                    <a:pt x="6975" y="4787"/>
                  </a:lnTo>
                  <a:lnTo>
                    <a:pt x="7940" y="4599"/>
                  </a:lnTo>
                  <a:lnTo>
                    <a:pt x="8797" y="4340"/>
                  </a:lnTo>
                  <a:lnTo>
                    <a:pt x="9520" y="4010"/>
                  </a:lnTo>
                  <a:lnTo>
                    <a:pt x="10101" y="3617"/>
                  </a:lnTo>
                  <a:lnTo>
                    <a:pt x="10413" y="3287"/>
                  </a:lnTo>
                  <a:lnTo>
                    <a:pt x="10574" y="3063"/>
                  </a:lnTo>
                  <a:lnTo>
                    <a:pt x="10681" y="2822"/>
                  </a:lnTo>
                  <a:lnTo>
                    <a:pt x="10735" y="2572"/>
                  </a:lnTo>
                  <a:lnTo>
                    <a:pt x="10744" y="2447"/>
                  </a:lnTo>
                  <a:lnTo>
                    <a:pt x="10735" y="2322"/>
                  </a:lnTo>
                  <a:lnTo>
                    <a:pt x="10681" y="2081"/>
                  </a:lnTo>
                  <a:lnTo>
                    <a:pt x="10574" y="1840"/>
                  </a:lnTo>
                  <a:lnTo>
                    <a:pt x="10413" y="1608"/>
                  </a:lnTo>
                  <a:lnTo>
                    <a:pt x="10101" y="1286"/>
                  </a:lnTo>
                  <a:lnTo>
                    <a:pt x="9520" y="893"/>
                  </a:lnTo>
                  <a:lnTo>
                    <a:pt x="8797" y="563"/>
                  </a:lnTo>
                  <a:lnTo>
                    <a:pt x="7940" y="295"/>
                  </a:lnTo>
                  <a:lnTo>
                    <a:pt x="6975" y="108"/>
                  </a:lnTo>
                  <a:lnTo>
                    <a:pt x="5921" y="9"/>
                  </a:lnTo>
                  <a:lnTo>
                    <a:pt x="5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4717737" y="2131256"/>
              <a:ext cx="346558" cy="131172"/>
            </a:xfrm>
            <a:custGeom>
              <a:avLst/>
              <a:gdLst/>
              <a:ahLst/>
              <a:cxnLst/>
              <a:rect l="l" t="t" r="r" b="b"/>
              <a:pathLst>
                <a:path w="9395" h="3556" extrusionOk="0">
                  <a:moveTo>
                    <a:pt x="4698" y="1"/>
                  </a:moveTo>
                  <a:lnTo>
                    <a:pt x="4260" y="10"/>
                  </a:lnTo>
                  <a:lnTo>
                    <a:pt x="3358" y="81"/>
                  </a:lnTo>
                  <a:lnTo>
                    <a:pt x="2447" y="233"/>
                  </a:lnTo>
                  <a:lnTo>
                    <a:pt x="1581" y="492"/>
                  </a:lnTo>
                  <a:lnTo>
                    <a:pt x="1179" y="662"/>
                  </a:lnTo>
                  <a:lnTo>
                    <a:pt x="1027" y="733"/>
                  </a:lnTo>
                  <a:lnTo>
                    <a:pt x="643" y="956"/>
                  </a:lnTo>
                  <a:lnTo>
                    <a:pt x="268" y="1251"/>
                  </a:lnTo>
                  <a:lnTo>
                    <a:pt x="81" y="1501"/>
                  </a:lnTo>
                  <a:lnTo>
                    <a:pt x="9" y="1680"/>
                  </a:lnTo>
                  <a:lnTo>
                    <a:pt x="0" y="1778"/>
                  </a:lnTo>
                  <a:lnTo>
                    <a:pt x="9" y="1867"/>
                  </a:lnTo>
                  <a:lnTo>
                    <a:pt x="81" y="2055"/>
                  </a:lnTo>
                  <a:lnTo>
                    <a:pt x="268" y="2305"/>
                  </a:lnTo>
                  <a:lnTo>
                    <a:pt x="643" y="2600"/>
                  </a:lnTo>
                  <a:lnTo>
                    <a:pt x="1027" y="2823"/>
                  </a:lnTo>
                  <a:lnTo>
                    <a:pt x="1179" y="2894"/>
                  </a:lnTo>
                  <a:lnTo>
                    <a:pt x="1581" y="3064"/>
                  </a:lnTo>
                  <a:lnTo>
                    <a:pt x="2447" y="3314"/>
                  </a:lnTo>
                  <a:lnTo>
                    <a:pt x="3358" y="3475"/>
                  </a:lnTo>
                  <a:lnTo>
                    <a:pt x="4260" y="3546"/>
                  </a:lnTo>
                  <a:lnTo>
                    <a:pt x="4698" y="3555"/>
                  </a:lnTo>
                  <a:lnTo>
                    <a:pt x="5135" y="3546"/>
                  </a:lnTo>
                  <a:lnTo>
                    <a:pt x="6037" y="3475"/>
                  </a:lnTo>
                  <a:lnTo>
                    <a:pt x="6948" y="3314"/>
                  </a:lnTo>
                  <a:lnTo>
                    <a:pt x="7814" y="3064"/>
                  </a:lnTo>
                  <a:lnTo>
                    <a:pt x="8216" y="2894"/>
                  </a:lnTo>
                  <a:lnTo>
                    <a:pt x="8368" y="2823"/>
                  </a:lnTo>
                  <a:lnTo>
                    <a:pt x="8752" y="2600"/>
                  </a:lnTo>
                  <a:lnTo>
                    <a:pt x="9127" y="2305"/>
                  </a:lnTo>
                  <a:lnTo>
                    <a:pt x="9323" y="2055"/>
                  </a:lnTo>
                  <a:lnTo>
                    <a:pt x="9386" y="1867"/>
                  </a:lnTo>
                  <a:lnTo>
                    <a:pt x="9395" y="1778"/>
                  </a:lnTo>
                  <a:lnTo>
                    <a:pt x="9386" y="1680"/>
                  </a:lnTo>
                  <a:lnTo>
                    <a:pt x="9323" y="1501"/>
                  </a:lnTo>
                  <a:lnTo>
                    <a:pt x="9127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16" y="662"/>
                  </a:lnTo>
                  <a:lnTo>
                    <a:pt x="7814" y="492"/>
                  </a:lnTo>
                  <a:lnTo>
                    <a:pt x="6948" y="233"/>
                  </a:lnTo>
                  <a:lnTo>
                    <a:pt x="6037" y="81"/>
                  </a:lnTo>
                  <a:lnTo>
                    <a:pt x="5135" y="10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4692026" y="2209015"/>
              <a:ext cx="396319" cy="123241"/>
            </a:xfrm>
            <a:custGeom>
              <a:avLst/>
              <a:gdLst/>
              <a:ahLst/>
              <a:cxnLst/>
              <a:rect l="l" t="t" r="r" b="b"/>
              <a:pathLst>
                <a:path w="10744" h="3341" extrusionOk="0">
                  <a:moveTo>
                    <a:pt x="9761" y="1045"/>
                  </a:moveTo>
                  <a:lnTo>
                    <a:pt x="9547" y="1170"/>
                  </a:lnTo>
                  <a:lnTo>
                    <a:pt x="9056" y="1402"/>
                  </a:lnTo>
                  <a:lnTo>
                    <a:pt x="8788" y="1510"/>
                  </a:lnTo>
                  <a:lnTo>
                    <a:pt x="8315" y="1661"/>
                  </a:lnTo>
                  <a:lnTo>
                    <a:pt x="7806" y="1795"/>
                  </a:lnTo>
                  <a:lnTo>
                    <a:pt x="7332" y="1894"/>
                  </a:lnTo>
                  <a:lnTo>
                    <a:pt x="6823" y="1965"/>
                  </a:lnTo>
                  <a:lnTo>
                    <a:pt x="6350" y="2019"/>
                  </a:lnTo>
                  <a:lnTo>
                    <a:pt x="5850" y="2045"/>
                  </a:lnTo>
                  <a:lnTo>
                    <a:pt x="5609" y="2054"/>
                  </a:lnTo>
                  <a:lnTo>
                    <a:pt x="5368" y="2054"/>
                  </a:lnTo>
                  <a:lnTo>
                    <a:pt x="5118" y="2054"/>
                  </a:lnTo>
                  <a:lnTo>
                    <a:pt x="4868" y="2045"/>
                  </a:lnTo>
                  <a:lnTo>
                    <a:pt x="4368" y="2010"/>
                  </a:lnTo>
                  <a:lnTo>
                    <a:pt x="3894" y="1956"/>
                  </a:lnTo>
                  <a:lnTo>
                    <a:pt x="3385" y="1885"/>
                  </a:lnTo>
                  <a:lnTo>
                    <a:pt x="2912" y="1786"/>
                  </a:lnTo>
                  <a:lnTo>
                    <a:pt x="2403" y="1661"/>
                  </a:lnTo>
                  <a:lnTo>
                    <a:pt x="1939" y="1501"/>
                  </a:lnTo>
                  <a:lnTo>
                    <a:pt x="1662" y="1393"/>
                  </a:lnTo>
                  <a:lnTo>
                    <a:pt x="1171" y="1161"/>
                  </a:lnTo>
                  <a:lnTo>
                    <a:pt x="956" y="1036"/>
                  </a:lnTo>
                  <a:lnTo>
                    <a:pt x="787" y="920"/>
                  </a:lnTo>
                  <a:lnTo>
                    <a:pt x="474" y="670"/>
                  </a:lnTo>
                  <a:lnTo>
                    <a:pt x="233" y="411"/>
                  </a:lnTo>
                  <a:lnTo>
                    <a:pt x="63" y="143"/>
                  </a:lnTo>
                  <a:lnTo>
                    <a:pt x="1" y="0"/>
                  </a:lnTo>
                  <a:lnTo>
                    <a:pt x="1" y="1304"/>
                  </a:lnTo>
                  <a:lnTo>
                    <a:pt x="63" y="1438"/>
                  </a:lnTo>
                  <a:lnTo>
                    <a:pt x="251" y="1697"/>
                  </a:lnTo>
                  <a:lnTo>
                    <a:pt x="492" y="1947"/>
                  </a:lnTo>
                  <a:lnTo>
                    <a:pt x="787" y="2179"/>
                  </a:lnTo>
                  <a:lnTo>
                    <a:pt x="956" y="2286"/>
                  </a:lnTo>
                  <a:lnTo>
                    <a:pt x="1180" y="2420"/>
                  </a:lnTo>
                  <a:lnTo>
                    <a:pt x="1662" y="2653"/>
                  </a:lnTo>
                  <a:lnTo>
                    <a:pt x="1939" y="2760"/>
                  </a:lnTo>
                  <a:lnTo>
                    <a:pt x="2403" y="2929"/>
                  </a:lnTo>
                  <a:lnTo>
                    <a:pt x="2912" y="3054"/>
                  </a:lnTo>
                  <a:lnTo>
                    <a:pt x="3385" y="3162"/>
                  </a:lnTo>
                  <a:lnTo>
                    <a:pt x="3894" y="3242"/>
                  </a:lnTo>
                  <a:lnTo>
                    <a:pt x="4377" y="3296"/>
                  </a:lnTo>
                  <a:lnTo>
                    <a:pt x="4868" y="3322"/>
                  </a:lnTo>
                  <a:lnTo>
                    <a:pt x="5118" y="3331"/>
                  </a:lnTo>
                  <a:lnTo>
                    <a:pt x="5368" y="3340"/>
                  </a:lnTo>
                  <a:lnTo>
                    <a:pt x="5609" y="3331"/>
                  </a:lnTo>
                  <a:lnTo>
                    <a:pt x="5850" y="3322"/>
                  </a:lnTo>
                  <a:lnTo>
                    <a:pt x="6350" y="3296"/>
                  </a:lnTo>
                  <a:lnTo>
                    <a:pt x="6823" y="3242"/>
                  </a:lnTo>
                  <a:lnTo>
                    <a:pt x="7332" y="3171"/>
                  </a:lnTo>
                  <a:lnTo>
                    <a:pt x="7806" y="3063"/>
                  </a:lnTo>
                  <a:lnTo>
                    <a:pt x="8315" y="2929"/>
                  </a:lnTo>
                  <a:lnTo>
                    <a:pt x="8788" y="2769"/>
                  </a:lnTo>
                  <a:lnTo>
                    <a:pt x="9056" y="2670"/>
                  </a:lnTo>
                  <a:lnTo>
                    <a:pt x="9547" y="2429"/>
                  </a:lnTo>
                  <a:lnTo>
                    <a:pt x="9761" y="2304"/>
                  </a:lnTo>
                  <a:lnTo>
                    <a:pt x="9940" y="2188"/>
                  </a:lnTo>
                  <a:lnTo>
                    <a:pt x="10244" y="1956"/>
                  </a:lnTo>
                  <a:lnTo>
                    <a:pt x="10494" y="1706"/>
                  </a:lnTo>
                  <a:lnTo>
                    <a:pt x="10672" y="1447"/>
                  </a:lnTo>
                  <a:lnTo>
                    <a:pt x="10744" y="1304"/>
                  </a:lnTo>
                  <a:lnTo>
                    <a:pt x="10744" y="0"/>
                  </a:lnTo>
                  <a:lnTo>
                    <a:pt x="10681" y="143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40" y="929"/>
                  </a:lnTo>
                  <a:lnTo>
                    <a:pt x="9761" y="104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4809624" y="2139519"/>
              <a:ext cx="151239" cy="104133"/>
            </a:xfrm>
            <a:custGeom>
              <a:avLst/>
              <a:gdLst/>
              <a:ahLst/>
              <a:cxnLst/>
              <a:rect l="l" t="t" r="r" b="b"/>
              <a:pathLst>
                <a:path w="4100" h="2823" extrusionOk="0">
                  <a:moveTo>
                    <a:pt x="3350" y="2126"/>
                  </a:moveTo>
                  <a:lnTo>
                    <a:pt x="3350" y="2126"/>
                  </a:lnTo>
                  <a:lnTo>
                    <a:pt x="3457" y="2036"/>
                  </a:lnTo>
                  <a:lnTo>
                    <a:pt x="3582" y="1858"/>
                  </a:lnTo>
                  <a:lnTo>
                    <a:pt x="3600" y="1759"/>
                  </a:lnTo>
                  <a:lnTo>
                    <a:pt x="3600" y="1652"/>
                  </a:lnTo>
                  <a:lnTo>
                    <a:pt x="3510" y="1474"/>
                  </a:lnTo>
                  <a:lnTo>
                    <a:pt x="3421" y="1393"/>
                  </a:lnTo>
                  <a:lnTo>
                    <a:pt x="3332" y="1322"/>
                  </a:lnTo>
                  <a:lnTo>
                    <a:pt x="3144" y="1241"/>
                  </a:lnTo>
                  <a:lnTo>
                    <a:pt x="3037" y="1224"/>
                  </a:lnTo>
                  <a:lnTo>
                    <a:pt x="2921" y="1215"/>
                  </a:lnTo>
                  <a:lnTo>
                    <a:pt x="2599" y="1250"/>
                  </a:lnTo>
                  <a:lnTo>
                    <a:pt x="2394" y="1304"/>
                  </a:lnTo>
                  <a:lnTo>
                    <a:pt x="2626" y="1500"/>
                  </a:lnTo>
                  <a:lnTo>
                    <a:pt x="2867" y="1706"/>
                  </a:lnTo>
                  <a:lnTo>
                    <a:pt x="3108" y="1911"/>
                  </a:lnTo>
                  <a:close/>
                  <a:moveTo>
                    <a:pt x="3350" y="2126"/>
                  </a:moveTo>
                  <a:lnTo>
                    <a:pt x="947" y="420"/>
                  </a:lnTo>
                  <a:lnTo>
                    <a:pt x="947" y="420"/>
                  </a:lnTo>
                  <a:lnTo>
                    <a:pt x="822" y="482"/>
                  </a:lnTo>
                  <a:lnTo>
                    <a:pt x="662" y="625"/>
                  </a:lnTo>
                  <a:lnTo>
                    <a:pt x="617" y="706"/>
                  </a:lnTo>
                  <a:lnTo>
                    <a:pt x="599" y="795"/>
                  </a:lnTo>
                  <a:lnTo>
                    <a:pt x="644" y="947"/>
                  </a:lnTo>
                  <a:lnTo>
                    <a:pt x="706" y="1009"/>
                  </a:lnTo>
                  <a:lnTo>
                    <a:pt x="787" y="1081"/>
                  </a:lnTo>
                  <a:lnTo>
                    <a:pt x="992" y="1161"/>
                  </a:lnTo>
                  <a:lnTo>
                    <a:pt x="1117" y="1188"/>
                  </a:lnTo>
                  <a:lnTo>
                    <a:pt x="1242" y="1197"/>
                  </a:lnTo>
                  <a:lnTo>
                    <a:pt x="1564" y="1161"/>
                  </a:lnTo>
                  <a:lnTo>
                    <a:pt x="1751" y="1116"/>
                  </a:lnTo>
                  <a:lnTo>
                    <a:pt x="1546" y="938"/>
                  </a:lnTo>
                  <a:lnTo>
                    <a:pt x="1349" y="759"/>
                  </a:lnTo>
                  <a:close/>
                  <a:moveTo>
                    <a:pt x="1144" y="590"/>
                  </a:moveTo>
                  <a:lnTo>
                    <a:pt x="947" y="420"/>
                  </a:lnTo>
                  <a:lnTo>
                    <a:pt x="3716" y="2822"/>
                  </a:lnTo>
                  <a:lnTo>
                    <a:pt x="3537" y="2670"/>
                  </a:lnTo>
                  <a:lnTo>
                    <a:pt x="3367" y="2518"/>
                  </a:lnTo>
                  <a:lnTo>
                    <a:pt x="3180" y="2608"/>
                  </a:lnTo>
                  <a:lnTo>
                    <a:pt x="2832" y="2724"/>
                  </a:lnTo>
                  <a:lnTo>
                    <a:pt x="2671" y="2760"/>
                  </a:lnTo>
                  <a:lnTo>
                    <a:pt x="2510" y="2786"/>
                  </a:lnTo>
                  <a:lnTo>
                    <a:pt x="2162" y="2777"/>
                  </a:lnTo>
                  <a:lnTo>
                    <a:pt x="1983" y="2751"/>
                  </a:lnTo>
                  <a:lnTo>
                    <a:pt x="1805" y="2706"/>
                  </a:lnTo>
                  <a:lnTo>
                    <a:pt x="1474" y="2554"/>
                  </a:lnTo>
                  <a:lnTo>
                    <a:pt x="1322" y="2447"/>
                  </a:lnTo>
                  <a:lnTo>
                    <a:pt x="1564" y="2277"/>
                  </a:lnTo>
                  <a:lnTo>
                    <a:pt x="1796" y="2117"/>
                  </a:lnTo>
                  <a:lnTo>
                    <a:pt x="1957" y="2215"/>
                  </a:lnTo>
                  <a:lnTo>
                    <a:pt x="2260" y="2340"/>
                  </a:lnTo>
                  <a:lnTo>
                    <a:pt x="2394" y="2367"/>
                  </a:lnTo>
                  <a:lnTo>
                    <a:pt x="2591" y="2376"/>
                  </a:lnTo>
                  <a:lnTo>
                    <a:pt x="2930" y="2331"/>
                  </a:lnTo>
                  <a:lnTo>
                    <a:pt x="3082" y="2277"/>
                  </a:lnTo>
                  <a:lnTo>
                    <a:pt x="2823" y="2045"/>
                  </a:lnTo>
                  <a:lnTo>
                    <a:pt x="2573" y="1822"/>
                  </a:lnTo>
                  <a:lnTo>
                    <a:pt x="2314" y="1608"/>
                  </a:lnTo>
                  <a:lnTo>
                    <a:pt x="2073" y="1393"/>
                  </a:lnTo>
                  <a:lnTo>
                    <a:pt x="1706" y="1483"/>
                  </a:lnTo>
                  <a:lnTo>
                    <a:pt x="1278" y="1536"/>
                  </a:lnTo>
                  <a:lnTo>
                    <a:pt x="1117" y="1545"/>
                  </a:lnTo>
                  <a:lnTo>
                    <a:pt x="805" y="1527"/>
                  </a:lnTo>
                  <a:lnTo>
                    <a:pt x="653" y="1500"/>
                  </a:lnTo>
                  <a:lnTo>
                    <a:pt x="519" y="1456"/>
                  </a:lnTo>
                  <a:lnTo>
                    <a:pt x="278" y="1331"/>
                  </a:lnTo>
                  <a:lnTo>
                    <a:pt x="188" y="1250"/>
                  </a:lnTo>
                  <a:lnTo>
                    <a:pt x="108" y="1179"/>
                  </a:lnTo>
                  <a:lnTo>
                    <a:pt x="19" y="1027"/>
                  </a:lnTo>
                  <a:lnTo>
                    <a:pt x="1" y="866"/>
                  </a:lnTo>
                  <a:lnTo>
                    <a:pt x="45" y="706"/>
                  </a:lnTo>
                  <a:lnTo>
                    <a:pt x="90" y="625"/>
                  </a:lnTo>
                  <a:lnTo>
                    <a:pt x="179" y="518"/>
                  </a:lnTo>
                  <a:lnTo>
                    <a:pt x="492" y="313"/>
                  </a:lnTo>
                  <a:lnTo>
                    <a:pt x="715" y="215"/>
                  </a:lnTo>
                  <a:lnTo>
                    <a:pt x="644" y="161"/>
                  </a:lnTo>
                  <a:lnTo>
                    <a:pt x="581" y="98"/>
                  </a:lnTo>
                  <a:lnTo>
                    <a:pt x="724" y="54"/>
                  </a:lnTo>
                  <a:lnTo>
                    <a:pt x="867" y="0"/>
                  </a:lnTo>
                  <a:lnTo>
                    <a:pt x="938" y="63"/>
                  </a:lnTo>
                  <a:lnTo>
                    <a:pt x="1001" y="116"/>
                  </a:lnTo>
                  <a:lnTo>
                    <a:pt x="1215" y="63"/>
                  </a:lnTo>
                  <a:lnTo>
                    <a:pt x="1599" y="9"/>
                  </a:lnTo>
                  <a:lnTo>
                    <a:pt x="1769" y="9"/>
                  </a:lnTo>
                  <a:lnTo>
                    <a:pt x="1983" y="27"/>
                  </a:lnTo>
                  <a:lnTo>
                    <a:pt x="2358" y="134"/>
                  </a:lnTo>
                  <a:lnTo>
                    <a:pt x="2528" y="223"/>
                  </a:lnTo>
                  <a:lnTo>
                    <a:pt x="2332" y="331"/>
                  </a:lnTo>
                  <a:lnTo>
                    <a:pt x="2135" y="438"/>
                  </a:lnTo>
                  <a:lnTo>
                    <a:pt x="2028" y="375"/>
                  </a:lnTo>
                  <a:lnTo>
                    <a:pt x="1814" y="304"/>
                  </a:lnTo>
                  <a:lnTo>
                    <a:pt x="1715" y="286"/>
                  </a:lnTo>
                  <a:lnTo>
                    <a:pt x="1599" y="277"/>
                  </a:lnTo>
                  <a:lnTo>
                    <a:pt x="1367" y="295"/>
                  </a:lnTo>
                  <a:lnTo>
                    <a:pt x="1233" y="313"/>
                  </a:lnTo>
                  <a:lnTo>
                    <a:pt x="1439" y="491"/>
                  </a:lnTo>
                  <a:lnTo>
                    <a:pt x="1653" y="670"/>
                  </a:lnTo>
                  <a:lnTo>
                    <a:pt x="1867" y="849"/>
                  </a:lnTo>
                  <a:lnTo>
                    <a:pt x="2082" y="1036"/>
                  </a:lnTo>
                  <a:lnTo>
                    <a:pt x="2439" y="947"/>
                  </a:lnTo>
                  <a:lnTo>
                    <a:pt x="2617" y="911"/>
                  </a:lnTo>
                  <a:lnTo>
                    <a:pt x="2867" y="884"/>
                  </a:lnTo>
                  <a:lnTo>
                    <a:pt x="3091" y="893"/>
                  </a:lnTo>
                  <a:lnTo>
                    <a:pt x="3296" y="920"/>
                  </a:lnTo>
                  <a:lnTo>
                    <a:pt x="3484" y="974"/>
                  </a:lnTo>
                  <a:lnTo>
                    <a:pt x="3662" y="1054"/>
                  </a:lnTo>
                  <a:lnTo>
                    <a:pt x="3814" y="1161"/>
                  </a:lnTo>
                  <a:lnTo>
                    <a:pt x="3957" y="1295"/>
                  </a:lnTo>
                  <a:lnTo>
                    <a:pt x="4073" y="1509"/>
                  </a:lnTo>
                  <a:lnTo>
                    <a:pt x="4100" y="1661"/>
                  </a:lnTo>
                  <a:lnTo>
                    <a:pt x="4100" y="1750"/>
                  </a:lnTo>
                  <a:lnTo>
                    <a:pt x="4082" y="1831"/>
                  </a:lnTo>
                  <a:lnTo>
                    <a:pt x="4019" y="1992"/>
                  </a:lnTo>
                  <a:lnTo>
                    <a:pt x="3832" y="2215"/>
                  </a:lnTo>
                  <a:lnTo>
                    <a:pt x="3635" y="2358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4638687" y="2042984"/>
              <a:ext cx="395950" cy="180896"/>
            </a:xfrm>
            <a:custGeom>
              <a:avLst/>
              <a:gdLst/>
              <a:ahLst/>
              <a:cxnLst/>
              <a:rect l="l" t="t" r="r" b="b"/>
              <a:pathLst>
                <a:path w="10734" h="4904" extrusionOk="0">
                  <a:moveTo>
                    <a:pt x="5367" y="1"/>
                  </a:moveTo>
                  <a:lnTo>
                    <a:pt x="4813" y="10"/>
                  </a:lnTo>
                  <a:lnTo>
                    <a:pt x="3769" y="117"/>
                  </a:lnTo>
                  <a:lnTo>
                    <a:pt x="2804" y="295"/>
                  </a:lnTo>
                  <a:lnTo>
                    <a:pt x="1947" y="563"/>
                  </a:lnTo>
                  <a:lnTo>
                    <a:pt x="1224" y="894"/>
                  </a:lnTo>
                  <a:lnTo>
                    <a:pt x="643" y="1287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1"/>
                  </a:lnTo>
                  <a:lnTo>
                    <a:pt x="9" y="2323"/>
                  </a:lnTo>
                  <a:lnTo>
                    <a:pt x="0" y="2456"/>
                  </a:lnTo>
                  <a:lnTo>
                    <a:pt x="9" y="2581"/>
                  </a:lnTo>
                  <a:lnTo>
                    <a:pt x="63" y="2823"/>
                  </a:lnTo>
                  <a:lnTo>
                    <a:pt x="170" y="3064"/>
                  </a:lnTo>
                  <a:lnTo>
                    <a:pt x="322" y="3296"/>
                  </a:lnTo>
                  <a:lnTo>
                    <a:pt x="643" y="3617"/>
                  </a:lnTo>
                  <a:lnTo>
                    <a:pt x="1224" y="4010"/>
                  </a:lnTo>
                  <a:lnTo>
                    <a:pt x="1947" y="4341"/>
                  </a:lnTo>
                  <a:lnTo>
                    <a:pt x="2804" y="4609"/>
                  </a:lnTo>
                  <a:lnTo>
                    <a:pt x="3769" y="4796"/>
                  </a:lnTo>
                  <a:lnTo>
                    <a:pt x="4813" y="4894"/>
                  </a:lnTo>
                  <a:lnTo>
                    <a:pt x="5367" y="4903"/>
                  </a:lnTo>
                  <a:lnTo>
                    <a:pt x="5921" y="4894"/>
                  </a:lnTo>
                  <a:lnTo>
                    <a:pt x="6966" y="4796"/>
                  </a:lnTo>
                  <a:lnTo>
                    <a:pt x="7930" y="4609"/>
                  </a:lnTo>
                  <a:lnTo>
                    <a:pt x="8787" y="4341"/>
                  </a:lnTo>
                  <a:lnTo>
                    <a:pt x="9520" y="4010"/>
                  </a:lnTo>
                  <a:lnTo>
                    <a:pt x="10100" y="3617"/>
                  </a:lnTo>
                  <a:lnTo>
                    <a:pt x="10413" y="3296"/>
                  </a:lnTo>
                  <a:lnTo>
                    <a:pt x="10573" y="3064"/>
                  </a:lnTo>
                  <a:lnTo>
                    <a:pt x="10680" y="2823"/>
                  </a:lnTo>
                  <a:lnTo>
                    <a:pt x="10734" y="2581"/>
                  </a:lnTo>
                  <a:lnTo>
                    <a:pt x="10734" y="2456"/>
                  </a:lnTo>
                  <a:lnTo>
                    <a:pt x="10734" y="2323"/>
                  </a:lnTo>
                  <a:lnTo>
                    <a:pt x="10680" y="2081"/>
                  </a:lnTo>
                  <a:lnTo>
                    <a:pt x="10573" y="1840"/>
                  </a:lnTo>
                  <a:lnTo>
                    <a:pt x="10413" y="1608"/>
                  </a:lnTo>
                  <a:lnTo>
                    <a:pt x="10100" y="1287"/>
                  </a:lnTo>
                  <a:lnTo>
                    <a:pt x="9520" y="894"/>
                  </a:lnTo>
                  <a:lnTo>
                    <a:pt x="8787" y="563"/>
                  </a:lnTo>
                  <a:lnTo>
                    <a:pt x="7930" y="295"/>
                  </a:lnTo>
                  <a:lnTo>
                    <a:pt x="6966" y="117"/>
                  </a:lnTo>
                  <a:lnTo>
                    <a:pt x="5921" y="10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4664361" y="2059473"/>
              <a:ext cx="346595" cy="131135"/>
            </a:xfrm>
            <a:custGeom>
              <a:avLst/>
              <a:gdLst/>
              <a:ahLst/>
              <a:cxnLst/>
              <a:rect l="l" t="t" r="r" b="b"/>
              <a:pathLst>
                <a:path w="9396" h="3555" extrusionOk="0">
                  <a:moveTo>
                    <a:pt x="4698" y="0"/>
                  </a:moveTo>
                  <a:lnTo>
                    <a:pt x="4260" y="9"/>
                  </a:lnTo>
                  <a:lnTo>
                    <a:pt x="3358" y="81"/>
                  </a:lnTo>
                  <a:lnTo>
                    <a:pt x="2448" y="241"/>
                  </a:lnTo>
                  <a:lnTo>
                    <a:pt x="1581" y="491"/>
                  </a:lnTo>
                  <a:lnTo>
                    <a:pt x="1179" y="661"/>
                  </a:lnTo>
                  <a:lnTo>
                    <a:pt x="1028" y="732"/>
                  </a:lnTo>
                  <a:lnTo>
                    <a:pt x="644" y="956"/>
                  </a:lnTo>
                  <a:lnTo>
                    <a:pt x="269" y="1250"/>
                  </a:lnTo>
                  <a:lnTo>
                    <a:pt x="72" y="1500"/>
                  </a:lnTo>
                  <a:lnTo>
                    <a:pt x="10" y="1688"/>
                  </a:lnTo>
                  <a:lnTo>
                    <a:pt x="1" y="1777"/>
                  </a:lnTo>
                  <a:lnTo>
                    <a:pt x="10" y="1876"/>
                  </a:lnTo>
                  <a:lnTo>
                    <a:pt x="72" y="2054"/>
                  </a:lnTo>
                  <a:lnTo>
                    <a:pt x="269" y="2313"/>
                  </a:lnTo>
                  <a:lnTo>
                    <a:pt x="644" y="2599"/>
                  </a:lnTo>
                  <a:lnTo>
                    <a:pt x="1028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48" y="3322"/>
                  </a:lnTo>
                  <a:lnTo>
                    <a:pt x="3358" y="3474"/>
                  </a:lnTo>
                  <a:lnTo>
                    <a:pt x="4260" y="3545"/>
                  </a:lnTo>
                  <a:lnTo>
                    <a:pt x="4698" y="3554"/>
                  </a:lnTo>
                  <a:lnTo>
                    <a:pt x="5135" y="3545"/>
                  </a:lnTo>
                  <a:lnTo>
                    <a:pt x="6037" y="3474"/>
                  </a:lnTo>
                  <a:lnTo>
                    <a:pt x="6939" y="3322"/>
                  </a:lnTo>
                  <a:lnTo>
                    <a:pt x="7814" y="3063"/>
                  </a:lnTo>
                  <a:lnTo>
                    <a:pt x="8216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27" y="2313"/>
                  </a:lnTo>
                  <a:lnTo>
                    <a:pt x="9315" y="2054"/>
                  </a:lnTo>
                  <a:lnTo>
                    <a:pt x="9386" y="1876"/>
                  </a:lnTo>
                  <a:lnTo>
                    <a:pt x="9395" y="1777"/>
                  </a:lnTo>
                  <a:lnTo>
                    <a:pt x="9386" y="1688"/>
                  </a:lnTo>
                  <a:lnTo>
                    <a:pt x="9315" y="1500"/>
                  </a:lnTo>
                  <a:lnTo>
                    <a:pt x="9127" y="1250"/>
                  </a:lnTo>
                  <a:lnTo>
                    <a:pt x="8752" y="956"/>
                  </a:lnTo>
                  <a:lnTo>
                    <a:pt x="8368" y="732"/>
                  </a:lnTo>
                  <a:lnTo>
                    <a:pt x="8216" y="661"/>
                  </a:lnTo>
                  <a:lnTo>
                    <a:pt x="7814" y="491"/>
                  </a:lnTo>
                  <a:lnTo>
                    <a:pt x="6939" y="241"/>
                  </a:lnTo>
                  <a:lnTo>
                    <a:pt x="6037" y="81"/>
                  </a:lnTo>
                  <a:lnTo>
                    <a:pt x="5135" y="9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4638687" y="2137195"/>
              <a:ext cx="395950" cy="123241"/>
            </a:xfrm>
            <a:custGeom>
              <a:avLst/>
              <a:gdLst/>
              <a:ahLst/>
              <a:cxnLst/>
              <a:rect l="l" t="t" r="r" b="b"/>
              <a:pathLst>
                <a:path w="10734" h="3341" extrusionOk="0">
                  <a:moveTo>
                    <a:pt x="9761" y="1054"/>
                  </a:moveTo>
                  <a:lnTo>
                    <a:pt x="9546" y="1179"/>
                  </a:lnTo>
                  <a:lnTo>
                    <a:pt x="9055" y="1412"/>
                  </a:lnTo>
                  <a:lnTo>
                    <a:pt x="8778" y="1510"/>
                  </a:lnTo>
                  <a:lnTo>
                    <a:pt x="8314" y="1671"/>
                  </a:lnTo>
                  <a:lnTo>
                    <a:pt x="7805" y="1796"/>
                  </a:lnTo>
                  <a:lnTo>
                    <a:pt x="7332" y="1894"/>
                  </a:lnTo>
                  <a:lnTo>
                    <a:pt x="6823" y="1965"/>
                  </a:lnTo>
                  <a:lnTo>
                    <a:pt x="6349" y="2019"/>
                  </a:lnTo>
                  <a:lnTo>
                    <a:pt x="5849" y="2046"/>
                  </a:lnTo>
                  <a:lnTo>
                    <a:pt x="5608" y="2055"/>
                  </a:lnTo>
                  <a:lnTo>
                    <a:pt x="5367" y="2055"/>
                  </a:lnTo>
                  <a:lnTo>
                    <a:pt x="5117" y="2055"/>
                  </a:lnTo>
                  <a:lnTo>
                    <a:pt x="4867" y="2046"/>
                  </a:lnTo>
                  <a:lnTo>
                    <a:pt x="4367" y="2019"/>
                  </a:lnTo>
                  <a:lnTo>
                    <a:pt x="3894" y="1965"/>
                  </a:lnTo>
                  <a:lnTo>
                    <a:pt x="3385" y="1894"/>
                  </a:lnTo>
                  <a:lnTo>
                    <a:pt x="2911" y="1787"/>
                  </a:lnTo>
                  <a:lnTo>
                    <a:pt x="2402" y="1662"/>
                  </a:lnTo>
                  <a:lnTo>
                    <a:pt x="1938" y="1501"/>
                  </a:lnTo>
                  <a:lnTo>
                    <a:pt x="1661" y="1403"/>
                  </a:lnTo>
                  <a:lnTo>
                    <a:pt x="1170" y="1162"/>
                  </a:lnTo>
                  <a:lnTo>
                    <a:pt x="956" y="1037"/>
                  </a:lnTo>
                  <a:lnTo>
                    <a:pt x="777" y="920"/>
                  </a:lnTo>
                  <a:lnTo>
                    <a:pt x="473" y="679"/>
                  </a:lnTo>
                  <a:lnTo>
                    <a:pt x="232" y="420"/>
                  </a:lnTo>
                  <a:lnTo>
                    <a:pt x="63" y="144"/>
                  </a:lnTo>
                  <a:lnTo>
                    <a:pt x="0" y="1"/>
                  </a:lnTo>
                  <a:lnTo>
                    <a:pt x="0" y="1313"/>
                  </a:lnTo>
                  <a:lnTo>
                    <a:pt x="63" y="1447"/>
                  </a:lnTo>
                  <a:lnTo>
                    <a:pt x="250" y="1706"/>
                  </a:lnTo>
                  <a:lnTo>
                    <a:pt x="491" y="1947"/>
                  </a:lnTo>
                  <a:lnTo>
                    <a:pt x="786" y="2180"/>
                  </a:lnTo>
                  <a:lnTo>
                    <a:pt x="956" y="2296"/>
                  </a:lnTo>
                  <a:lnTo>
                    <a:pt x="1170" y="2421"/>
                  </a:lnTo>
                  <a:lnTo>
                    <a:pt x="1661" y="2662"/>
                  </a:lnTo>
                  <a:lnTo>
                    <a:pt x="1938" y="2769"/>
                  </a:lnTo>
                  <a:lnTo>
                    <a:pt x="2402" y="2930"/>
                  </a:lnTo>
                  <a:lnTo>
                    <a:pt x="2911" y="3064"/>
                  </a:lnTo>
                  <a:lnTo>
                    <a:pt x="3385" y="3162"/>
                  </a:lnTo>
                  <a:lnTo>
                    <a:pt x="3894" y="3242"/>
                  </a:lnTo>
                  <a:lnTo>
                    <a:pt x="4367" y="3296"/>
                  </a:lnTo>
                  <a:lnTo>
                    <a:pt x="4867" y="3332"/>
                  </a:lnTo>
                  <a:lnTo>
                    <a:pt x="5117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9" y="3332"/>
                  </a:lnTo>
                  <a:lnTo>
                    <a:pt x="6349" y="3305"/>
                  </a:lnTo>
                  <a:lnTo>
                    <a:pt x="6823" y="3242"/>
                  </a:lnTo>
                  <a:lnTo>
                    <a:pt x="7332" y="3171"/>
                  </a:lnTo>
                  <a:lnTo>
                    <a:pt x="7805" y="3064"/>
                  </a:lnTo>
                  <a:lnTo>
                    <a:pt x="8314" y="2939"/>
                  </a:lnTo>
                  <a:lnTo>
                    <a:pt x="8778" y="2778"/>
                  </a:lnTo>
                  <a:lnTo>
                    <a:pt x="9055" y="2671"/>
                  </a:lnTo>
                  <a:lnTo>
                    <a:pt x="9546" y="2439"/>
                  </a:lnTo>
                  <a:lnTo>
                    <a:pt x="9761" y="2305"/>
                  </a:lnTo>
                  <a:lnTo>
                    <a:pt x="9930" y="2197"/>
                  </a:lnTo>
                  <a:lnTo>
                    <a:pt x="10243" y="1956"/>
                  </a:lnTo>
                  <a:lnTo>
                    <a:pt x="10484" y="1706"/>
                  </a:lnTo>
                  <a:lnTo>
                    <a:pt x="10671" y="1447"/>
                  </a:lnTo>
                  <a:lnTo>
                    <a:pt x="10734" y="1313"/>
                  </a:lnTo>
                  <a:lnTo>
                    <a:pt x="10734" y="1"/>
                  </a:lnTo>
                  <a:lnTo>
                    <a:pt x="10680" y="144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39" y="938"/>
                  </a:lnTo>
                  <a:lnTo>
                    <a:pt x="9761" y="1054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5147294" y="2463983"/>
              <a:ext cx="395950" cy="180527"/>
            </a:xfrm>
            <a:custGeom>
              <a:avLst/>
              <a:gdLst/>
              <a:ahLst/>
              <a:cxnLst/>
              <a:rect l="l" t="t" r="r" b="b"/>
              <a:pathLst>
                <a:path w="10734" h="4894" extrusionOk="0">
                  <a:moveTo>
                    <a:pt x="5367" y="0"/>
                  </a:moveTo>
                  <a:lnTo>
                    <a:pt x="4813" y="9"/>
                  </a:lnTo>
                  <a:lnTo>
                    <a:pt x="3760" y="107"/>
                  </a:lnTo>
                  <a:lnTo>
                    <a:pt x="2804" y="286"/>
                  </a:lnTo>
                  <a:lnTo>
                    <a:pt x="1947" y="554"/>
                  </a:lnTo>
                  <a:lnTo>
                    <a:pt x="1215" y="884"/>
                  </a:lnTo>
                  <a:lnTo>
                    <a:pt x="634" y="1277"/>
                  </a:lnTo>
                  <a:lnTo>
                    <a:pt x="322" y="1599"/>
                  </a:lnTo>
                  <a:lnTo>
                    <a:pt x="161" y="1831"/>
                  </a:lnTo>
                  <a:lnTo>
                    <a:pt x="54" y="2072"/>
                  </a:lnTo>
                  <a:lnTo>
                    <a:pt x="0" y="2322"/>
                  </a:lnTo>
                  <a:lnTo>
                    <a:pt x="0" y="2447"/>
                  </a:lnTo>
                  <a:lnTo>
                    <a:pt x="0" y="2572"/>
                  </a:lnTo>
                  <a:lnTo>
                    <a:pt x="54" y="2813"/>
                  </a:lnTo>
                  <a:lnTo>
                    <a:pt x="161" y="3054"/>
                  </a:lnTo>
                  <a:lnTo>
                    <a:pt x="322" y="3286"/>
                  </a:lnTo>
                  <a:lnTo>
                    <a:pt x="634" y="3608"/>
                  </a:lnTo>
                  <a:lnTo>
                    <a:pt x="1215" y="4001"/>
                  </a:lnTo>
                  <a:lnTo>
                    <a:pt x="1947" y="4331"/>
                  </a:lnTo>
                  <a:lnTo>
                    <a:pt x="2804" y="4599"/>
                  </a:lnTo>
                  <a:lnTo>
                    <a:pt x="3760" y="4787"/>
                  </a:lnTo>
                  <a:lnTo>
                    <a:pt x="4813" y="4885"/>
                  </a:lnTo>
                  <a:lnTo>
                    <a:pt x="5367" y="4894"/>
                  </a:lnTo>
                  <a:lnTo>
                    <a:pt x="5912" y="4885"/>
                  </a:lnTo>
                  <a:lnTo>
                    <a:pt x="6965" y="4787"/>
                  </a:lnTo>
                  <a:lnTo>
                    <a:pt x="7930" y="4599"/>
                  </a:lnTo>
                  <a:lnTo>
                    <a:pt x="8787" y="4331"/>
                  </a:lnTo>
                  <a:lnTo>
                    <a:pt x="9510" y="4001"/>
                  </a:lnTo>
                  <a:lnTo>
                    <a:pt x="10091" y="3608"/>
                  </a:lnTo>
                  <a:lnTo>
                    <a:pt x="10412" y="3286"/>
                  </a:lnTo>
                  <a:lnTo>
                    <a:pt x="10564" y="3054"/>
                  </a:lnTo>
                  <a:lnTo>
                    <a:pt x="10671" y="2813"/>
                  </a:lnTo>
                  <a:lnTo>
                    <a:pt x="10725" y="2572"/>
                  </a:lnTo>
                  <a:lnTo>
                    <a:pt x="10734" y="2447"/>
                  </a:lnTo>
                  <a:lnTo>
                    <a:pt x="10725" y="2322"/>
                  </a:lnTo>
                  <a:lnTo>
                    <a:pt x="10671" y="2072"/>
                  </a:lnTo>
                  <a:lnTo>
                    <a:pt x="10564" y="1831"/>
                  </a:lnTo>
                  <a:lnTo>
                    <a:pt x="10412" y="1599"/>
                  </a:lnTo>
                  <a:lnTo>
                    <a:pt x="10091" y="1277"/>
                  </a:lnTo>
                  <a:lnTo>
                    <a:pt x="9510" y="884"/>
                  </a:lnTo>
                  <a:lnTo>
                    <a:pt x="8787" y="554"/>
                  </a:lnTo>
                  <a:lnTo>
                    <a:pt x="7930" y="286"/>
                  </a:lnTo>
                  <a:lnTo>
                    <a:pt x="6965" y="107"/>
                  </a:lnTo>
                  <a:lnTo>
                    <a:pt x="5912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5172636" y="2480103"/>
              <a:ext cx="346558" cy="131135"/>
            </a:xfrm>
            <a:custGeom>
              <a:avLst/>
              <a:gdLst/>
              <a:ahLst/>
              <a:cxnLst/>
              <a:rect l="l" t="t" r="r" b="b"/>
              <a:pathLst>
                <a:path w="9395" h="3555" extrusionOk="0">
                  <a:moveTo>
                    <a:pt x="4698" y="1"/>
                  </a:moveTo>
                  <a:lnTo>
                    <a:pt x="4260" y="10"/>
                  </a:lnTo>
                  <a:lnTo>
                    <a:pt x="3358" y="81"/>
                  </a:lnTo>
                  <a:lnTo>
                    <a:pt x="2456" y="242"/>
                  </a:lnTo>
                  <a:lnTo>
                    <a:pt x="1581" y="492"/>
                  </a:lnTo>
                  <a:lnTo>
                    <a:pt x="1179" y="662"/>
                  </a:lnTo>
                  <a:lnTo>
                    <a:pt x="1028" y="733"/>
                  </a:lnTo>
                  <a:lnTo>
                    <a:pt x="644" y="956"/>
                  </a:lnTo>
                  <a:lnTo>
                    <a:pt x="269" y="1251"/>
                  </a:lnTo>
                  <a:lnTo>
                    <a:pt x="81" y="1510"/>
                  </a:lnTo>
                  <a:lnTo>
                    <a:pt x="10" y="1689"/>
                  </a:lnTo>
                  <a:lnTo>
                    <a:pt x="1" y="1778"/>
                  </a:lnTo>
                  <a:lnTo>
                    <a:pt x="10" y="1876"/>
                  </a:lnTo>
                  <a:lnTo>
                    <a:pt x="81" y="2055"/>
                  </a:lnTo>
                  <a:lnTo>
                    <a:pt x="269" y="2314"/>
                  </a:lnTo>
                  <a:lnTo>
                    <a:pt x="644" y="2599"/>
                  </a:lnTo>
                  <a:lnTo>
                    <a:pt x="1028" y="2823"/>
                  </a:lnTo>
                  <a:lnTo>
                    <a:pt x="1179" y="2894"/>
                  </a:lnTo>
                  <a:lnTo>
                    <a:pt x="1581" y="3064"/>
                  </a:lnTo>
                  <a:lnTo>
                    <a:pt x="2456" y="3323"/>
                  </a:lnTo>
                  <a:lnTo>
                    <a:pt x="3358" y="3475"/>
                  </a:lnTo>
                  <a:lnTo>
                    <a:pt x="4260" y="3546"/>
                  </a:lnTo>
                  <a:lnTo>
                    <a:pt x="4698" y="3555"/>
                  </a:lnTo>
                  <a:lnTo>
                    <a:pt x="5135" y="3546"/>
                  </a:lnTo>
                  <a:lnTo>
                    <a:pt x="6037" y="3475"/>
                  </a:lnTo>
                  <a:lnTo>
                    <a:pt x="6948" y="3323"/>
                  </a:lnTo>
                  <a:lnTo>
                    <a:pt x="7814" y="3064"/>
                  </a:lnTo>
                  <a:lnTo>
                    <a:pt x="8216" y="2894"/>
                  </a:lnTo>
                  <a:lnTo>
                    <a:pt x="8368" y="2823"/>
                  </a:lnTo>
                  <a:lnTo>
                    <a:pt x="8752" y="2599"/>
                  </a:lnTo>
                  <a:lnTo>
                    <a:pt x="9127" y="2314"/>
                  </a:lnTo>
                  <a:lnTo>
                    <a:pt x="9324" y="2055"/>
                  </a:lnTo>
                  <a:lnTo>
                    <a:pt x="9386" y="1876"/>
                  </a:lnTo>
                  <a:lnTo>
                    <a:pt x="9395" y="1778"/>
                  </a:lnTo>
                  <a:lnTo>
                    <a:pt x="9386" y="1689"/>
                  </a:lnTo>
                  <a:lnTo>
                    <a:pt x="9324" y="1510"/>
                  </a:lnTo>
                  <a:lnTo>
                    <a:pt x="9127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16" y="662"/>
                  </a:lnTo>
                  <a:lnTo>
                    <a:pt x="7814" y="492"/>
                  </a:lnTo>
                  <a:lnTo>
                    <a:pt x="6948" y="242"/>
                  </a:lnTo>
                  <a:lnTo>
                    <a:pt x="6037" y="81"/>
                  </a:lnTo>
                  <a:lnTo>
                    <a:pt x="5135" y="10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5147294" y="2557862"/>
              <a:ext cx="395950" cy="123241"/>
            </a:xfrm>
            <a:custGeom>
              <a:avLst/>
              <a:gdLst/>
              <a:ahLst/>
              <a:cxnLst/>
              <a:rect l="l" t="t" r="r" b="b"/>
              <a:pathLst>
                <a:path w="10734" h="3341" extrusionOk="0">
                  <a:moveTo>
                    <a:pt x="9752" y="1054"/>
                  </a:moveTo>
                  <a:lnTo>
                    <a:pt x="9537" y="1179"/>
                  </a:lnTo>
                  <a:lnTo>
                    <a:pt x="9046" y="1411"/>
                  </a:lnTo>
                  <a:lnTo>
                    <a:pt x="8778" y="1509"/>
                  </a:lnTo>
                  <a:lnTo>
                    <a:pt x="8314" y="1670"/>
                  </a:lnTo>
                  <a:lnTo>
                    <a:pt x="7796" y="1795"/>
                  </a:lnTo>
                  <a:lnTo>
                    <a:pt x="7323" y="1893"/>
                  </a:lnTo>
                  <a:lnTo>
                    <a:pt x="6823" y="1965"/>
                  </a:lnTo>
                  <a:lnTo>
                    <a:pt x="6340" y="2018"/>
                  </a:lnTo>
                  <a:lnTo>
                    <a:pt x="5840" y="2045"/>
                  </a:lnTo>
                  <a:lnTo>
                    <a:pt x="5608" y="2054"/>
                  </a:lnTo>
                  <a:lnTo>
                    <a:pt x="5367" y="2054"/>
                  </a:lnTo>
                  <a:lnTo>
                    <a:pt x="5108" y="2054"/>
                  </a:lnTo>
                  <a:lnTo>
                    <a:pt x="4867" y="2045"/>
                  </a:lnTo>
                  <a:lnTo>
                    <a:pt x="4367" y="2018"/>
                  </a:lnTo>
                  <a:lnTo>
                    <a:pt x="3885" y="1965"/>
                  </a:lnTo>
                  <a:lnTo>
                    <a:pt x="3385" y="1893"/>
                  </a:lnTo>
                  <a:lnTo>
                    <a:pt x="2911" y="1786"/>
                  </a:lnTo>
                  <a:lnTo>
                    <a:pt x="2393" y="1661"/>
                  </a:lnTo>
                  <a:lnTo>
                    <a:pt x="1929" y="1500"/>
                  </a:lnTo>
                  <a:lnTo>
                    <a:pt x="1652" y="1402"/>
                  </a:lnTo>
                  <a:lnTo>
                    <a:pt x="1170" y="1161"/>
                  </a:lnTo>
                  <a:lnTo>
                    <a:pt x="947" y="1036"/>
                  </a:lnTo>
                  <a:lnTo>
                    <a:pt x="777" y="920"/>
                  </a:lnTo>
                  <a:lnTo>
                    <a:pt x="473" y="679"/>
                  </a:lnTo>
                  <a:lnTo>
                    <a:pt x="232" y="420"/>
                  </a:lnTo>
                  <a:lnTo>
                    <a:pt x="54" y="143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63" y="1447"/>
                  </a:lnTo>
                  <a:lnTo>
                    <a:pt x="241" y="1706"/>
                  </a:lnTo>
                  <a:lnTo>
                    <a:pt x="482" y="1947"/>
                  </a:lnTo>
                  <a:lnTo>
                    <a:pt x="777" y="2179"/>
                  </a:lnTo>
                  <a:lnTo>
                    <a:pt x="947" y="2295"/>
                  </a:lnTo>
                  <a:lnTo>
                    <a:pt x="1170" y="2420"/>
                  </a:lnTo>
                  <a:lnTo>
                    <a:pt x="1661" y="2661"/>
                  </a:lnTo>
                  <a:lnTo>
                    <a:pt x="1929" y="2769"/>
                  </a:lnTo>
                  <a:lnTo>
                    <a:pt x="2393" y="2929"/>
                  </a:lnTo>
                  <a:lnTo>
                    <a:pt x="2911" y="3063"/>
                  </a:lnTo>
                  <a:lnTo>
                    <a:pt x="3385" y="3161"/>
                  </a:lnTo>
                  <a:lnTo>
                    <a:pt x="3885" y="3242"/>
                  </a:lnTo>
                  <a:lnTo>
                    <a:pt x="4367" y="3295"/>
                  </a:lnTo>
                  <a:lnTo>
                    <a:pt x="4867" y="3331"/>
                  </a:lnTo>
                  <a:lnTo>
                    <a:pt x="5108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0" y="3331"/>
                  </a:lnTo>
                  <a:lnTo>
                    <a:pt x="6340" y="3304"/>
                  </a:lnTo>
                  <a:lnTo>
                    <a:pt x="6823" y="3242"/>
                  </a:lnTo>
                  <a:lnTo>
                    <a:pt x="7323" y="3170"/>
                  </a:lnTo>
                  <a:lnTo>
                    <a:pt x="7796" y="3063"/>
                  </a:lnTo>
                  <a:lnTo>
                    <a:pt x="8314" y="2938"/>
                  </a:lnTo>
                  <a:lnTo>
                    <a:pt x="8778" y="2777"/>
                  </a:lnTo>
                  <a:lnTo>
                    <a:pt x="9046" y="2670"/>
                  </a:lnTo>
                  <a:lnTo>
                    <a:pt x="9537" y="2438"/>
                  </a:lnTo>
                  <a:lnTo>
                    <a:pt x="9752" y="2304"/>
                  </a:lnTo>
                  <a:lnTo>
                    <a:pt x="9930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62" y="1447"/>
                  </a:lnTo>
                  <a:lnTo>
                    <a:pt x="10734" y="1313"/>
                  </a:lnTo>
                  <a:lnTo>
                    <a:pt x="10734" y="0"/>
                  </a:lnTo>
                  <a:lnTo>
                    <a:pt x="10671" y="143"/>
                  </a:lnTo>
                  <a:lnTo>
                    <a:pt x="10493" y="420"/>
                  </a:lnTo>
                  <a:lnTo>
                    <a:pt x="10252" y="688"/>
                  </a:lnTo>
                  <a:lnTo>
                    <a:pt x="9939" y="938"/>
                  </a:lnTo>
                  <a:lnTo>
                    <a:pt x="9752" y="1054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5264560" y="2488660"/>
              <a:ext cx="151534" cy="103801"/>
            </a:xfrm>
            <a:custGeom>
              <a:avLst/>
              <a:gdLst/>
              <a:ahLst/>
              <a:cxnLst/>
              <a:rect l="l" t="t" r="r" b="b"/>
              <a:pathLst>
                <a:path w="4108" h="2814" extrusionOk="0">
                  <a:moveTo>
                    <a:pt x="3349" y="2117"/>
                  </a:moveTo>
                  <a:lnTo>
                    <a:pt x="3349" y="2117"/>
                  </a:lnTo>
                  <a:lnTo>
                    <a:pt x="3456" y="2037"/>
                  </a:lnTo>
                  <a:lnTo>
                    <a:pt x="3581" y="1849"/>
                  </a:lnTo>
                  <a:lnTo>
                    <a:pt x="3608" y="1751"/>
                  </a:lnTo>
                  <a:lnTo>
                    <a:pt x="3608" y="1653"/>
                  </a:lnTo>
                  <a:lnTo>
                    <a:pt x="3510" y="1465"/>
                  </a:lnTo>
                  <a:lnTo>
                    <a:pt x="3420" y="1385"/>
                  </a:lnTo>
                  <a:lnTo>
                    <a:pt x="3340" y="1323"/>
                  </a:lnTo>
                  <a:lnTo>
                    <a:pt x="3143" y="1233"/>
                  </a:lnTo>
                  <a:lnTo>
                    <a:pt x="3036" y="1215"/>
                  </a:lnTo>
                  <a:lnTo>
                    <a:pt x="2920" y="1206"/>
                  </a:lnTo>
                  <a:lnTo>
                    <a:pt x="2599" y="1251"/>
                  </a:lnTo>
                  <a:lnTo>
                    <a:pt x="2393" y="1296"/>
                  </a:lnTo>
                  <a:lnTo>
                    <a:pt x="2626" y="1501"/>
                  </a:lnTo>
                  <a:lnTo>
                    <a:pt x="2867" y="1707"/>
                  </a:lnTo>
                  <a:lnTo>
                    <a:pt x="3108" y="1912"/>
                  </a:lnTo>
                  <a:close/>
                  <a:moveTo>
                    <a:pt x="3349" y="2117"/>
                  </a:moveTo>
                  <a:lnTo>
                    <a:pt x="947" y="412"/>
                  </a:lnTo>
                  <a:lnTo>
                    <a:pt x="947" y="412"/>
                  </a:lnTo>
                  <a:lnTo>
                    <a:pt x="822" y="483"/>
                  </a:lnTo>
                  <a:lnTo>
                    <a:pt x="661" y="626"/>
                  </a:lnTo>
                  <a:lnTo>
                    <a:pt x="616" y="706"/>
                  </a:lnTo>
                  <a:lnTo>
                    <a:pt x="598" y="787"/>
                  </a:lnTo>
                  <a:lnTo>
                    <a:pt x="643" y="939"/>
                  </a:lnTo>
                  <a:lnTo>
                    <a:pt x="706" y="1010"/>
                  </a:lnTo>
                  <a:lnTo>
                    <a:pt x="786" y="1073"/>
                  </a:lnTo>
                  <a:lnTo>
                    <a:pt x="991" y="1162"/>
                  </a:lnTo>
                  <a:lnTo>
                    <a:pt x="1116" y="1180"/>
                  </a:lnTo>
                  <a:lnTo>
                    <a:pt x="1250" y="1189"/>
                  </a:lnTo>
                  <a:lnTo>
                    <a:pt x="1563" y="1153"/>
                  </a:lnTo>
                  <a:lnTo>
                    <a:pt x="1759" y="1117"/>
                  </a:lnTo>
                  <a:lnTo>
                    <a:pt x="1545" y="939"/>
                  </a:lnTo>
                  <a:lnTo>
                    <a:pt x="1349" y="760"/>
                  </a:lnTo>
                  <a:close/>
                  <a:moveTo>
                    <a:pt x="1143" y="581"/>
                  </a:moveTo>
                  <a:lnTo>
                    <a:pt x="947" y="412"/>
                  </a:lnTo>
                  <a:lnTo>
                    <a:pt x="3715" y="2814"/>
                  </a:lnTo>
                  <a:lnTo>
                    <a:pt x="3545" y="2662"/>
                  </a:lnTo>
                  <a:lnTo>
                    <a:pt x="3367" y="2519"/>
                  </a:lnTo>
                  <a:lnTo>
                    <a:pt x="3179" y="2600"/>
                  </a:lnTo>
                  <a:lnTo>
                    <a:pt x="2831" y="2716"/>
                  </a:lnTo>
                  <a:lnTo>
                    <a:pt x="2670" y="2751"/>
                  </a:lnTo>
                  <a:lnTo>
                    <a:pt x="2509" y="2778"/>
                  </a:lnTo>
                  <a:lnTo>
                    <a:pt x="2161" y="2769"/>
                  </a:lnTo>
                  <a:lnTo>
                    <a:pt x="1983" y="2742"/>
                  </a:lnTo>
                  <a:lnTo>
                    <a:pt x="1804" y="2698"/>
                  </a:lnTo>
                  <a:lnTo>
                    <a:pt x="1474" y="2546"/>
                  </a:lnTo>
                  <a:lnTo>
                    <a:pt x="1322" y="2439"/>
                  </a:lnTo>
                  <a:lnTo>
                    <a:pt x="1563" y="2269"/>
                  </a:lnTo>
                  <a:lnTo>
                    <a:pt x="1795" y="2108"/>
                  </a:lnTo>
                  <a:lnTo>
                    <a:pt x="1956" y="2207"/>
                  </a:lnTo>
                  <a:lnTo>
                    <a:pt x="2259" y="2332"/>
                  </a:lnTo>
                  <a:lnTo>
                    <a:pt x="2402" y="2358"/>
                  </a:lnTo>
                  <a:lnTo>
                    <a:pt x="2590" y="2376"/>
                  </a:lnTo>
                  <a:lnTo>
                    <a:pt x="2929" y="2332"/>
                  </a:lnTo>
                  <a:lnTo>
                    <a:pt x="3081" y="2269"/>
                  </a:lnTo>
                  <a:lnTo>
                    <a:pt x="2822" y="2046"/>
                  </a:lnTo>
                  <a:lnTo>
                    <a:pt x="2572" y="1823"/>
                  </a:lnTo>
                  <a:lnTo>
                    <a:pt x="2322" y="1599"/>
                  </a:lnTo>
                  <a:lnTo>
                    <a:pt x="2072" y="1385"/>
                  </a:lnTo>
                  <a:lnTo>
                    <a:pt x="1706" y="1474"/>
                  </a:lnTo>
                  <a:lnTo>
                    <a:pt x="1277" y="1528"/>
                  </a:lnTo>
                  <a:lnTo>
                    <a:pt x="1116" y="1546"/>
                  </a:lnTo>
                  <a:lnTo>
                    <a:pt x="804" y="1528"/>
                  </a:lnTo>
                  <a:lnTo>
                    <a:pt x="661" y="1492"/>
                  </a:lnTo>
                  <a:lnTo>
                    <a:pt x="518" y="1448"/>
                  </a:lnTo>
                  <a:lnTo>
                    <a:pt x="277" y="1331"/>
                  </a:lnTo>
                  <a:lnTo>
                    <a:pt x="188" y="1251"/>
                  </a:lnTo>
                  <a:lnTo>
                    <a:pt x="107" y="1171"/>
                  </a:lnTo>
                  <a:lnTo>
                    <a:pt x="18" y="1019"/>
                  </a:lnTo>
                  <a:lnTo>
                    <a:pt x="0" y="867"/>
                  </a:lnTo>
                  <a:lnTo>
                    <a:pt x="45" y="706"/>
                  </a:lnTo>
                  <a:lnTo>
                    <a:pt x="98" y="626"/>
                  </a:lnTo>
                  <a:lnTo>
                    <a:pt x="179" y="519"/>
                  </a:lnTo>
                  <a:lnTo>
                    <a:pt x="491" y="313"/>
                  </a:lnTo>
                  <a:lnTo>
                    <a:pt x="715" y="206"/>
                  </a:lnTo>
                  <a:lnTo>
                    <a:pt x="652" y="153"/>
                  </a:lnTo>
                  <a:lnTo>
                    <a:pt x="581" y="99"/>
                  </a:lnTo>
                  <a:lnTo>
                    <a:pt x="723" y="46"/>
                  </a:lnTo>
                  <a:lnTo>
                    <a:pt x="866" y="1"/>
                  </a:lnTo>
                  <a:lnTo>
                    <a:pt x="938" y="55"/>
                  </a:lnTo>
                  <a:lnTo>
                    <a:pt x="1000" y="108"/>
                  </a:lnTo>
                  <a:lnTo>
                    <a:pt x="1215" y="55"/>
                  </a:lnTo>
                  <a:lnTo>
                    <a:pt x="1599" y="1"/>
                  </a:lnTo>
                  <a:lnTo>
                    <a:pt x="1777" y="10"/>
                  </a:lnTo>
                  <a:lnTo>
                    <a:pt x="1983" y="28"/>
                  </a:lnTo>
                  <a:lnTo>
                    <a:pt x="2358" y="135"/>
                  </a:lnTo>
                  <a:lnTo>
                    <a:pt x="2527" y="224"/>
                  </a:lnTo>
                  <a:lnTo>
                    <a:pt x="2340" y="322"/>
                  </a:lnTo>
                  <a:lnTo>
                    <a:pt x="2134" y="430"/>
                  </a:lnTo>
                  <a:lnTo>
                    <a:pt x="2027" y="376"/>
                  </a:lnTo>
                  <a:lnTo>
                    <a:pt x="1822" y="296"/>
                  </a:lnTo>
                  <a:lnTo>
                    <a:pt x="1715" y="278"/>
                  </a:lnTo>
                  <a:lnTo>
                    <a:pt x="1599" y="269"/>
                  </a:lnTo>
                  <a:lnTo>
                    <a:pt x="1366" y="287"/>
                  </a:lnTo>
                  <a:lnTo>
                    <a:pt x="1241" y="313"/>
                  </a:lnTo>
                  <a:lnTo>
                    <a:pt x="1447" y="492"/>
                  </a:lnTo>
                  <a:lnTo>
                    <a:pt x="1652" y="662"/>
                  </a:lnTo>
                  <a:lnTo>
                    <a:pt x="1866" y="849"/>
                  </a:lnTo>
                  <a:lnTo>
                    <a:pt x="2081" y="1028"/>
                  </a:lnTo>
                  <a:lnTo>
                    <a:pt x="2438" y="948"/>
                  </a:lnTo>
                  <a:lnTo>
                    <a:pt x="2617" y="912"/>
                  </a:lnTo>
                  <a:lnTo>
                    <a:pt x="2876" y="876"/>
                  </a:lnTo>
                  <a:lnTo>
                    <a:pt x="3090" y="885"/>
                  </a:lnTo>
                  <a:lnTo>
                    <a:pt x="3295" y="912"/>
                  </a:lnTo>
                  <a:lnTo>
                    <a:pt x="3483" y="974"/>
                  </a:lnTo>
                  <a:lnTo>
                    <a:pt x="3661" y="1055"/>
                  </a:lnTo>
                  <a:lnTo>
                    <a:pt x="3813" y="1162"/>
                  </a:lnTo>
                  <a:lnTo>
                    <a:pt x="3956" y="1287"/>
                  </a:lnTo>
                  <a:lnTo>
                    <a:pt x="4081" y="1510"/>
                  </a:lnTo>
                  <a:lnTo>
                    <a:pt x="4108" y="1662"/>
                  </a:lnTo>
                  <a:lnTo>
                    <a:pt x="4099" y="1742"/>
                  </a:lnTo>
                  <a:lnTo>
                    <a:pt x="4081" y="1823"/>
                  </a:lnTo>
                  <a:lnTo>
                    <a:pt x="4019" y="1983"/>
                  </a:lnTo>
                  <a:lnTo>
                    <a:pt x="3831" y="2216"/>
                  </a:lnTo>
                  <a:lnTo>
                    <a:pt x="3635" y="2358"/>
                  </a:lnTo>
                  <a:lnTo>
                    <a:pt x="3804" y="2501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5186137" y="2418500"/>
              <a:ext cx="395987" cy="180896"/>
            </a:xfrm>
            <a:custGeom>
              <a:avLst/>
              <a:gdLst/>
              <a:ahLst/>
              <a:cxnLst/>
              <a:rect l="l" t="t" r="r" b="b"/>
              <a:pathLst>
                <a:path w="10735" h="4904" extrusionOk="0">
                  <a:moveTo>
                    <a:pt x="5368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5" y="296"/>
                  </a:lnTo>
                  <a:lnTo>
                    <a:pt x="1948" y="563"/>
                  </a:lnTo>
                  <a:lnTo>
                    <a:pt x="1215" y="894"/>
                  </a:lnTo>
                  <a:lnTo>
                    <a:pt x="644" y="1287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2"/>
                  </a:lnTo>
                  <a:lnTo>
                    <a:pt x="1" y="2323"/>
                  </a:lnTo>
                  <a:lnTo>
                    <a:pt x="1" y="2448"/>
                  </a:lnTo>
                  <a:lnTo>
                    <a:pt x="1" y="2573"/>
                  </a:lnTo>
                  <a:lnTo>
                    <a:pt x="63" y="2823"/>
                  </a:lnTo>
                  <a:lnTo>
                    <a:pt x="170" y="3064"/>
                  </a:lnTo>
                  <a:lnTo>
                    <a:pt x="322" y="3296"/>
                  </a:lnTo>
                  <a:lnTo>
                    <a:pt x="644" y="3617"/>
                  </a:lnTo>
                  <a:lnTo>
                    <a:pt x="1215" y="4010"/>
                  </a:lnTo>
                  <a:lnTo>
                    <a:pt x="1948" y="4341"/>
                  </a:lnTo>
                  <a:lnTo>
                    <a:pt x="2805" y="4609"/>
                  </a:lnTo>
                  <a:lnTo>
                    <a:pt x="3769" y="4796"/>
                  </a:lnTo>
                  <a:lnTo>
                    <a:pt x="4814" y="4894"/>
                  </a:lnTo>
                  <a:lnTo>
                    <a:pt x="5368" y="4903"/>
                  </a:lnTo>
                  <a:lnTo>
                    <a:pt x="5921" y="4894"/>
                  </a:lnTo>
                  <a:lnTo>
                    <a:pt x="6966" y="4796"/>
                  </a:lnTo>
                  <a:lnTo>
                    <a:pt x="7931" y="4609"/>
                  </a:lnTo>
                  <a:lnTo>
                    <a:pt x="8788" y="4341"/>
                  </a:lnTo>
                  <a:lnTo>
                    <a:pt x="9520" y="4010"/>
                  </a:lnTo>
                  <a:lnTo>
                    <a:pt x="10092" y="3617"/>
                  </a:lnTo>
                  <a:lnTo>
                    <a:pt x="10413" y="3296"/>
                  </a:lnTo>
                  <a:lnTo>
                    <a:pt x="10565" y="3064"/>
                  </a:lnTo>
                  <a:lnTo>
                    <a:pt x="10672" y="2823"/>
                  </a:lnTo>
                  <a:lnTo>
                    <a:pt x="10735" y="2573"/>
                  </a:lnTo>
                  <a:lnTo>
                    <a:pt x="10735" y="2448"/>
                  </a:lnTo>
                  <a:lnTo>
                    <a:pt x="10735" y="2323"/>
                  </a:lnTo>
                  <a:lnTo>
                    <a:pt x="10672" y="2082"/>
                  </a:lnTo>
                  <a:lnTo>
                    <a:pt x="10565" y="1840"/>
                  </a:lnTo>
                  <a:lnTo>
                    <a:pt x="10413" y="1608"/>
                  </a:lnTo>
                  <a:lnTo>
                    <a:pt x="10092" y="1287"/>
                  </a:lnTo>
                  <a:lnTo>
                    <a:pt x="9520" y="894"/>
                  </a:lnTo>
                  <a:lnTo>
                    <a:pt x="8788" y="563"/>
                  </a:lnTo>
                  <a:lnTo>
                    <a:pt x="7931" y="296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5211847" y="2434989"/>
              <a:ext cx="346226" cy="131135"/>
            </a:xfrm>
            <a:custGeom>
              <a:avLst/>
              <a:gdLst/>
              <a:ahLst/>
              <a:cxnLst/>
              <a:rect l="l" t="t" r="r" b="b"/>
              <a:pathLst>
                <a:path w="9386" h="3555" extrusionOk="0">
                  <a:moveTo>
                    <a:pt x="4697" y="0"/>
                  </a:moveTo>
                  <a:lnTo>
                    <a:pt x="4260" y="9"/>
                  </a:lnTo>
                  <a:lnTo>
                    <a:pt x="3358" y="81"/>
                  </a:lnTo>
                  <a:lnTo>
                    <a:pt x="2447" y="233"/>
                  </a:lnTo>
                  <a:lnTo>
                    <a:pt x="1581" y="492"/>
                  </a:lnTo>
                  <a:lnTo>
                    <a:pt x="1179" y="661"/>
                  </a:lnTo>
                  <a:lnTo>
                    <a:pt x="1018" y="733"/>
                  </a:lnTo>
                  <a:lnTo>
                    <a:pt x="634" y="956"/>
                  </a:lnTo>
                  <a:lnTo>
                    <a:pt x="268" y="1251"/>
                  </a:lnTo>
                  <a:lnTo>
                    <a:pt x="72" y="1501"/>
                  </a:lnTo>
                  <a:lnTo>
                    <a:pt x="0" y="1688"/>
                  </a:lnTo>
                  <a:lnTo>
                    <a:pt x="0" y="1777"/>
                  </a:lnTo>
                  <a:lnTo>
                    <a:pt x="0" y="1867"/>
                  </a:lnTo>
                  <a:lnTo>
                    <a:pt x="72" y="2054"/>
                  </a:lnTo>
                  <a:lnTo>
                    <a:pt x="268" y="2304"/>
                  </a:lnTo>
                  <a:lnTo>
                    <a:pt x="634" y="2599"/>
                  </a:lnTo>
                  <a:lnTo>
                    <a:pt x="1018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47" y="3322"/>
                  </a:lnTo>
                  <a:lnTo>
                    <a:pt x="3358" y="3474"/>
                  </a:lnTo>
                  <a:lnTo>
                    <a:pt x="4260" y="3546"/>
                  </a:lnTo>
                  <a:lnTo>
                    <a:pt x="4697" y="3554"/>
                  </a:lnTo>
                  <a:lnTo>
                    <a:pt x="5126" y="3546"/>
                  </a:lnTo>
                  <a:lnTo>
                    <a:pt x="6037" y="3474"/>
                  </a:lnTo>
                  <a:lnTo>
                    <a:pt x="6939" y="3322"/>
                  </a:lnTo>
                  <a:lnTo>
                    <a:pt x="7805" y="3063"/>
                  </a:lnTo>
                  <a:lnTo>
                    <a:pt x="8207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04"/>
                  </a:lnTo>
                  <a:lnTo>
                    <a:pt x="9314" y="2054"/>
                  </a:lnTo>
                  <a:lnTo>
                    <a:pt x="9386" y="1867"/>
                  </a:lnTo>
                  <a:lnTo>
                    <a:pt x="9386" y="1777"/>
                  </a:lnTo>
                  <a:lnTo>
                    <a:pt x="9386" y="1688"/>
                  </a:lnTo>
                  <a:lnTo>
                    <a:pt x="9314" y="1501"/>
                  </a:lnTo>
                  <a:lnTo>
                    <a:pt x="9118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7" y="661"/>
                  </a:lnTo>
                  <a:lnTo>
                    <a:pt x="7805" y="492"/>
                  </a:lnTo>
                  <a:lnTo>
                    <a:pt x="6939" y="233"/>
                  </a:lnTo>
                  <a:lnTo>
                    <a:pt x="6037" y="81"/>
                  </a:lnTo>
                  <a:lnTo>
                    <a:pt x="5126" y="9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D78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5186137" y="2512711"/>
              <a:ext cx="395987" cy="123241"/>
            </a:xfrm>
            <a:custGeom>
              <a:avLst/>
              <a:gdLst/>
              <a:ahLst/>
              <a:cxnLst/>
              <a:rect l="l" t="t" r="r" b="b"/>
              <a:pathLst>
                <a:path w="10735" h="3341" extrusionOk="0">
                  <a:moveTo>
                    <a:pt x="9761" y="1046"/>
                  </a:moveTo>
                  <a:lnTo>
                    <a:pt x="9538" y="1180"/>
                  </a:lnTo>
                  <a:lnTo>
                    <a:pt x="9056" y="1403"/>
                  </a:lnTo>
                  <a:lnTo>
                    <a:pt x="8779" y="1510"/>
                  </a:lnTo>
                  <a:lnTo>
                    <a:pt x="8315" y="1671"/>
                  </a:lnTo>
                  <a:lnTo>
                    <a:pt x="7806" y="1796"/>
                  </a:lnTo>
                  <a:lnTo>
                    <a:pt x="7323" y="1894"/>
                  </a:lnTo>
                  <a:lnTo>
                    <a:pt x="6823" y="1965"/>
                  </a:lnTo>
                  <a:lnTo>
                    <a:pt x="6341" y="2019"/>
                  </a:lnTo>
                  <a:lnTo>
                    <a:pt x="5841" y="2046"/>
                  </a:lnTo>
                  <a:lnTo>
                    <a:pt x="5609" y="2055"/>
                  </a:lnTo>
                  <a:lnTo>
                    <a:pt x="5368" y="2055"/>
                  </a:lnTo>
                  <a:lnTo>
                    <a:pt x="5118" y="2055"/>
                  </a:lnTo>
                  <a:lnTo>
                    <a:pt x="4868" y="2046"/>
                  </a:lnTo>
                  <a:lnTo>
                    <a:pt x="4368" y="2019"/>
                  </a:lnTo>
                  <a:lnTo>
                    <a:pt x="3885" y="1965"/>
                  </a:lnTo>
                  <a:lnTo>
                    <a:pt x="3385" y="1885"/>
                  </a:lnTo>
                  <a:lnTo>
                    <a:pt x="2912" y="1787"/>
                  </a:lnTo>
                  <a:lnTo>
                    <a:pt x="2394" y="1662"/>
                  </a:lnTo>
                  <a:lnTo>
                    <a:pt x="1930" y="1501"/>
                  </a:lnTo>
                  <a:lnTo>
                    <a:pt x="1662" y="1394"/>
                  </a:lnTo>
                  <a:lnTo>
                    <a:pt x="1171" y="1162"/>
                  </a:lnTo>
                  <a:lnTo>
                    <a:pt x="956" y="1037"/>
                  </a:lnTo>
                  <a:lnTo>
                    <a:pt x="778" y="921"/>
                  </a:lnTo>
                  <a:lnTo>
                    <a:pt x="474" y="679"/>
                  </a:lnTo>
                  <a:lnTo>
                    <a:pt x="233" y="412"/>
                  </a:lnTo>
                  <a:lnTo>
                    <a:pt x="54" y="144"/>
                  </a:lnTo>
                  <a:lnTo>
                    <a:pt x="1" y="1"/>
                  </a:lnTo>
                  <a:lnTo>
                    <a:pt x="1" y="1314"/>
                  </a:lnTo>
                  <a:lnTo>
                    <a:pt x="63" y="1439"/>
                  </a:lnTo>
                  <a:lnTo>
                    <a:pt x="242" y="1698"/>
                  </a:lnTo>
                  <a:lnTo>
                    <a:pt x="483" y="1948"/>
                  </a:lnTo>
                  <a:lnTo>
                    <a:pt x="787" y="2180"/>
                  </a:lnTo>
                  <a:lnTo>
                    <a:pt x="956" y="2296"/>
                  </a:lnTo>
                  <a:lnTo>
                    <a:pt x="1171" y="2421"/>
                  </a:lnTo>
                  <a:lnTo>
                    <a:pt x="1662" y="2662"/>
                  </a:lnTo>
                  <a:lnTo>
                    <a:pt x="1930" y="2769"/>
                  </a:lnTo>
                  <a:lnTo>
                    <a:pt x="2394" y="2930"/>
                  </a:lnTo>
                  <a:lnTo>
                    <a:pt x="2912" y="3064"/>
                  </a:lnTo>
                  <a:lnTo>
                    <a:pt x="3385" y="3162"/>
                  </a:lnTo>
                  <a:lnTo>
                    <a:pt x="3885" y="3242"/>
                  </a:lnTo>
                  <a:lnTo>
                    <a:pt x="4368" y="3296"/>
                  </a:lnTo>
                  <a:lnTo>
                    <a:pt x="4868" y="3332"/>
                  </a:lnTo>
                  <a:lnTo>
                    <a:pt x="5118" y="3341"/>
                  </a:lnTo>
                  <a:lnTo>
                    <a:pt x="5368" y="3341"/>
                  </a:lnTo>
                  <a:lnTo>
                    <a:pt x="5609" y="3341"/>
                  </a:lnTo>
                  <a:lnTo>
                    <a:pt x="5841" y="3332"/>
                  </a:lnTo>
                  <a:lnTo>
                    <a:pt x="6341" y="3296"/>
                  </a:lnTo>
                  <a:lnTo>
                    <a:pt x="6823" y="3242"/>
                  </a:lnTo>
                  <a:lnTo>
                    <a:pt x="7323" y="3171"/>
                  </a:lnTo>
                  <a:lnTo>
                    <a:pt x="7806" y="3064"/>
                  </a:lnTo>
                  <a:lnTo>
                    <a:pt x="8315" y="2939"/>
                  </a:lnTo>
                  <a:lnTo>
                    <a:pt x="8779" y="2769"/>
                  </a:lnTo>
                  <a:lnTo>
                    <a:pt x="9047" y="2671"/>
                  </a:lnTo>
                  <a:lnTo>
                    <a:pt x="9538" y="2439"/>
                  </a:lnTo>
                  <a:lnTo>
                    <a:pt x="9761" y="2305"/>
                  </a:lnTo>
                  <a:lnTo>
                    <a:pt x="9931" y="2198"/>
                  </a:lnTo>
                  <a:lnTo>
                    <a:pt x="10235" y="1956"/>
                  </a:lnTo>
                  <a:lnTo>
                    <a:pt x="10485" y="1706"/>
                  </a:lnTo>
                  <a:lnTo>
                    <a:pt x="10672" y="1447"/>
                  </a:lnTo>
                  <a:lnTo>
                    <a:pt x="10735" y="1314"/>
                  </a:lnTo>
                  <a:lnTo>
                    <a:pt x="10735" y="1"/>
                  </a:lnTo>
                  <a:lnTo>
                    <a:pt x="10681" y="144"/>
                  </a:lnTo>
                  <a:lnTo>
                    <a:pt x="10502" y="421"/>
                  </a:lnTo>
                  <a:lnTo>
                    <a:pt x="10252" y="688"/>
                  </a:lnTo>
                  <a:lnTo>
                    <a:pt x="9940" y="930"/>
                  </a:lnTo>
                  <a:lnTo>
                    <a:pt x="9761" y="104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5303402" y="2443215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9" y="2126"/>
                  </a:moveTo>
                  <a:lnTo>
                    <a:pt x="3359" y="2126"/>
                  </a:lnTo>
                  <a:lnTo>
                    <a:pt x="3466" y="2046"/>
                  </a:lnTo>
                  <a:lnTo>
                    <a:pt x="3591" y="1858"/>
                  </a:lnTo>
                  <a:lnTo>
                    <a:pt x="3609" y="1760"/>
                  </a:lnTo>
                  <a:lnTo>
                    <a:pt x="3609" y="1662"/>
                  </a:lnTo>
                  <a:lnTo>
                    <a:pt x="3519" y="1474"/>
                  </a:lnTo>
                  <a:lnTo>
                    <a:pt x="3430" y="1394"/>
                  </a:lnTo>
                  <a:lnTo>
                    <a:pt x="3341" y="1322"/>
                  </a:lnTo>
                  <a:lnTo>
                    <a:pt x="3144" y="1242"/>
                  </a:lnTo>
                  <a:lnTo>
                    <a:pt x="3037" y="1224"/>
                  </a:lnTo>
                  <a:lnTo>
                    <a:pt x="2921" y="1215"/>
                  </a:lnTo>
                  <a:lnTo>
                    <a:pt x="2608" y="1260"/>
                  </a:lnTo>
                  <a:lnTo>
                    <a:pt x="2403" y="1304"/>
                  </a:lnTo>
                  <a:lnTo>
                    <a:pt x="2635" y="1510"/>
                  </a:lnTo>
                  <a:lnTo>
                    <a:pt x="2867" y="1706"/>
                  </a:lnTo>
                  <a:lnTo>
                    <a:pt x="3108" y="1912"/>
                  </a:lnTo>
                  <a:close/>
                  <a:moveTo>
                    <a:pt x="3359" y="2126"/>
                  </a:moveTo>
                  <a:lnTo>
                    <a:pt x="956" y="420"/>
                  </a:lnTo>
                  <a:lnTo>
                    <a:pt x="956" y="420"/>
                  </a:lnTo>
                  <a:lnTo>
                    <a:pt x="831" y="483"/>
                  </a:lnTo>
                  <a:lnTo>
                    <a:pt x="662" y="635"/>
                  </a:lnTo>
                  <a:lnTo>
                    <a:pt x="626" y="715"/>
                  </a:lnTo>
                  <a:lnTo>
                    <a:pt x="599" y="795"/>
                  </a:lnTo>
                  <a:lnTo>
                    <a:pt x="644" y="947"/>
                  </a:lnTo>
                  <a:lnTo>
                    <a:pt x="715" y="1019"/>
                  </a:lnTo>
                  <a:lnTo>
                    <a:pt x="796" y="1081"/>
                  </a:lnTo>
                  <a:lnTo>
                    <a:pt x="1001" y="1161"/>
                  </a:lnTo>
                  <a:lnTo>
                    <a:pt x="1117" y="1188"/>
                  </a:lnTo>
                  <a:lnTo>
                    <a:pt x="1251" y="1197"/>
                  </a:lnTo>
                  <a:lnTo>
                    <a:pt x="1573" y="1161"/>
                  </a:lnTo>
                  <a:lnTo>
                    <a:pt x="1760" y="1117"/>
                  </a:lnTo>
                  <a:lnTo>
                    <a:pt x="1555" y="938"/>
                  </a:lnTo>
                  <a:lnTo>
                    <a:pt x="1349" y="769"/>
                  </a:lnTo>
                  <a:close/>
                  <a:moveTo>
                    <a:pt x="1153" y="590"/>
                  </a:moveTo>
                  <a:lnTo>
                    <a:pt x="956" y="420"/>
                  </a:lnTo>
                  <a:lnTo>
                    <a:pt x="3716" y="2822"/>
                  </a:lnTo>
                  <a:lnTo>
                    <a:pt x="3546" y="2671"/>
                  </a:lnTo>
                  <a:lnTo>
                    <a:pt x="3376" y="2519"/>
                  </a:lnTo>
                  <a:lnTo>
                    <a:pt x="3189" y="2608"/>
                  </a:lnTo>
                  <a:lnTo>
                    <a:pt x="2841" y="2724"/>
                  </a:lnTo>
                  <a:lnTo>
                    <a:pt x="2680" y="2760"/>
                  </a:lnTo>
                  <a:lnTo>
                    <a:pt x="2510" y="2787"/>
                  </a:lnTo>
                  <a:lnTo>
                    <a:pt x="2171" y="2778"/>
                  </a:lnTo>
                  <a:lnTo>
                    <a:pt x="1983" y="2751"/>
                  </a:lnTo>
                  <a:lnTo>
                    <a:pt x="1805" y="2706"/>
                  </a:lnTo>
                  <a:lnTo>
                    <a:pt x="1474" y="2555"/>
                  </a:lnTo>
                  <a:lnTo>
                    <a:pt x="1322" y="2447"/>
                  </a:lnTo>
                  <a:lnTo>
                    <a:pt x="1564" y="2278"/>
                  </a:lnTo>
                  <a:lnTo>
                    <a:pt x="1805" y="2117"/>
                  </a:lnTo>
                  <a:lnTo>
                    <a:pt x="1965" y="2215"/>
                  </a:lnTo>
                  <a:lnTo>
                    <a:pt x="2260" y="2340"/>
                  </a:lnTo>
                  <a:lnTo>
                    <a:pt x="2403" y="2367"/>
                  </a:lnTo>
                  <a:lnTo>
                    <a:pt x="2591" y="2376"/>
                  </a:lnTo>
                  <a:lnTo>
                    <a:pt x="2939" y="2331"/>
                  </a:lnTo>
                  <a:lnTo>
                    <a:pt x="3091" y="2278"/>
                  </a:lnTo>
                  <a:lnTo>
                    <a:pt x="2832" y="2046"/>
                  </a:lnTo>
                  <a:lnTo>
                    <a:pt x="2573" y="1822"/>
                  </a:lnTo>
                  <a:lnTo>
                    <a:pt x="2323" y="1608"/>
                  </a:lnTo>
                  <a:lnTo>
                    <a:pt x="2073" y="1394"/>
                  </a:lnTo>
                  <a:lnTo>
                    <a:pt x="1715" y="1483"/>
                  </a:lnTo>
                  <a:lnTo>
                    <a:pt x="1287" y="1537"/>
                  </a:lnTo>
                  <a:lnTo>
                    <a:pt x="1117" y="1545"/>
                  </a:lnTo>
                  <a:lnTo>
                    <a:pt x="805" y="1528"/>
                  </a:lnTo>
                  <a:lnTo>
                    <a:pt x="662" y="1501"/>
                  </a:lnTo>
                  <a:lnTo>
                    <a:pt x="519" y="1456"/>
                  </a:lnTo>
                  <a:lnTo>
                    <a:pt x="287" y="1340"/>
                  </a:lnTo>
                  <a:lnTo>
                    <a:pt x="188" y="1251"/>
                  </a:lnTo>
                  <a:lnTo>
                    <a:pt x="117" y="1179"/>
                  </a:lnTo>
                  <a:lnTo>
                    <a:pt x="28" y="1028"/>
                  </a:lnTo>
                  <a:lnTo>
                    <a:pt x="1" y="876"/>
                  </a:lnTo>
                  <a:lnTo>
                    <a:pt x="46" y="715"/>
                  </a:lnTo>
                  <a:lnTo>
                    <a:pt x="99" y="626"/>
                  </a:lnTo>
                  <a:lnTo>
                    <a:pt x="188" y="527"/>
                  </a:lnTo>
                  <a:lnTo>
                    <a:pt x="492" y="322"/>
                  </a:lnTo>
                  <a:lnTo>
                    <a:pt x="715" y="215"/>
                  </a:lnTo>
                  <a:lnTo>
                    <a:pt x="653" y="161"/>
                  </a:lnTo>
                  <a:lnTo>
                    <a:pt x="590" y="99"/>
                  </a:lnTo>
                  <a:lnTo>
                    <a:pt x="733" y="54"/>
                  </a:lnTo>
                  <a:lnTo>
                    <a:pt x="876" y="1"/>
                  </a:lnTo>
                  <a:lnTo>
                    <a:pt x="939" y="63"/>
                  </a:lnTo>
                  <a:lnTo>
                    <a:pt x="1010" y="117"/>
                  </a:lnTo>
                  <a:lnTo>
                    <a:pt x="1215" y="63"/>
                  </a:lnTo>
                  <a:lnTo>
                    <a:pt x="1599" y="10"/>
                  </a:lnTo>
                  <a:lnTo>
                    <a:pt x="1778" y="10"/>
                  </a:lnTo>
                  <a:lnTo>
                    <a:pt x="1992" y="27"/>
                  </a:lnTo>
                  <a:lnTo>
                    <a:pt x="2367" y="143"/>
                  </a:lnTo>
                  <a:lnTo>
                    <a:pt x="2528" y="233"/>
                  </a:lnTo>
                  <a:lnTo>
                    <a:pt x="2341" y="331"/>
                  </a:lnTo>
                  <a:lnTo>
                    <a:pt x="2144" y="438"/>
                  </a:lnTo>
                  <a:lnTo>
                    <a:pt x="2037" y="385"/>
                  </a:lnTo>
                  <a:lnTo>
                    <a:pt x="1823" y="304"/>
                  </a:lnTo>
                  <a:lnTo>
                    <a:pt x="1715" y="286"/>
                  </a:lnTo>
                  <a:lnTo>
                    <a:pt x="1608" y="277"/>
                  </a:lnTo>
                  <a:lnTo>
                    <a:pt x="1367" y="295"/>
                  </a:lnTo>
                  <a:lnTo>
                    <a:pt x="1242" y="322"/>
                  </a:lnTo>
                  <a:lnTo>
                    <a:pt x="1448" y="492"/>
                  </a:lnTo>
                  <a:lnTo>
                    <a:pt x="1653" y="670"/>
                  </a:lnTo>
                  <a:lnTo>
                    <a:pt x="1867" y="858"/>
                  </a:lnTo>
                  <a:lnTo>
                    <a:pt x="2082" y="1036"/>
                  </a:lnTo>
                  <a:lnTo>
                    <a:pt x="2439" y="947"/>
                  </a:lnTo>
                  <a:lnTo>
                    <a:pt x="2626" y="920"/>
                  </a:lnTo>
                  <a:lnTo>
                    <a:pt x="2876" y="885"/>
                  </a:lnTo>
                  <a:lnTo>
                    <a:pt x="3091" y="894"/>
                  </a:lnTo>
                  <a:lnTo>
                    <a:pt x="3296" y="920"/>
                  </a:lnTo>
                  <a:lnTo>
                    <a:pt x="3484" y="983"/>
                  </a:lnTo>
                  <a:lnTo>
                    <a:pt x="3662" y="1054"/>
                  </a:lnTo>
                  <a:lnTo>
                    <a:pt x="3814" y="1170"/>
                  </a:lnTo>
                  <a:lnTo>
                    <a:pt x="3966" y="1295"/>
                  </a:lnTo>
                  <a:lnTo>
                    <a:pt x="4082" y="1510"/>
                  </a:lnTo>
                  <a:lnTo>
                    <a:pt x="4109" y="1671"/>
                  </a:lnTo>
                  <a:lnTo>
                    <a:pt x="4100" y="1751"/>
                  </a:lnTo>
                  <a:lnTo>
                    <a:pt x="4091" y="1831"/>
                  </a:lnTo>
                  <a:lnTo>
                    <a:pt x="4019" y="1992"/>
                  </a:lnTo>
                  <a:lnTo>
                    <a:pt x="3832" y="2224"/>
                  </a:lnTo>
                  <a:lnTo>
                    <a:pt x="3635" y="2367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5141687" y="2365493"/>
              <a:ext cx="395987" cy="180859"/>
            </a:xfrm>
            <a:custGeom>
              <a:avLst/>
              <a:gdLst/>
              <a:ahLst/>
              <a:cxnLst/>
              <a:rect l="l" t="t" r="r" b="b"/>
              <a:pathLst>
                <a:path w="10735" h="4903" extrusionOk="0">
                  <a:moveTo>
                    <a:pt x="5367" y="0"/>
                  </a:moveTo>
                  <a:lnTo>
                    <a:pt x="4813" y="9"/>
                  </a:lnTo>
                  <a:lnTo>
                    <a:pt x="3769" y="107"/>
                  </a:lnTo>
                  <a:lnTo>
                    <a:pt x="2804" y="295"/>
                  </a:lnTo>
                  <a:lnTo>
                    <a:pt x="1947" y="563"/>
                  </a:lnTo>
                  <a:lnTo>
                    <a:pt x="1215" y="893"/>
                  </a:lnTo>
                  <a:lnTo>
                    <a:pt x="643" y="1286"/>
                  </a:lnTo>
                  <a:lnTo>
                    <a:pt x="322" y="1608"/>
                  </a:lnTo>
                  <a:lnTo>
                    <a:pt x="170" y="1840"/>
                  </a:lnTo>
                  <a:lnTo>
                    <a:pt x="63" y="2081"/>
                  </a:lnTo>
                  <a:lnTo>
                    <a:pt x="0" y="2322"/>
                  </a:lnTo>
                  <a:lnTo>
                    <a:pt x="0" y="2447"/>
                  </a:lnTo>
                  <a:lnTo>
                    <a:pt x="0" y="2581"/>
                  </a:lnTo>
                  <a:lnTo>
                    <a:pt x="63" y="2822"/>
                  </a:lnTo>
                  <a:lnTo>
                    <a:pt x="170" y="3063"/>
                  </a:lnTo>
                  <a:lnTo>
                    <a:pt x="322" y="3295"/>
                  </a:lnTo>
                  <a:lnTo>
                    <a:pt x="643" y="3617"/>
                  </a:lnTo>
                  <a:lnTo>
                    <a:pt x="1215" y="4010"/>
                  </a:lnTo>
                  <a:lnTo>
                    <a:pt x="1947" y="4340"/>
                  </a:lnTo>
                  <a:lnTo>
                    <a:pt x="2804" y="4608"/>
                  </a:lnTo>
                  <a:lnTo>
                    <a:pt x="3769" y="4796"/>
                  </a:lnTo>
                  <a:lnTo>
                    <a:pt x="4813" y="4894"/>
                  </a:lnTo>
                  <a:lnTo>
                    <a:pt x="5367" y="4903"/>
                  </a:lnTo>
                  <a:lnTo>
                    <a:pt x="5921" y="4894"/>
                  </a:lnTo>
                  <a:lnTo>
                    <a:pt x="6966" y="4796"/>
                  </a:lnTo>
                  <a:lnTo>
                    <a:pt x="7930" y="4608"/>
                  </a:lnTo>
                  <a:lnTo>
                    <a:pt x="8787" y="4340"/>
                  </a:lnTo>
                  <a:lnTo>
                    <a:pt x="9520" y="4010"/>
                  </a:lnTo>
                  <a:lnTo>
                    <a:pt x="10100" y="3617"/>
                  </a:lnTo>
                  <a:lnTo>
                    <a:pt x="10413" y="3295"/>
                  </a:lnTo>
                  <a:lnTo>
                    <a:pt x="10573" y="3063"/>
                  </a:lnTo>
                  <a:lnTo>
                    <a:pt x="10680" y="2822"/>
                  </a:lnTo>
                  <a:lnTo>
                    <a:pt x="10734" y="2581"/>
                  </a:lnTo>
                  <a:lnTo>
                    <a:pt x="10734" y="2447"/>
                  </a:lnTo>
                  <a:lnTo>
                    <a:pt x="10734" y="2322"/>
                  </a:lnTo>
                  <a:lnTo>
                    <a:pt x="10680" y="2081"/>
                  </a:lnTo>
                  <a:lnTo>
                    <a:pt x="10573" y="1840"/>
                  </a:lnTo>
                  <a:lnTo>
                    <a:pt x="10413" y="1608"/>
                  </a:lnTo>
                  <a:lnTo>
                    <a:pt x="10100" y="1286"/>
                  </a:lnTo>
                  <a:lnTo>
                    <a:pt x="9520" y="893"/>
                  </a:lnTo>
                  <a:lnTo>
                    <a:pt x="8787" y="563"/>
                  </a:lnTo>
                  <a:lnTo>
                    <a:pt x="7930" y="295"/>
                  </a:lnTo>
                  <a:lnTo>
                    <a:pt x="6966" y="107"/>
                  </a:lnTo>
                  <a:lnTo>
                    <a:pt x="5921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5167361" y="2381944"/>
              <a:ext cx="346263" cy="131135"/>
            </a:xfrm>
            <a:custGeom>
              <a:avLst/>
              <a:gdLst/>
              <a:ahLst/>
              <a:cxnLst/>
              <a:rect l="l" t="t" r="r" b="b"/>
              <a:pathLst>
                <a:path w="9387" h="3555" extrusionOk="0">
                  <a:moveTo>
                    <a:pt x="4698" y="1"/>
                  </a:moveTo>
                  <a:lnTo>
                    <a:pt x="4260" y="10"/>
                  </a:lnTo>
                  <a:lnTo>
                    <a:pt x="3358" y="81"/>
                  </a:lnTo>
                  <a:lnTo>
                    <a:pt x="2448" y="233"/>
                  </a:lnTo>
                  <a:lnTo>
                    <a:pt x="1581" y="492"/>
                  </a:lnTo>
                  <a:lnTo>
                    <a:pt x="1180" y="661"/>
                  </a:lnTo>
                  <a:lnTo>
                    <a:pt x="1019" y="733"/>
                  </a:lnTo>
                  <a:lnTo>
                    <a:pt x="635" y="956"/>
                  </a:lnTo>
                  <a:lnTo>
                    <a:pt x="269" y="1251"/>
                  </a:lnTo>
                  <a:lnTo>
                    <a:pt x="72" y="1501"/>
                  </a:lnTo>
                  <a:lnTo>
                    <a:pt x="10" y="1688"/>
                  </a:lnTo>
                  <a:lnTo>
                    <a:pt x="1" y="1778"/>
                  </a:lnTo>
                  <a:lnTo>
                    <a:pt x="10" y="1867"/>
                  </a:lnTo>
                  <a:lnTo>
                    <a:pt x="72" y="2055"/>
                  </a:lnTo>
                  <a:lnTo>
                    <a:pt x="269" y="2305"/>
                  </a:lnTo>
                  <a:lnTo>
                    <a:pt x="635" y="2599"/>
                  </a:lnTo>
                  <a:lnTo>
                    <a:pt x="1019" y="2822"/>
                  </a:lnTo>
                  <a:lnTo>
                    <a:pt x="1180" y="2894"/>
                  </a:lnTo>
                  <a:lnTo>
                    <a:pt x="1581" y="3064"/>
                  </a:lnTo>
                  <a:lnTo>
                    <a:pt x="2448" y="3323"/>
                  </a:lnTo>
                  <a:lnTo>
                    <a:pt x="3358" y="3474"/>
                  </a:lnTo>
                  <a:lnTo>
                    <a:pt x="4260" y="3546"/>
                  </a:lnTo>
                  <a:lnTo>
                    <a:pt x="4698" y="3555"/>
                  </a:lnTo>
                  <a:lnTo>
                    <a:pt x="5127" y="3546"/>
                  </a:lnTo>
                  <a:lnTo>
                    <a:pt x="6037" y="3474"/>
                  </a:lnTo>
                  <a:lnTo>
                    <a:pt x="6939" y="3323"/>
                  </a:lnTo>
                  <a:lnTo>
                    <a:pt x="7806" y="3064"/>
                  </a:lnTo>
                  <a:lnTo>
                    <a:pt x="8207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05"/>
                  </a:lnTo>
                  <a:lnTo>
                    <a:pt x="9315" y="2055"/>
                  </a:lnTo>
                  <a:lnTo>
                    <a:pt x="9386" y="1867"/>
                  </a:lnTo>
                  <a:lnTo>
                    <a:pt x="9386" y="1778"/>
                  </a:lnTo>
                  <a:lnTo>
                    <a:pt x="9386" y="1688"/>
                  </a:lnTo>
                  <a:lnTo>
                    <a:pt x="9315" y="1501"/>
                  </a:lnTo>
                  <a:lnTo>
                    <a:pt x="9118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7" y="661"/>
                  </a:lnTo>
                  <a:lnTo>
                    <a:pt x="7806" y="492"/>
                  </a:lnTo>
                  <a:lnTo>
                    <a:pt x="6939" y="242"/>
                  </a:lnTo>
                  <a:lnTo>
                    <a:pt x="6037" y="81"/>
                  </a:lnTo>
                  <a:lnTo>
                    <a:pt x="5127" y="10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5141687" y="2459704"/>
              <a:ext cx="395987" cy="123204"/>
            </a:xfrm>
            <a:custGeom>
              <a:avLst/>
              <a:gdLst/>
              <a:ahLst/>
              <a:cxnLst/>
              <a:rect l="l" t="t" r="r" b="b"/>
              <a:pathLst>
                <a:path w="10735" h="3340" extrusionOk="0">
                  <a:moveTo>
                    <a:pt x="9761" y="1045"/>
                  </a:moveTo>
                  <a:lnTo>
                    <a:pt x="9537" y="1179"/>
                  </a:lnTo>
                  <a:lnTo>
                    <a:pt x="9055" y="1411"/>
                  </a:lnTo>
                  <a:lnTo>
                    <a:pt x="8778" y="1509"/>
                  </a:lnTo>
                  <a:lnTo>
                    <a:pt x="8314" y="1670"/>
                  </a:lnTo>
                  <a:lnTo>
                    <a:pt x="7805" y="1795"/>
                  </a:lnTo>
                  <a:lnTo>
                    <a:pt x="7332" y="1893"/>
                  </a:lnTo>
                  <a:lnTo>
                    <a:pt x="6823" y="1965"/>
                  </a:lnTo>
                  <a:lnTo>
                    <a:pt x="6341" y="2018"/>
                  </a:lnTo>
                  <a:lnTo>
                    <a:pt x="5849" y="2045"/>
                  </a:lnTo>
                  <a:lnTo>
                    <a:pt x="5608" y="2054"/>
                  </a:lnTo>
                  <a:lnTo>
                    <a:pt x="5367" y="2054"/>
                  </a:lnTo>
                  <a:lnTo>
                    <a:pt x="5117" y="2054"/>
                  </a:lnTo>
                  <a:lnTo>
                    <a:pt x="4867" y="2045"/>
                  </a:lnTo>
                  <a:lnTo>
                    <a:pt x="4367" y="2018"/>
                  </a:lnTo>
                  <a:lnTo>
                    <a:pt x="3885" y="1965"/>
                  </a:lnTo>
                  <a:lnTo>
                    <a:pt x="3385" y="1884"/>
                  </a:lnTo>
                  <a:lnTo>
                    <a:pt x="2911" y="1786"/>
                  </a:lnTo>
                  <a:lnTo>
                    <a:pt x="2393" y="1661"/>
                  </a:lnTo>
                  <a:lnTo>
                    <a:pt x="1929" y="1500"/>
                  </a:lnTo>
                  <a:lnTo>
                    <a:pt x="1661" y="1393"/>
                  </a:lnTo>
                  <a:lnTo>
                    <a:pt x="1170" y="1161"/>
                  </a:lnTo>
                  <a:lnTo>
                    <a:pt x="956" y="1036"/>
                  </a:lnTo>
                  <a:lnTo>
                    <a:pt x="777" y="920"/>
                  </a:lnTo>
                  <a:lnTo>
                    <a:pt x="474" y="679"/>
                  </a:lnTo>
                  <a:lnTo>
                    <a:pt x="232" y="411"/>
                  </a:lnTo>
                  <a:lnTo>
                    <a:pt x="54" y="143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63" y="1438"/>
                  </a:lnTo>
                  <a:lnTo>
                    <a:pt x="241" y="1697"/>
                  </a:lnTo>
                  <a:lnTo>
                    <a:pt x="482" y="1947"/>
                  </a:lnTo>
                  <a:lnTo>
                    <a:pt x="786" y="2179"/>
                  </a:lnTo>
                  <a:lnTo>
                    <a:pt x="956" y="2295"/>
                  </a:lnTo>
                  <a:lnTo>
                    <a:pt x="1170" y="2420"/>
                  </a:lnTo>
                  <a:lnTo>
                    <a:pt x="1661" y="2661"/>
                  </a:lnTo>
                  <a:lnTo>
                    <a:pt x="1929" y="2768"/>
                  </a:lnTo>
                  <a:lnTo>
                    <a:pt x="2402" y="2929"/>
                  </a:lnTo>
                  <a:lnTo>
                    <a:pt x="2911" y="3063"/>
                  </a:lnTo>
                  <a:lnTo>
                    <a:pt x="3385" y="3161"/>
                  </a:lnTo>
                  <a:lnTo>
                    <a:pt x="3885" y="3242"/>
                  </a:lnTo>
                  <a:lnTo>
                    <a:pt x="4367" y="3295"/>
                  </a:lnTo>
                  <a:lnTo>
                    <a:pt x="4867" y="3331"/>
                  </a:lnTo>
                  <a:lnTo>
                    <a:pt x="5117" y="3340"/>
                  </a:lnTo>
                  <a:lnTo>
                    <a:pt x="5367" y="3340"/>
                  </a:lnTo>
                  <a:lnTo>
                    <a:pt x="5608" y="3340"/>
                  </a:lnTo>
                  <a:lnTo>
                    <a:pt x="5849" y="3331"/>
                  </a:lnTo>
                  <a:lnTo>
                    <a:pt x="6341" y="3295"/>
                  </a:lnTo>
                  <a:lnTo>
                    <a:pt x="6823" y="3242"/>
                  </a:lnTo>
                  <a:lnTo>
                    <a:pt x="7323" y="3170"/>
                  </a:lnTo>
                  <a:lnTo>
                    <a:pt x="7805" y="3063"/>
                  </a:lnTo>
                  <a:lnTo>
                    <a:pt x="8314" y="2938"/>
                  </a:lnTo>
                  <a:lnTo>
                    <a:pt x="8778" y="2768"/>
                  </a:lnTo>
                  <a:lnTo>
                    <a:pt x="9046" y="2670"/>
                  </a:lnTo>
                  <a:lnTo>
                    <a:pt x="9537" y="2438"/>
                  </a:lnTo>
                  <a:lnTo>
                    <a:pt x="9761" y="2304"/>
                  </a:lnTo>
                  <a:lnTo>
                    <a:pt x="9930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2" y="1447"/>
                  </a:lnTo>
                  <a:lnTo>
                    <a:pt x="10734" y="1313"/>
                  </a:lnTo>
                  <a:lnTo>
                    <a:pt x="10734" y="0"/>
                  </a:lnTo>
                  <a:lnTo>
                    <a:pt x="10680" y="143"/>
                  </a:lnTo>
                  <a:lnTo>
                    <a:pt x="10502" y="420"/>
                  </a:lnTo>
                  <a:lnTo>
                    <a:pt x="10252" y="688"/>
                  </a:lnTo>
                  <a:lnTo>
                    <a:pt x="9939" y="929"/>
                  </a:lnTo>
                  <a:lnTo>
                    <a:pt x="9761" y="104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5258953" y="2390170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8" y="2126"/>
                  </a:moveTo>
                  <a:lnTo>
                    <a:pt x="3358" y="2126"/>
                  </a:lnTo>
                  <a:lnTo>
                    <a:pt x="3465" y="2046"/>
                  </a:lnTo>
                  <a:lnTo>
                    <a:pt x="3590" y="1858"/>
                  </a:lnTo>
                  <a:lnTo>
                    <a:pt x="3608" y="1760"/>
                  </a:lnTo>
                  <a:lnTo>
                    <a:pt x="3608" y="1662"/>
                  </a:lnTo>
                  <a:lnTo>
                    <a:pt x="3519" y="1474"/>
                  </a:lnTo>
                  <a:lnTo>
                    <a:pt x="3429" y="1394"/>
                  </a:lnTo>
                  <a:lnTo>
                    <a:pt x="3340" y="1323"/>
                  </a:lnTo>
                  <a:lnTo>
                    <a:pt x="3144" y="1242"/>
                  </a:lnTo>
                  <a:lnTo>
                    <a:pt x="3037" y="1224"/>
                  </a:lnTo>
                  <a:lnTo>
                    <a:pt x="2920" y="1215"/>
                  </a:lnTo>
                  <a:lnTo>
                    <a:pt x="2608" y="1260"/>
                  </a:lnTo>
                  <a:lnTo>
                    <a:pt x="2402" y="1305"/>
                  </a:lnTo>
                  <a:lnTo>
                    <a:pt x="2635" y="1510"/>
                  </a:lnTo>
                  <a:lnTo>
                    <a:pt x="2867" y="1707"/>
                  </a:lnTo>
                  <a:lnTo>
                    <a:pt x="3108" y="1921"/>
                  </a:lnTo>
                  <a:close/>
                  <a:moveTo>
                    <a:pt x="3358" y="2126"/>
                  </a:moveTo>
                  <a:lnTo>
                    <a:pt x="956" y="421"/>
                  </a:lnTo>
                  <a:lnTo>
                    <a:pt x="956" y="421"/>
                  </a:lnTo>
                  <a:lnTo>
                    <a:pt x="831" y="483"/>
                  </a:lnTo>
                  <a:lnTo>
                    <a:pt x="661" y="635"/>
                  </a:lnTo>
                  <a:lnTo>
                    <a:pt x="625" y="715"/>
                  </a:lnTo>
                  <a:lnTo>
                    <a:pt x="599" y="796"/>
                  </a:lnTo>
                  <a:lnTo>
                    <a:pt x="643" y="947"/>
                  </a:lnTo>
                  <a:lnTo>
                    <a:pt x="715" y="1019"/>
                  </a:lnTo>
                  <a:lnTo>
                    <a:pt x="795" y="1081"/>
                  </a:lnTo>
                  <a:lnTo>
                    <a:pt x="1000" y="1162"/>
                  </a:lnTo>
                  <a:lnTo>
                    <a:pt x="1117" y="1189"/>
                  </a:lnTo>
                  <a:lnTo>
                    <a:pt x="1251" y="1197"/>
                  </a:lnTo>
                  <a:lnTo>
                    <a:pt x="1572" y="1162"/>
                  </a:lnTo>
                  <a:lnTo>
                    <a:pt x="1760" y="1117"/>
                  </a:lnTo>
                  <a:lnTo>
                    <a:pt x="1554" y="939"/>
                  </a:lnTo>
                  <a:lnTo>
                    <a:pt x="1349" y="769"/>
                  </a:lnTo>
                  <a:close/>
                  <a:moveTo>
                    <a:pt x="1152" y="590"/>
                  </a:moveTo>
                  <a:lnTo>
                    <a:pt x="956" y="421"/>
                  </a:lnTo>
                  <a:lnTo>
                    <a:pt x="3715" y="2823"/>
                  </a:lnTo>
                  <a:lnTo>
                    <a:pt x="3546" y="2671"/>
                  </a:lnTo>
                  <a:lnTo>
                    <a:pt x="3376" y="2519"/>
                  </a:lnTo>
                  <a:lnTo>
                    <a:pt x="3188" y="2608"/>
                  </a:lnTo>
                  <a:lnTo>
                    <a:pt x="2840" y="2725"/>
                  </a:lnTo>
                  <a:lnTo>
                    <a:pt x="2679" y="2760"/>
                  </a:lnTo>
                  <a:lnTo>
                    <a:pt x="2510" y="2787"/>
                  </a:lnTo>
                  <a:lnTo>
                    <a:pt x="2170" y="2778"/>
                  </a:lnTo>
                  <a:lnTo>
                    <a:pt x="1992" y="2751"/>
                  </a:lnTo>
                  <a:lnTo>
                    <a:pt x="1804" y="2707"/>
                  </a:lnTo>
                  <a:lnTo>
                    <a:pt x="1474" y="2555"/>
                  </a:lnTo>
                  <a:lnTo>
                    <a:pt x="1322" y="2448"/>
                  </a:lnTo>
                  <a:lnTo>
                    <a:pt x="1563" y="2278"/>
                  </a:lnTo>
                  <a:lnTo>
                    <a:pt x="1804" y="2117"/>
                  </a:lnTo>
                  <a:lnTo>
                    <a:pt x="1965" y="2216"/>
                  </a:lnTo>
                  <a:lnTo>
                    <a:pt x="2260" y="2341"/>
                  </a:lnTo>
                  <a:lnTo>
                    <a:pt x="2402" y="2367"/>
                  </a:lnTo>
                  <a:lnTo>
                    <a:pt x="2590" y="2385"/>
                  </a:lnTo>
                  <a:lnTo>
                    <a:pt x="2938" y="2332"/>
                  </a:lnTo>
                  <a:lnTo>
                    <a:pt x="3090" y="2278"/>
                  </a:lnTo>
                  <a:lnTo>
                    <a:pt x="2831" y="2046"/>
                  </a:lnTo>
                  <a:lnTo>
                    <a:pt x="2572" y="1823"/>
                  </a:lnTo>
                  <a:lnTo>
                    <a:pt x="2322" y="1608"/>
                  </a:lnTo>
                  <a:lnTo>
                    <a:pt x="2072" y="1394"/>
                  </a:lnTo>
                  <a:lnTo>
                    <a:pt x="1715" y="1483"/>
                  </a:lnTo>
                  <a:lnTo>
                    <a:pt x="1286" y="1537"/>
                  </a:lnTo>
                  <a:lnTo>
                    <a:pt x="1117" y="1555"/>
                  </a:lnTo>
                  <a:lnTo>
                    <a:pt x="804" y="1528"/>
                  </a:lnTo>
                  <a:lnTo>
                    <a:pt x="661" y="1501"/>
                  </a:lnTo>
                  <a:lnTo>
                    <a:pt x="518" y="1456"/>
                  </a:lnTo>
                  <a:lnTo>
                    <a:pt x="286" y="1340"/>
                  </a:lnTo>
                  <a:lnTo>
                    <a:pt x="188" y="1260"/>
                  </a:lnTo>
                  <a:lnTo>
                    <a:pt x="116" y="1180"/>
                  </a:lnTo>
                  <a:lnTo>
                    <a:pt x="27" y="1028"/>
                  </a:lnTo>
                  <a:lnTo>
                    <a:pt x="0" y="876"/>
                  </a:lnTo>
                  <a:lnTo>
                    <a:pt x="45" y="715"/>
                  </a:lnTo>
                  <a:lnTo>
                    <a:pt x="99" y="626"/>
                  </a:lnTo>
                  <a:lnTo>
                    <a:pt x="188" y="528"/>
                  </a:lnTo>
                  <a:lnTo>
                    <a:pt x="491" y="322"/>
                  </a:lnTo>
                  <a:lnTo>
                    <a:pt x="715" y="215"/>
                  </a:lnTo>
                  <a:lnTo>
                    <a:pt x="652" y="162"/>
                  </a:lnTo>
                  <a:lnTo>
                    <a:pt x="590" y="99"/>
                  </a:lnTo>
                  <a:lnTo>
                    <a:pt x="733" y="54"/>
                  </a:lnTo>
                  <a:lnTo>
                    <a:pt x="875" y="1"/>
                  </a:lnTo>
                  <a:lnTo>
                    <a:pt x="938" y="63"/>
                  </a:lnTo>
                  <a:lnTo>
                    <a:pt x="1009" y="117"/>
                  </a:lnTo>
                  <a:lnTo>
                    <a:pt x="1215" y="63"/>
                  </a:lnTo>
                  <a:lnTo>
                    <a:pt x="1599" y="10"/>
                  </a:lnTo>
                  <a:lnTo>
                    <a:pt x="1777" y="10"/>
                  </a:lnTo>
                  <a:lnTo>
                    <a:pt x="1992" y="28"/>
                  </a:lnTo>
                  <a:lnTo>
                    <a:pt x="2367" y="144"/>
                  </a:lnTo>
                  <a:lnTo>
                    <a:pt x="2536" y="233"/>
                  </a:lnTo>
                  <a:lnTo>
                    <a:pt x="2340" y="331"/>
                  </a:lnTo>
                  <a:lnTo>
                    <a:pt x="2144" y="438"/>
                  </a:lnTo>
                  <a:lnTo>
                    <a:pt x="2036" y="385"/>
                  </a:lnTo>
                  <a:lnTo>
                    <a:pt x="1822" y="305"/>
                  </a:lnTo>
                  <a:lnTo>
                    <a:pt x="1715" y="287"/>
                  </a:lnTo>
                  <a:lnTo>
                    <a:pt x="1608" y="278"/>
                  </a:lnTo>
                  <a:lnTo>
                    <a:pt x="1367" y="296"/>
                  </a:lnTo>
                  <a:lnTo>
                    <a:pt x="1242" y="322"/>
                  </a:lnTo>
                  <a:lnTo>
                    <a:pt x="1447" y="492"/>
                  </a:lnTo>
                  <a:lnTo>
                    <a:pt x="1652" y="671"/>
                  </a:lnTo>
                  <a:lnTo>
                    <a:pt x="1867" y="858"/>
                  </a:lnTo>
                  <a:lnTo>
                    <a:pt x="2081" y="1037"/>
                  </a:lnTo>
                  <a:lnTo>
                    <a:pt x="2438" y="947"/>
                  </a:lnTo>
                  <a:lnTo>
                    <a:pt x="2626" y="921"/>
                  </a:lnTo>
                  <a:lnTo>
                    <a:pt x="2876" y="885"/>
                  </a:lnTo>
                  <a:lnTo>
                    <a:pt x="3090" y="894"/>
                  </a:lnTo>
                  <a:lnTo>
                    <a:pt x="3295" y="921"/>
                  </a:lnTo>
                  <a:lnTo>
                    <a:pt x="3492" y="983"/>
                  </a:lnTo>
                  <a:lnTo>
                    <a:pt x="3662" y="1055"/>
                  </a:lnTo>
                  <a:lnTo>
                    <a:pt x="3813" y="1171"/>
                  </a:lnTo>
                  <a:lnTo>
                    <a:pt x="3965" y="1296"/>
                  </a:lnTo>
                  <a:lnTo>
                    <a:pt x="4081" y="1510"/>
                  </a:lnTo>
                  <a:lnTo>
                    <a:pt x="4108" y="1671"/>
                  </a:lnTo>
                  <a:lnTo>
                    <a:pt x="4099" y="1751"/>
                  </a:lnTo>
                  <a:lnTo>
                    <a:pt x="4090" y="1832"/>
                  </a:lnTo>
                  <a:lnTo>
                    <a:pt x="4019" y="1992"/>
                  </a:lnTo>
                  <a:lnTo>
                    <a:pt x="3831" y="2224"/>
                  </a:lnTo>
                  <a:lnTo>
                    <a:pt x="3635" y="2367"/>
                  </a:lnTo>
                  <a:lnTo>
                    <a:pt x="3804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5249399" y="2309792"/>
              <a:ext cx="395987" cy="180564"/>
            </a:xfrm>
            <a:custGeom>
              <a:avLst/>
              <a:gdLst/>
              <a:ahLst/>
              <a:cxnLst/>
              <a:rect l="l" t="t" r="r" b="b"/>
              <a:pathLst>
                <a:path w="10735" h="4895" extrusionOk="0">
                  <a:moveTo>
                    <a:pt x="5367" y="1"/>
                  </a:moveTo>
                  <a:lnTo>
                    <a:pt x="4814" y="10"/>
                  </a:lnTo>
                  <a:lnTo>
                    <a:pt x="3769" y="108"/>
                  </a:lnTo>
                  <a:lnTo>
                    <a:pt x="2804" y="296"/>
                  </a:lnTo>
                  <a:lnTo>
                    <a:pt x="1947" y="555"/>
                  </a:lnTo>
                  <a:lnTo>
                    <a:pt x="1215" y="894"/>
                  </a:lnTo>
                  <a:lnTo>
                    <a:pt x="643" y="1278"/>
                  </a:lnTo>
                  <a:lnTo>
                    <a:pt x="322" y="1608"/>
                  </a:lnTo>
                  <a:lnTo>
                    <a:pt x="170" y="1841"/>
                  </a:lnTo>
                  <a:lnTo>
                    <a:pt x="63" y="2073"/>
                  </a:lnTo>
                  <a:lnTo>
                    <a:pt x="0" y="2323"/>
                  </a:lnTo>
                  <a:lnTo>
                    <a:pt x="0" y="2448"/>
                  </a:lnTo>
                  <a:lnTo>
                    <a:pt x="0" y="2573"/>
                  </a:lnTo>
                  <a:lnTo>
                    <a:pt x="63" y="2823"/>
                  </a:lnTo>
                  <a:lnTo>
                    <a:pt x="170" y="3064"/>
                  </a:lnTo>
                  <a:lnTo>
                    <a:pt x="322" y="3287"/>
                  </a:lnTo>
                  <a:lnTo>
                    <a:pt x="643" y="3618"/>
                  </a:lnTo>
                  <a:lnTo>
                    <a:pt x="1215" y="4011"/>
                  </a:lnTo>
                  <a:lnTo>
                    <a:pt x="1947" y="4341"/>
                  </a:lnTo>
                  <a:lnTo>
                    <a:pt x="2804" y="4600"/>
                  </a:lnTo>
                  <a:lnTo>
                    <a:pt x="3769" y="4787"/>
                  </a:lnTo>
                  <a:lnTo>
                    <a:pt x="4814" y="4886"/>
                  </a:lnTo>
                  <a:lnTo>
                    <a:pt x="5367" y="4895"/>
                  </a:lnTo>
                  <a:lnTo>
                    <a:pt x="5921" y="4886"/>
                  </a:lnTo>
                  <a:lnTo>
                    <a:pt x="6966" y="4787"/>
                  </a:lnTo>
                  <a:lnTo>
                    <a:pt x="7930" y="4600"/>
                  </a:lnTo>
                  <a:lnTo>
                    <a:pt x="8787" y="4341"/>
                  </a:lnTo>
                  <a:lnTo>
                    <a:pt x="9520" y="4011"/>
                  </a:lnTo>
                  <a:lnTo>
                    <a:pt x="10091" y="3618"/>
                  </a:lnTo>
                  <a:lnTo>
                    <a:pt x="10413" y="3287"/>
                  </a:lnTo>
                  <a:lnTo>
                    <a:pt x="10564" y="3064"/>
                  </a:lnTo>
                  <a:lnTo>
                    <a:pt x="10672" y="2823"/>
                  </a:lnTo>
                  <a:lnTo>
                    <a:pt x="10734" y="2573"/>
                  </a:lnTo>
                  <a:lnTo>
                    <a:pt x="10734" y="2448"/>
                  </a:lnTo>
                  <a:lnTo>
                    <a:pt x="10734" y="2323"/>
                  </a:lnTo>
                  <a:lnTo>
                    <a:pt x="10672" y="2073"/>
                  </a:lnTo>
                  <a:lnTo>
                    <a:pt x="10564" y="1841"/>
                  </a:lnTo>
                  <a:lnTo>
                    <a:pt x="10413" y="1608"/>
                  </a:lnTo>
                  <a:lnTo>
                    <a:pt x="10091" y="1278"/>
                  </a:lnTo>
                  <a:lnTo>
                    <a:pt x="9520" y="894"/>
                  </a:lnTo>
                  <a:lnTo>
                    <a:pt x="8787" y="555"/>
                  </a:lnTo>
                  <a:lnTo>
                    <a:pt x="7930" y="296"/>
                  </a:lnTo>
                  <a:lnTo>
                    <a:pt x="6966" y="108"/>
                  </a:lnTo>
                  <a:lnTo>
                    <a:pt x="5921" y="10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5275073" y="2326281"/>
              <a:ext cx="346263" cy="131135"/>
            </a:xfrm>
            <a:custGeom>
              <a:avLst/>
              <a:gdLst/>
              <a:ahLst/>
              <a:cxnLst/>
              <a:rect l="l" t="t" r="r" b="b"/>
              <a:pathLst>
                <a:path w="9387" h="3555" extrusionOk="0">
                  <a:moveTo>
                    <a:pt x="4698" y="0"/>
                  </a:moveTo>
                  <a:lnTo>
                    <a:pt x="4260" y="9"/>
                  </a:lnTo>
                  <a:lnTo>
                    <a:pt x="3359" y="81"/>
                  </a:lnTo>
                  <a:lnTo>
                    <a:pt x="2448" y="233"/>
                  </a:lnTo>
                  <a:lnTo>
                    <a:pt x="1581" y="483"/>
                  </a:lnTo>
                  <a:lnTo>
                    <a:pt x="1180" y="661"/>
                  </a:lnTo>
                  <a:lnTo>
                    <a:pt x="1019" y="733"/>
                  </a:lnTo>
                  <a:lnTo>
                    <a:pt x="635" y="956"/>
                  </a:lnTo>
                  <a:lnTo>
                    <a:pt x="269" y="1242"/>
                  </a:lnTo>
                  <a:lnTo>
                    <a:pt x="72" y="1501"/>
                  </a:lnTo>
                  <a:lnTo>
                    <a:pt x="1" y="1679"/>
                  </a:lnTo>
                  <a:lnTo>
                    <a:pt x="1" y="1778"/>
                  </a:lnTo>
                  <a:lnTo>
                    <a:pt x="1" y="1867"/>
                  </a:lnTo>
                  <a:lnTo>
                    <a:pt x="72" y="2045"/>
                  </a:lnTo>
                  <a:lnTo>
                    <a:pt x="269" y="2304"/>
                  </a:lnTo>
                  <a:lnTo>
                    <a:pt x="635" y="2599"/>
                  </a:lnTo>
                  <a:lnTo>
                    <a:pt x="1019" y="2822"/>
                  </a:lnTo>
                  <a:lnTo>
                    <a:pt x="1180" y="2894"/>
                  </a:lnTo>
                  <a:lnTo>
                    <a:pt x="1581" y="3063"/>
                  </a:lnTo>
                  <a:lnTo>
                    <a:pt x="2448" y="3313"/>
                  </a:lnTo>
                  <a:lnTo>
                    <a:pt x="3359" y="3474"/>
                  </a:lnTo>
                  <a:lnTo>
                    <a:pt x="4260" y="3546"/>
                  </a:lnTo>
                  <a:lnTo>
                    <a:pt x="4698" y="3555"/>
                  </a:lnTo>
                  <a:lnTo>
                    <a:pt x="5127" y="3546"/>
                  </a:lnTo>
                  <a:lnTo>
                    <a:pt x="6038" y="3474"/>
                  </a:lnTo>
                  <a:lnTo>
                    <a:pt x="6939" y="3313"/>
                  </a:lnTo>
                  <a:lnTo>
                    <a:pt x="7806" y="3063"/>
                  </a:lnTo>
                  <a:lnTo>
                    <a:pt x="8208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18" y="2304"/>
                  </a:lnTo>
                  <a:lnTo>
                    <a:pt x="9315" y="2045"/>
                  </a:lnTo>
                  <a:lnTo>
                    <a:pt x="9386" y="1867"/>
                  </a:lnTo>
                  <a:lnTo>
                    <a:pt x="9386" y="1778"/>
                  </a:lnTo>
                  <a:lnTo>
                    <a:pt x="9386" y="1679"/>
                  </a:lnTo>
                  <a:lnTo>
                    <a:pt x="9315" y="1501"/>
                  </a:lnTo>
                  <a:lnTo>
                    <a:pt x="9118" y="1242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8" y="661"/>
                  </a:lnTo>
                  <a:lnTo>
                    <a:pt x="7806" y="483"/>
                  </a:lnTo>
                  <a:lnTo>
                    <a:pt x="6939" y="233"/>
                  </a:lnTo>
                  <a:lnTo>
                    <a:pt x="6038" y="81"/>
                  </a:lnTo>
                  <a:lnTo>
                    <a:pt x="5127" y="9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5249399" y="2404003"/>
              <a:ext cx="395987" cy="122909"/>
            </a:xfrm>
            <a:custGeom>
              <a:avLst/>
              <a:gdLst/>
              <a:ahLst/>
              <a:cxnLst/>
              <a:rect l="l" t="t" r="r" b="b"/>
              <a:pathLst>
                <a:path w="10735" h="3332" extrusionOk="0">
                  <a:moveTo>
                    <a:pt x="9761" y="1046"/>
                  </a:moveTo>
                  <a:lnTo>
                    <a:pt x="9538" y="1171"/>
                  </a:lnTo>
                  <a:lnTo>
                    <a:pt x="9055" y="1403"/>
                  </a:lnTo>
                  <a:lnTo>
                    <a:pt x="8779" y="1510"/>
                  </a:lnTo>
                  <a:lnTo>
                    <a:pt x="8314" y="1662"/>
                  </a:lnTo>
                  <a:lnTo>
                    <a:pt x="7805" y="1796"/>
                  </a:lnTo>
                  <a:lnTo>
                    <a:pt x="7332" y="1894"/>
                  </a:lnTo>
                  <a:lnTo>
                    <a:pt x="6823" y="1966"/>
                  </a:lnTo>
                  <a:lnTo>
                    <a:pt x="6341" y="2019"/>
                  </a:lnTo>
                  <a:lnTo>
                    <a:pt x="5849" y="2046"/>
                  </a:lnTo>
                  <a:lnTo>
                    <a:pt x="5608" y="2055"/>
                  </a:lnTo>
                  <a:lnTo>
                    <a:pt x="5367" y="2055"/>
                  </a:lnTo>
                  <a:lnTo>
                    <a:pt x="5117" y="2055"/>
                  </a:lnTo>
                  <a:lnTo>
                    <a:pt x="4867" y="2046"/>
                  </a:lnTo>
                  <a:lnTo>
                    <a:pt x="4367" y="2010"/>
                  </a:lnTo>
                  <a:lnTo>
                    <a:pt x="3885" y="1957"/>
                  </a:lnTo>
                  <a:lnTo>
                    <a:pt x="3385" y="1885"/>
                  </a:lnTo>
                  <a:lnTo>
                    <a:pt x="2912" y="1787"/>
                  </a:lnTo>
                  <a:lnTo>
                    <a:pt x="2394" y="1662"/>
                  </a:lnTo>
                  <a:lnTo>
                    <a:pt x="1929" y="1501"/>
                  </a:lnTo>
                  <a:lnTo>
                    <a:pt x="1661" y="1394"/>
                  </a:lnTo>
                  <a:lnTo>
                    <a:pt x="1170" y="1162"/>
                  </a:lnTo>
                  <a:lnTo>
                    <a:pt x="956" y="1028"/>
                  </a:lnTo>
                  <a:lnTo>
                    <a:pt x="777" y="921"/>
                  </a:lnTo>
                  <a:lnTo>
                    <a:pt x="474" y="671"/>
                  </a:lnTo>
                  <a:lnTo>
                    <a:pt x="233" y="412"/>
                  </a:lnTo>
                  <a:lnTo>
                    <a:pt x="54" y="135"/>
                  </a:lnTo>
                  <a:lnTo>
                    <a:pt x="0" y="1"/>
                  </a:lnTo>
                  <a:lnTo>
                    <a:pt x="0" y="1305"/>
                  </a:lnTo>
                  <a:lnTo>
                    <a:pt x="63" y="1439"/>
                  </a:lnTo>
                  <a:lnTo>
                    <a:pt x="241" y="1698"/>
                  </a:lnTo>
                  <a:lnTo>
                    <a:pt x="483" y="1948"/>
                  </a:lnTo>
                  <a:lnTo>
                    <a:pt x="786" y="2180"/>
                  </a:lnTo>
                  <a:lnTo>
                    <a:pt x="956" y="2287"/>
                  </a:lnTo>
                  <a:lnTo>
                    <a:pt x="1170" y="2421"/>
                  </a:lnTo>
                  <a:lnTo>
                    <a:pt x="1661" y="2653"/>
                  </a:lnTo>
                  <a:lnTo>
                    <a:pt x="1929" y="2760"/>
                  </a:lnTo>
                  <a:lnTo>
                    <a:pt x="2403" y="2921"/>
                  </a:lnTo>
                  <a:lnTo>
                    <a:pt x="2912" y="3055"/>
                  </a:lnTo>
                  <a:lnTo>
                    <a:pt x="3385" y="3162"/>
                  </a:lnTo>
                  <a:lnTo>
                    <a:pt x="3885" y="3243"/>
                  </a:lnTo>
                  <a:lnTo>
                    <a:pt x="4367" y="3296"/>
                  </a:lnTo>
                  <a:lnTo>
                    <a:pt x="4867" y="3323"/>
                  </a:lnTo>
                  <a:lnTo>
                    <a:pt x="5117" y="3332"/>
                  </a:lnTo>
                  <a:lnTo>
                    <a:pt x="5367" y="3332"/>
                  </a:lnTo>
                  <a:lnTo>
                    <a:pt x="5608" y="3332"/>
                  </a:lnTo>
                  <a:lnTo>
                    <a:pt x="5849" y="3323"/>
                  </a:lnTo>
                  <a:lnTo>
                    <a:pt x="6341" y="3296"/>
                  </a:lnTo>
                  <a:lnTo>
                    <a:pt x="6823" y="3243"/>
                  </a:lnTo>
                  <a:lnTo>
                    <a:pt x="7323" y="3162"/>
                  </a:lnTo>
                  <a:lnTo>
                    <a:pt x="7805" y="3064"/>
                  </a:lnTo>
                  <a:lnTo>
                    <a:pt x="8314" y="2930"/>
                  </a:lnTo>
                  <a:lnTo>
                    <a:pt x="8779" y="2769"/>
                  </a:lnTo>
                  <a:lnTo>
                    <a:pt x="9055" y="2662"/>
                  </a:lnTo>
                  <a:lnTo>
                    <a:pt x="9538" y="2430"/>
                  </a:lnTo>
                  <a:lnTo>
                    <a:pt x="9761" y="2305"/>
                  </a:lnTo>
                  <a:lnTo>
                    <a:pt x="9930" y="2189"/>
                  </a:lnTo>
                  <a:lnTo>
                    <a:pt x="10234" y="1957"/>
                  </a:lnTo>
                  <a:lnTo>
                    <a:pt x="10484" y="1707"/>
                  </a:lnTo>
                  <a:lnTo>
                    <a:pt x="10672" y="1439"/>
                  </a:lnTo>
                  <a:lnTo>
                    <a:pt x="10734" y="1305"/>
                  </a:lnTo>
                  <a:lnTo>
                    <a:pt x="10734" y="1"/>
                  </a:lnTo>
                  <a:lnTo>
                    <a:pt x="10681" y="144"/>
                  </a:lnTo>
                  <a:lnTo>
                    <a:pt x="10502" y="421"/>
                  </a:lnTo>
                  <a:lnTo>
                    <a:pt x="10252" y="680"/>
                  </a:lnTo>
                  <a:lnTo>
                    <a:pt x="9939" y="930"/>
                  </a:lnTo>
                  <a:lnTo>
                    <a:pt x="9761" y="104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5111697" y="2247563"/>
              <a:ext cx="395987" cy="180859"/>
            </a:xfrm>
            <a:custGeom>
              <a:avLst/>
              <a:gdLst/>
              <a:ahLst/>
              <a:cxnLst/>
              <a:rect l="l" t="t" r="r" b="b"/>
              <a:pathLst>
                <a:path w="10735" h="4903" extrusionOk="0">
                  <a:moveTo>
                    <a:pt x="5368" y="0"/>
                  </a:moveTo>
                  <a:lnTo>
                    <a:pt x="4814" y="9"/>
                  </a:lnTo>
                  <a:lnTo>
                    <a:pt x="3769" y="107"/>
                  </a:lnTo>
                  <a:lnTo>
                    <a:pt x="2805" y="295"/>
                  </a:lnTo>
                  <a:lnTo>
                    <a:pt x="1947" y="563"/>
                  </a:lnTo>
                  <a:lnTo>
                    <a:pt x="1215" y="893"/>
                  </a:lnTo>
                  <a:lnTo>
                    <a:pt x="635" y="1286"/>
                  </a:lnTo>
                  <a:lnTo>
                    <a:pt x="322" y="1608"/>
                  </a:lnTo>
                  <a:lnTo>
                    <a:pt x="161" y="1840"/>
                  </a:lnTo>
                  <a:lnTo>
                    <a:pt x="54" y="2081"/>
                  </a:lnTo>
                  <a:lnTo>
                    <a:pt x="1" y="2322"/>
                  </a:lnTo>
                  <a:lnTo>
                    <a:pt x="1" y="2456"/>
                  </a:lnTo>
                  <a:lnTo>
                    <a:pt x="1" y="2581"/>
                  </a:lnTo>
                  <a:lnTo>
                    <a:pt x="54" y="2822"/>
                  </a:lnTo>
                  <a:lnTo>
                    <a:pt x="161" y="3063"/>
                  </a:lnTo>
                  <a:lnTo>
                    <a:pt x="322" y="3295"/>
                  </a:lnTo>
                  <a:lnTo>
                    <a:pt x="635" y="3617"/>
                  </a:lnTo>
                  <a:lnTo>
                    <a:pt x="1215" y="4010"/>
                  </a:lnTo>
                  <a:lnTo>
                    <a:pt x="1947" y="4340"/>
                  </a:lnTo>
                  <a:lnTo>
                    <a:pt x="2805" y="4608"/>
                  </a:lnTo>
                  <a:lnTo>
                    <a:pt x="3769" y="4796"/>
                  </a:lnTo>
                  <a:lnTo>
                    <a:pt x="4814" y="4894"/>
                  </a:lnTo>
                  <a:lnTo>
                    <a:pt x="5368" y="4903"/>
                  </a:lnTo>
                  <a:lnTo>
                    <a:pt x="5921" y="4894"/>
                  </a:lnTo>
                  <a:lnTo>
                    <a:pt x="6966" y="4796"/>
                  </a:lnTo>
                  <a:lnTo>
                    <a:pt x="7930" y="4608"/>
                  </a:lnTo>
                  <a:lnTo>
                    <a:pt x="8788" y="4340"/>
                  </a:lnTo>
                  <a:lnTo>
                    <a:pt x="9511" y="4010"/>
                  </a:lnTo>
                  <a:lnTo>
                    <a:pt x="10091" y="3617"/>
                  </a:lnTo>
                  <a:lnTo>
                    <a:pt x="10413" y="3295"/>
                  </a:lnTo>
                  <a:lnTo>
                    <a:pt x="10565" y="3063"/>
                  </a:lnTo>
                  <a:lnTo>
                    <a:pt x="10672" y="2822"/>
                  </a:lnTo>
                  <a:lnTo>
                    <a:pt x="10726" y="2581"/>
                  </a:lnTo>
                  <a:lnTo>
                    <a:pt x="10734" y="2456"/>
                  </a:lnTo>
                  <a:lnTo>
                    <a:pt x="10726" y="2322"/>
                  </a:lnTo>
                  <a:lnTo>
                    <a:pt x="10672" y="2081"/>
                  </a:lnTo>
                  <a:lnTo>
                    <a:pt x="10565" y="1840"/>
                  </a:lnTo>
                  <a:lnTo>
                    <a:pt x="10413" y="1608"/>
                  </a:lnTo>
                  <a:lnTo>
                    <a:pt x="10091" y="1286"/>
                  </a:lnTo>
                  <a:lnTo>
                    <a:pt x="9511" y="893"/>
                  </a:lnTo>
                  <a:lnTo>
                    <a:pt x="8788" y="563"/>
                  </a:lnTo>
                  <a:lnTo>
                    <a:pt x="7930" y="295"/>
                  </a:lnTo>
                  <a:lnTo>
                    <a:pt x="6966" y="107"/>
                  </a:lnTo>
                  <a:lnTo>
                    <a:pt x="5921" y="9"/>
                  </a:lnTo>
                  <a:lnTo>
                    <a:pt x="5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5137408" y="2264015"/>
              <a:ext cx="346226" cy="131135"/>
            </a:xfrm>
            <a:custGeom>
              <a:avLst/>
              <a:gdLst/>
              <a:ahLst/>
              <a:cxnLst/>
              <a:rect l="l" t="t" r="r" b="b"/>
              <a:pathLst>
                <a:path w="9386" h="3555" extrusionOk="0">
                  <a:moveTo>
                    <a:pt x="4688" y="1"/>
                  </a:moveTo>
                  <a:lnTo>
                    <a:pt x="4260" y="10"/>
                  </a:lnTo>
                  <a:lnTo>
                    <a:pt x="3349" y="81"/>
                  </a:lnTo>
                  <a:lnTo>
                    <a:pt x="2447" y="242"/>
                  </a:lnTo>
                  <a:lnTo>
                    <a:pt x="1581" y="492"/>
                  </a:lnTo>
                  <a:lnTo>
                    <a:pt x="1179" y="662"/>
                  </a:lnTo>
                  <a:lnTo>
                    <a:pt x="1018" y="733"/>
                  </a:lnTo>
                  <a:lnTo>
                    <a:pt x="634" y="956"/>
                  </a:lnTo>
                  <a:lnTo>
                    <a:pt x="268" y="1251"/>
                  </a:lnTo>
                  <a:lnTo>
                    <a:pt x="72" y="1501"/>
                  </a:lnTo>
                  <a:lnTo>
                    <a:pt x="0" y="1688"/>
                  </a:lnTo>
                  <a:lnTo>
                    <a:pt x="0" y="1778"/>
                  </a:lnTo>
                  <a:lnTo>
                    <a:pt x="0" y="1876"/>
                  </a:lnTo>
                  <a:lnTo>
                    <a:pt x="72" y="2055"/>
                  </a:lnTo>
                  <a:lnTo>
                    <a:pt x="268" y="2305"/>
                  </a:lnTo>
                  <a:lnTo>
                    <a:pt x="634" y="2599"/>
                  </a:lnTo>
                  <a:lnTo>
                    <a:pt x="1018" y="2823"/>
                  </a:lnTo>
                  <a:lnTo>
                    <a:pt x="1179" y="2894"/>
                  </a:lnTo>
                  <a:lnTo>
                    <a:pt x="1581" y="3064"/>
                  </a:lnTo>
                  <a:lnTo>
                    <a:pt x="2447" y="3323"/>
                  </a:lnTo>
                  <a:lnTo>
                    <a:pt x="3349" y="3474"/>
                  </a:lnTo>
                  <a:lnTo>
                    <a:pt x="4260" y="3546"/>
                  </a:lnTo>
                  <a:lnTo>
                    <a:pt x="4688" y="3555"/>
                  </a:lnTo>
                  <a:lnTo>
                    <a:pt x="5126" y="3546"/>
                  </a:lnTo>
                  <a:lnTo>
                    <a:pt x="6028" y="3474"/>
                  </a:lnTo>
                  <a:lnTo>
                    <a:pt x="6939" y="3323"/>
                  </a:lnTo>
                  <a:lnTo>
                    <a:pt x="7805" y="3064"/>
                  </a:lnTo>
                  <a:lnTo>
                    <a:pt x="8207" y="2894"/>
                  </a:lnTo>
                  <a:lnTo>
                    <a:pt x="8368" y="2823"/>
                  </a:lnTo>
                  <a:lnTo>
                    <a:pt x="8752" y="2599"/>
                  </a:lnTo>
                  <a:lnTo>
                    <a:pt x="9118" y="2305"/>
                  </a:lnTo>
                  <a:lnTo>
                    <a:pt x="9314" y="2055"/>
                  </a:lnTo>
                  <a:lnTo>
                    <a:pt x="9377" y="1876"/>
                  </a:lnTo>
                  <a:lnTo>
                    <a:pt x="9386" y="1778"/>
                  </a:lnTo>
                  <a:lnTo>
                    <a:pt x="9377" y="1688"/>
                  </a:lnTo>
                  <a:lnTo>
                    <a:pt x="9314" y="1501"/>
                  </a:lnTo>
                  <a:lnTo>
                    <a:pt x="9118" y="1251"/>
                  </a:lnTo>
                  <a:lnTo>
                    <a:pt x="8752" y="956"/>
                  </a:lnTo>
                  <a:lnTo>
                    <a:pt x="8368" y="733"/>
                  </a:lnTo>
                  <a:lnTo>
                    <a:pt x="8207" y="662"/>
                  </a:lnTo>
                  <a:lnTo>
                    <a:pt x="7805" y="492"/>
                  </a:lnTo>
                  <a:lnTo>
                    <a:pt x="6939" y="242"/>
                  </a:lnTo>
                  <a:lnTo>
                    <a:pt x="6028" y="81"/>
                  </a:lnTo>
                  <a:lnTo>
                    <a:pt x="5126" y="10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5111697" y="2341774"/>
              <a:ext cx="395987" cy="123204"/>
            </a:xfrm>
            <a:custGeom>
              <a:avLst/>
              <a:gdLst/>
              <a:ahLst/>
              <a:cxnLst/>
              <a:rect l="l" t="t" r="r" b="b"/>
              <a:pathLst>
                <a:path w="10735" h="3340" extrusionOk="0">
                  <a:moveTo>
                    <a:pt x="9752" y="1045"/>
                  </a:moveTo>
                  <a:lnTo>
                    <a:pt x="9538" y="1179"/>
                  </a:lnTo>
                  <a:lnTo>
                    <a:pt x="9047" y="1411"/>
                  </a:lnTo>
                  <a:lnTo>
                    <a:pt x="8779" y="1509"/>
                  </a:lnTo>
                  <a:lnTo>
                    <a:pt x="8314" y="1670"/>
                  </a:lnTo>
                  <a:lnTo>
                    <a:pt x="7796" y="1795"/>
                  </a:lnTo>
                  <a:lnTo>
                    <a:pt x="7323" y="1893"/>
                  </a:lnTo>
                  <a:lnTo>
                    <a:pt x="6823" y="1965"/>
                  </a:lnTo>
                  <a:lnTo>
                    <a:pt x="6341" y="2018"/>
                  </a:lnTo>
                  <a:lnTo>
                    <a:pt x="5841" y="2045"/>
                  </a:lnTo>
                  <a:lnTo>
                    <a:pt x="5609" y="2054"/>
                  </a:lnTo>
                  <a:lnTo>
                    <a:pt x="5368" y="2054"/>
                  </a:lnTo>
                  <a:lnTo>
                    <a:pt x="5117" y="2054"/>
                  </a:lnTo>
                  <a:lnTo>
                    <a:pt x="4867" y="2045"/>
                  </a:lnTo>
                  <a:lnTo>
                    <a:pt x="4367" y="2018"/>
                  </a:lnTo>
                  <a:lnTo>
                    <a:pt x="3885" y="1965"/>
                  </a:lnTo>
                  <a:lnTo>
                    <a:pt x="3385" y="1893"/>
                  </a:lnTo>
                  <a:lnTo>
                    <a:pt x="2912" y="1786"/>
                  </a:lnTo>
                  <a:lnTo>
                    <a:pt x="2394" y="1661"/>
                  </a:lnTo>
                  <a:lnTo>
                    <a:pt x="1929" y="1500"/>
                  </a:lnTo>
                  <a:lnTo>
                    <a:pt x="1662" y="1393"/>
                  </a:lnTo>
                  <a:lnTo>
                    <a:pt x="1170" y="1161"/>
                  </a:lnTo>
                  <a:lnTo>
                    <a:pt x="956" y="1036"/>
                  </a:lnTo>
                  <a:lnTo>
                    <a:pt x="778" y="920"/>
                  </a:lnTo>
                  <a:lnTo>
                    <a:pt x="474" y="679"/>
                  </a:lnTo>
                  <a:lnTo>
                    <a:pt x="233" y="420"/>
                  </a:lnTo>
                  <a:lnTo>
                    <a:pt x="54" y="143"/>
                  </a:lnTo>
                  <a:lnTo>
                    <a:pt x="1" y="0"/>
                  </a:lnTo>
                  <a:lnTo>
                    <a:pt x="1" y="1313"/>
                  </a:lnTo>
                  <a:lnTo>
                    <a:pt x="63" y="1447"/>
                  </a:lnTo>
                  <a:lnTo>
                    <a:pt x="242" y="1697"/>
                  </a:lnTo>
                  <a:lnTo>
                    <a:pt x="483" y="1947"/>
                  </a:lnTo>
                  <a:lnTo>
                    <a:pt x="786" y="2179"/>
                  </a:lnTo>
                  <a:lnTo>
                    <a:pt x="956" y="2295"/>
                  </a:lnTo>
                  <a:lnTo>
                    <a:pt x="1170" y="2420"/>
                  </a:lnTo>
                  <a:lnTo>
                    <a:pt x="1662" y="2661"/>
                  </a:lnTo>
                  <a:lnTo>
                    <a:pt x="1929" y="2768"/>
                  </a:lnTo>
                  <a:lnTo>
                    <a:pt x="2394" y="2929"/>
                  </a:lnTo>
                  <a:lnTo>
                    <a:pt x="2912" y="3063"/>
                  </a:lnTo>
                  <a:lnTo>
                    <a:pt x="3385" y="3161"/>
                  </a:lnTo>
                  <a:lnTo>
                    <a:pt x="3885" y="3242"/>
                  </a:lnTo>
                  <a:lnTo>
                    <a:pt x="4367" y="3295"/>
                  </a:lnTo>
                  <a:lnTo>
                    <a:pt x="4867" y="3331"/>
                  </a:lnTo>
                  <a:lnTo>
                    <a:pt x="5117" y="3340"/>
                  </a:lnTo>
                  <a:lnTo>
                    <a:pt x="5368" y="3340"/>
                  </a:lnTo>
                  <a:lnTo>
                    <a:pt x="5609" y="3340"/>
                  </a:lnTo>
                  <a:lnTo>
                    <a:pt x="5841" y="3331"/>
                  </a:lnTo>
                  <a:lnTo>
                    <a:pt x="6341" y="3304"/>
                  </a:lnTo>
                  <a:lnTo>
                    <a:pt x="6823" y="3242"/>
                  </a:lnTo>
                  <a:lnTo>
                    <a:pt x="7323" y="3170"/>
                  </a:lnTo>
                  <a:lnTo>
                    <a:pt x="7796" y="3063"/>
                  </a:lnTo>
                  <a:lnTo>
                    <a:pt x="8314" y="2938"/>
                  </a:lnTo>
                  <a:lnTo>
                    <a:pt x="8779" y="2777"/>
                  </a:lnTo>
                  <a:lnTo>
                    <a:pt x="9047" y="2670"/>
                  </a:lnTo>
                  <a:lnTo>
                    <a:pt x="9538" y="2438"/>
                  </a:lnTo>
                  <a:lnTo>
                    <a:pt x="9752" y="2304"/>
                  </a:lnTo>
                  <a:lnTo>
                    <a:pt x="9931" y="2197"/>
                  </a:lnTo>
                  <a:lnTo>
                    <a:pt x="10234" y="1956"/>
                  </a:lnTo>
                  <a:lnTo>
                    <a:pt x="10484" y="1706"/>
                  </a:lnTo>
                  <a:lnTo>
                    <a:pt x="10672" y="1447"/>
                  </a:lnTo>
                  <a:lnTo>
                    <a:pt x="10734" y="1313"/>
                  </a:lnTo>
                  <a:lnTo>
                    <a:pt x="10734" y="0"/>
                  </a:lnTo>
                  <a:lnTo>
                    <a:pt x="10672" y="143"/>
                  </a:lnTo>
                  <a:lnTo>
                    <a:pt x="10493" y="420"/>
                  </a:lnTo>
                  <a:lnTo>
                    <a:pt x="10252" y="688"/>
                  </a:lnTo>
                  <a:lnTo>
                    <a:pt x="9940" y="929"/>
                  </a:lnTo>
                  <a:lnTo>
                    <a:pt x="9752" y="104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5228963" y="2272241"/>
              <a:ext cx="151571" cy="104133"/>
            </a:xfrm>
            <a:custGeom>
              <a:avLst/>
              <a:gdLst/>
              <a:ahLst/>
              <a:cxnLst/>
              <a:rect l="l" t="t" r="r" b="b"/>
              <a:pathLst>
                <a:path w="4109" h="2823" extrusionOk="0">
                  <a:moveTo>
                    <a:pt x="3358" y="2126"/>
                  </a:moveTo>
                  <a:lnTo>
                    <a:pt x="3358" y="2126"/>
                  </a:lnTo>
                  <a:lnTo>
                    <a:pt x="3466" y="2046"/>
                  </a:lnTo>
                  <a:lnTo>
                    <a:pt x="3591" y="1858"/>
                  </a:lnTo>
                  <a:lnTo>
                    <a:pt x="3608" y="1760"/>
                  </a:lnTo>
                  <a:lnTo>
                    <a:pt x="3608" y="1662"/>
                  </a:lnTo>
                  <a:lnTo>
                    <a:pt x="3519" y="1474"/>
                  </a:lnTo>
                  <a:lnTo>
                    <a:pt x="3421" y="1394"/>
                  </a:lnTo>
                  <a:lnTo>
                    <a:pt x="3340" y="1323"/>
                  </a:lnTo>
                  <a:lnTo>
                    <a:pt x="3144" y="1242"/>
                  </a:lnTo>
                  <a:lnTo>
                    <a:pt x="3037" y="1224"/>
                  </a:lnTo>
                  <a:lnTo>
                    <a:pt x="2921" y="1215"/>
                  </a:lnTo>
                  <a:lnTo>
                    <a:pt x="2599" y="1260"/>
                  </a:lnTo>
                  <a:lnTo>
                    <a:pt x="2394" y="1305"/>
                  </a:lnTo>
                  <a:lnTo>
                    <a:pt x="2635" y="1510"/>
                  </a:lnTo>
                  <a:lnTo>
                    <a:pt x="2867" y="1707"/>
                  </a:lnTo>
                  <a:lnTo>
                    <a:pt x="3108" y="1921"/>
                  </a:lnTo>
                  <a:close/>
                  <a:moveTo>
                    <a:pt x="3358" y="2126"/>
                  </a:moveTo>
                  <a:lnTo>
                    <a:pt x="947" y="421"/>
                  </a:lnTo>
                  <a:lnTo>
                    <a:pt x="947" y="421"/>
                  </a:lnTo>
                  <a:lnTo>
                    <a:pt x="831" y="483"/>
                  </a:lnTo>
                  <a:lnTo>
                    <a:pt x="662" y="635"/>
                  </a:lnTo>
                  <a:lnTo>
                    <a:pt x="626" y="715"/>
                  </a:lnTo>
                  <a:lnTo>
                    <a:pt x="599" y="796"/>
                  </a:lnTo>
                  <a:lnTo>
                    <a:pt x="644" y="948"/>
                  </a:lnTo>
                  <a:lnTo>
                    <a:pt x="715" y="1019"/>
                  </a:lnTo>
                  <a:lnTo>
                    <a:pt x="795" y="1081"/>
                  </a:lnTo>
                  <a:lnTo>
                    <a:pt x="992" y="1162"/>
                  </a:lnTo>
                  <a:lnTo>
                    <a:pt x="1117" y="1189"/>
                  </a:lnTo>
                  <a:lnTo>
                    <a:pt x="1251" y="1198"/>
                  </a:lnTo>
                  <a:lnTo>
                    <a:pt x="1572" y="1162"/>
                  </a:lnTo>
                  <a:lnTo>
                    <a:pt x="1760" y="1117"/>
                  </a:lnTo>
                  <a:lnTo>
                    <a:pt x="1555" y="939"/>
                  </a:lnTo>
                  <a:lnTo>
                    <a:pt x="1349" y="769"/>
                  </a:lnTo>
                  <a:close/>
                  <a:moveTo>
                    <a:pt x="1153" y="590"/>
                  </a:moveTo>
                  <a:lnTo>
                    <a:pt x="947" y="421"/>
                  </a:lnTo>
                  <a:lnTo>
                    <a:pt x="3716" y="2823"/>
                  </a:lnTo>
                  <a:lnTo>
                    <a:pt x="3546" y="2671"/>
                  </a:lnTo>
                  <a:lnTo>
                    <a:pt x="3367" y="2528"/>
                  </a:lnTo>
                  <a:lnTo>
                    <a:pt x="3180" y="2609"/>
                  </a:lnTo>
                  <a:lnTo>
                    <a:pt x="2831" y="2725"/>
                  </a:lnTo>
                  <a:lnTo>
                    <a:pt x="2671" y="2760"/>
                  </a:lnTo>
                  <a:lnTo>
                    <a:pt x="2510" y="2787"/>
                  </a:lnTo>
                  <a:lnTo>
                    <a:pt x="2171" y="2778"/>
                  </a:lnTo>
                  <a:lnTo>
                    <a:pt x="1983" y="2751"/>
                  </a:lnTo>
                  <a:lnTo>
                    <a:pt x="1805" y="2707"/>
                  </a:lnTo>
                  <a:lnTo>
                    <a:pt x="1474" y="2555"/>
                  </a:lnTo>
                  <a:lnTo>
                    <a:pt x="1322" y="2448"/>
                  </a:lnTo>
                  <a:lnTo>
                    <a:pt x="1563" y="2278"/>
                  </a:lnTo>
                  <a:lnTo>
                    <a:pt x="1796" y="2117"/>
                  </a:lnTo>
                  <a:lnTo>
                    <a:pt x="1956" y="2216"/>
                  </a:lnTo>
                  <a:lnTo>
                    <a:pt x="2260" y="2341"/>
                  </a:lnTo>
                  <a:lnTo>
                    <a:pt x="2403" y="2367"/>
                  </a:lnTo>
                  <a:lnTo>
                    <a:pt x="2590" y="2385"/>
                  </a:lnTo>
                  <a:lnTo>
                    <a:pt x="2939" y="2341"/>
                  </a:lnTo>
                  <a:lnTo>
                    <a:pt x="3090" y="2278"/>
                  </a:lnTo>
                  <a:lnTo>
                    <a:pt x="2831" y="2046"/>
                  </a:lnTo>
                  <a:lnTo>
                    <a:pt x="2573" y="1832"/>
                  </a:lnTo>
                  <a:lnTo>
                    <a:pt x="2322" y="1608"/>
                  </a:lnTo>
                  <a:lnTo>
                    <a:pt x="2072" y="1394"/>
                  </a:lnTo>
                  <a:lnTo>
                    <a:pt x="1715" y="1483"/>
                  </a:lnTo>
                  <a:lnTo>
                    <a:pt x="1287" y="1537"/>
                  </a:lnTo>
                  <a:lnTo>
                    <a:pt x="1117" y="1555"/>
                  </a:lnTo>
                  <a:lnTo>
                    <a:pt x="804" y="1537"/>
                  </a:lnTo>
                  <a:lnTo>
                    <a:pt x="662" y="1501"/>
                  </a:lnTo>
                  <a:lnTo>
                    <a:pt x="519" y="1457"/>
                  </a:lnTo>
                  <a:lnTo>
                    <a:pt x="286" y="1340"/>
                  </a:lnTo>
                  <a:lnTo>
                    <a:pt x="188" y="1260"/>
                  </a:lnTo>
                  <a:lnTo>
                    <a:pt x="117" y="1180"/>
                  </a:lnTo>
                  <a:lnTo>
                    <a:pt x="27" y="1028"/>
                  </a:lnTo>
                  <a:lnTo>
                    <a:pt x="1" y="876"/>
                  </a:lnTo>
                  <a:lnTo>
                    <a:pt x="45" y="715"/>
                  </a:lnTo>
                  <a:lnTo>
                    <a:pt x="99" y="626"/>
                  </a:lnTo>
                  <a:lnTo>
                    <a:pt x="179" y="528"/>
                  </a:lnTo>
                  <a:lnTo>
                    <a:pt x="492" y="322"/>
                  </a:lnTo>
                  <a:lnTo>
                    <a:pt x="715" y="215"/>
                  </a:lnTo>
                  <a:lnTo>
                    <a:pt x="653" y="162"/>
                  </a:lnTo>
                  <a:lnTo>
                    <a:pt x="581" y="99"/>
                  </a:lnTo>
                  <a:lnTo>
                    <a:pt x="733" y="55"/>
                  </a:lnTo>
                  <a:lnTo>
                    <a:pt x="876" y="1"/>
                  </a:lnTo>
                  <a:lnTo>
                    <a:pt x="938" y="63"/>
                  </a:lnTo>
                  <a:lnTo>
                    <a:pt x="1001" y="117"/>
                  </a:lnTo>
                  <a:lnTo>
                    <a:pt x="1215" y="63"/>
                  </a:lnTo>
                  <a:lnTo>
                    <a:pt x="1599" y="10"/>
                  </a:lnTo>
                  <a:lnTo>
                    <a:pt x="1778" y="19"/>
                  </a:lnTo>
                  <a:lnTo>
                    <a:pt x="1992" y="37"/>
                  </a:lnTo>
                  <a:lnTo>
                    <a:pt x="2367" y="144"/>
                  </a:lnTo>
                  <a:lnTo>
                    <a:pt x="2528" y="233"/>
                  </a:lnTo>
                  <a:lnTo>
                    <a:pt x="2340" y="331"/>
                  </a:lnTo>
                  <a:lnTo>
                    <a:pt x="2144" y="439"/>
                  </a:lnTo>
                  <a:lnTo>
                    <a:pt x="2037" y="385"/>
                  </a:lnTo>
                  <a:lnTo>
                    <a:pt x="1822" y="305"/>
                  </a:lnTo>
                  <a:lnTo>
                    <a:pt x="1715" y="287"/>
                  </a:lnTo>
                  <a:lnTo>
                    <a:pt x="1608" y="278"/>
                  </a:lnTo>
                  <a:lnTo>
                    <a:pt x="1367" y="296"/>
                  </a:lnTo>
                  <a:lnTo>
                    <a:pt x="1242" y="322"/>
                  </a:lnTo>
                  <a:lnTo>
                    <a:pt x="1447" y="492"/>
                  </a:lnTo>
                  <a:lnTo>
                    <a:pt x="1653" y="671"/>
                  </a:lnTo>
                  <a:lnTo>
                    <a:pt x="1867" y="858"/>
                  </a:lnTo>
                  <a:lnTo>
                    <a:pt x="2081" y="1037"/>
                  </a:lnTo>
                  <a:lnTo>
                    <a:pt x="2439" y="948"/>
                  </a:lnTo>
                  <a:lnTo>
                    <a:pt x="2617" y="921"/>
                  </a:lnTo>
                  <a:lnTo>
                    <a:pt x="2876" y="885"/>
                  </a:lnTo>
                  <a:lnTo>
                    <a:pt x="3090" y="894"/>
                  </a:lnTo>
                  <a:lnTo>
                    <a:pt x="3296" y="921"/>
                  </a:lnTo>
                  <a:lnTo>
                    <a:pt x="3483" y="983"/>
                  </a:lnTo>
                  <a:lnTo>
                    <a:pt x="3662" y="1055"/>
                  </a:lnTo>
                  <a:lnTo>
                    <a:pt x="3814" y="1171"/>
                  </a:lnTo>
                  <a:lnTo>
                    <a:pt x="3966" y="1296"/>
                  </a:lnTo>
                  <a:lnTo>
                    <a:pt x="4082" y="1519"/>
                  </a:lnTo>
                  <a:lnTo>
                    <a:pt x="4108" y="1671"/>
                  </a:lnTo>
                  <a:lnTo>
                    <a:pt x="4100" y="1751"/>
                  </a:lnTo>
                  <a:lnTo>
                    <a:pt x="4091" y="1832"/>
                  </a:lnTo>
                  <a:lnTo>
                    <a:pt x="4019" y="1992"/>
                  </a:lnTo>
                  <a:lnTo>
                    <a:pt x="3832" y="2225"/>
                  </a:lnTo>
                  <a:lnTo>
                    <a:pt x="3635" y="2367"/>
                  </a:lnTo>
                  <a:lnTo>
                    <a:pt x="3805" y="2510"/>
                  </a:lnTo>
                  <a:close/>
                </a:path>
              </a:pathLst>
            </a:custGeom>
            <a:solidFill>
              <a:srgbClr val="8255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5158471" y="2173751"/>
              <a:ext cx="396319" cy="180564"/>
            </a:xfrm>
            <a:custGeom>
              <a:avLst/>
              <a:gdLst/>
              <a:ahLst/>
              <a:cxnLst/>
              <a:rect l="l" t="t" r="r" b="b"/>
              <a:pathLst>
                <a:path w="10744" h="4895" extrusionOk="0">
                  <a:moveTo>
                    <a:pt x="5377" y="1"/>
                  </a:moveTo>
                  <a:lnTo>
                    <a:pt x="4823" y="10"/>
                  </a:lnTo>
                  <a:lnTo>
                    <a:pt x="3769" y="108"/>
                  </a:lnTo>
                  <a:lnTo>
                    <a:pt x="2805" y="296"/>
                  </a:lnTo>
                  <a:lnTo>
                    <a:pt x="1947" y="555"/>
                  </a:lnTo>
                  <a:lnTo>
                    <a:pt x="1224" y="885"/>
                  </a:lnTo>
                  <a:lnTo>
                    <a:pt x="644" y="1278"/>
                  </a:lnTo>
                  <a:lnTo>
                    <a:pt x="331" y="1608"/>
                  </a:lnTo>
                  <a:lnTo>
                    <a:pt x="170" y="1832"/>
                  </a:lnTo>
                  <a:lnTo>
                    <a:pt x="63" y="2073"/>
                  </a:lnTo>
                  <a:lnTo>
                    <a:pt x="10" y="2323"/>
                  </a:lnTo>
                  <a:lnTo>
                    <a:pt x="1" y="2448"/>
                  </a:lnTo>
                  <a:lnTo>
                    <a:pt x="10" y="2573"/>
                  </a:lnTo>
                  <a:lnTo>
                    <a:pt x="63" y="2823"/>
                  </a:lnTo>
                  <a:lnTo>
                    <a:pt x="170" y="3055"/>
                  </a:lnTo>
                  <a:lnTo>
                    <a:pt x="331" y="3287"/>
                  </a:lnTo>
                  <a:lnTo>
                    <a:pt x="644" y="3618"/>
                  </a:lnTo>
                  <a:lnTo>
                    <a:pt x="1224" y="4002"/>
                  </a:lnTo>
                  <a:lnTo>
                    <a:pt x="1947" y="4341"/>
                  </a:lnTo>
                  <a:lnTo>
                    <a:pt x="2805" y="4600"/>
                  </a:lnTo>
                  <a:lnTo>
                    <a:pt x="3769" y="4787"/>
                  </a:lnTo>
                  <a:lnTo>
                    <a:pt x="4823" y="4886"/>
                  </a:lnTo>
                  <a:lnTo>
                    <a:pt x="5377" y="4895"/>
                  </a:lnTo>
                  <a:lnTo>
                    <a:pt x="5921" y="4886"/>
                  </a:lnTo>
                  <a:lnTo>
                    <a:pt x="6975" y="4787"/>
                  </a:lnTo>
                  <a:lnTo>
                    <a:pt x="7939" y="4600"/>
                  </a:lnTo>
                  <a:lnTo>
                    <a:pt x="8797" y="4341"/>
                  </a:lnTo>
                  <a:lnTo>
                    <a:pt x="9520" y="4002"/>
                  </a:lnTo>
                  <a:lnTo>
                    <a:pt x="10100" y="3618"/>
                  </a:lnTo>
                  <a:lnTo>
                    <a:pt x="10422" y="3287"/>
                  </a:lnTo>
                  <a:lnTo>
                    <a:pt x="10574" y="3055"/>
                  </a:lnTo>
                  <a:lnTo>
                    <a:pt x="10681" y="2823"/>
                  </a:lnTo>
                  <a:lnTo>
                    <a:pt x="10734" y="2573"/>
                  </a:lnTo>
                  <a:lnTo>
                    <a:pt x="10743" y="2448"/>
                  </a:lnTo>
                  <a:lnTo>
                    <a:pt x="10734" y="2323"/>
                  </a:lnTo>
                  <a:lnTo>
                    <a:pt x="10681" y="2073"/>
                  </a:lnTo>
                  <a:lnTo>
                    <a:pt x="10574" y="1832"/>
                  </a:lnTo>
                  <a:lnTo>
                    <a:pt x="10422" y="1608"/>
                  </a:lnTo>
                  <a:lnTo>
                    <a:pt x="10100" y="1278"/>
                  </a:lnTo>
                  <a:lnTo>
                    <a:pt x="9520" y="885"/>
                  </a:lnTo>
                  <a:lnTo>
                    <a:pt x="8797" y="555"/>
                  </a:lnTo>
                  <a:lnTo>
                    <a:pt x="7939" y="296"/>
                  </a:lnTo>
                  <a:lnTo>
                    <a:pt x="6975" y="108"/>
                  </a:lnTo>
                  <a:lnTo>
                    <a:pt x="5921" y="10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5184181" y="2190239"/>
              <a:ext cx="346558" cy="130803"/>
            </a:xfrm>
            <a:custGeom>
              <a:avLst/>
              <a:gdLst/>
              <a:ahLst/>
              <a:cxnLst/>
              <a:rect l="l" t="t" r="r" b="b"/>
              <a:pathLst>
                <a:path w="9395" h="3546" extrusionOk="0">
                  <a:moveTo>
                    <a:pt x="4697" y="0"/>
                  </a:moveTo>
                  <a:lnTo>
                    <a:pt x="4260" y="0"/>
                  </a:lnTo>
                  <a:lnTo>
                    <a:pt x="3358" y="72"/>
                  </a:lnTo>
                  <a:lnTo>
                    <a:pt x="2456" y="233"/>
                  </a:lnTo>
                  <a:lnTo>
                    <a:pt x="1581" y="483"/>
                  </a:lnTo>
                  <a:lnTo>
                    <a:pt x="1179" y="652"/>
                  </a:lnTo>
                  <a:lnTo>
                    <a:pt x="1027" y="733"/>
                  </a:lnTo>
                  <a:lnTo>
                    <a:pt x="643" y="947"/>
                  </a:lnTo>
                  <a:lnTo>
                    <a:pt x="268" y="1242"/>
                  </a:lnTo>
                  <a:lnTo>
                    <a:pt x="81" y="1501"/>
                  </a:lnTo>
                  <a:lnTo>
                    <a:pt x="9" y="1679"/>
                  </a:lnTo>
                  <a:lnTo>
                    <a:pt x="0" y="1777"/>
                  </a:lnTo>
                  <a:lnTo>
                    <a:pt x="9" y="1867"/>
                  </a:lnTo>
                  <a:lnTo>
                    <a:pt x="81" y="2045"/>
                  </a:lnTo>
                  <a:lnTo>
                    <a:pt x="268" y="2304"/>
                  </a:lnTo>
                  <a:lnTo>
                    <a:pt x="643" y="2599"/>
                  </a:lnTo>
                  <a:lnTo>
                    <a:pt x="1027" y="2822"/>
                  </a:lnTo>
                  <a:lnTo>
                    <a:pt x="1179" y="2894"/>
                  </a:lnTo>
                  <a:lnTo>
                    <a:pt x="1581" y="3063"/>
                  </a:lnTo>
                  <a:lnTo>
                    <a:pt x="2456" y="3313"/>
                  </a:lnTo>
                  <a:lnTo>
                    <a:pt x="3358" y="3474"/>
                  </a:lnTo>
                  <a:lnTo>
                    <a:pt x="4260" y="3546"/>
                  </a:lnTo>
                  <a:lnTo>
                    <a:pt x="4697" y="3546"/>
                  </a:lnTo>
                  <a:lnTo>
                    <a:pt x="5135" y="3546"/>
                  </a:lnTo>
                  <a:lnTo>
                    <a:pt x="6037" y="3474"/>
                  </a:lnTo>
                  <a:lnTo>
                    <a:pt x="6948" y="3313"/>
                  </a:lnTo>
                  <a:lnTo>
                    <a:pt x="7814" y="3063"/>
                  </a:lnTo>
                  <a:lnTo>
                    <a:pt x="8216" y="2894"/>
                  </a:lnTo>
                  <a:lnTo>
                    <a:pt x="8368" y="2822"/>
                  </a:lnTo>
                  <a:lnTo>
                    <a:pt x="8752" y="2599"/>
                  </a:lnTo>
                  <a:lnTo>
                    <a:pt x="9127" y="2304"/>
                  </a:lnTo>
                  <a:lnTo>
                    <a:pt x="9323" y="2045"/>
                  </a:lnTo>
                  <a:lnTo>
                    <a:pt x="9386" y="1867"/>
                  </a:lnTo>
                  <a:lnTo>
                    <a:pt x="9395" y="1777"/>
                  </a:lnTo>
                  <a:lnTo>
                    <a:pt x="9386" y="1679"/>
                  </a:lnTo>
                  <a:lnTo>
                    <a:pt x="9323" y="1501"/>
                  </a:lnTo>
                  <a:lnTo>
                    <a:pt x="9127" y="1242"/>
                  </a:lnTo>
                  <a:lnTo>
                    <a:pt x="8752" y="947"/>
                  </a:lnTo>
                  <a:lnTo>
                    <a:pt x="8368" y="733"/>
                  </a:lnTo>
                  <a:lnTo>
                    <a:pt x="8216" y="652"/>
                  </a:lnTo>
                  <a:lnTo>
                    <a:pt x="7814" y="483"/>
                  </a:lnTo>
                  <a:lnTo>
                    <a:pt x="6948" y="233"/>
                  </a:lnTo>
                  <a:lnTo>
                    <a:pt x="6037" y="72"/>
                  </a:lnTo>
                  <a:lnTo>
                    <a:pt x="5135" y="0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5158471" y="2267630"/>
              <a:ext cx="396319" cy="123241"/>
            </a:xfrm>
            <a:custGeom>
              <a:avLst/>
              <a:gdLst/>
              <a:ahLst/>
              <a:cxnLst/>
              <a:rect l="l" t="t" r="r" b="b"/>
              <a:pathLst>
                <a:path w="10744" h="3341" extrusionOk="0">
                  <a:moveTo>
                    <a:pt x="9761" y="1055"/>
                  </a:moveTo>
                  <a:lnTo>
                    <a:pt x="9547" y="1180"/>
                  </a:lnTo>
                  <a:lnTo>
                    <a:pt x="9056" y="1412"/>
                  </a:lnTo>
                  <a:lnTo>
                    <a:pt x="8788" y="1519"/>
                  </a:lnTo>
                  <a:lnTo>
                    <a:pt x="8323" y="1671"/>
                  </a:lnTo>
                  <a:lnTo>
                    <a:pt x="7805" y="1796"/>
                  </a:lnTo>
                  <a:lnTo>
                    <a:pt x="7332" y="1894"/>
                  </a:lnTo>
                  <a:lnTo>
                    <a:pt x="6832" y="1966"/>
                  </a:lnTo>
                  <a:lnTo>
                    <a:pt x="6350" y="2019"/>
                  </a:lnTo>
                  <a:lnTo>
                    <a:pt x="5850" y="2046"/>
                  </a:lnTo>
                  <a:lnTo>
                    <a:pt x="5618" y="2055"/>
                  </a:lnTo>
                  <a:lnTo>
                    <a:pt x="5377" y="2064"/>
                  </a:lnTo>
                  <a:lnTo>
                    <a:pt x="5118" y="2055"/>
                  </a:lnTo>
                  <a:lnTo>
                    <a:pt x="4876" y="2046"/>
                  </a:lnTo>
                  <a:lnTo>
                    <a:pt x="4376" y="2019"/>
                  </a:lnTo>
                  <a:lnTo>
                    <a:pt x="3894" y="1966"/>
                  </a:lnTo>
                  <a:lnTo>
                    <a:pt x="3385" y="1894"/>
                  </a:lnTo>
                  <a:lnTo>
                    <a:pt x="2912" y="1796"/>
                  </a:lnTo>
                  <a:lnTo>
                    <a:pt x="2403" y="1662"/>
                  </a:lnTo>
                  <a:lnTo>
                    <a:pt x="1938" y="1510"/>
                  </a:lnTo>
                  <a:lnTo>
                    <a:pt x="1662" y="1403"/>
                  </a:lnTo>
                  <a:lnTo>
                    <a:pt x="1179" y="1171"/>
                  </a:lnTo>
                  <a:lnTo>
                    <a:pt x="956" y="1037"/>
                  </a:lnTo>
                  <a:lnTo>
                    <a:pt x="787" y="921"/>
                  </a:lnTo>
                  <a:lnTo>
                    <a:pt x="483" y="680"/>
                  </a:lnTo>
                  <a:lnTo>
                    <a:pt x="233" y="421"/>
                  </a:lnTo>
                  <a:lnTo>
                    <a:pt x="63" y="144"/>
                  </a:lnTo>
                  <a:lnTo>
                    <a:pt x="1" y="1"/>
                  </a:lnTo>
                  <a:lnTo>
                    <a:pt x="1" y="1314"/>
                  </a:lnTo>
                  <a:lnTo>
                    <a:pt x="72" y="1448"/>
                  </a:lnTo>
                  <a:lnTo>
                    <a:pt x="251" y="1707"/>
                  </a:lnTo>
                  <a:lnTo>
                    <a:pt x="492" y="1957"/>
                  </a:lnTo>
                  <a:lnTo>
                    <a:pt x="787" y="2189"/>
                  </a:lnTo>
                  <a:lnTo>
                    <a:pt x="956" y="2296"/>
                  </a:lnTo>
                  <a:lnTo>
                    <a:pt x="1179" y="2430"/>
                  </a:lnTo>
                  <a:lnTo>
                    <a:pt x="1671" y="2662"/>
                  </a:lnTo>
                  <a:lnTo>
                    <a:pt x="1938" y="2769"/>
                  </a:lnTo>
                  <a:lnTo>
                    <a:pt x="2403" y="2930"/>
                  </a:lnTo>
                  <a:lnTo>
                    <a:pt x="2912" y="3064"/>
                  </a:lnTo>
                  <a:lnTo>
                    <a:pt x="3394" y="3171"/>
                  </a:lnTo>
                  <a:lnTo>
                    <a:pt x="3894" y="3243"/>
                  </a:lnTo>
                  <a:lnTo>
                    <a:pt x="4376" y="3305"/>
                  </a:lnTo>
                  <a:lnTo>
                    <a:pt x="4876" y="3332"/>
                  </a:lnTo>
                  <a:lnTo>
                    <a:pt x="5118" y="3341"/>
                  </a:lnTo>
                  <a:lnTo>
                    <a:pt x="5377" y="3341"/>
                  </a:lnTo>
                  <a:lnTo>
                    <a:pt x="5609" y="3341"/>
                  </a:lnTo>
                  <a:lnTo>
                    <a:pt x="5850" y="3332"/>
                  </a:lnTo>
                  <a:lnTo>
                    <a:pt x="6350" y="3305"/>
                  </a:lnTo>
                  <a:lnTo>
                    <a:pt x="6832" y="3251"/>
                  </a:lnTo>
                  <a:lnTo>
                    <a:pt x="7332" y="3171"/>
                  </a:lnTo>
                  <a:lnTo>
                    <a:pt x="7805" y="3073"/>
                  </a:lnTo>
                  <a:lnTo>
                    <a:pt x="8323" y="2939"/>
                  </a:lnTo>
                  <a:lnTo>
                    <a:pt x="8788" y="2778"/>
                  </a:lnTo>
                  <a:lnTo>
                    <a:pt x="9056" y="2671"/>
                  </a:lnTo>
                  <a:lnTo>
                    <a:pt x="9547" y="2439"/>
                  </a:lnTo>
                  <a:lnTo>
                    <a:pt x="9761" y="2314"/>
                  </a:lnTo>
                  <a:lnTo>
                    <a:pt x="9940" y="2198"/>
                  </a:lnTo>
                  <a:lnTo>
                    <a:pt x="10243" y="1966"/>
                  </a:lnTo>
                  <a:lnTo>
                    <a:pt x="10493" y="1715"/>
                  </a:lnTo>
                  <a:lnTo>
                    <a:pt x="10672" y="1448"/>
                  </a:lnTo>
                  <a:lnTo>
                    <a:pt x="10743" y="1314"/>
                  </a:lnTo>
                  <a:lnTo>
                    <a:pt x="10743" y="1"/>
                  </a:lnTo>
                  <a:lnTo>
                    <a:pt x="10681" y="153"/>
                  </a:lnTo>
                  <a:lnTo>
                    <a:pt x="10502" y="430"/>
                  </a:lnTo>
                  <a:lnTo>
                    <a:pt x="10252" y="689"/>
                  </a:lnTo>
                  <a:lnTo>
                    <a:pt x="9949" y="939"/>
                  </a:lnTo>
                  <a:lnTo>
                    <a:pt x="9761" y="1055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4501981" y="1324560"/>
              <a:ext cx="191741" cy="233240"/>
            </a:xfrm>
            <a:custGeom>
              <a:avLst/>
              <a:gdLst/>
              <a:ahLst/>
              <a:cxnLst/>
              <a:rect l="l" t="t" r="r" b="b"/>
              <a:pathLst>
                <a:path w="5198" h="6323" extrusionOk="0">
                  <a:moveTo>
                    <a:pt x="3510" y="1"/>
                  </a:moveTo>
                  <a:lnTo>
                    <a:pt x="3492" y="295"/>
                  </a:lnTo>
                  <a:lnTo>
                    <a:pt x="3438" y="1840"/>
                  </a:lnTo>
                  <a:lnTo>
                    <a:pt x="3438" y="2760"/>
                  </a:lnTo>
                  <a:lnTo>
                    <a:pt x="3456" y="3001"/>
                  </a:lnTo>
                  <a:lnTo>
                    <a:pt x="3688" y="3224"/>
                  </a:lnTo>
                  <a:lnTo>
                    <a:pt x="4706" y="4251"/>
                  </a:lnTo>
                  <a:lnTo>
                    <a:pt x="5180" y="4769"/>
                  </a:lnTo>
                  <a:lnTo>
                    <a:pt x="5197" y="4832"/>
                  </a:lnTo>
                  <a:lnTo>
                    <a:pt x="5144" y="4894"/>
                  </a:lnTo>
                  <a:lnTo>
                    <a:pt x="4992" y="5358"/>
                  </a:lnTo>
                  <a:lnTo>
                    <a:pt x="4769" y="6225"/>
                  </a:lnTo>
                  <a:lnTo>
                    <a:pt x="4724" y="6323"/>
                  </a:lnTo>
                  <a:lnTo>
                    <a:pt x="4599" y="6260"/>
                  </a:lnTo>
                  <a:lnTo>
                    <a:pt x="3483" y="5885"/>
                  </a:lnTo>
                  <a:lnTo>
                    <a:pt x="2313" y="5430"/>
                  </a:lnTo>
                  <a:lnTo>
                    <a:pt x="1527" y="5064"/>
                  </a:lnTo>
                  <a:lnTo>
                    <a:pt x="822" y="4644"/>
                  </a:lnTo>
                  <a:lnTo>
                    <a:pt x="402" y="4305"/>
                  </a:lnTo>
                  <a:lnTo>
                    <a:pt x="188" y="4064"/>
                  </a:lnTo>
                  <a:lnTo>
                    <a:pt x="107" y="3939"/>
                  </a:lnTo>
                  <a:lnTo>
                    <a:pt x="72" y="3814"/>
                  </a:lnTo>
                  <a:lnTo>
                    <a:pt x="18" y="3403"/>
                  </a:lnTo>
                  <a:lnTo>
                    <a:pt x="0" y="2581"/>
                  </a:lnTo>
                  <a:lnTo>
                    <a:pt x="72" y="822"/>
                  </a:lnTo>
                  <a:lnTo>
                    <a:pt x="98" y="456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rgbClr val="C39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4216360" y="1344664"/>
              <a:ext cx="234604" cy="277062"/>
            </a:xfrm>
            <a:custGeom>
              <a:avLst/>
              <a:gdLst/>
              <a:ahLst/>
              <a:cxnLst/>
              <a:rect l="l" t="t" r="r" b="b"/>
              <a:pathLst>
                <a:path w="6360" h="7511" extrusionOk="0">
                  <a:moveTo>
                    <a:pt x="4716" y="0"/>
                  </a:moveTo>
                  <a:lnTo>
                    <a:pt x="4627" y="161"/>
                  </a:lnTo>
                  <a:lnTo>
                    <a:pt x="4109" y="813"/>
                  </a:lnTo>
                  <a:lnTo>
                    <a:pt x="2876" y="2304"/>
                  </a:lnTo>
                  <a:lnTo>
                    <a:pt x="1465" y="4108"/>
                  </a:lnTo>
                  <a:lnTo>
                    <a:pt x="662" y="5269"/>
                  </a:lnTo>
                  <a:lnTo>
                    <a:pt x="242" y="6028"/>
                  </a:lnTo>
                  <a:lnTo>
                    <a:pt x="72" y="6457"/>
                  </a:lnTo>
                  <a:lnTo>
                    <a:pt x="1" y="6814"/>
                  </a:lnTo>
                  <a:lnTo>
                    <a:pt x="37" y="7019"/>
                  </a:lnTo>
                  <a:lnTo>
                    <a:pt x="99" y="7117"/>
                  </a:lnTo>
                  <a:lnTo>
                    <a:pt x="153" y="7162"/>
                  </a:lnTo>
                  <a:lnTo>
                    <a:pt x="180" y="7180"/>
                  </a:lnTo>
                  <a:lnTo>
                    <a:pt x="206" y="7198"/>
                  </a:lnTo>
                  <a:lnTo>
                    <a:pt x="314" y="7260"/>
                  </a:lnTo>
                  <a:lnTo>
                    <a:pt x="421" y="7314"/>
                  </a:lnTo>
                  <a:lnTo>
                    <a:pt x="430" y="7323"/>
                  </a:lnTo>
                  <a:lnTo>
                    <a:pt x="447" y="7323"/>
                  </a:lnTo>
                  <a:lnTo>
                    <a:pt x="447" y="7323"/>
                  </a:lnTo>
                  <a:lnTo>
                    <a:pt x="447" y="7323"/>
                  </a:lnTo>
                  <a:lnTo>
                    <a:pt x="671" y="7430"/>
                  </a:lnTo>
                  <a:lnTo>
                    <a:pt x="1028" y="7510"/>
                  </a:lnTo>
                  <a:lnTo>
                    <a:pt x="1269" y="7501"/>
                  </a:lnTo>
                  <a:lnTo>
                    <a:pt x="1528" y="7439"/>
                  </a:lnTo>
                  <a:lnTo>
                    <a:pt x="1814" y="7314"/>
                  </a:lnTo>
                  <a:lnTo>
                    <a:pt x="2117" y="7100"/>
                  </a:lnTo>
                  <a:lnTo>
                    <a:pt x="2457" y="6796"/>
                  </a:lnTo>
                  <a:lnTo>
                    <a:pt x="2635" y="6608"/>
                  </a:lnTo>
                  <a:lnTo>
                    <a:pt x="3100" y="6117"/>
                  </a:lnTo>
                  <a:lnTo>
                    <a:pt x="4305" y="4947"/>
                  </a:lnTo>
                  <a:lnTo>
                    <a:pt x="6029" y="3340"/>
                  </a:lnTo>
                  <a:lnTo>
                    <a:pt x="6359" y="3045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E2A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4339233" y="1042591"/>
              <a:ext cx="924364" cy="718458"/>
            </a:xfrm>
            <a:custGeom>
              <a:avLst/>
              <a:gdLst/>
              <a:ahLst/>
              <a:cxnLst/>
              <a:rect l="l" t="t" r="r" b="b"/>
              <a:pathLst>
                <a:path w="25059" h="19477" extrusionOk="0">
                  <a:moveTo>
                    <a:pt x="25058" y="6037"/>
                  </a:moveTo>
                  <a:lnTo>
                    <a:pt x="20986" y="0"/>
                  </a:lnTo>
                  <a:lnTo>
                    <a:pt x="17807" y="2144"/>
                  </a:lnTo>
                  <a:lnTo>
                    <a:pt x="17620" y="2269"/>
                  </a:lnTo>
                  <a:lnTo>
                    <a:pt x="16432" y="2340"/>
                  </a:lnTo>
                  <a:lnTo>
                    <a:pt x="14253" y="2528"/>
                  </a:lnTo>
                  <a:lnTo>
                    <a:pt x="13262" y="2644"/>
                  </a:lnTo>
                  <a:lnTo>
                    <a:pt x="13235" y="2644"/>
                  </a:lnTo>
                  <a:lnTo>
                    <a:pt x="13217" y="2644"/>
                  </a:lnTo>
                  <a:lnTo>
                    <a:pt x="13190" y="2653"/>
                  </a:lnTo>
                  <a:lnTo>
                    <a:pt x="13173" y="2653"/>
                  </a:lnTo>
                  <a:lnTo>
                    <a:pt x="12021" y="2804"/>
                  </a:lnTo>
                  <a:lnTo>
                    <a:pt x="10002" y="3153"/>
                  </a:lnTo>
                  <a:lnTo>
                    <a:pt x="8306" y="3528"/>
                  </a:lnTo>
                  <a:lnTo>
                    <a:pt x="6922" y="3903"/>
                  </a:lnTo>
                  <a:lnTo>
                    <a:pt x="5368" y="4421"/>
                  </a:lnTo>
                  <a:lnTo>
                    <a:pt x="4323" y="4876"/>
                  </a:lnTo>
                  <a:lnTo>
                    <a:pt x="4243" y="4921"/>
                  </a:lnTo>
                  <a:lnTo>
                    <a:pt x="2805" y="6537"/>
                  </a:lnTo>
                  <a:lnTo>
                    <a:pt x="1814" y="7689"/>
                  </a:lnTo>
                  <a:lnTo>
                    <a:pt x="1206" y="8412"/>
                  </a:lnTo>
                  <a:lnTo>
                    <a:pt x="438" y="9377"/>
                  </a:lnTo>
                  <a:lnTo>
                    <a:pt x="90" y="9904"/>
                  </a:lnTo>
                  <a:lnTo>
                    <a:pt x="1" y="10118"/>
                  </a:lnTo>
                  <a:lnTo>
                    <a:pt x="28" y="10136"/>
                  </a:lnTo>
                  <a:lnTo>
                    <a:pt x="81" y="10136"/>
                  </a:lnTo>
                  <a:lnTo>
                    <a:pt x="108" y="10127"/>
                  </a:lnTo>
                  <a:lnTo>
                    <a:pt x="3028" y="11234"/>
                  </a:lnTo>
                  <a:lnTo>
                    <a:pt x="3028" y="11234"/>
                  </a:lnTo>
                  <a:lnTo>
                    <a:pt x="5412" y="8752"/>
                  </a:lnTo>
                  <a:lnTo>
                    <a:pt x="5600" y="8788"/>
                  </a:lnTo>
                  <a:lnTo>
                    <a:pt x="5948" y="8904"/>
                  </a:lnTo>
                  <a:lnTo>
                    <a:pt x="6404" y="9136"/>
                  </a:lnTo>
                  <a:lnTo>
                    <a:pt x="6913" y="9556"/>
                  </a:lnTo>
                  <a:lnTo>
                    <a:pt x="7314" y="10029"/>
                  </a:lnTo>
                  <a:lnTo>
                    <a:pt x="7609" y="10520"/>
                  </a:lnTo>
                  <a:lnTo>
                    <a:pt x="7823" y="10958"/>
                  </a:lnTo>
                  <a:lnTo>
                    <a:pt x="8002" y="11449"/>
                  </a:lnTo>
                  <a:lnTo>
                    <a:pt x="8020" y="11520"/>
                  </a:lnTo>
                  <a:lnTo>
                    <a:pt x="8038" y="11627"/>
                  </a:lnTo>
                  <a:lnTo>
                    <a:pt x="8047" y="11833"/>
                  </a:lnTo>
                  <a:lnTo>
                    <a:pt x="7984" y="12154"/>
                  </a:lnTo>
                  <a:lnTo>
                    <a:pt x="7752" y="12601"/>
                  </a:lnTo>
                  <a:lnTo>
                    <a:pt x="7404" y="13065"/>
                  </a:lnTo>
                  <a:lnTo>
                    <a:pt x="6734" y="13815"/>
                  </a:lnTo>
                  <a:lnTo>
                    <a:pt x="5966" y="14663"/>
                  </a:lnTo>
                  <a:lnTo>
                    <a:pt x="5466" y="15271"/>
                  </a:lnTo>
                  <a:lnTo>
                    <a:pt x="5234" y="15592"/>
                  </a:lnTo>
                  <a:lnTo>
                    <a:pt x="5019" y="15887"/>
                  </a:lnTo>
                  <a:lnTo>
                    <a:pt x="4716" y="16476"/>
                  </a:lnTo>
                  <a:lnTo>
                    <a:pt x="4537" y="17057"/>
                  </a:lnTo>
                  <a:lnTo>
                    <a:pt x="4457" y="17610"/>
                  </a:lnTo>
                  <a:lnTo>
                    <a:pt x="4475" y="18119"/>
                  </a:lnTo>
                  <a:lnTo>
                    <a:pt x="4573" y="18575"/>
                  </a:lnTo>
                  <a:lnTo>
                    <a:pt x="4743" y="18950"/>
                  </a:lnTo>
                  <a:lnTo>
                    <a:pt x="4966" y="19236"/>
                  </a:lnTo>
                  <a:lnTo>
                    <a:pt x="5091" y="19343"/>
                  </a:lnTo>
                  <a:lnTo>
                    <a:pt x="5091" y="19343"/>
                  </a:lnTo>
                  <a:lnTo>
                    <a:pt x="5091" y="19343"/>
                  </a:lnTo>
                  <a:lnTo>
                    <a:pt x="5171" y="19396"/>
                  </a:lnTo>
                  <a:lnTo>
                    <a:pt x="5252" y="19432"/>
                  </a:lnTo>
                  <a:lnTo>
                    <a:pt x="5252" y="19432"/>
                  </a:lnTo>
                  <a:lnTo>
                    <a:pt x="5261" y="19432"/>
                  </a:lnTo>
                  <a:lnTo>
                    <a:pt x="5305" y="19450"/>
                  </a:lnTo>
                  <a:lnTo>
                    <a:pt x="5359" y="19459"/>
                  </a:lnTo>
                  <a:lnTo>
                    <a:pt x="5359" y="19459"/>
                  </a:lnTo>
                  <a:lnTo>
                    <a:pt x="5368" y="19459"/>
                  </a:lnTo>
                  <a:lnTo>
                    <a:pt x="5466" y="19477"/>
                  </a:lnTo>
                  <a:lnTo>
                    <a:pt x="5564" y="19477"/>
                  </a:lnTo>
                  <a:lnTo>
                    <a:pt x="5573" y="19477"/>
                  </a:lnTo>
                  <a:lnTo>
                    <a:pt x="5582" y="19477"/>
                  </a:lnTo>
                  <a:lnTo>
                    <a:pt x="5627" y="19468"/>
                  </a:lnTo>
                  <a:lnTo>
                    <a:pt x="5671" y="19459"/>
                  </a:lnTo>
                  <a:lnTo>
                    <a:pt x="5680" y="19459"/>
                  </a:lnTo>
                  <a:lnTo>
                    <a:pt x="5698" y="19450"/>
                  </a:lnTo>
                  <a:lnTo>
                    <a:pt x="5743" y="19441"/>
                  </a:lnTo>
                  <a:lnTo>
                    <a:pt x="5787" y="19423"/>
                  </a:lnTo>
                  <a:lnTo>
                    <a:pt x="5796" y="19414"/>
                  </a:lnTo>
                  <a:lnTo>
                    <a:pt x="5796" y="19414"/>
                  </a:lnTo>
                  <a:lnTo>
                    <a:pt x="5841" y="19396"/>
                  </a:lnTo>
                  <a:lnTo>
                    <a:pt x="5895" y="19370"/>
                  </a:lnTo>
                  <a:lnTo>
                    <a:pt x="5904" y="19361"/>
                  </a:lnTo>
                  <a:lnTo>
                    <a:pt x="5912" y="19352"/>
                  </a:lnTo>
                  <a:lnTo>
                    <a:pt x="5957" y="19325"/>
                  </a:lnTo>
                  <a:lnTo>
                    <a:pt x="6011" y="19289"/>
                  </a:lnTo>
                  <a:lnTo>
                    <a:pt x="6020" y="19280"/>
                  </a:lnTo>
                  <a:lnTo>
                    <a:pt x="6029" y="19271"/>
                  </a:lnTo>
                  <a:lnTo>
                    <a:pt x="6073" y="19236"/>
                  </a:lnTo>
                  <a:lnTo>
                    <a:pt x="6127" y="19182"/>
                  </a:lnTo>
                  <a:lnTo>
                    <a:pt x="6127" y="19182"/>
                  </a:lnTo>
                  <a:lnTo>
                    <a:pt x="6296" y="19012"/>
                  </a:lnTo>
                  <a:lnTo>
                    <a:pt x="6493" y="18816"/>
                  </a:lnTo>
                  <a:lnTo>
                    <a:pt x="7511" y="17851"/>
                  </a:lnTo>
                  <a:lnTo>
                    <a:pt x="9413" y="16128"/>
                  </a:lnTo>
                  <a:lnTo>
                    <a:pt x="10654" y="15074"/>
                  </a:lnTo>
                  <a:lnTo>
                    <a:pt x="11208" y="14628"/>
                  </a:lnTo>
                  <a:lnTo>
                    <a:pt x="11771" y="14199"/>
                  </a:lnTo>
                  <a:lnTo>
                    <a:pt x="12190" y="13931"/>
                  </a:lnTo>
                  <a:lnTo>
                    <a:pt x="12342" y="13913"/>
                  </a:lnTo>
                  <a:lnTo>
                    <a:pt x="12708" y="13824"/>
                  </a:lnTo>
                  <a:lnTo>
                    <a:pt x="13351" y="13556"/>
                  </a:lnTo>
                  <a:lnTo>
                    <a:pt x="13869" y="13279"/>
                  </a:lnTo>
                  <a:lnTo>
                    <a:pt x="14566" y="12869"/>
                  </a:lnTo>
                  <a:lnTo>
                    <a:pt x="16200" y="11779"/>
                  </a:lnTo>
                  <a:lnTo>
                    <a:pt x="19057" y="9698"/>
                  </a:lnTo>
                  <a:lnTo>
                    <a:pt x="21201" y="8127"/>
                  </a:lnTo>
                  <a:lnTo>
                    <a:pt x="21763" y="7734"/>
                  </a:lnTo>
                  <a:lnTo>
                    <a:pt x="22853" y="7091"/>
                  </a:lnTo>
                  <a:lnTo>
                    <a:pt x="24335" y="6385"/>
                  </a:lnTo>
                  <a:lnTo>
                    <a:pt x="25058" y="6037"/>
                  </a:lnTo>
                  <a:close/>
                </a:path>
              </a:pathLst>
            </a:custGeom>
            <a:solidFill>
              <a:srgbClr val="E2A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4216692" y="1508371"/>
              <a:ext cx="64295" cy="84362"/>
            </a:xfrm>
            <a:custGeom>
              <a:avLst/>
              <a:gdLst/>
              <a:ahLst/>
              <a:cxnLst/>
              <a:rect l="l" t="t" r="r" b="b"/>
              <a:pathLst>
                <a:path w="1743" h="2287" extrusionOk="0">
                  <a:moveTo>
                    <a:pt x="760" y="2010"/>
                  </a:moveTo>
                  <a:lnTo>
                    <a:pt x="912" y="1840"/>
                  </a:lnTo>
                  <a:lnTo>
                    <a:pt x="1242" y="1331"/>
                  </a:lnTo>
                  <a:lnTo>
                    <a:pt x="1662" y="563"/>
                  </a:lnTo>
                  <a:lnTo>
                    <a:pt x="1742" y="411"/>
                  </a:lnTo>
                  <a:lnTo>
                    <a:pt x="1215" y="0"/>
                  </a:lnTo>
                  <a:lnTo>
                    <a:pt x="974" y="340"/>
                  </a:lnTo>
                  <a:lnTo>
                    <a:pt x="555" y="992"/>
                  </a:lnTo>
                  <a:lnTo>
                    <a:pt x="233" y="1581"/>
                  </a:lnTo>
                  <a:lnTo>
                    <a:pt x="37" y="2081"/>
                  </a:lnTo>
                  <a:lnTo>
                    <a:pt x="1" y="2286"/>
                  </a:lnTo>
                  <a:lnTo>
                    <a:pt x="206" y="2269"/>
                  </a:lnTo>
                  <a:lnTo>
                    <a:pt x="501" y="2179"/>
                  </a:lnTo>
                  <a:lnTo>
                    <a:pt x="680" y="2072"/>
                  </a:lnTo>
                  <a:lnTo>
                    <a:pt x="760" y="2010"/>
                  </a:lnTo>
                  <a:close/>
                </a:path>
              </a:pathLst>
            </a:custGeom>
            <a:solidFill>
              <a:srgbClr val="EAC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4546099" y="1648028"/>
              <a:ext cx="88973" cy="107748"/>
            </a:xfrm>
            <a:custGeom>
              <a:avLst/>
              <a:gdLst/>
              <a:ahLst/>
              <a:cxnLst/>
              <a:rect l="l" t="t" r="r" b="b"/>
              <a:pathLst>
                <a:path w="2412" h="2921" extrusionOk="0">
                  <a:moveTo>
                    <a:pt x="2412" y="974"/>
                  </a:moveTo>
                  <a:lnTo>
                    <a:pt x="1439" y="1"/>
                  </a:lnTo>
                  <a:lnTo>
                    <a:pt x="1323" y="36"/>
                  </a:lnTo>
                  <a:lnTo>
                    <a:pt x="724" y="403"/>
                  </a:lnTo>
                  <a:lnTo>
                    <a:pt x="430" y="724"/>
                  </a:lnTo>
                  <a:lnTo>
                    <a:pt x="269" y="1001"/>
                  </a:lnTo>
                  <a:lnTo>
                    <a:pt x="206" y="1162"/>
                  </a:lnTo>
                  <a:lnTo>
                    <a:pt x="108" y="1492"/>
                  </a:lnTo>
                  <a:lnTo>
                    <a:pt x="1" y="2090"/>
                  </a:lnTo>
                  <a:lnTo>
                    <a:pt x="10" y="2465"/>
                  </a:lnTo>
                  <a:lnTo>
                    <a:pt x="63" y="2662"/>
                  </a:lnTo>
                  <a:lnTo>
                    <a:pt x="144" y="2814"/>
                  </a:lnTo>
                  <a:lnTo>
                    <a:pt x="260" y="2903"/>
                  </a:lnTo>
                  <a:lnTo>
                    <a:pt x="340" y="2921"/>
                  </a:lnTo>
                  <a:lnTo>
                    <a:pt x="430" y="2858"/>
                  </a:lnTo>
                  <a:lnTo>
                    <a:pt x="519" y="2769"/>
                  </a:lnTo>
                  <a:lnTo>
                    <a:pt x="1305" y="1992"/>
                  </a:lnTo>
                  <a:lnTo>
                    <a:pt x="2412" y="974"/>
                  </a:lnTo>
                  <a:close/>
                </a:path>
              </a:pathLst>
            </a:custGeom>
            <a:solidFill>
              <a:srgbClr val="EAC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3637630" y="1701072"/>
              <a:ext cx="1310060" cy="950370"/>
            </a:xfrm>
            <a:custGeom>
              <a:avLst/>
              <a:gdLst/>
              <a:ahLst/>
              <a:cxnLst/>
              <a:rect l="l" t="t" r="r" b="b"/>
              <a:pathLst>
                <a:path w="35515" h="25764" extrusionOk="0">
                  <a:moveTo>
                    <a:pt x="32737" y="6948"/>
                  </a:moveTo>
                  <a:lnTo>
                    <a:pt x="32728" y="6823"/>
                  </a:lnTo>
                  <a:lnTo>
                    <a:pt x="32764" y="6591"/>
                  </a:lnTo>
                  <a:lnTo>
                    <a:pt x="32827" y="6412"/>
                  </a:lnTo>
                  <a:lnTo>
                    <a:pt x="32916" y="6305"/>
                  </a:lnTo>
                  <a:lnTo>
                    <a:pt x="32961" y="6287"/>
                  </a:lnTo>
                  <a:lnTo>
                    <a:pt x="33014" y="6296"/>
                  </a:lnTo>
                  <a:lnTo>
                    <a:pt x="33112" y="6394"/>
                  </a:lnTo>
                  <a:lnTo>
                    <a:pt x="33157" y="6501"/>
                  </a:lnTo>
                  <a:lnTo>
                    <a:pt x="33193" y="6609"/>
                  </a:lnTo>
                  <a:lnTo>
                    <a:pt x="33228" y="6832"/>
                  </a:lnTo>
                  <a:lnTo>
                    <a:pt x="33228" y="6948"/>
                  </a:lnTo>
                  <a:lnTo>
                    <a:pt x="33228" y="7091"/>
                  </a:lnTo>
                  <a:lnTo>
                    <a:pt x="33184" y="7314"/>
                  </a:lnTo>
                  <a:lnTo>
                    <a:pt x="33121" y="7457"/>
                  </a:lnTo>
                  <a:lnTo>
                    <a:pt x="33032" y="7519"/>
                  </a:lnTo>
                  <a:lnTo>
                    <a:pt x="32952" y="7519"/>
                  </a:lnTo>
                  <a:lnTo>
                    <a:pt x="32862" y="7439"/>
                  </a:lnTo>
                  <a:lnTo>
                    <a:pt x="32764" y="7198"/>
                  </a:lnTo>
                  <a:close/>
                  <a:moveTo>
                    <a:pt x="32737" y="6948"/>
                  </a:moveTo>
                  <a:lnTo>
                    <a:pt x="35514" y="8002"/>
                  </a:lnTo>
                  <a:lnTo>
                    <a:pt x="35497" y="7957"/>
                  </a:lnTo>
                  <a:lnTo>
                    <a:pt x="35407" y="7921"/>
                  </a:lnTo>
                  <a:lnTo>
                    <a:pt x="35175" y="7921"/>
                  </a:lnTo>
                  <a:lnTo>
                    <a:pt x="34747" y="7993"/>
                  </a:lnTo>
                  <a:lnTo>
                    <a:pt x="34220" y="8028"/>
                  </a:lnTo>
                  <a:lnTo>
                    <a:pt x="33943" y="8002"/>
                  </a:lnTo>
                  <a:lnTo>
                    <a:pt x="33996" y="7903"/>
                  </a:lnTo>
                  <a:lnTo>
                    <a:pt x="34068" y="7752"/>
                  </a:lnTo>
                  <a:lnTo>
                    <a:pt x="34166" y="7448"/>
                  </a:lnTo>
                  <a:lnTo>
                    <a:pt x="34238" y="6984"/>
                  </a:lnTo>
                  <a:lnTo>
                    <a:pt x="34175" y="6412"/>
                  </a:lnTo>
                  <a:lnTo>
                    <a:pt x="33996" y="5921"/>
                  </a:lnTo>
                  <a:lnTo>
                    <a:pt x="33871" y="5725"/>
                  </a:lnTo>
                  <a:lnTo>
                    <a:pt x="33764" y="5591"/>
                  </a:lnTo>
                  <a:lnTo>
                    <a:pt x="33532" y="5385"/>
                  </a:lnTo>
                  <a:lnTo>
                    <a:pt x="33273" y="5260"/>
                  </a:lnTo>
                  <a:lnTo>
                    <a:pt x="32996" y="5207"/>
                  </a:lnTo>
                  <a:lnTo>
                    <a:pt x="32853" y="5224"/>
                  </a:lnTo>
                  <a:lnTo>
                    <a:pt x="32737" y="5242"/>
                  </a:lnTo>
                  <a:lnTo>
                    <a:pt x="32469" y="5367"/>
                  </a:lnTo>
                  <a:lnTo>
                    <a:pt x="32201" y="5608"/>
                  </a:lnTo>
                  <a:lnTo>
                    <a:pt x="31951" y="6010"/>
                  </a:lnTo>
                  <a:lnTo>
                    <a:pt x="31835" y="6296"/>
                  </a:lnTo>
                  <a:lnTo>
                    <a:pt x="31755" y="6564"/>
                  </a:lnTo>
                  <a:lnTo>
                    <a:pt x="31710" y="7073"/>
                  </a:lnTo>
                  <a:lnTo>
                    <a:pt x="31809" y="7564"/>
                  </a:lnTo>
                  <a:lnTo>
                    <a:pt x="32050" y="8002"/>
                  </a:lnTo>
                  <a:lnTo>
                    <a:pt x="32219" y="8207"/>
                  </a:lnTo>
                  <a:lnTo>
                    <a:pt x="32076" y="8243"/>
                  </a:lnTo>
                  <a:lnTo>
                    <a:pt x="31925" y="8261"/>
                  </a:lnTo>
                  <a:lnTo>
                    <a:pt x="31737" y="7921"/>
                  </a:lnTo>
                  <a:lnTo>
                    <a:pt x="31291" y="7180"/>
                  </a:lnTo>
                  <a:lnTo>
                    <a:pt x="30719" y="6412"/>
                  </a:lnTo>
                  <a:lnTo>
                    <a:pt x="30005" y="5617"/>
                  </a:lnTo>
                  <a:lnTo>
                    <a:pt x="29147" y="4823"/>
                  </a:lnTo>
                  <a:lnTo>
                    <a:pt x="28112" y="4046"/>
                  </a:lnTo>
                  <a:lnTo>
                    <a:pt x="26897" y="3305"/>
                  </a:lnTo>
                  <a:lnTo>
                    <a:pt x="25486" y="2608"/>
                  </a:lnTo>
                  <a:lnTo>
                    <a:pt x="24682" y="2295"/>
                  </a:lnTo>
                  <a:lnTo>
                    <a:pt x="24048" y="2054"/>
                  </a:lnTo>
                  <a:lnTo>
                    <a:pt x="22780" y="1679"/>
                  </a:lnTo>
                  <a:lnTo>
                    <a:pt x="21530" y="1394"/>
                  </a:lnTo>
                  <a:lnTo>
                    <a:pt x="20307" y="1197"/>
                  </a:lnTo>
                  <a:lnTo>
                    <a:pt x="19128" y="1081"/>
                  </a:lnTo>
                  <a:lnTo>
                    <a:pt x="17994" y="1036"/>
                  </a:lnTo>
                  <a:lnTo>
                    <a:pt x="16922" y="1045"/>
                  </a:lnTo>
                  <a:lnTo>
                    <a:pt x="15913" y="1099"/>
                  </a:lnTo>
                  <a:lnTo>
                    <a:pt x="14538" y="1242"/>
                  </a:lnTo>
                  <a:lnTo>
                    <a:pt x="13029" y="1501"/>
                  </a:lnTo>
                  <a:lnTo>
                    <a:pt x="11529" y="1876"/>
                  </a:lnTo>
                  <a:lnTo>
                    <a:pt x="11323" y="1947"/>
                  </a:lnTo>
                  <a:lnTo>
                    <a:pt x="11234" y="1876"/>
                  </a:lnTo>
                  <a:lnTo>
                    <a:pt x="10653" y="1411"/>
                  </a:lnTo>
                  <a:lnTo>
                    <a:pt x="10073" y="1010"/>
                  </a:lnTo>
                  <a:lnTo>
                    <a:pt x="9376" y="608"/>
                  </a:lnTo>
                  <a:lnTo>
                    <a:pt x="8591" y="268"/>
                  </a:lnTo>
                  <a:lnTo>
                    <a:pt x="7966" y="90"/>
                  </a:lnTo>
                  <a:lnTo>
                    <a:pt x="7546" y="18"/>
                  </a:lnTo>
                  <a:lnTo>
                    <a:pt x="7117" y="0"/>
                  </a:lnTo>
                  <a:lnTo>
                    <a:pt x="6697" y="36"/>
                  </a:lnTo>
                  <a:lnTo>
                    <a:pt x="6492" y="81"/>
                  </a:lnTo>
                  <a:lnTo>
                    <a:pt x="6430" y="143"/>
                  </a:lnTo>
                  <a:lnTo>
                    <a:pt x="6331" y="313"/>
                  </a:lnTo>
                  <a:lnTo>
                    <a:pt x="6260" y="652"/>
                  </a:lnTo>
                  <a:lnTo>
                    <a:pt x="6287" y="1260"/>
                  </a:lnTo>
                  <a:lnTo>
                    <a:pt x="6412" y="1956"/>
                  </a:lnTo>
                  <a:lnTo>
                    <a:pt x="6697" y="3037"/>
                  </a:lnTo>
                  <a:lnTo>
                    <a:pt x="7073" y="4162"/>
                  </a:lnTo>
                  <a:lnTo>
                    <a:pt x="7135" y="4394"/>
                  </a:lnTo>
                  <a:lnTo>
                    <a:pt x="6510" y="4983"/>
                  </a:lnTo>
                  <a:lnTo>
                    <a:pt x="5421" y="6153"/>
                  </a:lnTo>
                  <a:lnTo>
                    <a:pt x="4269" y="7564"/>
                  </a:lnTo>
                  <a:lnTo>
                    <a:pt x="4099" y="7787"/>
                  </a:lnTo>
                  <a:lnTo>
                    <a:pt x="3777" y="7796"/>
                  </a:lnTo>
                  <a:lnTo>
                    <a:pt x="2661" y="7725"/>
                  </a:lnTo>
                  <a:lnTo>
                    <a:pt x="1724" y="7734"/>
                  </a:lnTo>
                  <a:lnTo>
                    <a:pt x="1161" y="7823"/>
                  </a:lnTo>
                  <a:lnTo>
                    <a:pt x="822" y="7957"/>
                  </a:lnTo>
                  <a:lnTo>
                    <a:pt x="643" y="8091"/>
                  </a:lnTo>
                  <a:lnTo>
                    <a:pt x="509" y="8252"/>
                  </a:lnTo>
                  <a:lnTo>
                    <a:pt x="429" y="8448"/>
                  </a:lnTo>
                  <a:lnTo>
                    <a:pt x="420" y="8564"/>
                  </a:lnTo>
                  <a:lnTo>
                    <a:pt x="286" y="9368"/>
                  </a:lnTo>
                  <a:lnTo>
                    <a:pt x="179" y="10082"/>
                  </a:lnTo>
                  <a:lnTo>
                    <a:pt x="170" y="10154"/>
                  </a:lnTo>
                  <a:lnTo>
                    <a:pt x="161" y="10216"/>
                  </a:lnTo>
                  <a:lnTo>
                    <a:pt x="161" y="10225"/>
                  </a:lnTo>
                  <a:lnTo>
                    <a:pt x="152" y="10234"/>
                  </a:lnTo>
                  <a:lnTo>
                    <a:pt x="152" y="10234"/>
                  </a:lnTo>
                  <a:lnTo>
                    <a:pt x="71" y="10859"/>
                  </a:lnTo>
                  <a:lnTo>
                    <a:pt x="0" y="11949"/>
                  </a:lnTo>
                  <a:lnTo>
                    <a:pt x="36" y="12860"/>
                  </a:lnTo>
                  <a:lnTo>
                    <a:pt x="152" y="13431"/>
                  </a:lnTo>
                  <a:lnTo>
                    <a:pt x="277" y="13770"/>
                  </a:lnTo>
                  <a:lnTo>
                    <a:pt x="438" y="14074"/>
                  </a:lnTo>
                  <a:lnTo>
                    <a:pt x="634" y="14342"/>
                  </a:lnTo>
                  <a:lnTo>
                    <a:pt x="875" y="14592"/>
                  </a:lnTo>
                  <a:lnTo>
                    <a:pt x="1161" y="14806"/>
                  </a:lnTo>
                  <a:lnTo>
                    <a:pt x="1670" y="15101"/>
                  </a:lnTo>
                  <a:lnTo>
                    <a:pt x="2536" y="15414"/>
                  </a:lnTo>
                  <a:lnTo>
                    <a:pt x="3063" y="15547"/>
                  </a:lnTo>
                  <a:lnTo>
                    <a:pt x="3322" y="15610"/>
                  </a:lnTo>
                  <a:lnTo>
                    <a:pt x="3813" y="15780"/>
                  </a:lnTo>
                  <a:lnTo>
                    <a:pt x="4260" y="15967"/>
                  </a:lnTo>
                  <a:lnTo>
                    <a:pt x="4679" y="16199"/>
                  </a:lnTo>
                  <a:lnTo>
                    <a:pt x="5242" y="16583"/>
                  </a:lnTo>
                  <a:lnTo>
                    <a:pt x="5885" y="17191"/>
                  </a:lnTo>
                  <a:lnTo>
                    <a:pt x="6403" y="17887"/>
                  </a:lnTo>
                  <a:lnTo>
                    <a:pt x="6831" y="18628"/>
                  </a:lnTo>
                  <a:lnTo>
                    <a:pt x="7162" y="19423"/>
                  </a:lnTo>
                  <a:lnTo>
                    <a:pt x="7421" y="20236"/>
                  </a:lnTo>
                  <a:lnTo>
                    <a:pt x="7698" y="21450"/>
                  </a:lnTo>
                  <a:lnTo>
                    <a:pt x="7903" y="22959"/>
                  </a:lnTo>
                  <a:lnTo>
                    <a:pt x="8037" y="24201"/>
                  </a:lnTo>
                  <a:lnTo>
                    <a:pt x="8144" y="24844"/>
                  </a:lnTo>
                  <a:lnTo>
                    <a:pt x="8242" y="25111"/>
                  </a:lnTo>
                  <a:lnTo>
                    <a:pt x="8305" y="25183"/>
                  </a:lnTo>
                  <a:lnTo>
                    <a:pt x="8358" y="25281"/>
                  </a:lnTo>
                  <a:lnTo>
                    <a:pt x="8635" y="25451"/>
                  </a:lnTo>
                  <a:lnTo>
                    <a:pt x="9055" y="25603"/>
                  </a:lnTo>
                  <a:lnTo>
                    <a:pt x="9573" y="25710"/>
                  </a:lnTo>
                  <a:lnTo>
                    <a:pt x="10144" y="25763"/>
                  </a:lnTo>
                  <a:lnTo>
                    <a:pt x="10707" y="25745"/>
                  </a:lnTo>
                  <a:lnTo>
                    <a:pt x="11216" y="25656"/>
                  </a:lnTo>
                  <a:lnTo>
                    <a:pt x="11529" y="25522"/>
                  </a:lnTo>
                  <a:lnTo>
                    <a:pt x="11689" y="25415"/>
                  </a:lnTo>
                  <a:lnTo>
                    <a:pt x="11761" y="25344"/>
                  </a:lnTo>
                  <a:lnTo>
                    <a:pt x="11859" y="25228"/>
                  </a:lnTo>
                  <a:lnTo>
                    <a:pt x="11984" y="24977"/>
                  </a:lnTo>
                  <a:lnTo>
                    <a:pt x="12073" y="24674"/>
                  </a:lnTo>
                  <a:lnTo>
                    <a:pt x="12073" y="24620"/>
                  </a:lnTo>
                  <a:lnTo>
                    <a:pt x="12368" y="21441"/>
                  </a:lnTo>
                  <a:lnTo>
                    <a:pt x="12422" y="21468"/>
                  </a:lnTo>
                  <a:lnTo>
                    <a:pt x="13118" y="21736"/>
                  </a:lnTo>
                  <a:lnTo>
                    <a:pt x="14172" y="22004"/>
                  </a:lnTo>
                  <a:lnTo>
                    <a:pt x="15118" y="22165"/>
                  </a:lnTo>
                  <a:lnTo>
                    <a:pt x="16270" y="22299"/>
                  </a:lnTo>
                  <a:lnTo>
                    <a:pt x="17663" y="22379"/>
                  </a:lnTo>
                  <a:lnTo>
                    <a:pt x="18458" y="22379"/>
                  </a:lnTo>
                  <a:lnTo>
                    <a:pt x="19244" y="22379"/>
                  </a:lnTo>
                  <a:lnTo>
                    <a:pt x="20575" y="22299"/>
                  </a:lnTo>
                  <a:lnTo>
                    <a:pt x="21628" y="22165"/>
                  </a:lnTo>
                  <a:lnTo>
                    <a:pt x="22441" y="22004"/>
                  </a:lnTo>
                  <a:lnTo>
                    <a:pt x="23039" y="21825"/>
                  </a:lnTo>
                  <a:lnTo>
                    <a:pt x="23450" y="21656"/>
                  </a:lnTo>
                  <a:lnTo>
                    <a:pt x="23781" y="21468"/>
                  </a:lnTo>
                  <a:lnTo>
                    <a:pt x="23807" y="21441"/>
                  </a:lnTo>
                  <a:lnTo>
                    <a:pt x="23870" y="22129"/>
                  </a:lnTo>
                  <a:lnTo>
                    <a:pt x="24218" y="24763"/>
                  </a:lnTo>
                  <a:lnTo>
                    <a:pt x="24316" y="25183"/>
                  </a:lnTo>
                  <a:lnTo>
                    <a:pt x="24432" y="25317"/>
                  </a:lnTo>
                  <a:lnTo>
                    <a:pt x="24790" y="25540"/>
                  </a:lnTo>
                  <a:lnTo>
                    <a:pt x="25254" y="25683"/>
                  </a:lnTo>
                  <a:lnTo>
                    <a:pt x="25781" y="25754"/>
                  </a:lnTo>
                  <a:lnTo>
                    <a:pt x="26334" y="25754"/>
                  </a:lnTo>
                  <a:lnTo>
                    <a:pt x="26870" y="25683"/>
                  </a:lnTo>
                  <a:lnTo>
                    <a:pt x="27335" y="25540"/>
                  </a:lnTo>
                  <a:lnTo>
                    <a:pt x="27692" y="25326"/>
                  </a:lnTo>
                  <a:lnTo>
                    <a:pt x="27817" y="25183"/>
                  </a:lnTo>
                  <a:lnTo>
                    <a:pt x="28067" y="24549"/>
                  </a:lnTo>
                  <a:lnTo>
                    <a:pt x="29460" y="21352"/>
                  </a:lnTo>
                  <a:lnTo>
                    <a:pt x="30264" y="19762"/>
                  </a:lnTo>
                  <a:lnTo>
                    <a:pt x="30773" y="18896"/>
                  </a:lnTo>
                  <a:lnTo>
                    <a:pt x="31005" y="18575"/>
                  </a:lnTo>
                  <a:lnTo>
                    <a:pt x="31273" y="18226"/>
                  </a:lnTo>
                  <a:lnTo>
                    <a:pt x="31719" y="17503"/>
                  </a:lnTo>
                  <a:lnTo>
                    <a:pt x="32094" y="16771"/>
                  </a:lnTo>
                  <a:lnTo>
                    <a:pt x="32380" y="16030"/>
                  </a:lnTo>
                  <a:lnTo>
                    <a:pt x="32612" y="15289"/>
                  </a:lnTo>
                  <a:lnTo>
                    <a:pt x="32773" y="14574"/>
                  </a:lnTo>
                  <a:lnTo>
                    <a:pt x="32925" y="13529"/>
                  </a:lnTo>
                  <a:lnTo>
                    <a:pt x="32969" y="12895"/>
                  </a:lnTo>
                  <a:lnTo>
                    <a:pt x="32969" y="12895"/>
                  </a:lnTo>
                  <a:lnTo>
                    <a:pt x="32969" y="12886"/>
                  </a:lnTo>
                  <a:lnTo>
                    <a:pt x="32969" y="12868"/>
                  </a:lnTo>
                  <a:lnTo>
                    <a:pt x="32969" y="12788"/>
                  </a:lnTo>
                  <a:lnTo>
                    <a:pt x="32969" y="12708"/>
                  </a:lnTo>
                  <a:lnTo>
                    <a:pt x="32969" y="12672"/>
                  </a:lnTo>
                  <a:lnTo>
                    <a:pt x="32969" y="12636"/>
                  </a:lnTo>
                  <a:lnTo>
                    <a:pt x="32969" y="12556"/>
                  </a:lnTo>
                  <a:lnTo>
                    <a:pt x="32978" y="12476"/>
                  </a:lnTo>
                  <a:lnTo>
                    <a:pt x="32978" y="12449"/>
                  </a:lnTo>
                  <a:lnTo>
                    <a:pt x="32978" y="12413"/>
                  </a:lnTo>
                  <a:lnTo>
                    <a:pt x="32969" y="12154"/>
                  </a:lnTo>
                  <a:lnTo>
                    <a:pt x="32961" y="11913"/>
                  </a:lnTo>
                  <a:lnTo>
                    <a:pt x="32961" y="11886"/>
                  </a:lnTo>
                  <a:lnTo>
                    <a:pt x="32961" y="11859"/>
                  </a:lnTo>
                  <a:lnTo>
                    <a:pt x="32952" y="11797"/>
                  </a:lnTo>
                  <a:lnTo>
                    <a:pt x="32952" y="11734"/>
                  </a:lnTo>
                  <a:lnTo>
                    <a:pt x="32952" y="11699"/>
                  </a:lnTo>
                  <a:lnTo>
                    <a:pt x="32943" y="11663"/>
                  </a:lnTo>
                  <a:lnTo>
                    <a:pt x="32943" y="11609"/>
                  </a:lnTo>
                  <a:lnTo>
                    <a:pt x="32934" y="11547"/>
                  </a:lnTo>
                  <a:lnTo>
                    <a:pt x="32934" y="11511"/>
                  </a:lnTo>
                  <a:lnTo>
                    <a:pt x="32934" y="11475"/>
                  </a:lnTo>
                  <a:lnTo>
                    <a:pt x="32925" y="11422"/>
                  </a:lnTo>
                  <a:lnTo>
                    <a:pt x="32916" y="11368"/>
                  </a:lnTo>
                  <a:lnTo>
                    <a:pt x="32916" y="11333"/>
                  </a:lnTo>
                  <a:lnTo>
                    <a:pt x="32907" y="11297"/>
                  </a:lnTo>
                  <a:lnTo>
                    <a:pt x="32907" y="11252"/>
                  </a:lnTo>
                  <a:lnTo>
                    <a:pt x="32898" y="11199"/>
                  </a:lnTo>
                  <a:lnTo>
                    <a:pt x="32898" y="11163"/>
                  </a:lnTo>
                  <a:lnTo>
                    <a:pt x="32889" y="11136"/>
                  </a:lnTo>
                  <a:lnTo>
                    <a:pt x="32880" y="11056"/>
                  </a:lnTo>
                  <a:lnTo>
                    <a:pt x="32871" y="10984"/>
                  </a:lnTo>
                  <a:lnTo>
                    <a:pt x="32862" y="10949"/>
                  </a:lnTo>
                  <a:lnTo>
                    <a:pt x="32853" y="10913"/>
                  </a:lnTo>
                  <a:lnTo>
                    <a:pt x="32853" y="10877"/>
                  </a:lnTo>
                  <a:lnTo>
                    <a:pt x="32844" y="10841"/>
                  </a:lnTo>
                  <a:lnTo>
                    <a:pt x="32836" y="10806"/>
                  </a:lnTo>
                  <a:lnTo>
                    <a:pt x="32836" y="10779"/>
                  </a:lnTo>
                  <a:lnTo>
                    <a:pt x="32827" y="10743"/>
                  </a:lnTo>
                  <a:lnTo>
                    <a:pt x="32818" y="10716"/>
                  </a:lnTo>
                  <a:lnTo>
                    <a:pt x="32809" y="10681"/>
                  </a:lnTo>
                  <a:lnTo>
                    <a:pt x="32809" y="10654"/>
                  </a:lnTo>
                  <a:lnTo>
                    <a:pt x="32800" y="10627"/>
                  </a:lnTo>
                  <a:lnTo>
                    <a:pt x="32791" y="10609"/>
                  </a:lnTo>
                  <a:lnTo>
                    <a:pt x="32782" y="10573"/>
                  </a:lnTo>
                  <a:lnTo>
                    <a:pt x="32782" y="10547"/>
                  </a:lnTo>
                  <a:lnTo>
                    <a:pt x="32773" y="10529"/>
                  </a:lnTo>
                  <a:lnTo>
                    <a:pt x="32773" y="10511"/>
                  </a:lnTo>
                  <a:lnTo>
                    <a:pt x="32755" y="10466"/>
                  </a:lnTo>
                  <a:lnTo>
                    <a:pt x="32746" y="10422"/>
                  </a:lnTo>
                  <a:lnTo>
                    <a:pt x="32639" y="10082"/>
                  </a:lnTo>
                  <a:lnTo>
                    <a:pt x="32434" y="9457"/>
                  </a:lnTo>
                  <a:lnTo>
                    <a:pt x="32916" y="9055"/>
                  </a:lnTo>
                  <a:lnTo>
                    <a:pt x="33202" y="8832"/>
                  </a:lnTo>
                  <a:lnTo>
                    <a:pt x="33362" y="8886"/>
                  </a:lnTo>
                  <a:lnTo>
                    <a:pt x="33729" y="8886"/>
                  </a:lnTo>
                  <a:lnTo>
                    <a:pt x="34112" y="8796"/>
                  </a:lnTo>
                  <a:lnTo>
                    <a:pt x="34505" y="8654"/>
                  </a:lnTo>
                  <a:lnTo>
                    <a:pt x="35041" y="8386"/>
                  </a:lnTo>
                  <a:lnTo>
                    <a:pt x="35407" y="81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4117870" y="1789344"/>
              <a:ext cx="469135" cy="90965"/>
            </a:xfrm>
            <a:custGeom>
              <a:avLst/>
              <a:gdLst/>
              <a:ahLst/>
              <a:cxnLst/>
              <a:rect l="l" t="t" r="r" b="b"/>
              <a:pathLst>
                <a:path w="12718" h="2466" extrusionOk="0">
                  <a:moveTo>
                    <a:pt x="11985" y="2465"/>
                  </a:moveTo>
                  <a:lnTo>
                    <a:pt x="11806" y="2447"/>
                  </a:lnTo>
                  <a:lnTo>
                    <a:pt x="11637" y="2367"/>
                  </a:lnTo>
                  <a:lnTo>
                    <a:pt x="11163" y="2144"/>
                  </a:lnTo>
                  <a:lnTo>
                    <a:pt x="10199" y="1751"/>
                  </a:lnTo>
                  <a:lnTo>
                    <a:pt x="9226" y="1438"/>
                  </a:lnTo>
                  <a:lnTo>
                    <a:pt x="8252" y="1188"/>
                  </a:lnTo>
                  <a:lnTo>
                    <a:pt x="7279" y="1001"/>
                  </a:lnTo>
                  <a:lnTo>
                    <a:pt x="6323" y="867"/>
                  </a:lnTo>
                  <a:lnTo>
                    <a:pt x="4948" y="742"/>
                  </a:lnTo>
                  <a:lnTo>
                    <a:pt x="3287" y="706"/>
                  </a:lnTo>
                  <a:lnTo>
                    <a:pt x="1903" y="760"/>
                  </a:lnTo>
                  <a:lnTo>
                    <a:pt x="483" y="903"/>
                  </a:lnTo>
                  <a:lnTo>
                    <a:pt x="260" y="938"/>
                  </a:lnTo>
                  <a:lnTo>
                    <a:pt x="206" y="947"/>
                  </a:lnTo>
                  <a:lnTo>
                    <a:pt x="108" y="903"/>
                  </a:lnTo>
                  <a:lnTo>
                    <a:pt x="37" y="813"/>
                  </a:lnTo>
                  <a:lnTo>
                    <a:pt x="1" y="697"/>
                  </a:lnTo>
                  <a:lnTo>
                    <a:pt x="10" y="554"/>
                  </a:lnTo>
                  <a:lnTo>
                    <a:pt x="63" y="420"/>
                  </a:lnTo>
                  <a:lnTo>
                    <a:pt x="180" y="295"/>
                  </a:lnTo>
                  <a:lnTo>
                    <a:pt x="376" y="206"/>
                  </a:lnTo>
                  <a:lnTo>
                    <a:pt x="501" y="179"/>
                  </a:lnTo>
                  <a:lnTo>
                    <a:pt x="1010" y="99"/>
                  </a:lnTo>
                  <a:lnTo>
                    <a:pt x="2332" y="1"/>
                  </a:lnTo>
                  <a:lnTo>
                    <a:pt x="3912" y="1"/>
                  </a:lnTo>
                  <a:lnTo>
                    <a:pt x="5654" y="108"/>
                  </a:lnTo>
                  <a:lnTo>
                    <a:pt x="7449" y="322"/>
                  </a:lnTo>
                  <a:lnTo>
                    <a:pt x="9208" y="661"/>
                  </a:lnTo>
                  <a:lnTo>
                    <a:pt x="10422" y="1010"/>
                  </a:lnTo>
                  <a:lnTo>
                    <a:pt x="11172" y="1287"/>
                  </a:lnTo>
                  <a:lnTo>
                    <a:pt x="11851" y="1599"/>
                  </a:lnTo>
                  <a:lnTo>
                    <a:pt x="12449" y="1947"/>
                  </a:lnTo>
                  <a:lnTo>
                    <a:pt x="12717" y="2135"/>
                  </a:lnTo>
                  <a:lnTo>
                    <a:pt x="12646" y="2215"/>
                  </a:lnTo>
                  <a:lnTo>
                    <a:pt x="12476" y="2340"/>
                  </a:lnTo>
                  <a:lnTo>
                    <a:pt x="12297" y="2430"/>
                  </a:lnTo>
                  <a:lnTo>
                    <a:pt x="12092" y="2465"/>
                  </a:lnTo>
                  <a:lnTo>
                    <a:pt x="11985" y="2465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3858329" y="1943498"/>
              <a:ext cx="86981" cy="87018"/>
            </a:xfrm>
            <a:custGeom>
              <a:avLst/>
              <a:gdLst/>
              <a:ahLst/>
              <a:cxnLst/>
              <a:rect l="l" t="t" r="r" b="b"/>
              <a:pathLst>
                <a:path w="2358" h="2359" extrusionOk="0">
                  <a:moveTo>
                    <a:pt x="2358" y="1180"/>
                  </a:moveTo>
                  <a:lnTo>
                    <a:pt x="2349" y="1296"/>
                  </a:lnTo>
                  <a:lnTo>
                    <a:pt x="2304" y="1528"/>
                  </a:lnTo>
                  <a:lnTo>
                    <a:pt x="2215" y="1742"/>
                  </a:lnTo>
                  <a:lnTo>
                    <a:pt x="2090" y="1930"/>
                  </a:lnTo>
                  <a:lnTo>
                    <a:pt x="1929" y="2090"/>
                  </a:lnTo>
                  <a:lnTo>
                    <a:pt x="1741" y="2216"/>
                  </a:lnTo>
                  <a:lnTo>
                    <a:pt x="1527" y="2305"/>
                  </a:lnTo>
                  <a:lnTo>
                    <a:pt x="1304" y="2349"/>
                  </a:lnTo>
                  <a:lnTo>
                    <a:pt x="1179" y="2358"/>
                  </a:lnTo>
                  <a:lnTo>
                    <a:pt x="1063" y="2349"/>
                  </a:lnTo>
                  <a:lnTo>
                    <a:pt x="831" y="2305"/>
                  </a:lnTo>
                  <a:lnTo>
                    <a:pt x="616" y="2216"/>
                  </a:lnTo>
                  <a:lnTo>
                    <a:pt x="429" y="2090"/>
                  </a:lnTo>
                  <a:lnTo>
                    <a:pt x="268" y="1930"/>
                  </a:lnTo>
                  <a:lnTo>
                    <a:pt x="143" y="1742"/>
                  </a:lnTo>
                  <a:lnTo>
                    <a:pt x="54" y="1528"/>
                  </a:lnTo>
                  <a:lnTo>
                    <a:pt x="9" y="1296"/>
                  </a:lnTo>
                  <a:lnTo>
                    <a:pt x="0" y="1180"/>
                  </a:lnTo>
                  <a:lnTo>
                    <a:pt x="9" y="1055"/>
                  </a:lnTo>
                  <a:lnTo>
                    <a:pt x="54" y="831"/>
                  </a:lnTo>
                  <a:lnTo>
                    <a:pt x="143" y="617"/>
                  </a:lnTo>
                  <a:lnTo>
                    <a:pt x="268" y="430"/>
                  </a:lnTo>
                  <a:lnTo>
                    <a:pt x="429" y="269"/>
                  </a:lnTo>
                  <a:lnTo>
                    <a:pt x="616" y="144"/>
                  </a:lnTo>
                  <a:lnTo>
                    <a:pt x="831" y="54"/>
                  </a:lnTo>
                  <a:lnTo>
                    <a:pt x="1063" y="10"/>
                  </a:lnTo>
                  <a:lnTo>
                    <a:pt x="1179" y="1"/>
                  </a:lnTo>
                  <a:lnTo>
                    <a:pt x="1304" y="10"/>
                  </a:lnTo>
                  <a:lnTo>
                    <a:pt x="1527" y="54"/>
                  </a:lnTo>
                  <a:lnTo>
                    <a:pt x="1741" y="144"/>
                  </a:lnTo>
                  <a:lnTo>
                    <a:pt x="1929" y="269"/>
                  </a:lnTo>
                  <a:lnTo>
                    <a:pt x="2090" y="430"/>
                  </a:lnTo>
                  <a:lnTo>
                    <a:pt x="2215" y="617"/>
                  </a:lnTo>
                  <a:lnTo>
                    <a:pt x="2304" y="831"/>
                  </a:lnTo>
                  <a:lnTo>
                    <a:pt x="2349" y="1055"/>
                  </a:lnTo>
                  <a:lnTo>
                    <a:pt x="2358" y="1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3878396" y="1963602"/>
              <a:ext cx="47142" cy="47142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1278" y="644"/>
                  </a:moveTo>
                  <a:lnTo>
                    <a:pt x="1269" y="769"/>
                  </a:lnTo>
                  <a:lnTo>
                    <a:pt x="1171" y="1001"/>
                  </a:lnTo>
                  <a:lnTo>
                    <a:pt x="992" y="1170"/>
                  </a:lnTo>
                  <a:lnTo>
                    <a:pt x="769" y="1269"/>
                  </a:lnTo>
                  <a:lnTo>
                    <a:pt x="635" y="1278"/>
                  </a:lnTo>
                  <a:lnTo>
                    <a:pt x="510" y="1269"/>
                  </a:lnTo>
                  <a:lnTo>
                    <a:pt x="278" y="1170"/>
                  </a:lnTo>
                  <a:lnTo>
                    <a:pt x="99" y="1001"/>
                  </a:lnTo>
                  <a:lnTo>
                    <a:pt x="10" y="769"/>
                  </a:lnTo>
                  <a:lnTo>
                    <a:pt x="1" y="644"/>
                  </a:lnTo>
                  <a:lnTo>
                    <a:pt x="10" y="510"/>
                  </a:lnTo>
                  <a:lnTo>
                    <a:pt x="99" y="286"/>
                  </a:lnTo>
                  <a:lnTo>
                    <a:pt x="278" y="108"/>
                  </a:lnTo>
                  <a:lnTo>
                    <a:pt x="510" y="10"/>
                  </a:lnTo>
                  <a:lnTo>
                    <a:pt x="635" y="1"/>
                  </a:lnTo>
                  <a:lnTo>
                    <a:pt x="769" y="10"/>
                  </a:lnTo>
                  <a:lnTo>
                    <a:pt x="992" y="108"/>
                  </a:lnTo>
                  <a:lnTo>
                    <a:pt x="1171" y="286"/>
                  </a:lnTo>
                  <a:lnTo>
                    <a:pt x="1269" y="510"/>
                  </a:lnTo>
                  <a:lnTo>
                    <a:pt x="1278" y="644"/>
                  </a:lnTo>
                  <a:close/>
                </a:path>
              </a:pathLst>
            </a:custGeom>
            <a:solidFill>
              <a:srgbClr val="0702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3885994" y="1967217"/>
              <a:ext cx="19145" cy="19145"/>
            </a:xfrm>
            <a:custGeom>
              <a:avLst/>
              <a:gdLst/>
              <a:ahLst/>
              <a:cxnLst/>
              <a:rect l="l" t="t" r="r" b="b"/>
              <a:pathLst>
                <a:path w="519" h="519" extrusionOk="0">
                  <a:moveTo>
                    <a:pt x="518" y="260"/>
                  </a:moveTo>
                  <a:lnTo>
                    <a:pt x="509" y="367"/>
                  </a:lnTo>
                  <a:lnTo>
                    <a:pt x="366" y="510"/>
                  </a:lnTo>
                  <a:lnTo>
                    <a:pt x="259" y="519"/>
                  </a:lnTo>
                  <a:lnTo>
                    <a:pt x="152" y="510"/>
                  </a:lnTo>
                  <a:lnTo>
                    <a:pt x="9" y="367"/>
                  </a:lnTo>
                  <a:lnTo>
                    <a:pt x="0" y="260"/>
                  </a:lnTo>
                  <a:lnTo>
                    <a:pt x="9" y="153"/>
                  </a:lnTo>
                  <a:lnTo>
                    <a:pt x="152" y="10"/>
                  </a:lnTo>
                  <a:lnTo>
                    <a:pt x="259" y="1"/>
                  </a:lnTo>
                  <a:lnTo>
                    <a:pt x="366" y="10"/>
                  </a:lnTo>
                  <a:lnTo>
                    <a:pt x="509" y="153"/>
                  </a:lnTo>
                  <a:lnTo>
                    <a:pt x="518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4204519" y="1563703"/>
              <a:ext cx="311331" cy="306720"/>
            </a:xfrm>
            <a:custGeom>
              <a:avLst/>
              <a:gdLst/>
              <a:ahLst/>
              <a:cxnLst/>
              <a:rect l="l" t="t" r="r" b="b"/>
              <a:pathLst>
                <a:path w="8440" h="8315" extrusionOk="0">
                  <a:moveTo>
                    <a:pt x="8350" y="3296"/>
                  </a:moveTo>
                  <a:lnTo>
                    <a:pt x="8305" y="3090"/>
                  </a:lnTo>
                  <a:lnTo>
                    <a:pt x="8171" y="2689"/>
                  </a:lnTo>
                  <a:lnTo>
                    <a:pt x="7912" y="2126"/>
                  </a:lnTo>
                  <a:lnTo>
                    <a:pt x="7439" y="1456"/>
                  </a:lnTo>
                  <a:lnTo>
                    <a:pt x="6859" y="903"/>
                  </a:lnTo>
                  <a:lnTo>
                    <a:pt x="6171" y="465"/>
                  </a:lnTo>
                  <a:lnTo>
                    <a:pt x="5421" y="161"/>
                  </a:lnTo>
                  <a:lnTo>
                    <a:pt x="4608" y="10"/>
                  </a:lnTo>
                  <a:lnTo>
                    <a:pt x="3983" y="1"/>
                  </a:lnTo>
                  <a:lnTo>
                    <a:pt x="3555" y="45"/>
                  </a:lnTo>
                  <a:lnTo>
                    <a:pt x="3340" y="90"/>
                  </a:lnTo>
                  <a:lnTo>
                    <a:pt x="3135" y="135"/>
                  </a:lnTo>
                  <a:lnTo>
                    <a:pt x="2724" y="269"/>
                  </a:lnTo>
                  <a:lnTo>
                    <a:pt x="2153" y="519"/>
                  </a:lnTo>
                  <a:lnTo>
                    <a:pt x="1474" y="983"/>
                  </a:lnTo>
                  <a:lnTo>
                    <a:pt x="911" y="1563"/>
                  </a:lnTo>
                  <a:lnTo>
                    <a:pt x="465" y="2233"/>
                  </a:lnTo>
                  <a:lnTo>
                    <a:pt x="161" y="2974"/>
                  </a:lnTo>
                  <a:lnTo>
                    <a:pt x="0" y="3769"/>
                  </a:lnTo>
                  <a:lnTo>
                    <a:pt x="0" y="4394"/>
                  </a:lnTo>
                  <a:lnTo>
                    <a:pt x="45" y="4814"/>
                  </a:lnTo>
                  <a:lnTo>
                    <a:pt x="90" y="5028"/>
                  </a:lnTo>
                  <a:lnTo>
                    <a:pt x="134" y="5234"/>
                  </a:lnTo>
                  <a:lnTo>
                    <a:pt x="268" y="5635"/>
                  </a:lnTo>
                  <a:lnTo>
                    <a:pt x="527" y="6198"/>
                  </a:lnTo>
                  <a:lnTo>
                    <a:pt x="1001" y="6868"/>
                  </a:lnTo>
                  <a:lnTo>
                    <a:pt x="1581" y="7421"/>
                  </a:lnTo>
                  <a:lnTo>
                    <a:pt x="2260" y="7859"/>
                  </a:lnTo>
                  <a:lnTo>
                    <a:pt x="3019" y="8154"/>
                  </a:lnTo>
                  <a:lnTo>
                    <a:pt x="3823" y="8314"/>
                  </a:lnTo>
                  <a:lnTo>
                    <a:pt x="4457" y="8314"/>
                  </a:lnTo>
                  <a:lnTo>
                    <a:pt x="4885" y="8270"/>
                  </a:lnTo>
                  <a:lnTo>
                    <a:pt x="5100" y="8234"/>
                  </a:lnTo>
                  <a:lnTo>
                    <a:pt x="5305" y="8180"/>
                  </a:lnTo>
                  <a:lnTo>
                    <a:pt x="5716" y="8055"/>
                  </a:lnTo>
                  <a:lnTo>
                    <a:pt x="6287" y="7797"/>
                  </a:lnTo>
                  <a:lnTo>
                    <a:pt x="6966" y="7332"/>
                  </a:lnTo>
                  <a:lnTo>
                    <a:pt x="7528" y="6761"/>
                  </a:lnTo>
                  <a:lnTo>
                    <a:pt x="7975" y="6091"/>
                  </a:lnTo>
                  <a:lnTo>
                    <a:pt x="8279" y="5341"/>
                  </a:lnTo>
                  <a:lnTo>
                    <a:pt x="8430" y="4546"/>
                  </a:lnTo>
                  <a:lnTo>
                    <a:pt x="8439" y="3930"/>
                  </a:lnTo>
                  <a:lnTo>
                    <a:pt x="8395" y="3510"/>
                  </a:lnTo>
                  <a:lnTo>
                    <a:pt x="8350" y="3296"/>
                  </a:lnTo>
                  <a:close/>
                </a:path>
              </a:pathLst>
            </a:custGeom>
            <a:solidFill>
              <a:srgbClr val="D78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4193969" y="1568646"/>
              <a:ext cx="306720" cy="306720"/>
            </a:xfrm>
            <a:custGeom>
              <a:avLst/>
              <a:gdLst/>
              <a:ahLst/>
              <a:cxnLst/>
              <a:rect l="l" t="t" r="r" b="b"/>
              <a:pathLst>
                <a:path w="8315" h="8315" extrusionOk="0">
                  <a:moveTo>
                    <a:pt x="8225" y="3296"/>
                  </a:moveTo>
                  <a:lnTo>
                    <a:pt x="8181" y="3081"/>
                  </a:lnTo>
                  <a:lnTo>
                    <a:pt x="8047" y="2680"/>
                  </a:lnTo>
                  <a:lnTo>
                    <a:pt x="7788" y="2117"/>
                  </a:lnTo>
                  <a:lnTo>
                    <a:pt x="7332" y="1456"/>
                  </a:lnTo>
                  <a:lnTo>
                    <a:pt x="6752" y="894"/>
                  </a:lnTo>
                  <a:lnTo>
                    <a:pt x="6082" y="456"/>
                  </a:lnTo>
                  <a:lnTo>
                    <a:pt x="5341" y="161"/>
                  </a:lnTo>
                  <a:lnTo>
                    <a:pt x="4546" y="1"/>
                  </a:lnTo>
                  <a:lnTo>
                    <a:pt x="3921" y="1"/>
                  </a:lnTo>
                  <a:lnTo>
                    <a:pt x="3501" y="45"/>
                  </a:lnTo>
                  <a:lnTo>
                    <a:pt x="3287" y="81"/>
                  </a:lnTo>
                  <a:lnTo>
                    <a:pt x="3082" y="135"/>
                  </a:lnTo>
                  <a:lnTo>
                    <a:pt x="2680" y="260"/>
                  </a:lnTo>
                  <a:lnTo>
                    <a:pt x="2117" y="519"/>
                  </a:lnTo>
                  <a:lnTo>
                    <a:pt x="1447" y="983"/>
                  </a:lnTo>
                  <a:lnTo>
                    <a:pt x="894" y="1563"/>
                  </a:lnTo>
                  <a:lnTo>
                    <a:pt x="456" y="2233"/>
                  </a:lnTo>
                  <a:lnTo>
                    <a:pt x="161" y="2974"/>
                  </a:lnTo>
                  <a:lnTo>
                    <a:pt x="1" y="3769"/>
                  </a:lnTo>
                  <a:lnTo>
                    <a:pt x="1" y="4385"/>
                  </a:lnTo>
                  <a:lnTo>
                    <a:pt x="45" y="4805"/>
                  </a:lnTo>
                  <a:lnTo>
                    <a:pt x="81" y="5019"/>
                  </a:lnTo>
                  <a:lnTo>
                    <a:pt x="135" y="5225"/>
                  </a:lnTo>
                  <a:lnTo>
                    <a:pt x="260" y="5626"/>
                  </a:lnTo>
                  <a:lnTo>
                    <a:pt x="519" y="6198"/>
                  </a:lnTo>
                  <a:lnTo>
                    <a:pt x="983" y="6859"/>
                  </a:lnTo>
                  <a:lnTo>
                    <a:pt x="1555" y="7412"/>
                  </a:lnTo>
                  <a:lnTo>
                    <a:pt x="2224" y="7850"/>
                  </a:lnTo>
                  <a:lnTo>
                    <a:pt x="2974" y="8154"/>
                  </a:lnTo>
                  <a:lnTo>
                    <a:pt x="3769" y="8305"/>
                  </a:lnTo>
                  <a:lnTo>
                    <a:pt x="4385" y="8314"/>
                  </a:lnTo>
                  <a:lnTo>
                    <a:pt x="4805" y="8270"/>
                  </a:lnTo>
                  <a:lnTo>
                    <a:pt x="5019" y="8225"/>
                  </a:lnTo>
                  <a:lnTo>
                    <a:pt x="5225" y="8180"/>
                  </a:lnTo>
                  <a:lnTo>
                    <a:pt x="5627" y="8046"/>
                  </a:lnTo>
                  <a:lnTo>
                    <a:pt x="6198" y="7796"/>
                  </a:lnTo>
                  <a:lnTo>
                    <a:pt x="6859" y="7332"/>
                  </a:lnTo>
                  <a:lnTo>
                    <a:pt x="7413" y="6752"/>
                  </a:lnTo>
                  <a:lnTo>
                    <a:pt x="7850" y="6082"/>
                  </a:lnTo>
                  <a:lnTo>
                    <a:pt x="8154" y="5341"/>
                  </a:lnTo>
                  <a:lnTo>
                    <a:pt x="8306" y="4546"/>
                  </a:lnTo>
                  <a:lnTo>
                    <a:pt x="8315" y="3921"/>
                  </a:lnTo>
                  <a:lnTo>
                    <a:pt x="8270" y="3501"/>
                  </a:lnTo>
                  <a:lnTo>
                    <a:pt x="8225" y="3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4239452" y="1614091"/>
              <a:ext cx="215460" cy="215829"/>
            </a:xfrm>
            <a:custGeom>
              <a:avLst/>
              <a:gdLst/>
              <a:ahLst/>
              <a:cxnLst/>
              <a:rect l="l" t="t" r="r" b="b"/>
              <a:pathLst>
                <a:path w="5841" h="5851" extrusionOk="0">
                  <a:moveTo>
                    <a:pt x="5787" y="2314"/>
                  </a:moveTo>
                  <a:lnTo>
                    <a:pt x="5715" y="2028"/>
                  </a:lnTo>
                  <a:lnTo>
                    <a:pt x="5483" y="1492"/>
                  </a:lnTo>
                  <a:lnTo>
                    <a:pt x="5153" y="1019"/>
                  </a:lnTo>
                  <a:lnTo>
                    <a:pt x="4751" y="626"/>
                  </a:lnTo>
                  <a:lnTo>
                    <a:pt x="4278" y="322"/>
                  </a:lnTo>
                  <a:lnTo>
                    <a:pt x="3760" y="108"/>
                  </a:lnTo>
                  <a:lnTo>
                    <a:pt x="3197" y="1"/>
                  </a:lnTo>
                  <a:lnTo>
                    <a:pt x="2608" y="10"/>
                  </a:lnTo>
                  <a:lnTo>
                    <a:pt x="2313" y="55"/>
                  </a:lnTo>
                  <a:lnTo>
                    <a:pt x="2018" y="135"/>
                  </a:lnTo>
                  <a:lnTo>
                    <a:pt x="1482" y="367"/>
                  </a:lnTo>
                  <a:lnTo>
                    <a:pt x="1018" y="689"/>
                  </a:lnTo>
                  <a:lnTo>
                    <a:pt x="625" y="1099"/>
                  </a:lnTo>
                  <a:lnTo>
                    <a:pt x="322" y="1573"/>
                  </a:lnTo>
                  <a:lnTo>
                    <a:pt x="107" y="2091"/>
                  </a:lnTo>
                  <a:lnTo>
                    <a:pt x="0" y="2653"/>
                  </a:lnTo>
                  <a:lnTo>
                    <a:pt x="0" y="3234"/>
                  </a:lnTo>
                  <a:lnTo>
                    <a:pt x="54" y="3528"/>
                  </a:lnTo>
                  <a:lnTo>
                    <a:pt x="125" y="3823"/>
                  </a:lnTo>
                  <a:lnTo>
                    <a:pt x="366" y="4359"/>
                  </a:lnTo>
                  <a:lnTo>
                    <a:pt x="688" y="4823"/>
                  </a:lnTo>
                  <a:lnTo>
                    <a:pt x="1098" y="5216"/>
                  </a:lnTo>
                  <a:lnTo>
                    <a:pt x="1563" y="5529"/>
                  </a:lnTo>
                  <a:lnTo>
                    <a:pt x="2090" y="5734"/>
                  </a:lnTo>
                  <a:lnTo>
                    <a:pt x="2652" y="5850"/>
                  </a:lnTo>
                  <a:lnTo>
                    <a:pt x="3233" y="5841"/>
                  </a:lnTo>
                  <a:lnTo>
                    <a:pt x="3527" y="5788"/>
                  </a:lnTo>
                  <a:lnTo>
                    <a:pt x="3822" y="5716"/>
                  </a:lnTo>
                  <a:lnTo>
                    <a:pt x="4358" y="5484"/>
                  </a:lnTo>
                  <a:lnTo>
                    <a:pt x="4822" y="5162"/>
                  </a:lnTo>
                  <a:lnTo>
                    <a:pt x="5215" y="4752"/>
                  </a:lnTo>
                  <a:lnTo>
                    <a:pt x="5519" y="4278"/>
                  </a:lnTo>
                  <a:lnTo>
                    <a:pt x="5733" y="3760"/>
                  </a:lnTo>
                  <a:lnTo>
                    <a:pt x="5840" y="3198"/>
                  </a:lnTo>
                  <a:lnTo>
                    <a:pt x="5840" y="2617"/>
                  </a:lnTo>
                  <a:lnTo>
                    <a:pt x="5787" y="23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4126797" y="1816014"/>
              <a:ext cx="353124" cy="86354"/>
            </a:xfrm>
            <a:custGeom>
              <a:avLst/>
              <a:gdLst/>
              <a:ahLst/>
              <a:cxnLst/>
              <a:rect l="l" t="t" r="r" b="b"/>
              <a:pathLst>
                <a:path w="9573" h="2341" extrusionOk="0">
                  <a:moveTo>
                    <a:pt x="0" y="921"/>
                  </a:moveTo>
                  <a:lnTo>
                    <a:pt x="1724" y="37"/>
                  </a:lnTo>
                  <a:lnTo>
                    <a:pt x="2715" y="1"/>
                  </a:lnTo>
                  <a:lnTo>
                    <a:pt x="4706" y="37"/>
                  </a:lnTo>
                  <a:lnTo>
                    <a:pt x="6180" y="180"/>
                  </a:lnTo>
                  <a:lnTo>
                    <a:pt x="7162" y="322"/>
                  </a:lnTo>
                  <a:lnTo>
                    <a:pt x="8135" y="519"/>
                  </a:lnTo>
                  <a:lnTo>
                    <a:pt x="9100" y="760"/>
                  </a:lnTo>
                  <a:lnTo>
                    <a:pt x="9573" y="903"/>
                  </a:lnTo>
                  <a:lnTo>
                    <a:pt x="7832" y="2341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3831622" y="2061760"/>
              <a:ext cx="80747" cy="180896"/>
            </a:xfrm>
            <a:custGeom>
              <a:avLst/>
              <a:gdLst/>
              <a:ahLst/>
              <a:cxnLst/>
              <a:rect l="l" t="t" r="r" b="b"/>
              <a:pathLst>
                <a:path w="2189" h="4904" extrusionOk="0">
                  <a:moveTo>
                    <a:pt x="304" y="2448"/>
                  </a:moveTo>
                  <a:lnTo>
                    <a:pt x="313" y="2206"/>
                  </a:lnTo>
                  <a:lnTo>
                    <a:pt x="385" y="1751"/>
                  </a:lnTo>
                  <a:lnTo>
                    <a:pt x="528" y="1331"/>
                  </a:lnTo>
                  <a:lnTo>
                    <a:pt x="733" y="947"/>
                  </a:lnTo>
                  <a:lnTo>
                    <a:pt x="983" y="617"/>
                  </a:lnTo>
                  <a:lnTo>
                    <a:pt x="1287" y="349"/>
                  </a:lnTo>
                  <a:lnTo>
                    <a:pt x="1626" y="153"/>
                  </a:lnTo>
                  <a:lnTo>
                    <a:pt x="1992" y="36"/>
                  </a:lnTo>
                  <a:lnTo>
                    <a:pt x="2189" y="10"/>
                  </a:lnTo>
                  <a:lnTo>
                    <a:pt x="2108" y="1"/>
                  </a:lnTo>
                  <a:lnTo>
                    <a:pt x="2037" y="1"/>
                  </a:lnTo>
                  <a:lnTo>
                    <a:pt x="1822" y="10"/>
                  </a:lnTo>
                  <a:lnTo>
                    <a:pt x="1430" y="108"/>
                  </a:lnTo>
                  <a:lnTo>
                    <a:pt x="1063" y="295"/>
                  </a:lnTo>
                  <a:lnTo>
                    <a:pt x="742" y="554"/>
                  </a:lnTo>
                  <a:lnTo>
                    <a:pt x="465" y="885"/>
                  </a:lnTo>
                  <a:lnTo>
                    <a:pt x="242" y="1278"/>
                  </a:lnTo>
                  <a:lnTo>
                    <a:pt x="90" y="1715"/>
                  </a:lnTo>
                  <a:lnTo>
                    <a:pt x="10" y="2197"/>
                  </a:lnTo>
                  <a:lnTo>
                    <a:pt x="1" y="2448"/>
                  </a:lnTo>
                  <a:lnTo>
                    <a:pt x="10" y="2698"/>
                  </a:lnTo>
                  <a:lnTo>
                    <a:pt x="90" y="3180"/>
                  </a:lnTo>
                  <a:lnTo>
                    <a:pt x="242" y="3617"/>
                  </a:lnTo>
                  <a:lnTo>
                    <a:pt x="465" y="4010"/>
                  </a:lnTo>
                  <a:lnTo>
                    <a:pt x="742" y="4341"/>
                  </a:lnTo>
                  <a:lnTo>
                    <a:pt x="1063" y="4609"/>
                  </a:lnTo>
                  <a:lnTo>
                    <a:pt x="1430" y="4796"/>
                  </a:lnTo>
                  <a:lnTo>
                    <a:pt x="1822" y="4894"/>
                  </a:lnTo>
                  <a:lnTo>
                    <a:pt x="2037" y="4903"/>
                  </a:lnTo>
                  <a:lnTo>
                    <a:pt x="2108" y="4894"/>
                  </a:lnTo>
                  <a:lnTo>
                    <a:pt x="2189" y="4894"/>
                  </a:lnTo>
                  <a:lnTo>
                    <a:pt x="1992" y="4868"/>
                  </a:lnTo>
                  <a:lnTo>
                    <a:pt x="1626" y="4743"/>
                  </a:lnTo>
                  <a:lnTo>
                    <a:pt x="1287" y="4546"/>
                  </a:lnTo>
                  <a:lnTo>
                    <a:pt x="983" y="4278"/>
                  </a:lnTo>
                  <a:lnTo>
                    <a:pt x="733" y="3948"/>
                  </a:lnTo>
                  <a:lnTo>
                    <a:pt x="528" y="3573"/>
                  </a:lnTo>
                  <a:lnTo>
                    <a:pt x="385" y="3144"/>
                  </a:lnTo>
                  <a:lnTo>
                    <a:pt x="313" y="2689"/>
                  </a:lnTo>
                  <a:lnTo>
                    <a:pt x="304" y="2448"/>
                  </a:lnTo>
                  <a:close/>
                </a:path>
              </a:pathLst>
            </a:custGeom>
            <a:solidFill>
              <a:srgbClr val="F1B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3902446" y="2094036"/>
              <a:ext cx="100850" cy="100518"/>
            </a:xfrm>
            <a:custGeom>
              <a:avLst/>
              <a:gdLst/>
              <a:ahLst/>
              <a:cxnLst/>
              <a:rect l="l" t="t" r="r" b="b"/>
              <a:pathLst>
                <a:path w="2734" h="2725" extrusionOk="0">
                  <a:moveTo>
                    <a:pt x="2733" y="1367"/>
                  </a:moveTo>
                  <a:lnTo>
                    <a:pt x="2724" y="1501"/>
                  </a:lnTo>
                  <a:lnTo>
                    <a:pt x="2671" y="1769"/>
                  </a:lnTo>
                  <a:lnTo>
                    <a:pt x="2564" y="2019"/>
                  </a:lnTo>
                  <a:lnTo>
                    <a:pt x="2421" y="2233"/>
                  </a:lnTo>
                  <a:lnTo>
                    <a:pt x="2233" y="2421"/>
                  </a:lnTo>
                  <a:lnTo>
                    <a:pt x="2019" y="2564"/>
                  </a:lnTo>
                  <a:lnTo>
                    <a:pt x="1769" y="2671"/>
                  </a:lnTo>
                  <a:lnTo>
                    <a:pt x="1510" y="2724"/>
                  </a:lnTo>
                  <a:lnTo>
                    <a:pt x="1367" y="2724"/>
                  </a:lnTo>
                  <a:lnTo>
                    <a:pt x="1224" y="2724"/>
                  </a:lnTo>
                  <a:lnTo>
                    <a:pt x="956" y="2671"/>
                  </a:lnTo>
                  <a:lnTo>
                    <a:pt x="715" y="2564"/>
                  </a:lnTo>
                  <a:lnTo>
                    <a:pt x="501" y="2421"/>
                  </a:lnTo>
                  <a:lnTo>
                    <a:pt x="313" y="2233"/>
                  </a:lnTo>
                  <a:lnTo>
                    <a:pt x="161" y="2019"/>
                  </a:lnTo>
                  <a:lnTo>
                    <a:pt x="63" y="1769"/>
                  </a:lnTo>
                  <a:lnTo>
                    <a:pt x="10" y="1501"/>
                  </a:lnTo>
                  <a:lnTo>
                    <a:pt x="1" y="1367"/>
                  </a:lnTo>
                  <a:lnTo>
                    <a:pt x="10" y="1224"/>
                  </a:lnTo>
                  <a:lnTo>
                    <a:pt x="63" y="956"/>
                  </a:lnTo>
                  <a:lnTo>
                    <a:pt x="161" y="715"/>
                  </a:lnTo>
                  <a:lnTo>
                    <a:pt x="313" y="492"/>
                  </a:lnTo>
                  <a:lnTo>
                    <a:pt x="501" y="313"/>
                  </a:lnTo>
                  <a:lnTo>
                    <a:pt x="715" y="162"/>
                  </a:lnTo>
                  <a:lnTo>
                    <a:pt x="956" y="63"/>
                  </a:lnTo>
                  <a:lnTo>
                    <a:pt x="1224" y="1"/>
                  </a:lnTo>
                  <a:lnTo>
                    <a:pt x="1367" y="1"/>
                  </a:lnTo>
                  <a:lnTo>
                    <a:pt x="1510" y="1"/>
                  </a:lnTo>
                  <a:lnTo>
                    <a:pt x="1769" y="63"/>
                  </a:lnTo>
                  <a:lnTo>
                    <a:pt x="2019" y="162"/>
                  </a:lnTo>
                  <a:lnTo>
                    <a:pt x="2233" y="313"/>
                  </a:lnTo>
                  <a:lnTo>
                    <a:pt x="2421" y="492"/>
                  </a:lnTo>
                  <a:lnTo>
                    <a:pt x="2564" y="715"/>
                  </a:lnTo>
                  <a:lnTo>
                    <a:pt x="2671" y="956"/>
                  </a:lnTo>
                  <a:lnTo>
                    <a:pt x="2724" y="1224"/>
                  </a:lnTo>
                  <a:lnTo>
                    <a:pt x="2733" y="1367"/>
                  </a:lnTo>
                  <a:close/>
                </a:path>
              </a:pathLst>
            </a:custGeom>
            <a:solidFill>
              <a:srgbClr val="F1B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13;p23">
            <a:extLst>
              <a:ext uri="{FF2B5EF4-FFF2-40B4-BE49-F238E27FC236}">
                <a16:creationId xmlns:a16="http://schemas.microsoft.com/office/drawing/2014/main" id="{92473AAD-D8BC-5C5A-E1A3-49270E578B2F}"/>
              </a:ext>
            </a:extLst>
          </p:cNvPr>
          <p:cNvSpPr txBox="1"/>
          <p:nvPr/>
        </p:nvSpPr>
        <p:spPr>
          <a:xfrm>
            <a:off x="2944601" y="1533449"/>
            <a:ext cx="5644136" cy="25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To increase his savings, Nitin should focus on reducing non-essential expenses such as dining out, entertainment, and miscellaneous costs by cooking at home more often, cutting back on movies, and reviewing miscellaneous spending.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 He can optimize essential expenses like grocery shopping by planning meals, buying in bulk, and utilizing sales, and reduce utility bills by adopting energy-saving habits.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Tracking expenses regularly, setting specific savings goals, and using budgeting tools are crucial.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BC82D-7FCF-F86F-2A9D-7516C09A9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920"/>
          <a:stretch/>
        </p:blipFill>
        <p:spPr>
          <a:xfrm>
            <a:off x="3574164" y="-41824"/>
            <a:ext cx="4397228" cy="4369624"/>
          </a:xfrm>
          <a:prstGeom prst="rect">
            <a:avLst/>
          </a:prstGeom>
        </p:spPr>
      </p:pic>
      <p:sp>
        <p:nvSpPr>
          <p:cNvPr id="118" name="Google Shape;118;p16"/>
          <p:cNvSpPr/>
          <p:nvPr/>
        </p:nvSpPr>
        <p:spPr>
          <a:xfrm>
            <a:off x="2226010" y="4231498"/>
            <a:ext cx="196050" cy="288928"/>
          </a:xfrm>
          <a:custGeom>
            <a:avLst/>
            <a:gdLst/>
            <a:ahLst/>
            <a:cxnLst/>
            <a:rect l="l" t="t" r="r" b="b"/>
            <a:pathLst>
              <a:path w="3618" h="5332" extrusionOk="0">
                <a:moveTo>
                  <a:pt x="1769" y="1"/>
                </a:moveTo>
                <a:lnTo>
                  <a:pt x="1313" y="510"/>
                </a:lnTo>
                <a:lnTo>
                  <a:pt x="429" y="1555"/>
                </a:lnTo>
                <a:lnTo>
                  <a:pt x="1" y="2081"/>
                </a:lnTo>
                <a:lnTo>
                  <a:pt x="153" y="2314"/>
                </a:lnTo>
                <a:lnTo>
                  <a:pt x="304" y="2546"/>
                </a:lnTo>
                <a:lnTo>
                  <a:pt x="867" y="1965"/>
                </a:lnTo>
                <a:lnTo>
                  <a:pt x="1465" y="1412"/>
                </a:lnTo>
                <a:lnTo>
                  <a:pt x="1483" y="1421"/>
                </a:lnTo>
                <a:lnTo>
                  <a:pt x="1028" y="2251"/>
                </a:lnTo>
                <a:lnTo>
                  <a:pt x="572" y="3082"/>
                </a:lnTo>
                <a:lnTo>
                  <a:pt x="1599" y="4207"/>
                </a:lnTo>
                <a:lnTo>
                  <a:pt x="2626" y="5332"/>
                </a:lnTo>
                <a:lnTo>
                  <a:pt x="2635" y="5323"/>
                </a:lnTo>
                <a:lnTo>
                  <a:pt x="2635" y="3635"/>
                </a:lnTo>
                <a:lnTo>
                  <a:pt x="2608" y="3617"/>
                </a:lnTo>
                <a:lnTo>
                  <a:pt x="3117" y="2608"/>
                </a:lnTo>
                <a:lnTo>
                  <a:pt x="3617" y="1599"/>
                </a:lnTo>
                <a:lnTo>
                  <a:pt x="3135" y="1260"/>
                </a:lnTo>
                <a:lnTo>
                  <a:pt x="2251" y="501"/>
                </a:lnTo>
                <a:lnTo>
                  <a:pt x="1840" y="90"/>
                </a:lnTo>
                <a:lnTo>
                  <a:pt x="1805" y="45"/>
                </a:lnTo>
                <a:lnTo>
                  <a:pt x="1769" y="1"/>
                </a:lnTo>
                <a:close/>
              </a:path>
            </a:pathLst>
          </a:custGeom>
          <a:solidFill>
            <a:srgbClr val="00BA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1745669" y="2007967"/>
            <a:ext cx="5090591" cy="2930561"/>
            <a:chOff x="2026650" y="1968805"/>
            <a:chExt cx="5090591" cy="2930561"/>
          </a:xfrm>
        </p:grpSpPr>
        <p:sp>
          <p:nvSpPr>
            <p:cNvPr id="120" name="Google Shape;120;p16"/>
            <p:cNvSpPr/>
            <p:nvPr/>
          </p:nvSpPr>
          <p:spPr>
            <a:xfrm>
              <a:off x="2026650" y="4619596"/>
              <a:ext cx="5090591" cy="279770"/>
            </a:xfrm>
            <a:custGeom>
              <a:avLst/>
              <a:gdLst/>
              <a:ahLst/>
              <a:cxnLst/>
              <a:rect l="l" t="t" r="r" b="b"/>
              <a:pathLst>
                <a:path w="93944" h="5163" extrusionOk="0">
                  <a:moveTo>
                    <a:pt x="1" y="1"/>
                  </a:moveTo>
                  <a:lnTo>
                    <a:pt x="45" y="36"/>
                  </a:lnTo>
                  <a:lnTo>
                    <a:pt x="492" y="331"/>
                  </a:lnTo>
                  <a:lnTo>
                    <a:pt x="1054" y="626"/>
                  </a:lnTo>
                  <a:lnTo>
                    <a:pt x="1894" y="992"/>
                  </a:lnTo>
                  <a:lnTo>
                    <a:pt x="3046" y="1403"/>
                  </a:lnTo>
                  <a:lnTo>
                    <a:pt x="4555" y="1858"/>
                  </a:lnTo>
                  <a:lnTo>
                    <a:pt x="6466" y="2340"/>
                  </a:lnTo>
                  <a:lnTo>
                    <a:pt x="8823" y="2822"/>
                  </a:lnTo>
                  <a:lnTo>
                    <a:pt x="11663" y="3296"/>
                  </a:lnTo>
                  <a:lnTo>
                    <a:pt x="15039" y="3751"/>
                  </a:lnTo>
                  <a:lnTo>
                    <a:pt x="18977" y="4171"/>
                  </a:lnTo>
                  <a:lnTo>
                    <a:pt x="23540" y="4528"/>
                  </a:lnTo>
                  <a:lnTo>
                    <a:pt x="28755" y="4823"/>
                  </a:lnTo>
                  <a:lnTo>
                    <a:pt x="34667" y="5037"/>
                  </a:lnTo>
                  <a:lnTo>
                    <a:pt x="41320" y="5153"/>
                  </a:lnTo>
                  <a:lnTo>
                    <a:pt x="44981" y="5162"/>
                  </a:lnTo>
                  <a:lnTo>
                    <a:pt x="48642" y="5153"/>
                  </a:lnTo>
                  <a:lnTo>
                    <a:pt x="55384" y="5037"/>
                  </a:lnTo>
                  <a:lnTo>
                    <a:pt x="61466" y="4823"/>
                  </a:lnTo>
                  <a:lnTo>
                    <a:pt x="66904" y="4528"/>
                  </a:lnTo>
                  <a:lnTo>
                    <a:pt x="71744" y="4171"/>
                  </a:lnTo>
                  <a:lnTo>
                    <a:pt x="76004" y="3751"/>
                  </a:lnTo>
                  <a:lnTo>
                    <a:pt x="79727" y="3296"/>
                  </a:lnTo>
                  <a:lnTo>
                    <a:pt x="82942" y="2822"/>
                  </a:lnTo>
                  <a:lnTo>
                    <a:pt x="85666" y="2340"/>
                  </a:lnTo>
                  <a:lnTo>
                    <a:pt x="87952" y="1858"/>
                  </a:lnTo>
                  <a:lnTo>
                    <a:pt x="89809" y="1403"/>
                  </a:lnTo>
                  <a:lnTo>
                    <a:pt x="91283" y="992"/>
                  </a:lnTo>
                  <a:lnTo>
                    <a:pt x="92872" y="465"/>
                  </a:lnTo>
                  <a:lnTo>
                    <a:pt x="93872" y="36"/>
                  </a:lnTo>
                  <a:lnTo>
                    <a:pt x="93944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663962" y="1968805"/>
              <a:ext cx="607821" cy="458751"/>
            </a:xfrm>
            <a:custGeom>
              <a:avLst/>
              <a:gdLst/>
              <a:ahLst/>
              <a:cxnLst/>
              <a:rect l="l" t="t" r="r" b="b"/>
              <a:pathLst>
                <a:path w="11217" h="8466" extrusionOk="0">
                  <a:moveTo>
                    <a:pt x="7930" y="0"/>
                  </a:moveTo>
                  <a:lnTo>
                    <a:pt x="7519" y="36"/>
                  </a:lnTo>
                  <a:lnTo>
                    <a:pt x="7118" y="107"/>
                  </a:lnTo>
                  <a:lnTo>
                    <a:pt x="6921" y="170"/>
                  </a:lnTo>
                  <a:lnTo>
                    <a:pt x="6448" y="358"/>
                  </a:lnTo>
                  <a:lnTo>
                    <a:pt x="5769" y="697"/>
                  </a:lnTo>
                  <a:lnTo>
                    <a:pt x="5305" y="902"/>
                  </a:lnTo>
                  <a:lnTo>
                    <a:pt x="5064" y="974"/>
                  </a:lnTo>
                  <a:lnTo>
                    <a:pt x="4787" y="1045"/>
                  </a:lnTo>
                  <a:lnTo>
                    <a:pt x="4224" y="1108"/>
                  </a:lnTo>
                  <a:lnTo>
                    <a:pt x="3358" y="1125"/>
                  </a:lnTo>
                  <a:lnTo>
                    <a:pt x="2778" y="1161"/>
                  </a:lnTo>
                  <a:lnTo>
                    <a:pt x="2492" y="1197"/>
                  </a:lnTo>
                  <a:lnTo>
                    <a:pt x="1929" y="1358"/>
                  </a:lnTo>
                  <a:lnTo>
                    <a:pt x="1545" y="1563"/>
                  </a:lnTo>
                  <a:lnTo>
                    <a:pt x="1313" y="1733"/>
                  </a:lnTo>
                  <a:lnTo>
                    <a:pt x="1126" y="1938"/>
                  </a:lnTo>
                  <a:lnTo>
                    <a:pt x="983" y="2170"/>
                  </a:lnTo>
                  <a:lnTo>
                    <a:pt x="929" y="2304"/>
                  </a:lnTo>
                  <a:lnTo>
                    <a:pt x="876" y="2465"/>
                  </a:lnTo>
                  <a:lnTo>
                    <a:pt x="831" y="2804"/>
                  </a:lnTo>
                  <a:lnTo>
                    <a:pt x="867" y="3322"/>
                  </a:lnTo>
                  <a:lnTo>
                    <a:pt x="974" y="4028"/>
                  </a:lnTo>
                  <a:lnTo>
                    <a:pt x="1001" y="4546"/>
                  </a:lnTo>
                  <a:lnTo>
                    <a:pt x="947" y="4885"/>
                  </a:lnTo>
                  <a:lnTo>
                    <a:pt x="893" y="5046"/>
                  </a:lnTo>
                  <a:lnTo>
                    <a:pt x="768" y="5287"/>
                  </a:lnTo>
                  <a:lnTo>
                    <a:pt x="438" y="5715"/>
                  </a:lnTo>
                  <a:lnTo>
                    <a:pt x="268" y="5930"/>
                  </a:lnTo>
                  <a:lnTo>
                    <a:pt x="197" y="6037"/>
                  </a:lnTo>
                  <a:lnTo>
                    <a:pt x="72" y="6287"/>
                  </a:lnTo>
                  <a:lnTo>
                    <a:pt x="0" y="6546"/>
                  </a:lnTo>
                  <a:lnTo>
                    <a:pt x="0" y="6814"/>
                  </a:lnTo>
                  <a:lnTo>
                    <a:pt x="45" y="6939"/>
                  </a:lnTo>
                  <a:lnTo>
                    <a:pt x="81" y="7019"/>
                  </a:lnTo>
                  <a:lnTo>
                    <a:pt x="179" y="7162"/>
                  </a:lnTo>
                  <a:lnTo>
                    <a:pt x="384" y="7314"/>
                  </a:lnTo>
                  <a:lnTo>
                    <a:pt x="733" y="7439"/>
                  </a:lnTo>
                  <a:lnTo>
                    <a:pt x="1117" y="7493"/>
                  </a:lnTo>
                  <a:lnTo>
                    <a:pt x="1295" y="7493"/>
                  </a:lnTo>
                  <a:lnTo>
                    <a:pt x="1786" y="7484"/>
                  </a:lnTo>
                  <a:lnTo>
                    <a:pt x="2528" y="7493"/>
                  </a:lnTo>
                  <a:lnTo>
                    <a:pt x="3001" y="7564"/>
                  </a:lnTo>
                  <a:lnTo>
                    <a:pt x="3224" y="7635"/>
                  </a:lnTo>
                  <a:lnTo>
                    <a:pt x="3421" y="7707"/>
                  </a:lnTo>
                  <a:lnTo>
                    <a:pt x="3599" y="7805"/>
                  </a:lnTo>
                  <a:lnTo>
                    <a:pt x="3706" y="7877"/>
                  </a:lnTo>
                  <a:lnTo>
                    <a:pt x="3822" y="7948"/>
                  </a:lnTo>
                  <a:lnTo>
                    <a:pt x="4117" y="8180"/>
                  </a:lnTo>
                  <a:lnTo>
                    <a:pt x="4430" y="8368"/>
                  </a:lnTo>
                  <a:lnTo>
                    <a:pt x="4573" y="8430"/>
                  </a:lnTo>
                  <a:lnTo>
                    <a:pt x="4733" y="8457"/>
                  </a:lnTo>
                  <a:lnTo>
                    <a:pt x="4760" y="8466"/>
                  </a:lnTo>
                  <a:lnTo>
                    <a:pt x="4787" y="8466"/>
                  </a:lnTo>
                  <a:lnTo>
                    <a:pt x="4965" y="8457"/>
                  </a:lnTo>
                  <a:lnTo>
                    <a:pt x="5305" y="8341"/>
                  </a:lnTo>
                  <a:lnTo>
                    <a:pt x="5617" y="8127"/>
                  </a:lnTo>
                  <a:lnTo>
                    <a:pt x="5894" y="7859"/>
                  </a:lnTo>
                  <a:lnTo>
                    <a:pt x="6019" y="7725"/>
                  </a:lnTo>
                  <a:lnTo>
                    <a:pt x="6305" y="7412"/>
                  </a:lnTo>
                  <a:lnTo>
                    <a:pt x="6546" y="7082"/>
                  </a:lnTo>
                  <a:lnTo>
                    <a:pt x="6635" y="6948"/>
                  </a:lnTo>
                  <a:lnTo>
                    <a:pt x="6778" y="6671"/>
                  </a:lnTo>
                  <a:lnTo>
                    <a:pt x="6832" y="6519"/>
                  </a:lnTo>
                  <a:lnTo>
                    <a:pt x="6885" y="6332"/>
                  </a:lnTo>
                  <a:lnTo>
                    <a:pt x="6939" y="5948"/>
                  </a:lnTo>
                  <a:lnTo>
                    <a:pt x="6921" y="5555"/>
                  </a:lnTo>
                  <a:lnTo>
                    <a:pt x="6814" y="5189"/>
                  </a:lnTo>
                  <a:lnTo>
                    <a:pt x="6716" y="5028"/>
                  </a:lnTo>
                  <a:lnTo>
                    <a:pt x="6618" y="4876"/>
                  </a:lnTo>
                  <a:lnTo>
                    <a:pt x="6492" y="4537"/>
                  </a:lnTo>
                  <a:lnTo>
                    <a:pt x="6430" y="4180"/>
                  </a:lnTo>
                  <a:lnTo>
                    <a:pt x="6439" y="3813"/>
                  </a:lnTo>
                  <a:lnTo>
                    <a:pt x="6484" y="3644"/>
                  </a:lnTo>
                  <a:lnTo>
                    <a:pt x="6510" y="3537"/>
                  </a:lnTo>
                  <a:lnTo>
                    <a:pt x="6618" y="3331"/>
                  </a:lnTo>
                  <a:lnTo>
                    <a:pt x="6769" y="3170"/>
                  </a:lnTo>
                  <a:lnTo>
                    <a:pt x="6957" y="3081"/>
                  </a:lnTo>
                  <a:lnTo>
                    <a:pt x="7064" y="3090"/>
                  </a:lnTo>
                  <a:lnTo>
                    <a:pt x="7144" y="3099"/>
                  </a:lnTo>
                  <a:lnTo>
                    <a:pt x="7269" y="3170"/>
                  </a:lnTo>
                  <a:lnTo>
                    <a:pt x="7421" y="3340"/>
                  </a:lnTo>
                  <a:lnTo>
                    <a:pt x="7466" y="3492"/>
                  </a:lnTo>
                  <a:lnTo>
                    <a:pt x="7493" y="3635"/>
                  </a:lnTo>
                  <a:lnTo>
                    <a:pt x="7484" y="3938"/>
                  </a:lnTo>
                  <a:lnTo>
                    <a:pt x="7457" y="4090"/>
                  </a:lnTo>
                  <a:lnTo>
                    <a:pt x="7948" y="4081"/>
                  </a:lnTo>
                  <a:lnTo>
                    <a:pt x="8921" y="3965"/>
                  </a:lnTo>
                  <a:lnTo>
                    <a:pt x="9868" y="3697"/>
                  </a:lnTo>
                  <a:lnTo>
                    <a:pt x="10770" y="3304"/>
                  </a:lnTo>
                  <a:lnTo>
                    <a:pt x="11190" y="3045"/>
                  </a:lnTo>
                  <a:lnTo>
                    <a:pt x="11208" y="3045"/>
                  </a:lnTo>
                  <a:lnTo>
                    <a:pt x="11216" y="3036"/>
                  </a:lnTo>
                  <a:lnTo>
                    <a:pt x="11172" y="2697"/>
                  </a:lnTo>
                  <a:lnTo>
                    <a:pt x="10993" y="2045"/>
                  </a:lnTo>
                  <a:lnTo>
                    <a:pt x="10699" y="1447"/>
                  </a:lnTo>
                  <a:lnTo>
                    <a:pt x="10288" y="920"/>
                  </a:lnTo>
                  <a:lnTo>
                    <a:pt x="10029" y="706"/>
                  </a:lnTo>
                  <a:lnTo>
                    <a:pt x="9868" y="581"/>
                  </a:lnTo>
                  <a:lnTo>
                    <a:pt x="9511" y="375"/>
                  </a:lnTo>
                  <a:lnTo>
                    <a:pt x="9136" y="206"/>
                  </a:lnTo>
                  <a:lnTo>
                    <a:pt x="8743" y="90"/>
                  </a:lnTo>
                  <a:lnTo>
                    <a:pt x="8341" y="27"/>
                  </a:lnTo>
                  <a:lnTo>
                    <a:pt x="7930" y="0"/>
                  </a:lnTo>
                  <a:close/>
                </a:path>
              </a:pathLst>
            </a:custGeom>
            <a:solidFill>
              <a:srgbClr val="00B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012341" y="2133809"/>
              <a:ext cx="259450" cy="294238"/>
            </a:xfrm>
            <a:custGeom>
              <a:avLst/>
              <a:gdLst/>
              <a:ahLst/>
              <a:cxnLst/>
              <a:rect l="l" t="t" r="r" b="b"/>
              <a:pathLst>
                <a:path w="4788" h="5430" extrusionOk="0">
                  <a:moveTo>
                    <a:pt x="4761" y="0"/>
                  </a:moveTo>
                  <a:lnTo>
                    <a:pt x="4341" y="259"/>
                  </a:lnTo>
                  <a:lnTo>
                    <a:pt x="3439" y="652"/>
                  </a:lnTo>
                  <a:lnTo>
                    <a:pt x="2492" y="920"/>
                  </a:lnTo>
                  <a:lnTo>
                    <a:pt x="1519" y="1036"/>
                  </a:lnTo>
                  <a:lnTo>
                    <a:pt x="1028" y="1045"/>
                  </a:lnTo>
                  <a:lnTo>
                    <a:pt x="1055" y="893"/>
                  </a:lnTo>
                  <a:lnTo>
                    <a:pt x="1064" y="590"/>
                  </a:lnTo>
                  <a:lnTo>
                    <a:pt x="1037" y="447"/>
                  </a:lnTo>
                  <a:lnTo>
                    <a:pt x="992" y="295"/>
                  </a:lnTo>
                  <a:lnTo>
                    <a:pt x="840" y="125"/>
                  </a:lnTo>
                  <a:lnTo>
                    <a:pt x="715" y="54"/>
                  </a:lnTo>
                  <a:lnTo>
                    <a:pt x="635" y="45"/>
                  </a:lnTo>
                  <a:lnTo>
                    <a:pt x="528" y="36"/>
                  </a:lnTo>
                  <a:lnTo>
                    <a:pt x="340" y="125"/>
                  </a:lnTo>
                  <a:lnTo>
                    <a:pt x="189" y="286"/>
                  </a:lnTo>
                  <a:lnTo>
                    <a:pt x="81" y="492"/>
                  </a:lnTo>
                  <a:lnTo>
                    <a:pt x="55" y="599"/>
                  </a:lnTo>
                  <a:lnTo>
                    <a:pt x="10" y="768"/>
                  </a:lnTo>
                  <a:lnTo>
                    <a:pt x="1" y="1135"/>
                  </a:lnTo>
                  <a:lnTo>
                    <a:pt x="63" y="1492"/>
                  </a:lnTo>
                  <a:lnTo>
                    <a:pt x="189" y="1831"/>
                  </a:lnTo>
                  <a:lnTo>
                    <a:pt x="287" y="1983"/>
                  </a:lnTo>
                  <a:lnTo>
                    <a:pt x="385" y="2144"/>
                  </a:lnTo>
                  <a:lnTo>
                    <a:pt x="492" y="2510"/>
                  </a:lnTo>
                  <a:lnTo>
                    <a:pt x="510" y="2903"/>
                  </a:lnTo>
                  <a:lnTo>
                    <a:pt x="456" y="3287"/>
                  </a:lnTo>
                  <a:lnTo>
                    <a:pt x="403" y="3474"/>
                  </a:lnTo>
                  <a:lnTo>
                    <a:pt x="349" y="3626"/>
                  </a:lnTo>
                  <a:lnTo>
                    <a:pt x="206" y="3903"/>
                  </a:lnTo>
                  <a:lnTo>
                    <a:pt x="117" y="4037"/>
                  </a:lnTo>
                  <a:lnTo>
                    <a:pt x="287" y="4090"/>
                  </a:lnTo>
                  <a:lnTo>
                    <a:pt x="474" y="4385"/>
                  </a:lnTo>
                  <a:lnTo>
                    <a:pt x="930" y="4912"/>
                  </a:lnTo>
                  <a:lnTo>
                    <a:pt x="1198" y="5135"/>
                  </a:lnTo>
                  <a:lnTo>
                    <a:pt x="1260" y="5189"/>
                  </a:lnTo>
                  <a:lnTo>
                    <a:pt x="1323" y="5233"/>
                  </a:lnTo>
                  <a:lnTo>
                    <a:pt x="1439" y="5323"/>
                  </a:lnTo>
                  <a:lnTo>
                    <a:pt x="1698" y="5430"/>
                  </a:lnTo>
                  <a:lnTo>
                    <a:pt x="1832" y="5430"/>
                  </a:lnTo>
                  <a:lnTo>
                    <a:pt x="1912" y="5421"/>
                  </a:lnTo>
                  <a:lnTo>
                    <a:pt x="2064" y="5341"/>
                  </a:lnTo>
                  <a:lnTo>
                    <a:pt x="2242" y="5144"/>
                  </a:lnTo>
                  <a:lnTo>
                    <a:pt x="2323" y="4992"/>
                  </a:lnTo>
                  <a:lnTo>
                    <a:pt x="2394" y="4832"/>
                  </a:lnTo>
                  <a:lnTo>
                    <a:pt x="2555" y="4519"/>
                  </a:lnTo>
                  <a:lnTo>
                    <a:pt x="2662" y="4385"/>
                  </a:lnTo>
                  <a:lnTo>
                    <a:pt x="2796" y="4278"/>
                  </a:lnTo>
                  <a:lnTo>
                    <a:pt x="3100" y="4135"/>
                  </a:lnTo>
                  <a:lnTo>
                    <a:pt x="3260" y="4064"/>
                  </a:lnTo>
                  <a:lnTo>
                    <a:pt x="3412" y="3983"/>
                  </a:lnTo>
                  <a:lnTo>
                    <a:pt x="3609" y="3814"/>
                  </a:lnTo>
                  <a:lnTo>
                    <a:pt x="3689" y="3671"/>
                  </a:lnTo>
                  <a:lnTo>
                    <a:pt x="3707" y="3590"/>
                  </a:lnTo>
                  <a:lnTo>
                    <a:pt x="3707" y="3465"/>
                  </a:lnTo>
                  <a:lnTo>
                    <a:pt x="3653" y="3206"/>
                  </a:lnTo>
                  <a:lnTo>
                    <a:pt x="3635" y="3072"/>
                  </a:lnTo>
                  <a:lnTo>
                    <a:pt x="3635" y="2921"/>
                  </a:lnTo>
                  <a:lnTo>
                    <a:pt x="3743" y="2626"/>
                  </a:lnTo>
                  <a:lnTo>
                    <a:pt x="4028" y="2233"/>
                  </a:lnTo>
                  <a:lnTo>
                    <a:pt x="4243" y="1983"/>
                  </a:lnTo>
                  <a:lnTo>
                    <a:pt x="4395" y="1777"/>
                  </a:lnTo>
                  <a:lnTo>
                    <a:pt x="4618" y="1304"/>
                  </a:lnTo>
                  <a:lnTo>
                    <a:pt x="4752" y="777"/>
                  </a:lnTo>
                  <a:lnTo>
                    <a:pt x="4787" y="250"/>
                  </a:lnTo>
                  <a:lnTo>
                    <a:pt x="4761" y="0"/>
                  </a:lnTo>
                  <a:close/>
                </a:path>
              </a:pathLst>
            </a:custGeom>
            <a:solidFill>
              <a:srgbClr val="FF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922821" y="2352514"/>
              <a:ext cx="172804" cy="193612"/>
            </a:xfrm>
            <a:custGeom>
              <a:avLst/>
              <a:gdLst/>
              <a:ahLst/>
              <a:cxnLst/>
              <a:rect l="l" t="t" r="r" b="b"/>
              <a:pathLst>
                <a:path w="3189" h="3573" extrusionOk="0">
                  <a:moveTo>
                    <a:pt x="1769" y="1"/>
                  </a:moveTo>
                  <a:lnTo>
                    <a:pt x="1528" y="331"/>
                  </a:lnTo>
                  <a:lnTo>
                    <a:pt x="1242" y="644"/>
                  </a:lnTo>
                  <a:lnTo>
                    <a:pt x="1117" y="778"/>
                  </a:lnTo>
                  <a:lnTo>
                    <a:pt x="840" y="1046"/>
                  </a:lnTo>
                  <a:lnTo>
                    <a:pt x="528" y="1260"/>
                  </a:lnTo>
                  <a:lnTo>
                    <a:pt x="188" y="1376"/>
                  </a:lnTo>
                  <a:lnTo>
                    <a:pt x="10" y="1385"/>
                  </a:lnTo>
                  <a:lnTo>
                    <a:pt x="1" y="1519"/>
                  </a:lnTo>
                  <a:lnTo>
                    <a:pt x="278" y="1814"/>
                  </a:lnTo>
                  <a:lnTo>
                    <a:pt x="858" y="2394"/>
                  </a:lnTo>
                  <a:lnTo>
                    <a:pt x="1474" y="2921"/>
                  </a:lnTo>
                  <a:lnTo>
                    <a:pt x="2153" y="3349"/>
                  </a:lnTo>
                  <a:lnTo>
                    <a:pt x="2519" y="3501"/>
                  </a:lnTo>
                  <a:lnTo>
                    <a:pt x="2680" y="3555"/>
                  </a:lnTo>
                  <a:lnTo>
                    <a:pt x="2921" y="3573"/>
                  </a:lnTo>
                  <a:lnTo>
                    <a:pt x="3064" y="3519"/>
                  </a:lnTo>
                  <a:lnTo>
                    <a:pt x="3117" y="3457"/>
                  </a:lnTo>
                  <a:lnTo>
                    <a:pt x="3171" y="3367"/>
                  </a:lnTo>
                  <a:lnTo>
                    <a:pt x="3189" y="3126"/>
                  </a:lnTo>
                  <a:lnTo>
                    <a:pt x="3171" y="3010"/>
                  </a:lnTo>
                  <a:lnTo>
                    <a:pt x="3082" y="2448"/>
                  </a:lnTo>
                  <a:lnTo>
                    <a:pt x="2984" y="1894"/>
                  </a:lnTo>
                  <a:lnTo>
                    <a:pt x="2975" y="1805"/>
                  </a:lnTo>
                  <a:lnTo>
                    <a:pt x="2957" y="1724"/>
                  </a:lnTo>
                  <a:lnTo>
                    <a:pt x="2948" y="1680"/>
                  </a:lnTo>
                  <a:lnTo>
                    <a:pt x="2948" y="1635"/>
                  </a:lnTo>
                  <a:lnTo>
                    <a:pt x="3010" y="1563"/>
                  </a:lnTo>
                  <a:lnTo>
                    <a:pt x="2984" y="1537"/>
                  </a:lnTo>
                  <a:lnTo>
                    <a:pt x="2957" y="1510"/>
                  </a:lnTo>
                  <a:lnTo>
                    <a:pt x="2903" y="1305"/>
                  </a:lnTo>
                  <a:lnTo>
                    <a:pt x="2850" y="1099"/>
                  </a:lnTo>
                  <a:lnTo>
                    <a:pt x="2582" y="876"/>
                  </a:lnTo>
                  <a:lnTo>
                    <a:pt x="2126" y="349"/>
                  </a:lnTo>
                  <a:lnTo>
                    <a:pt x="1939" y="5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675071" y="2039467"/>
              <a:ext cx="569131" cy="316022"/>
            </a:xfrm>
            <a:custGeom>
              <a:avLst/>
              <a:gdLst/>
              <a:ahLst/>
              <a:cxnLst/>
              <a:rect l="l" t="t" r="r" b="b"/>
              <a:pathLst>
                <a:path w="10503" h="5832" extrusionOk="0">
                  <a:moveTo>
                    <a:pt x="10360" y="0"/>
                  </a:moveTo>
                  <a:lnTo>
                    <a:pt x="10324" y="27"/>
                  </a:lnTo>
                  <a:lnTo>
                    <a:pt x="10172" y="197"/>
                  </a:lnTo>
                  <a:lnTo>
                    <a:pt x="9824" y="456"/>
                  </a:lnTo>
                  <a:lnTo>
                    <a:pt x="9458" y="625"/>
                  </a:lnTo>
                  <a:lnTo>
                    <a:pt x="9065" y="723"/>
                  </a:lnTo>
                  <a:lnTo>
                    <a:pt x="8440" y="768"/>
                  </a:lnTo>
                  <a:lnTo>
                    <a:pt x="7556" y="706"/>
                  </a:lnTo>
                  <a:lnTo>
                    <a:pt x="6671" y="589"/>
                  </a:lnTo>
                  <a:lnTo>
                    <a:pt x="6011" y="545"/>
                  </a:lnTo>
                  <a:lnTo>
                    <a:pt x="5591" y="554"/>
                  </a:lnTo>
                  <a:lnTo>
                    <a:pt x="5189" y="616"/>
                  </a:lnTo>
                  <a:lnTo>
                    <a:pt x="4796" y="741"/>
                  </a:lnTo>
                  <a:lnTo>
                    <a:pt x="4439" y="938"/>
                  </a:lnTo>
                  <a:lnTo>
                    <a:pt x="4109" y="1223"/>
                  </a:lnTo>
                  <a:lnTo>
                    <a:pt x="3957" y="1402"/>
                  </a:lnTo>
                  <a:lnTo>
                    <a:pt x="3850" y="1563"/>
                  </a:lnTo>
                  <a:lnTo>
                    <a:pt x="3671" y="1893"/>
                  </a:lnTo>
                  <a:lnTo>
                    <a:pt x="3483" y="2420"/>
                  </a:lnTo>
                  <a:lnTo>
                    <a:pt x="3296" y="3152"/>
                  </a:lnTo>
                  <a:lnTo>
                    <a:pt x="3135" y="3688"/>
                  </a:lnTo>
                  <a:lnTo>
                    <a:pt x="2992" y="4036"/>
                  </a:lnTo>
                  <a:lnTo>
                    <a:pt x="2894" y="4197"/>
                  </a:lnTo>
                  <a:lnTo>
                    <a:pt x="2814" y="4331"/>
                  </a:lnTo>
                  <a:lnTo>
                    <a:pt x="2626" y="4545"/>
                  </a:lnTo>
                  <a:lnTo>
                    <a:pt x="2296" y="4769"/>
                  </a:lnTo>
                  <a:lnTo>
                    <a:pt x="1546" y="4983"/>
                  </a:lnTo>
                  <a:lnTo>
                    <a:pt x="983" y="5081"/>
                  </a:lnTo>
                  <a:lnTo>
                    <a:pt x="840" y="5117"/>
                  </a:lnTo>
                  <a:lnTo>
                    <a:pt x="572" y="5215"/>
                  </a:lnTo>
                  <a:lnTo>
                    <a:pt x="322" y="5349"/>
                  </a:lnTo>
                  <a:lnTo>
                    <a:pt x="108" y="5546"/>
                  </a:lnTo>
                  <a:lnTo>
                    <a:pt x="19" y="5671"/>
                  </a:lnTo>
                  <a:lnTo>
                    <a:pt x="1" y="5706"/>
                  </a:lnTo>
                  <a:lnTo>
                    <a:pt x="19" y="5787"/>
                  </a:lnTo>
                  <a:lnTo>
                    <a:pt x="72" y="5831"/>
                  </a:lnTo>
                  <a:lnTo>
                    <a:pt x="144" y="5831"/>
                  </a:lnTo>
                  <a:lnTo>
                    <a:pt x="170" y="5796"/>
                  </a:lnTo>
                  <a:lnTo>
                    <a:pt x="251" y="5697"/>
                  </a:lnTo>
                  <a:lnTo>
                    <a:pt x="421" y="5537"/>
                  </a:lnTo>
                  <a:lnTo>
                    <a:pt x="715" y="5367"/>
                  </a:lnTo>
                  <a:lnTo>
                    <a:pt x="1394" y="5224"/>
                  </a:lnTo>
                  <a:lnTo>
                    <a:pt x="1858" y="5153"/>
                  </a:lnTo>
                  <a:lnTo>
                    <a:pt x="2037" y="5108"/>
                  </a:lnTo>
                  <a:lnTo>
                    <a:pt x="2358" y="4983"/>
                  </a:lnTo>
                  <a:lnTo>
                    <a:pt x="2635" y="4804"/>
                  </a:lnTo>
                  <a:lnTo>
                    <a:pt x="2885" y="4572"/>
                  </a:lnTo>
                  <a:lnTo>
                    <a:pt x="2992" y="4420"/>
                  </a:lnTo>
                  <a:lnTo>
                    <a:pt x="3099" y="4260"/>
                  </a:lnTo>
                  <a:lnTo>
                    <a:pt x="3260" y="3920"/>
                  </a:lnTo>
                  <a:lnTo>
                    <a:pt x="3439" y="3376"/>
                  </a:lnTo>
                  <a:lnTo>
                    <a:pt x="3626" y="2625"/>
                  </a:lnTo>
                  <a:lnTo>
                    <a:pt x="3805" y="2090"/>
                  </a:lnTo>
                  <a:lnTo>
                    <a:pt x="3975" y="1750"/>
                  </a:lnTo>
                  <a:lnTo>
                    <a:pt x="4073" y="1590"/>
                  </a:lnTo>
                  <a:lnTo>
                    <a:pt x="4243" y="1375"/>
                  </a:lnTo>
                  <a:lnTo>
                    <a:pt x="4635" y="1063"/>
                  </a:lnTo>
                  <a:lnTo>
                    <a:pt x="5082" y="866"/>
                  </a:lnTo>
                  <a:lnTo>
                    <a:pt x="5564" y="777"/>
                  </a:lnTo>
                  <a:lnTo>
                    <a:pt x="6332" y="759"/>
                  </a:lnTo>
                  <a:lnTo>
                    <a:pt x="7368" y="875"/>
                  </a:lnTo>
                  <a:lnTo>
                    <a:pt x="7841" y="929"/>
                  </a:lnTo>
                  <a:lnTo>
                    <a:pt x="8199" y="956"/>
                  </a:lnTo>
                  <a:lnTo>
                    <a:pt x="8922" y="929"/>
                  </a:lnTo>
                  <a:lnTo>
                    <a:pt x="9440" y="822"/>
                  </a:lnTo>
                  <a:lnTo>
                    <a:pt x="9761" y="697"/>
                  </a:lnTo>
                  <a:lnTo>
                    <a:pt x="10074" y="527"/>
                  </a:lnTo>
                  <a:lnTo>
                    <a:pt x="10351" y="295"/>
                  </a:lnTo>
                  <a:lnTo>
                    <a:pt x="10476" y="161"/>
                  </a:lnTo>
                  <a:lnTo>
                    <a:pt x="10502" y="125"/>
                  </a:lnTo>
                  <a:lnTo>
                    <a:pt x="10494" y="45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00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722052" y="1988638"/>
              <a:ext cx="457288" cy="226016"/>
            </a:xfrm>
            <a:custGeom>
              <a:avLst/>
              <a:gdLst/>
              <a:ahLst/>
              <a:cxnLst/>
              <a:rect l="l" t="t" r="r" b="b"/>
              <a:pathLst>
                <a:path w="8439" h="4171" extrusionOk="0">
                  <a:moveTo>
                    <a:pt x="8323" y="0"/>
                  </a:moveTo>
                  <a:lnTo>
                    <a:pt x="8287" y="27"/>
                  </a:lnTo>
                  <a:lnTo>
                    <a:pt x="8019" y="224"/>
                  </a:lnTo>
                  <a:lnTo>
                    <a:pt x="7448" y="501"/>
                  </a:lnTo>
                  <a:lnTo>
                    <a:pt x="6849" y="670"/>
                  </a:lnTo>
                  <a:lnTo>
                    <a:pt x="6233" y="768"/>
                  </a:lnTo>
                  <a:lnTo>
                    <a:pt x="5278" y="849"/>
                  </a:lnTo>
                  <a:lnTo>
                    <a:pt x="4331" y="920"/>
                  </a:lnTo>
                  <a:lnTo>
                    <a:pt x="3706" y="1018"/>
                  </a:lnTo>
                  <a:lnTo>
                    <a:pt x="3402" y="1099"/>
                  </a:lnTo>
                  <a:lnTo>
                    <a:pt x="3170" y="1170"/>
                  </a:lnTo>
                  <a:lnTo>
                    <a:pt x="2733" y="1349"/>
                  </a:lnTo>
                  <a:lnTo>
                    <a:pt x="2322" y="1590"/>
                  </a:lnTo>
                  <a:lnTo>
                    <a:pt x="1965" y="1894"/>
                  </a:lnTo>
                  <a:lnTo>
                    <a:pt x="1804" y="2072"/>
                  </a:lnTo>
                  <a:lnTo>
                    <a:pt x="1625" y="2340"/>
                  </a:lnTo>
                  <a:lnTo>
                    <a:pt x="1304" y="2965"/>
                  </a:lnTo>
                  <a:lnTo>
                    <a:pt x="1054" y="3421"/>
                  </a:lnTo>
                  <a:lnTo>
                    <a:pt x="839" y="3671"/>
                  </a:lnTo>
                  <a:lnTo>
                    <a:pt x="589" y="3867"/>
                  </a:lnTo>
                  <a:lnTo>
                    <a:pt x="277" y="3965"/>
                  </a:lnTo>
                  <a:lnTo>
                    <a:pt x="89" y="3974"/>
                  </a:lnTo>
                  <a:lnTo>
                    <a:pt x="45" y="3974"/>
                  </a:lnTo>
                  <a:lnTo>
                    <a:pt x="0" y="4037"/>
                  </a:lnTo>
                  <a:lnTo>
                    <a:pt x="0" y="4108"/>
                  </a:lnTo>
                  <a:lnTo>
                    <a:pt x="54" y="4162"/>
                  </a:lnTo>
                  <a:lnTo>
                    <a:pt x="98" y="4171"/>
                  </a:lnTo>
                  <a:lnTo>
                    <a:pt x="232" y="4171"/>
                  </a:lnTo>
                  <a:lnTo>
                    <a:pt x="473" y="4126"/>
                  </a:lnTo>
                  <a:lnTo>
                    <a:pt x="786" y="3974"/>
                  </a:lnTo>
                  <a:lnTo>
                    <a:pt x="1116" y="3653"/>
                  </a:lnTo>
                  <a:lnTo>
                    <a:pt x="1384" y="3242"/>
                  </a:lnTo>
                  <a:lnTo>
                    <a:pt x="1491" y="3028"/>
                  </a:lnTo>
                  <a:lnTo>
                    <a:pt x="1661" y="2706"/>
                  </a:lnTo>
                  <a:lnTo>
                    <a:pt x="2054" y="2153"/>
                  </a:lnTo>
                  <a:lnTo>
                    <a:pt x="2518" y="1724"/>
                  </a:lnTo>
                  <a:lnTo>
                    <a:pt x="3108" y="1402"/>
                  </a:lnTo>
                  <a:lnTo>
                    <a:pt x="3465" y="1286"/>
                  </a:lnTo>
                  <a:lnTo>
                    <a:pt x="3777" y="1206"/>
                  </a:lnTo>
                  <a:lnTo>
                    <a:pt x="4402" y="1108"/>
                  </a:lnTo>
                  <a:lnTo>
                    <a:pt x="5367" y="1027"/>
                  </a:lnTo>
                  <a:lnTo>
                    <a:pt x="6322" y="956"/>
                  </a:lnTo>
                  <a:lnTo>
                    <a:pt x="6948" y="849"/>
                  </a:lnTo>
                  <a:lnTo>
                    <a:pt x="7555" y="670"/>
                  </a:lnTo>
                  <a:lnTo>
                    <a:pt x="8126" y="384"/>
                  </a:lnTo>
                  <a:lnTo>
                    <a:pt x="8394" y="188"/>
                  </a:lnTo>
                  <a:lnTo>
                    <a:pt x="8430" y="161"/>
                  </a:lnTo>
                  <a:lnTo>
                    <a:pt x="8439" y="81"/>
                  </a:lnTo>
                  <a:lnTo>
                    <a:pt x="8394" y="18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00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833789" y="2190924"/>
              <a:ext cx="179090" cy="196484"/>
            </a:xfrm>
            <a:custGeom>
              <a:avLst/>
              <a:gdLst/>
              <a:ahLst/>
              <a:cxnLst/>
              <a:rect l="l" t="t" r="r" b="b"/>
              <a:pathLst>
                <a:path w="3305" h="3626" extrusionOk="0">
                  <a:moveTo>
                    <a:pt x="3198" y="0"/>
                  </a:moveTo>
                  <a:lnTo>
                    <a:pt x="3028" y="9"/>
                  </a:lnTo>
                  <a:lnTo>
                    <a:pt x="2716" y="63"/>
                  </a:lnTo>
                  <a:lnTo>
                    <a:pt x="2439" y="170"/>
                  </a:lnTo>
                  <a:lnTo>
                    <a:pt x="2198" y="322"/>
                  </a:lnTo>
                  <a:lnTo>
                    <a:pt x="1876" y="616"/>
                  </a:lnTo>
                  <a:lnTo>
                    <a:pt x="1537" y="1107"/>
                  </a:lnTo>
                  <a:lnTo>
                    <a:pt x="1099" y="1965"/>
                  </a:lnTo>
                  <a:lnTo>
                    <a:pt x="644" y="2804"/>
                  </a:lnTo>
                  <a:lnTo>
                    <a:pt x="269" y="3260"/>
                  </a:lnTo>
                  <a:lnTo>
                    <a:pt x="45" y="3438"/>
                  </a:lnTo>
                  <a:lnTo>
                    <a:pt x="10" y="3474"/>
                  </a:lnTo>
                  <a:lnTo>
                    <a:pt x="1" y="3545"/>
                  </a:lnTo>
                  <a:lnTo>
                    <a:pt x="45" y="3608"/>
                  </a:lnTo>
                  <a:lnTo>
                    <a:pt x="117" y="3626"/>
                  </a:lnTo>
                  <a:lnTo>
                    <a:pt x="162" y="3608"/>
                  </a:lnTo>
                  <a:lnTo>
                    <a:pt x="367" y="3456"/>
                  </a:lnTo>
                  <a:lnTo>
                    <a:pt x="697" y="3090"/>
                  </a:lnTo>
                  <a:lnTo>
                    <a:pt x="1099" y="2465"/>
                  </a:lnTo>
                  <a:lnTo>
                    <a:pt x="1305" y="2009"/>
                  </a:lnTo>
                  <a:lnTo>
                    <a:pt x="1456" y="1697"/>
                  </a:lnTo>
                  <a:lnTo>
                    <a:pt x="1796" y="1072"/>
                  </a:lnTo>
                  <a:lnTo>
                    <a:pt x="2126" y="670"/>
                  </a:lnTo>
                  <a:lnTo>
                    <a:pt x="2385" y="447"/>
                  </a:lnTo>
                  <a:lnTo>
                    <a:pt x="2680" y="295"/>
                  </a:lnTo>
                  <a:lnTo>
                    <a:pt x="3019" y="206"/>
                  </a:lnTo>
                  <a:lnTo>
                    <a:pt x="3216" y="197"/>
                  </a:lnTo>
                  <a:lnTo>
                    <a:pt x="3260" y="197"/>
                  </a:lnTo>
                  <a:lnTo>
                    <a:pt x="3305" y="143"/>
                  </a:lnTo>
                  <a:lnTo>
                    <a:pt x="3296" y="63"/>
                  </a:lnTo>
                  <a:lnTo>
                    <a:pt x="3242" y="9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00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888953" y="2245600"/>
              <a:ext cx="138937" cy="169390"/>
            </a:xfrm>
            <a:custGeom>
              <a:avLst/>
              <a:gdLst/>
              <a:ahLst/>
              <a:cxnLst/>
              <a:rect l="l" t="t" r="r" b="b"/>
              <a:pathLst>
                <a:path w="2564" h="3126" extrusionOk="0">
                  <a:moveTo>
                    <a:pt x="2474" y="0"/>
                  </a:moveTo>
                  <a:lnTo>
                    <a:pt x="2430" y="9"/>
                  </a:lnTo>
                  <a:lnTo>
                    <a:pt x="2207" y="125"/>
                  </a:lnTo>
                  <a:lnTo>
                    <a:pt x="1849" y="447"/>
                  </a:lnTo>
                  <a:lnTo>
                    <a:pt x="1581" y="849"/>
                  </a:lnTo>
                  <a:lnTo>
                    <a:pt x="1367" y="1286"/>
                  </a:lnTo>
                  <a:lnTo>
                    <a:pt x="1171" y="1742"/>
                  </a:lnTo>
                  <a:lnTo>
                    <a:pt x="956" y="2179"/>
                  </a:lnTo>
                  <a:lnTo>
                    <a:pt x="680" y="2554"/>
                  </a:lnTo>
                  <a:lnTo>
                    <a:pt x="412" y="2769"/>
                  </a:lnTo>
                  <a:lnTo>
                    <a:pt x="197" y="2885"/>
                  </a:lnTo>
                  <a:lnTo>
                    <a:pt x="72" y="2929"/>
                  </a:lnTo>
                  <a:lnTo>
                    <a:pt x="28" y="2947"/>
                  </a:lnTo>
                  <a:lnTo>
                    <a:pt x="1" y="3010"/>
                  </a:lnTo>
                  <a:lnTo>
                    <a:pt x="28" y="3081"/>
                  </a:lnTo>
                  <a:lnTo>
                    <a:pt x="99" y="3126"/>
                  </a:lnTo>
                  <a:lnTo>
                    <a:pt x="144" y="3117"/>
                  </a:lnTo>
                  <a:lnTo>
                    <a:pt x="269" y="3072"/>
                  </a:lnTo>
                  <a:lnTo>
                    <a:pt x="492" y="2956"/>
                  </a:lnTo>
                  <a:lnTo>
                    <a:pt x="769" y="2733"/>
                  </a:lnTo>
                  <a:lnTo>
                    <a:pt x="1055" y="2358"/>
                  </a:lnTo>
                  <a:lnTo>
                    <a:pt x="1269" y="1920"/>
                  </a:lnTo>
                  <a:lnTo>
                    <a:pt x="1465" y="1474"/>
                  </a:lnTo>
                  <a:lnTo>
                    <a:pt x="1671" y="1027"/>
                  </a:lnTo>
                  <a:lnTo>
                    <a:pt x="1930" y="634"/>
                  </a:lnTo>
                  <a:lnTo>
                    <a:pt x="2278" y="313"/>
                  </a:lnTo>
                  <a:lnTo>
                    <a:pt x="2501" y="197"/>
                  </a:lnTo>
                  <a:lnTo>
                    <a:pt x="2537" y="179"/>
                  </a:lnTo>
                  <a:lnTo>
                    <a:pt x="2564" y="107"/>
                  </a:lnTo>
                  <a:lnTo>
                    <a:pt x="2537" y="36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325717" y="3181922"/>
              <a:ext cx="789783" cy="1297845"/>
            </a:xfrm>
            <a:custGeom>
              <a:avLst/>
              <a:gdLst/>
              <a:ahLst/>
              <a:cxnLst/>
              <a:rect l="l" t="t" r="r" b="b"/>
              <a:pathLst>
                <a:path w="14575" h="23951" extrusionOk="0">
                  <a:moveTo>
                    <a:pt x="5930" y="1"/>
                  </a:moveTo>
                  <a:lnTo>
                    <a:pt x="5733" y="608"/>
                  </a:lnTo>
                  <a:lnTo>
                    <a:pt x="5403" y="1849"/>
                  </a:lnTo>
                  <a:lnTo>
                    <a:pt x="5135" y="3108"/>
                  </a:lnTo>
                  <a:lnTo>
                    <a:pt x="4939" y="4376"/>
                  </a:lnTo>
                  <a:lnTo>
                    <a:pt x="4814" y="5653"/>
                  </a:lnTo>
                  <a:lnTo>
                    <a:pt x="4760" y="6930"/>
                  </a:lnTo>
                  <a:lnTo>
                    <a:pt x="4769" y="8216"/>
                  </a:lnTo>
                  <a:lnTo>
                    <a:pt x="4858" y="9493"/>
                  </a:lnTo>
                  <a:lnTo>
                    <a:pt x="4930" y="10127"/>
                  </a:lnTo>
                  <a:lnTo>
                    <a:pt x="4921" y="10136"/>
                  </a:lnTo>
                  <a:lnTo>
                    <a:pt x="4671" y="10350"/>
                  </a:lnTo>
                  <a:lnTo>
                    <a:pt x="4206" y="10824"/>
                  </a:lnTo>
                  <a:lnTo>
                    <a:pt x="3787" y="11342"/>
                  </a:lnTo>
                  <a:lnTo>
                    <a:pt x="3412" y="11895"/>
                  </a:lnTo>
                  <a:lnTo>
                    <a:pt x="2920" y="12770"/>
                  </a:lnTo>
                  <a:lnTo>
                    <a:pt x="2367" y="14003"/>
                  </a:lnTo>
                  <a:lnTo>
                    <a:pt x="2126" y="14637"/>
                  </a:lnTo>
                  <a:lnTo>
                    <a:pt x="1670" y="15878"/>
                  </a:lnTo>
                  <a:lnTo>
                    <a:pt x="947" y="17727"/>
                  </a:lnTo>
                  <a:lnTo>
                    <a:pt x="358" y="18905"/>
                  </a:lnTo>
                  <a:lnTo>
                    <a:pt x="0" y="19459"/>
                  </a:lnTo>
                  <a:lnTo>
                    <a:pt x="411" y="19870"/>
                  </a:lnTo>
                  <a:lnTo>
                    <a:pt x="1295" y="20629"/>
                  </a:lnTo>
                  <a:lnTo>
                    <a:pt x="1777" y="20968"/>
                  </a:lnTo>
                  <a:lnTo>
                    <a:pt x="1786" y="20977"/>
                  </a:lnTo>
                  <a:lnTo>
                    <a:pt x="1795" y="20986"/>
                  </a:lnTo>
                  <a:lnTo>
                    <a:pt x="4698" y="16128"/>
                  </a:lnTo>
                  <a:lnTo>
                    <a:pt x="7600" y="11270"/>
                  </a:lnTo>
                  <a:lnTo>
                    <a:pt x="7609" y="11279"/>
                  </a:lnTo>
                  <a:lnTo>
                    <a:pt x="8189" y="9556"/>
                  </a:lnTo>
                  <a:lnTo>
                    <a:pt x="8770" y="7841"/>
                  </a:lnTo>
                  <a:lnTo>
                    <a:pt x="8761" y="8663"/>
                  </a:lnTo>
                  <a:lnTo>
                    <a:pt x="8805" y="10324"/>
                  </a:lnTo>
                  <a:lnTo>
                    <a:pt x="8877" y="11145"/>
                  </a:lnTo>
                  <a:lnTo>
                    <a:pt x="8859" y="11145"/>
                  </a:lnTo>
                  <a:lnTo>
                    <a:pt x="8653" y="11502"/>
                  </a:lnTo>
                  <a:lnTo>
                    <a:pt x="8287" y="12226"/>
                  </a:lnTo>
                  <a:lnTo>
                    <a:pt x="7975" y="12976"/>
                  </a:lnTo>
                  <a:lnTo>
                    <a:pt x="7725" y="13753"/>
                  </a:lnTo>
                  <a:lnTo>
                    <a:pt x="7519" y="14539"/>
                  </a:lnTo>
                  <a:lnTo>
                    <a:pt x="7359" y="15342"/>
                  </a:lnTo>
                  <a:lnTo>
                    <a:pt x="7198" y="16566"/>
                  </a:lnTo>
                  <a:lnTo>
                    <a:pt x="7153" y="17378"/>
                  </a:lnTo>
                  <a:lnTo>
                    <a:pt x="7135" y="18200"/>
                  </a:lnTo>
                  <a:lnTo>
                    <a:pt x="7189" y="19834"/>
                  </a:lnTo>
                  <a:lnTo>
                    <a:pt x="7412" y="22272"/>
                  </a:lnTo>
                  <a:lnTo>
                    <a:pt x="7618" y="23897"/>
                  </a:lnTo>
                  <a:lnTo>
                    <a:pt x="7609" y="23924"/>
                  </a:lnTo>
                  <a:lnTo>
                    <a:pt x="7894" y="23951"/>
                  </a:lnTo>
                  <a:lnTo>
                    <a:pt x="8475" y="23942"/>
                  </a:lnTo>
                  <a:lnTo>
                    <a:pt x="9046" y="23879"/>
                  </a:lnTo>
                  <a:lnTo>
                    <a:pt x="9609" y="23745"/>
                  </a:lnTo>
                  <a:lnTo>
                    <a:pt x="9886" y="23656"/>
                  </a:lnTo>
                  <a:lnTo>
                    <a:pt x="9877" y="23620"/>
                  </a:lnTo>
                  <a:lnTo>
                    <a:pt x="9877" y="23594"/>
                  </a:lnTo>
                  <a:lnTo>
                    <a:pt x="9859" y="23576"/>
                  </a:lnTo>
                  <a:lnTo>
                    <a:pt x="9832" y="22861"/>
                  </a:lnTo>
                  <a:lnTo>
                    <a:pt x="9877" y="21433"/>
                  </a:lnTo>
                  <a:lnTo>
                    <a:pt x="10002" y="20013"/>
                  </a:lnTo>
                  <a:lnTo>
                    <a:pt x="10198" y="18602"/>
                  </a:lnTo>
                  <a:lnTo>
                    <a:pt x="10466" y="17200"/>
                  </a:lnTo>
                  <a:lnTo>
                    <a:pt x="10788" y="15807"/>
                  </a:lnTo>
                  <a:lnTo>
                    <a:pt x="11341" y="13717"/>
                  </a:lnTo>
                  <a:lnTo>
                    <a:pt x="12601" y="9547"/>
                  </a:lnTo>
                  <a:lnTo>
                    <a:pt x="13592" y="6064"/>
                  </a:lnTo>
                  <a:lnTo>
                    <a:pt x="13940" y="4662"/>
                  </a:lnTo>
                  <a:lnTo>
                    <a:pt x="14244" y="3251"/>
                  </a:lnTo>
                  <a:lnTo>
                    <a:pt x="14476" y="1831"/>
                  </a:lnTo>
                  <a:lnTo>
                    <a:pt x="14574" y="1126"/>
                  </a:lnTo>
                  <a:lnTo>
                    <a:pt x="14136" y="1170"/>
                  </a:lnTo>
                  <a:lnTo>
                    <a:pt x="13297" y="1179"/>
                  </a:lnTo>
                  <a:lnTo>
                    <a:pt x="12520" y="1099"/>
                  </a:lnTo>
                  <a:lnTo>
                    <a:pt x="11815" y="965"/>
                  </a:lnTo>
                  <a:lnTo>
                    <a:pt x="10931" y="715"/>
                  </a:lnTo>
                  <a:lnTo>
                    <a:pt x="10225" y="429"/>
                  </a:lnTo>
                  <a:lnTo>
                    <a:pt x="10145" y="385"/>
                  </a:lnTo>
                  <a:lnTo>
                    <a:pt x="9127" y="1081"/>
                  </a:lnTo>
                  <a:lnTo>
                    <a:pt x="8118" y="1769"/>
                  </a:lnTo>
                  <a:lnTo>
                    <a:pt x="8002" y="1849"/>
                  </a:lnTo>
                  <a:lnTo>
                    <a:pt x="7805" y="1930"/>
                  </a:lnTo>
                  <a:lnTo>
                    <a:pt x="7671" y="1947"/>
                  </a:lnTo>
                  <a:lnTo>
                    <a:pt x="7609" y="1930"/>
                  </a:lnTo>
                  <a:lnTo>
                    <a:pt x="7519" y="1894"/>
                  </a:lnTo>
                  <a:lnTo>
                    <a:pt x="7368" y="1769"/>
                  </a:lnTo>
                  <a:lnTo>
                    <a:pt x="7305" y="1688"/>
                  </a:lnTo>
                  <a:lnTo>
                    <a:pt x="6617" y="849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1A3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732673" y="4463804"/>
              <a:ext cx="237179" cy="204720"/>
            </a:xfrm>
            <a:custGeom>
              <a:avLst/>
              <a:gdLst/>
              <a:ahLst/>
              <a:cxnLst/>
              <a:rect l="l" t="t" r="r" b="b"/>
              <a:pathLst>
                <a:path w="4377" h="3778" extrusionOk="0">
                  <a:moveTo>
                    <a:pt x="2376" y="0"/>
                  </a:moveTo>
                  <a:lnTo>
                    <a:pt x="2099" y="89"/>
                  </a:lnTo>
                  <a:lnTo>
                    <a:pt x="1536" y="223"/>
                  </a:lnTo>
                  <a:lnTo>
                    <a:pt x="965" y="286"/>
                  </a:lnTo>
                  <a:lnTo>
                    <a:pt x="384" y="295"/>
                  </a:lnTo>
                  <a:lnTo>
                    <a:pt x="99" y="268"/>
                  </a:lnTo>
                  <a:lnTo>
                    <a:pt x="99" y="295"/>
                  </a:lnTo>
                  <a:lnTo>
                    <a:pt x="45" y="1983"/>
                  </a:lnTo>
                  <a:lnTo>
                    <a:pt x="0" y="3661"/>
                  </a:lnTo>
                  <a:lnTo>
                    <a:pt x="179" y="3688"/>
                  </a:lnTo>
                  <a:lnTo>
                    <a:pt x="545" y="3688"/>
                  </a:lnTo>
                  <a:lnTo>
                    <a:pt x="724" y="3670"/>
                  </a:lnTo>
                  <a:lnTo>
                    <a:pt x="742" y="2849"/>
                  </a:lnTo>
                  <a:lnTo>
                    <a:pt x="768" y="2027"/>
                  </a:lnTo>
                  <a:lnTo>
                    <a:pt x="1108" y="2849"/>
                  </a:lnTo>
                  <a:lnTo>
                    <a:pt x="1438" y="3661"/>
                  </a:lnTo>
                  <a:lnTo>
                    <a:pt x="1438" y="3670"/>
                  </a:lnTo>
                  <a:lnTo>
                    <a:pt x="2912" y="3724"/>
                  </a:lnTo>
                  <a:lnTo>
                    <a:pt x="4376" y="3777"/>
                  </a:lnTo>
                  <a:lnTo>
                    <a:pt x="4376" y="3733"/>
                  </a:lnTo>
                  <a:lnTo>
                    <a:pt x="4019" y="3260"/>
                  </a:lnTo>
                  <a:lnTo>
                    <a:pt x="3260" y="2340"/>
                  </a:lnTo>
                  <a:lnTo>
                    <a:pt x="2858" y="1902"/>
                  </a:lnTo>
                  <a:lnTo>
                    <a:pt x="2831" y="1911"/>
                  </a:lnTo>
                  <a:lnTo>
                    <a:pt x="2679" y="1447"/>
                  </a:lnTo>
                  <a:lnTo>
                    <a:pt x="2456" y="482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00B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595251" y="3713727"/>
              <a:ext cx="21838" cy="139424"/>
            </a:xfrm>
            <a:custGeom>
              <a:avLst/>
              <a:gdLst/>
              <a:ahLst/>
              <a:cxnLst/>
              <a:rect l="l" t="t" r="r" b="b"/>
              <a:pathLst>
                <a:path w="403" h="2573" extrusionOk="0">
                  <a:moveTo>
                    <a:pt x="277" y="1"/>
                  </a:moveTo>
                  <a:lnTo>
                    <a:pt x="215" y="36"/>
                  </a:lnTo>
                  <a:lnTo>
                    <a:pt x="206" y="72"/>
                  </a:lnTo>
                  <a:lnTo>
                    <a:pt x="0" y="2456"/>
                  </a:lnTo>
                  <a:lnTo>
                    <a:pt x="0" y="2501"/>
                  </a:lnTo>
                  <a:lnTo>
                    <a:pt x="45" y="2555"/>
                  </a:lnTo>
                  <a:lnTo>
                    <a:pt x="125" y="2573"/>
                  </a:lnTo>
                  <a:lnTo>
                    <a:pt x="179" y="2537"/>
                  </a:lnTo>
                  <a:lnTo>
                    <a:pt x="197" y="2492"/>
                  </a:lnTo>
                  <a:lnTo>
                    <a:pt x="295" y="1304"/>
                  </a:lnTo>
                  <a:lnTo>
                    <a:pt x="402" y="117"/>
                  </a:lnTo>
                  <a:lnTo>
                    <a:pt x="402" y="72"/>
                  </a:lnTo>
                  <a:lnTo>
                    <a:pt x="349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21858" y="3722452"/>
              <a:ext cx="28611" cy="124902"/>
            </a:xfrm>
            <a:custGeom>
              <a:avLst/>
              <a:gdLst/>
              <a:ahLst/>
              <a:cxnLst/>
              <a:rect l="l" t="t" r="r" b="b"/>
              <a:pathLst>
                <a:path w="528" h="2305" extrusionOk="0">
                  <a:moveTo>
                    <a:pt x="411" y="0"/>
                  </a:moveTo>
                  <a:lnTo>
                    <a:pt x="349" y="36"/>
                  </a:lnTo>
                  <a:lnTo>
                    <a:pt x="331" y="81"/>
                  </a:lnTo>
                  <a:lnTo>
                    <a:pt x="170" y="1135"/>
                  </a:lnTo>
                  <a:lnTo>
                    <a:pt x="0" y="2179"/>
                  </a:lnTo>
                  <a:lnTo>
                    <a:pt x="0" y="2233"/>
                  </a:lnTo>
                  <a:lnTo>
                    <a:pt x="54" y="2286"/>
                  </a:lnTo>
                  <a:lnTo>
                    <a:pt x="126" y="2304"/>
                  </a:lnTo>
                  <a:lnTo>
                    <a:pt x="188" y="2269"/>
                  </a:lnTo>
                  <a:lnTo>
                    <a:pt x="197" y="2224"/>
                  </a:lnTo>
                  <a:lnTo>
                    <a:pt x="367" y="1170"/>
                  </a:lnTo>
                  <a:lnTo>
                    <a:pt x="527" y="117"/>
                  </a:lnTo>
                  <a:lnTo>
                    <a:pt x="527" y="72"/>
                  </a:lnTo>
                  <a:lnTo>
                    <a:pt x="483" y="9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803823" y="3285476"/>
              <a:ext cx="220218" cy="310711"/>
            </a:xfrm>
            <a:custGeom>
              <a:avLst/>
              <a:gdLst/>
              <a:ahLst/>
              <a:cxnLst/>
              <a:rect l="l" t="t" r="r" b="b"/>
              <a:pathLst>
                <a:path w="4064" h="5734" extrusionOk="0">
                  <a:moveTo>
                    <a:pt x="3947" y="1"/>
                  </a:moveTo>
                  <a:lnTo>
                    <a:pt x="3903" y="19"/>
                  </a:lnTo>
                  <a:lnTo>
                    <a:pt x="3519" y="233"/>
                  </a:lnTo>
                  <a:lnTo>
                    <a:pt x="2795" y="751"/>
                  </a:lnTo>
                  <a:lnTo>
                    <a:pt x="2134" y="1340"/>
                  </a:lnTo>
                  <a:lnTo>
                    <a:pt x="1554" y="2001"/>
                  </a:lnTo>
                  <a:lnTo>
                    <a:pt x="1054" y="2715"/>
                  </a:lnTo>
                  <a:lnTo>
                    <a:pt x="634" y="3492"/>
                  </a:lnTo>
                  <a:lnTo>
                    <a:pt x="304" y="4314"/>
                  </a:lnTo>
                  <a:lnTo>
                    <a:pt x="72" y="5171"/>
                  </a:lnTo>
                  <a:lnTo>
                    <a:pt x="0" y="5609"/>
                  </a:lnTo>
                  <a:lnTo>
                    <a:pt x="0" y="5653"/>
                  </a:lnTo>
                  <a:lnTo>
                    <a:pt x="54" y="5716"/>
                  </a:lnTo>
                  <a:lnTo>
                    <a:pt x="125" y="5734"/>
                  </a:lnTo>
                  <a:lnTo>
                    <a:pt x="188" y="5698"/>
                  </a:lnTo>
                  <a:lnTo>
                    <a:pt x="197" y="5653"/>
                  </a:lnTo>
                  <a:lnTo>
                    <a:pt x="268" y="5216"/>
                  </a:lnTo>
                  <a:lnTo>
                    <a:pt x="491" y="4376"/>
                  </a:lnTo>
                  <a:lnTo>
                    <a:pt x="813" y="3582"/>
                  </a:lnTo>
                  <a:lnTo>
                    <a:pt x="1224" y="2823"/>
                  </a:lnTo>
                  <a:lnTo>
                    <a:pt x="1715" y="2117"/>
                  </a:lnTo>
                  <a:lnTo>
                    <a:pt x="2286" y="1474"/>
                  </a:lnTo>
                  <a:lnTo>
                    <a:pt x="2929" y="894"/>
                  </a:lnTo>
                  <a:lnTo>
                    <a:pt x="3635" y="394"/>
                  </a:lnTo>
                  <a:lnTo>
                    <a:pt x="4019" y="179"/>
                  </a:lnTo>
                  <a:lnTo>
                    <a:pt x="4054" y="152"/>
                  </a:lnTo>
                  <a:lnTo>
                    <a:pt x="4063" y="81"/>
                  </a:lnTo>
                  <a:lnTo>
                    <a:pt x="4019" y="19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883155" y="3349852"/>
              <a:ext cx="136498" cy="78897"/>
            </a:xfrm>
            <a:custGeom>
              <a:avLst/>
              <a:gdLst/>
              <a:ahLst/>
              <a:cxnLst/>
              <a:rect l="l" t="t" r="r" b="b"/>
              <a:pathLst>
                <a:path w="2519" h="1456" extrusionOk="0">
                  <a:moveTo>
                    <a:pt x="2403" y="0"/>
                  </a:moveTo>
                  <a:lnTo>
                    <a:pt x="2358" y="18"/>
                  </a:lnTo>
                  <a:lnTo>
                    <a:pt x="1206" y="652"/>
                  </a:lnTo>
                  <a:lnTo>
                    <a:pt x="45" y="1277"/>
                  </a:lnTo>
                  <a:lnTo>
                    <a:pt x="10" y="1304"/>
                  </a:lnTo>
                  <a:lnTo>
                    <a:pt x="1" y="1376"/>
                  </a:lnTo>
                  <a:lnTo>
                    <a:pt x="45" y="1438"/>
                  </a:lnTo>
                  <a:lnTo>
                    <a:pt x="117" y="1456"/>
                  </a:lnTo>
                  <a:lnTo>
                    <a:pt x="161" y="1447"/>
                  </a:lnTo>
                  <a:lnTo>
                    <a:pt x="1313" y="813"/>
                  </a:lnTo>
                  <a:lnTo>
                    <a:pt x="2474" y="188"/>
                  </a:lnTo>
                  <a:lnTo>
                    <a:pt x="2510" y="161"/>
                  </a:lnTo>
                  <a:lnTo>
                    <a:pt x="2519" y="90"/>
                  </a:lnTo>
                  <a:lnTo>
                    <a:pt x="2474" y="27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884130" y="3401114"/>
              <a:ext cx="112818" cy="52833"/>
            </a:xfrm>
            <a:custGeom>
              <a:avLst/>
              <a:gdLst/>
              <a:ahLst/>
              <a:cxnLst/>
              <a:rect l="l" t="t" r="r" b="b"/>
              <a:pathLst>
                <a:path w="2082" h="975" extrusionOk="0">
                  <a:moveTo>
                    <a:pt x="1992" y="1"/>
                  </a:moveTo>
                  <a:lnTo>
                    <a:pt x="1947" y="10"/>
                  </a:lnTo>
                  <a:lnTo>
                    <a:pt x="1001" y="394"/>
                  </a:lnTo>
                  <a:lnTo>
                    <a:pt x="63" y="778"/>
                  </a:lnTo>
                  <a:lnTo>
                    <a:pt x="18" y="796"/>
                  </a:lnTo>
                  <a:lnTo>
                    <a:pt x="1" y="867"/>
                  </a:lnTo>
                  <a:lnTo>
                    <a:pt x="18" y="939"/>
                  </a:lnTo>
                  <a:lnTo>
                    <a:pt x="90" y="974"/>
                  </a:lnTo>
                  <a:lnTo>
                    <a:pt x="126" y="965"/>
                  </a:lnTo>
                  <a:lnTo>
                    <a:pt x="2019" y="197"/>
                  </a:lnTo>
                  <a:lnTo>
                    <a:pt x="2054" y="180"/>
                  </a:lnTo>
                  <a:lnTo>
                    <a:pt x="2081" y="108"/>
                  </a:lnTo>
                  <a:lnTo>
                    <a:pt x="2054" y="37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671223" y="3292737"/>
              <a:ext cx="125878" cy="119104"/>
            </a:xfrm>
            <a:custGeom>
              <a:avLst/>
              <a:gdLst/>
              <a:ahLst/>
              <a:cxnLst/>
              <a:rect l="l" t="t" r="r" b="b"/>
              <a:pathLst>
                <a:path w="2323" h="2198" extrusionOk="0">
                  <a:moveTo>
                    <a:pt x="99" y="1"/>
                  </a:moveTo>
                  <a:lnTo>
                    <a:pt x="27" y="27"/>
                  </a:lnTo>
                  <a:lnTo>
                    <a:pt x="0" y="90"/>
                  </a:lnTo>
                  <a:lnTo>
                    <a:pt x="18" y="170"/>
                  </a:lnTo>
                  <a:lnTo>
                    <a:pt x="54" y="197"/>
                  </a:lnTo>
                  <a:lnTo>
                    <a:pt x="366" y="385"/>
                  </a:lnTo>
                  <a:lnTo>
                    <a:pt x="947" y="804"/>
                  </a:lnTo>
                  <a:lnTo>
                    <a:pt x="1465" y="1304"/>
                  </a:lnTo>
                  <a:lnTo>
                    <a:pt x="1929" y="1858"/>
                  </a:lnTo>
                  <a:lnTo>
                    <a:pt x="2135" y="2153"/>
                  </a:lnTo>
                  <a:lnTo>
                    <a:pt x="2161" y="2188"/>
                  </a:lnTo>
                  <a:lnTo>
                    <a:pt x="2242" y="2197"/>
                  </a:lnTo>
                  <a:lnTo>
                    <a:pt x="2304" y="2153"/>
                  </a:lnTo>
                  <a:lnTo>
                    <a:pt x="2322" y="2081"/>
                  </a:lnTo>
                  <a:lnTo>
                    <a:pt x="2304" y="2046"/>
                  </a:lnTo>
                  <a:lnTo>
                    <a:pt x="2090" y="1733"/>
                  </a:lnTo>
                  <a:lnTo>
                    <a:pt x="1608" y="1162"/>
                  </a:lnTo>
                  <a:lnTo>
                    <a:pt x="1063" y="653"/>
                  </a:lnTo>
                  <a:lnTo>
                    <a:pt x="465" y="206"/>
                  </a:lnTo>
                  <a:lnTo>
                    <a:pt x="134" y="1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670736" y="3358089"/>
              <a:ext cx="87133" cy="63399"/>
            </a:xfrm>
            <a:custGeom>
              <a:avLst/>
              <a:gdLst/>
              <a:ahLst/>
              <a:cxnLst/>
              <a:rect l="l" t="t" r="r" b="b"/>
              <a:pathLst>
                <a:path w="1608" h="1170" extrusionOk="0">
                  <a:moveTo>
                    <a:pt x="125" y="0"/>
                  </a:moveTo>
                  <a:lnTo>
                    <a:pt x="54" y="18"/>
                  </a:lnTo>
                  <a:lnTo>
                    <a:pt x="0" y="72"/>
                  </a:lnTo>
                  <a:lnTo>
                    <a:pt x="9" y="143"/>
                  </a:lnTo>
                  <a:lnTo>
                    <a:pt x="36" y="170"/>
                  </a:lnTo>
                  <a:lnTo>
                    <a:pt x="742" y="661"/>
                  </a:lnTo>
                  <a:lnTo>
                    <a:pt x="1438" y="1152"/>
                  </a:lnTo>
                  <a:lnTo>
                    <a:pt x="1483" y="1170"/>
                  </a:lnTo>
                  <a:lnTo>
                    <a:pt x="1554" y="1152"/>
                  </a:lnTo>
                  <a:lnTo>
                    <a:pt x="1608" y="1099"/>
                  </a:lnTo>
                  <a:lnTo>
                    <a:pt x="1599" y="1027"/>
                  </a:lnTo>
                  <a:lnTo>
                    <a:pt x="1572" y="1000"/>
                  </a:lnTo>
                  <a:lnTo>
                    <a:pt x="170" y="1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776241" y="3771330"/>
              <a:ext cx="117153" cy="126799"/>
            </a:xfrm>
            <a:custGeom>
              <a:avLst/>
              <a:gdLst/>
              <a:ahLst/>
              <a:cxnLst/>
              <a:rect l="l" t="t" r="r" b="b"/>
              <a:pathLst>
                <a:path w="2162" h="2340" extrusionOk="0">
                  <a:moveTo>
                    <a:pt x="2018" y="0"/>
                  </a:moveTo>
                  <a:lnTo>
                    <a:pt x="1983" y="36"/>
                  </a:lnTo>
                  <a:lnTo>
                    <a:pt x="27" y="2179"/>
                  </a:lnTo>
                  <a:lnTo>
                    <a:pt x="0" y="2215"/>
                  </a:lnTo>
                  <a:lnTo>
                    <a:pt x="9" y="2286"/>
                  </a:lnTo>
                  <a:lnTo>
                    <a:pt x="63" y="2340"/>
                  </a:lnTo>
                  <a:lnTo>
                    <a:pt x="143" y="2340"/>
                  </a:lnTo>
                  <a:lnTo>
                    <a:pt x="179" y="2313"/>
                  </a:lnTo>
                  <a:lnTo>
                    <a:pt x="2134" y="161"/>
                  </a:lnTo>
                  <a:lnTo>
                    <a:pt x="2161" y="125"/>
                  </a:lnTo>
                  <a:lnTo>
                    <a:pt x="2152" y="54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796562" y="3793601"/>
              <a:ext cx="142296" cy="133085"/>
            </a:xfrm>
            <a:custGeom>
              <a:avLst/>
              <a:gdLst/>
              <a:ahLst/>
              <a:cxnLst/>
              <a:rect l="l" t="t" r="r" b="b"/>
              <a:pathLst>
                <a:path w="2626" h="2456" extrusionOk="0">
                  <a:moveTo>
                    <a:pt x="2483" y="0"/>
                  </a:moveTo>
                  <a:lnTo>
                    <a:pt x="2447" y="27"/>
                  </a:lnTo>
                  <a:lnTo>
                    <a:pt x="1233" y="1161"/>
                  </a:lnTo>
                  <a:lnTo>
                    <a:pt x="27" y="2304"/>
                  </a:lnTo>
                  <a:lnTo>
                    <a:pt x="0" y="2340"/>
                  </a:lnTo>
                  <a:lnTo>
                    <a:pt x="9" y="2411"/>
                  </a:lnTo>
                  <a:lnTo>
                    <a:pt x="63" y="2456"/>
                  </a:lnTo>
                  <a:lnTo>
                    <a:pt x="143" y="2456"/>
                  </a:lnTo>
                  <a:lnTo>
                    <a:pt x="179" y="2438"/>
                  </a:lnTo>
                  <a:lnTo>
                    <a:pt x="1393" y="1295"/>
                  </a:lnTo>
                  <a:lnTo>
                    <a:pt x="2599" y="161"/>
                  </a:lnTo>
                  <a:lnTo>
                    <a:pt x="2626" y="125"/>
                  </a:lnTo>
                  <a:lnTo>
                    <a:pt x="2617" y="54"/>
                  </a:lnTo>
                  <a:lnTo>
                    <a:pt x="2563" y="9"/>
                  </a:lnTo>
                  <a:lnTo>
                    <a:pt x="2483" y="0"/>
                  </a:lnTo>
                  <a:close/>
                </a:path>
              </a:pathLst>
            </a:custGeom>
            <a:solidFill>
              <a:srgbClr val="07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456091" y="2749336"/>
              <a:ext cx="77976" cy="68764"/>
            </a:xfrm>
            <a:custGeom>
              <a:avLst/>
              <a:gdLst/>
              <a:ahLst/>
              <a:cxnLst/>
              <a:rect l="l" t="t" r="r" b="b"/>
              <a:pathLst>
                <a:path w="1439" h="1269" extrusionOk="0">
                  <a:moveTo>
                    <a:pt x="1" y="0"/>
                  </a:moveTo>
                  <a:lnTo>
                    <a:pt x="135" y="224"/>
                  </a:lnTo>
                  <a:lnTo>
                    <a:pt x="242" y="456"/>
                  </a:lnTo>
                  <a:lnTo>
                    <a:pt x="349" y="688"/>
                  </a:lnTo>
                  <a:lnTo>
                    <a:pt x="456" y="929"/>
                  </a:lnTo>
                  <a:lnTo>
                    <a:pt x="706" y="983"/>
                  </a:lnTo>
                  <a:lnTo>
                    <a:pt x="1188" y="1152"/>
                  </a:lnTo>
                  <a:lnTo>
                    <a:pt x="1430" y="1268"/>
                  </a:lnTo>
                  <a:lnTo>
                    <a:pt x="1438" y="1242"/>
                  </a:lnTo>
                  <a:lnTo>
                    <a:pt x="1153" y="920"/>
                  </a:lnTo>
                  <a:lnTo>
                    <a:pt x="581" y="393"/>
                  </a:lnTo>
                  <a:lnTo>
                    <a:pt x="188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53999" y="2727064"/>
              <a:ext cx="144735" cy="127828"/>
            </a:xfrm>
            <a:custGeom>
              <a:avLst/>
              <a:gdLst/>
              <a:ahLst/>
              <a:cxnLst/>
              <a:rect l="l" t="t" r="r" b="b"/>
              <a:pathLst>
                <a:path w="2671" h="2359" extrusionOk="0">
                  <a:moveTo>
                    <a:pt x="1054" y="1"/>
                  </a:moveTo>
                  <a:lnTo>
                    <a:pt x="840" y="9"/>
                  </a:lnTo>
                  <a:lnTo>
                    <a:pt x="420" y="45"/>
                  </a:lnTo>
                  <a:lnTo>
                    <a:pt x="1" y="54"/>
                  </a:lnTo>
                  <a:lnTo>
                    <a:pt x="1" y="108"/>
                  </a:lnTo>
                  <a:lnTo>
                    <a:pt x="54" y="188"/>
                  </a:lnTo>
                  <a:lnTo>
                    <a:pt x="81" y="286"/>
                  </a:lnTo>
                  <a:lnTo>
                    <a:pt x="179" y="590"/>
                  </a:lnTo>
                  <a:lnTo>
                    <a:pt x="268" y="1224"/>
                  </a:lnTo>
                  <a:lnTo>
                    <a:pt x="277" y="1545"/>
                  </a:lnTo>
                  <a:lnTo>
                    <a:pt x="411" y="1501"/>
                  </a:lnTo>
                  <a:lnTo>
                    <a:pt x="679" y="1456"/>
                  </a:lnTo>
                  <a:lnTo>
                    <a:pt x="956" y="1465"/>
                  </a:lnTo>
                  <a:lnTo>
                    <a:pt x="1215" y="1545"/>
                  </a:lnTo>
                  <a:lnTo>
                    <a:pt x="1331" y="1608"/>
                  </a:lnTo>
                  <a:lnTo>
                    <a:pt x="1394" y="1563"/>
                  </a:lnTo>
                  <a:lnTo>
                    <a:pt x="1492" y="1679"/>
                  </a:lnTo>
                  <a:lnTo>
                    <a:pt x="1715" y="1885"/>
                  </a:lnTo>
                  <a:lnTo>
                    <a:pt x="1840" y="1974"/>
                  </a:lnTo>
                  <a:lnTo>
                    <a:pt x="2028" y="2108"/>
                  </a:lnTo>
                  <a:lnTo>
                    <a:pt x="2447" y="2296"/>
                  </a:lnTo>
                  <a:lnTo>
                    <a:pt x="2671" y="2358"/>
                  </a:lnTo>
                  <a:lnTo>
                    <a:pt x="2671" y="2358"/>
                  </a:lnTo>
                  <a:lnTo>
                    <a:pt x="2644" y="2224"/>
                  </a:lnTo>
                  <a:lnTo>
                    <a:pt x="2608" y="2099"/>
                  </a:lnTo>
                  <a:lnTo>
                    <a:pt x="2492" y="1706"/>
                  </a:lnTo>
                  <a:lnTo>
                    <a:pt x="2340" y="1340"/>
                  </a:lnTo>
                  <a:lnTo>
                    <a:pt x="2233" y="1099"/>
                  </a:lnTo>
                  <a:lnTo>
                    <a:pt x="2126" y="867"/>
                  </a:lnTo>
                  <a:lnTo>
                    <a:pt x="2019" y="635"/>
                  </a:lnTo>
                  <a:lnTo>
                    <a:pt x="1885" y="411"/>
                  </a:lnTo>
                  <a:lnTo>
                    <a:pt x="1876" y="411"/>
                  </a:lnTo>
                  <a:lnTo>
                    <a:pt x="1787" y="286"/>
                  </a:lnTo>
                  <a:lnTo>
                    <a:pt x="1662" y="188"/>
                  </a:lnTo>
                  <a:lnTo>
                    <a:pt x="1572" y="134"/>
                  </a:lnTo>
                  <a:lnTo>
                    <a:pt x="1376" y="54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FF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157078" y="2727552"/>
              <a:ext cx="211981" cy="234253"/>
            </a:xfrm>
            <a:custGeom>
              <a:avLst/>
              <a:gdLst/>
              <a:ahLst/>
              <a:cxnLst/>
              <a:rect l="l" t="t" r="r" b="b"/>
              <a:pathLst>
                <a:path w="3912" h="4323" extrusionOk="0">
                  <a:moveTo>
                    <a:pt x="3465" y="0"/>
                  </a:moveTo>
                  <a:lnTo>
                    <a:pt x="3295" y="36"/>
                  </a:lnTo>
                  <a:lnTo>
                    <a:pt x="3215" y="72"/>
                  </a:lnTo>
                  <a:lnTo>
                    <a:pt x="1777" y="679"/>
                  </a:lnTo>
                  <a:lnTo>
                    <a:pt x="339" y="1295"/>
                  </a:lnTo>
                  <a:lnTo>
                    <a:pt x="223" y="2010"/>
                  </a:lnTo>
                  <a:lnTo>
                    <a:pt x="63" y="3528"/>
                  </a:lnTo>
                  <a:lnTo>
                    <a:pt x="0" y="4323"/>
                  </a:lnTo>
                  <a:lnTo>
                    <a:pt x="54" y="4323"/>
                  </a:lnTo>
                  <a:lnTo>
                    <a:pt x="929" y="3858"/>
                  </a:lnTo>
                  <a:lnTo>
                    <a:pt x="1804" y="3394"/>
                  </a:lnTo>
                  <a:lnTo>
                    <a:pt x="2152" y="3081"/>
                  </a:lnTo>
                  <a:lnTo>
                    <a:pt x="2768" y="2358"/>
                  </a:lnTo>
                  <a:lnTo>
                    <a:pt x="3099" y="2028"/>
                  </a:lnTo>
                  <a:lnTo>
                    <a:pt x="3277" y="1867"/>
                  </a:lnTo>
                  <a:lnTo>
                    <a:pt x="3688" y="1617"/>
                  </a:lnTo>
                  <a:lnTo>
                    <a:pt x="3911" y="1536"/>
                  </a:lnTo>
                  <a:lnTo>
                    <a:pt x="3902" y="1215"/>
                  </a:lnTo>
                  <a:lnTo>
                    <a:pt x="3813" y="581"/>
                  </a:lnTo>
                  <a:lnTo>
                    <a:pt x="3715" y="277"/>
                  </a:lnTo>
                  <a:lnTo>
                    <a:pt x="3688" y="179"/>
                  </a:lnTo>
                  <a:lnTo>
                    <a:pt x="3635" y="99"/>
                  </a:lnTo>
                  <a:lnTo>
                    <a:pt x="3599" y="54"/>
                  </a:lnTo>
                  <a:lnTo>
                    <a:pt x="3545" y="27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FF3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082515" y="2437210"/>
              <a:ext cx="117153" cy="859901"/>
            </a:xfrm>
            <a:custGeom>
              <a:avLst/>
              <a:gdLst/>
              <a:ahLst/>
              <a:cxnLst/>
              <a:rect l="l" t="t" r="r" b="b"/>
              <a:pathLst>
                <a:path w="2162" h="15869" extrusionOk="0">
                  <a:moveTo>
                    <a:pt x="63" y="0"/>
                  </a:moveTo>
                  <a:lnTo>
                    <a:pt x="1" y="72"/>
                  </a:lnTo>
                  <a:lnTo>
                    <a:pt x="1" y="117"/>
                  </a:lnTo>
                  <a:lnTo>
                    <a:pt x="10" y="161"/>
                  </a:lnTo>
                  <a:lnTo>
                    <a:pt x="287" y="438"/>
                  </a:lnTo>
                  <a:lnTo>
                    <a:pt x="742" y="1054"/>
                  </a:lnTo>
                  <a:lnTo>
                    <a:pt x="1108" y="1733"/>
                  </a:lnTo>
                  <a:lnTo>
                    <a:pt x="1349" y="2465"/>
                  </a:lnTo>
                  <a:lnTo>
                    <a:pt x="1421" y="2849"/>
                  </a:lnTo>
                  <a:lnTo>
                    <a:pt x="1474" y="3215"/>
                  </a:lnTo>
                  <a:lnTo>
                    <a:pt x="1474" y="3965"/>
                  </a:lnTo>
                  <a:lnTo>
                    <a:pt x="1358" y="4698"/>
                  </a:lnTo>
                  <a:lnTo>
                    <a:pt x="1135" y="5412"/>
                  </a:lnTo>
                  <a:lnTo>
                    <a:pt x="974" y="5751"/>
                  </a:lnTo>
                  <a:lnTo>
                    <a:pt x="742" y="7144"/>
                  </a:lnTo>
                  <a:lnTo>
                    <a:pt x="465" y="8529"/>
                  </a:lnTo>
                  <a:lnTo>
                    <a:pt x="358" y="9172"/>
                  </a:lnTo>
                  <a:lnTo>
                    <a:pt x="215" y="10833"/>
                  </a:lnTo>
                  <a:lnTo>
                    <a:pt x="197" y="12181"/>
                  </a:lnTo>
                  <a:lnTo>
                    <a:pt x="233" y="13056"/>
                  </a:lnTo>
                  <a:lnTo>
                    <a:pt x="331" y="13869"/>
                  </a:lnTo>
                  <a:lnTo>
                    <a:pt x="492" y="14574"/>
                  </a:lnTo>
                  <a:lnTo>
                    <a:pt x="608" y="14869"/>
                  </a:lnTo>
                  <a:lnTo>
                    <a:pt x="813" y="15297"/>
                  </a:lnTo>
                  <a:lnTo>
                    <a:pt x="1171" y="15824"/>
                  </a:lnTo>
                  <a:lnTo>
                    <a:pt x="1206" y="15869"/>
                  </a:lnTo>
                  <a:lnTo>
                    <a:pt x="1206" y="14458"/>
                  </a:lnTo>
                  <a:lnTo>
                    <a:pt x="1278" y="11297"/>
                  </a:lnTo>
                  <a:lnTo>
                    <a:pt x="1376" y="9681"/>
                  </a:lnTo>
                  <a:lnTo>
                    <a:pt x="1439" y="8886"/>
                  </a:lnTo>
                  <a:lnTo>
                    <a:pt x="1599" y="7368"/>
                  </a:lnTo>
                  <a:lnTo>
                    <a:pt x="1715" y="6653"/>
                  </a:lnTo>
                  <a:lnTo>
                    <a:pt x="1769" y="6314"/>
                  </a:lnTo>
                  <a:lnTo>
                    <a:pt x="1831" y="5992"/>
                  </a:lnTo>
                  <a:lnTo>
                    <a:pt x="2001" y="5180"/>
                  </a:lnTo>
                  <a:lnTo>
                    <a:pt x="2162" y="3939"/>
                  </a:lnTo>
                  <a:lnTo>
                    <a:pt x="2153" y="3322"/>
                  </a:lnTo>
                  <a:lnTo>
                    <a:pt x="2099" y="2921"/>
                  </a:lnTo>
                  <a:lnTo>
                    <a:pt x="2046" y="2724"/>
                  </a:lnTo>
                  <a:lnTo>
                    <a:pt x="1992" y="2519"/>
                  </a:lnTo>
                  <a:lnTo>
                    <a:pt x="1831" y="2126"/>
                  </a:lnTo>
                  <a:lnTo>
                    <a:pt x="1519" y="1572"/>
                  </a:lnTo>
                  <a:lnTo>
                    <a:pt x="992" y="911"/>
                  </a:lnTo>
                  <a:lnTo>
                    <a:pt x="385" y="29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3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083002" y="2445935"/>
              <a:ext cx="79439" cy="302962"/>
            </a:xfrm>
            <a:custGeom>
              <a:avLst/>
              <a:gdLst/>
              <a:ahLst/>
              <a:cxnLst/>
              <a:rect l="l" t="t" r="r" b="b"/>
              <a:pathLst>
                <a:path w="1466" h="5591" extrusionOk="0">
                  <a:moveTo>
                    <a:pt x="1" y="0"/>
                  </a:moveTo>
                  <a:lnTo>
                    <a:pt x="19" y="81"/>
                  </a:lnTo>
                  <a:lnTo>
                    <a:pt x="28" y="170"/>
                  </a:lnTo>
                  <a:lnTo>
                    <a:pt x="251" y="563"/>
                  </a:lnTo>
                  <a:lnTo>
                    <a:pt x="617" y="1375"/>
                  </a:lnTo>
                  <a:lnTo>
                    <a:pt x="885" y="2242"/>
                  </a:lnTo>
                  <a:lnTo>
                    <a:pt x="1046" y="3126"/>
                  </a:lnTo>
                  <a:lnTo>
                    <a:pt x="1081" y="3572"/>
                  </a:lnTo>
                  <a:lnTo>
                    <a:pt x="1099" y="4081"/>
                  </a:lnTo>
                  <a:lnTo>
                    <a:pt x="1037" y="5081"/>
                  </a:lnTo>
                  <a:lnTo>
                    <a:pt x="965" y="5590"/>
                  </a:lnTo>
                  <a:lnTo>
                    <a:pt x="1126" y="5251"/>
                  </a:lnTo>
                  <a:lnTo>
                    <a:pt x="1349" y="4537"/>
                  </a:lnTo>
                  <a:lnTo>
                    <a:pt x="1465" y="3804"/>
                  </a:lnTo>
                  <a:lnTo>
                    <a:pt x="1465" y="3054"/>
                  </a:lnTo>
                  <a:lnTo>
                    <a:pt x="1412" y="2688"/>
                  </a:lnTo>
                  <a:lnTo>
                    <a:pt x="1340" y="2304"/>
                  </a:lnTo>
                  <a:lnTo>
                    <a:pt x="1099" y="1572"/>
                  </a:lnTo>
                  <a:lnTo>
                    <a:pt x="733" y="893"/>
                  </a:lnTo>
                  <a:lnTo>
                    <a:pt x="278" y="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2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875406" y="2422200"/>
              <a:ext cx="267199" cy="823650"/>
            </a:xfrm>
            <a:custGeom>
              <a:avLst/>
              <a:gdLst/>
              <a:ahLst/>
              <a:cxnLst/>
              <a:rect l="l" t="t" r="r" b="b"/>
              <a:pathLst>
                <a:path w="4931" h="15200" extrusionOk="0">
                  <a:moveTo>
                    <a:pt x="528" y="1"/>
                  </a:moveTo>
                  <a:lnTo>
                    <a:pt x="858" y="590"/>
                  </a:lnTo>
                  <a:lnTo>
                    <a:pt x="1421" y="1813"/>
                  </a:lnTo>
                  <a:lnTo>
                    <a:pt x="1840" y="3099"/>
                  </a:lnTo>
                  <a:lnTo>
                    <a:pt x="2117" y="4412"/>
                  </a:lnTo>
                  <a:lnTo>
                    <a:pt x="2198" y="5082"/>
                  </a:lnTo>
                  <a:lnTo>
                    <a:pt x="2251" y="5627"/>
                  </a:lnTo>
                  <a:lnTo>
                    <a:pt x="2278" y="6707"/>
                  </a:lnTo>
                  <a:lnTo>
                    <a:pt x="2224" y="8332"/>
                  </a:lnTo>
                  <a:lnTo>
                    <a:pt x="2144" y="9422"/>
                  </a:lnTo>
                  <a:lnTo>
                    <a:pt x="2090" y="10243"/>
                  </a:lnTo>
                  <a:lnTo>
                    <a:pt x="2037" y="11074"/>
                  </a:lnTo>
                  <a:lnTo>
                    <a:pt x="2019" y="11565"/>
                  </a:lnTo>
                  <a:lnTo>
                    <a:pt x="2010" y="12538"/>
                  </a:lnTo>
                  <a:lnTo>
                    <a:pt x="2028" y="13021"/>
                  </a:lnTo>
                  <a:lnTo>
                    <a:pt x="1019" y="13717"/>
                  </a:lnTo>
                  <a:lnTo>
                    <a:pt x="1" y="14405"/>
                  </a:lnTo>
                  <a:lnTo>
                    <a:pt x="81" y="14449"/>
                  </a:lnTo>
                  <a:lnTo>
                    <a:pt x="787" y="14735"/>
                  </a:lnTo>
                  <a:lnTo>
                    <a:pt x="1671" y="14985"/>
                  </a:lnTo>
                  <a:lnTo>
                    <a:pt x="2376" y="15119"/>
                  </a:lnTo>
                  <a:lnTo>
                    <a:pt x="3153" y="15199"/>
                  </a:lnTo>
                  <a:lnTo>
                    <a:pt x="3992" y="15190"/>
                  </a:lnTo>
                  <a:lnTo>
                    <a:pt x="4430" y="15146"/>
                  </a:lnTo>
                  <a:lnTo>
                    <a:pt x="4314" y="14851"/>
                  </a:lnTo>
                  <a:lnTo>
                    <a:pt x="4153" y="14146"/>
                  </a:lnTo>
                  <a:lnTo>
                    <a:pt x="4055" y="13333"/>
                  </a:lnTo>
                  <a:lnTo>
                    <a:pt x="4019" y="12458"/>
                  </a:lnTo>
                  <a:lnTo>
                    <a:pt x="4037" y="11110"/>
                  </a:lnTo>
                  <a:lnTo>
                    <a:pt x="4180" y="9449"/>
                  </a:lnTo>
                  <a:lnTo>
                    <a:pt x="4287" y="8806"/>
                  </a:lnTo>
                  <a:lnTo>
                    <a:pt x="4564" y="7421"/>
                  </a:lnTo>
                  <a:lnTo>
                    <a:pt x="4796" y="6028"/>
                  </a:lnTo>
                  <a:lnTo>
                    <a:pt x="4868" y="5519"/>
                  </a:lnTo>
                  <a:lnTo>
                    <a:pt x="4930" y="4519"/>
                  </a:lnTo>
                  <a:lnTo>
                    <a:pt x="4912" y="4010"/>
                  </a:lnTo>
                  <a:lnTo>
                    <a:pt x="4877" y="3564"/>
                  </a:lnTo>
                  <a:lnTo>
                    <a:pt x="4716" y="2680"/>
                  </a:lnTo>
                  <a:lnTo>
                    <a:pt x="4448" y="1813"/>
                  </a:lnTo>
                  <a:lnTo>
                    <a:pt x="4082" y="1001"/>
                  </a:lnTo>
                  <a:lnTo>
                    <a:pt x="3859" y="608"/>
                  </a:lnTo>
                  <a:lnTo>
                    <a:pt x="3957" y="1162"/>
                  </a:lnTo>
                  <a:lnTo>
                    <a:pt x="4046" y="1724"/>
                  </a:lnTo>
                  <a:lnTo>
                    <a:pt x="4064" y="1840"/>
                  </a:lnTo>
                  <a:lnTo>
                    <a:pt x="4046" y="2081"/>
                  </a:lnTo>
                  <a:lnTo>
                    <a:pt x="3992" y="2171"/>
                  </a:lnTo>
                  <a:lnTo>
                    <a:pt x="3939" y="2233"/>
                  </a:lnTo>
                  <a:lnTo>
                    <a:pt x="3796" y="2287"/>
                  </a:lnTo>
                  <a:lnTo>
                    <a:pt x="3555" y="2269"/>
                  </a:lnTo>
                  <a:lnTo>
                    <a:pt x="3394" y="2215"/>
                  </a:lnTo>
                  <a:lnTo>
                    <a:pt x="3028" y="2063"/>
                  </a:lnTo>
                  <a:lnTo>
                    <a:pt x="2349" y="1635"/>
                  </a:lnTo>
                  <a:lnTo>
                    <a:pt x="1733" y="1108"/>
                  </a:lnTo>
                  <a:lnTo>
                    <a:pt x="1153" y="528"/>
                  </a:lnTo>
                  <a:lnTo>
                    <a:pt x="876" y="233"/>
                  </a:lnTo>
                  <a:lnTo>
                    <a:pt x="885" y="99"/>
                  </a:lnTo>
                  <a:lnTo>
                    <a:pt x="858" y="99"/>
                  </a:lnTo>
                  <a:lnTo>
                    <a:pt x="831" y="90"/>
                  </a:lnTo>
                  <a:lnTo>
                    <a:pt x="671" y="6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869120" y="2399441"/>
              <a:ext cx="129725" cy="533313"/>
            </a:xfrm>
            <a:custGeom>
              <a:avLst/>
              <a:gdLst/>
              <a:ahLst/>
              <a:cxnLst/>
              <a:rect l="l" t="t" r="r" b="b"/>
              <a:pathLst>
                <a:path w="2394" h="9842" extrusionOk="0">
                  <a:moveTo>
                    <a:pt x="36" y="1"/>
                  </a:moveTo>
                  <a:lnTo>
                    <a:pt x="1" y="55"/>
                  </a:lnTo>
                  <a:lnTo>
                    <a:pt x="117" y="1939"/>
                  </a:lnTo>
                  <a:lnTo>
                    <a:pt x="233" y="3832"/>
                  </a:lnTo>
                  <a:lnTo>
                    <a:pt x="233" y="3957"/>
                  </a:lnTo>
                  <a:lnTo>
                    <a:pt x="304" y="4198"/>
                  </a:lnTo>
                  <a:lnTo>
                    <a:pt x="394" y="4287"/>
                  </a:lnTo>
                  <a:lnTo>
                    <a:pt x="456" y="4323"/>
                  </a:lnTo>
                  <a:lnTo>
                    <a:pt x="590" y="4350"/>
                  </a:lnTo>
                  <a:lnTo>
                    <a:pt x="804" y="4314"/>
                  </a:lnTo>
                  <a:lnTo>
                    <a:pt x="1108" y="4207"/>
                  </a:lnTo>
                  <a:lnTo>
                    <a:pt x="1322" y="4171"/>
                  </a:lnTo>
                  <a:lnTo>
                    <a:pt x="1447" y="4198"/>
                  </a:lnTo>
                  <a:lnTo>
                    <a:pt x="1510" y="4234"/>
                  </a:lnTo>
                  <a:lnTo>
                    <a:pt x="1501" y="4359"/>
                  </a:lnTo>
                  <a:lnTo>
                    <a:pt x="1412" y="4591"/>
                  </a:lnTo>
                  <a:lnTo>
                    <a:pt x="1206" y="4921"/>
                  </a:lnTo>
                  <a:lnTo>
                    <a:pt x="1108" y="5154"/>
                  </a:lnTo>
                  <a:lnTo>
                    <a:pt x="1072" y="5305"/>
                  </a:lnTo>
                  <a:lnTo>
                    <a:pt x="1090" y="5591"/>
                  </a:lnTo>
                  <a:lnTo>
                    <a:pt x="1233" y="6029"/>
                  </a:lnTo>
                  <a:lnTo>
                    <a:pt x="1376" y="6306"/>
                  </a:lnTo>
                  <a:lnTo>
                    <a:pt x="1563" y="6716"/>
                  </a:lnTo>
                  <a:lnTo>
                    <a:pt x="1876" y="7582"/>
                  </a:lnTo>
                  <a:lnTo>
                    <a:pt x="2099" y="8475"/>
                  </a:lnTo>
                  <a:lnTo>
                    <a:pt x="2233" y="9377"/>
                  </a:lnTo>
                  <a:lnTo>
                    <a:pt x="2260" y="9842"/>
                  </a:lnTo>
                  <a:lnTo>
                    <a:pt x="2340" y="8752"/>
                  </a:lnTo>
                  <a:lnTo>
                    <a:pt x="2394" y="7127"/>
                  </a:lnTo>
                  <a:lnTo>
                    <a:pt x="2367" y="6047"/>
                  </a:lnTo>
                  <a:lnTo>
                    <a:pt x="2314" y="5502"/>
                  </a:lnTo>
                  <a:lnTo>
                    <a:pt x="2233" y="4832"/>
                  </a:lnTo>
                  <a:lnTo>
                    <a:pt x="1956" y="3519"/>
                  </a:lnTo>
                  <a:lnTo>
                    <a:pt x="1537" y="2233"/>
                  </a:lnTo>
                  <a:lnTo>
                    <a:pt x="974" y="1010"/>
                  </a:lnTo>
                  <a:lnTo>
                    <a:pt x="644" y="421"/>
                  </a:lnTo>
                  <a:lnTo>
                    <a:pt x="331" y="23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2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625705" y="3021253"/>
              <a:ext cx="360076" cy="266223"/>
            </a:xfrm>
            <a:custGeom>
              <a:avLst/>
              <a:gdLst/>
              <a:ahLst/>
              <a:cxnLst/>
              <a:rect l="l" t="t" r="r" b="b"/>
              <a:pathLst>
                <a:path w="6645" h="4913" extrusionOk="0">
                  <a:moveTo>
                    <a:pt x="6270" y="1"/>
                  </a:moveTo>
                  <a:lnTo>
                    <a:pt x="6261" y="162"/>
                  </a:lnTo>
                  <a:lnTo>
                    <a:pt x="6145" y="465"/>
                  </a:lnTo>
                  <a:lnTo>
                    <a:pt x="6038" y="599"/>
                  </a:lnTo>
                  <a:lnTo>
                    <a:pt x="5922" y="697"/>
                  </a:lnTo>
                  <a:lnTo>
                    <a:pt x="5636" y="840"/>
                  </a:lnTo>
                  <a:lnTo>
                    <a:pt x="5162" y="956"/>
                  </a:lnTo>
                  <a:lnTo>
                    <a:pt x="4850" y="1037"/>
                  </a:lnTo>
                  <a:lnTo>
                    <a:pt x="4636" y="1108"/>
                  </a:lnTo>
                  <a:lnTo>
                    <a:pt x="4234" y="1305"/>
                  </a:lnTo>
                  <a:lnTo>
                    <a:pt x="3841" y="1528"/>
                  </a:lnTo>
                  <a:lnTo>
                    <a:pt x="3439" y="1733"/>
                  </a:lnTo>
                  <a:lnTo>
                    <a:pt x="3225" y="1805"/>
                  </a:lnTo>
                  <a:lnTo>
                    <a:pt x="3064" y="1849"/>
                  </a:lnTo>
                  <a:lnTo>
                    <a:pt x="2734" y="1885"/>
                  </a:lnTo>
                  <a:lnTo>
                    <a:pt x="2403" y="1867"/>
                  </a:lnTo>
                  <a:lnTo>
                    <a:pt x="2082" y="1796"/>
                  </a:lnTo>
                  <a:lnTo>
                    <a:pt x="1769" y="1680"/>
                  </a:lnTo>
                  <a:lnTo>
                    <a:pt x="1474" y="1510"/>
                  </a:lnTo>
                  <a:lnTo>
                    <a:pt x="1215" y="1305"/>
                  </a:lnTo>
                  <a:lnTo>
                    <a:pt x="983" y="1064"/>
                  </a:lnTo>
                  <a:lnTo>
                    <a:pt x="885" y="930"/>
                  </a:lnTo>
                  <a:lnTo>
                    <a:pt x="447" y="1707"/>
                  </a:lnTo>
                  <a:lnTo>
                    <a:pt x="1" y="2483"/>
                  </a:lnTo>
                  <a:lnTo>
                    <a:pt x="197" y="2725"/>
                  </a:lnTo>
                  <a:lnTo>
                    <a:pt x="394" y="2966"/>
                  </a:lnTo>
                  <a:lnTo>
                    <a:pt x="1081" y="3814"/>
                  </a:lnTo>
                  <a:lnTo>
                    <a:pt x="1769" y="4653"/>
                  </a:lnTo>
                  <a:lnTo>
                    <a:pt x="1832" y="4734"/>
                  </a:lnTo>
                  <a:lnTo>
                    <a:pt x="1983" y="4859"/>
                  </a:lnTo>
                  <a:lnTo>
                    <a:pt x="2073" y="4895"/>
                  </a:lnTo>
                  <a:lnTo>
                    <a:pt x="2135" y="4912"/>
                  </a:lnTo>
                  <a:lnTo>
                    <a:pt x="2269" y="4895"/>
                  </a:lnTo>
                  <a:lnTo>
                    <a:pt x="2466" y="4814"/>
                  </a:lnTo>
                  <a:lnTo>
                    <a:pt x="2582" y="4734"/>
                  </a:lnTo>
                  <a:lnTo>
                    <a:pt x="3591" y="4046"/>
                  </a:lnTo>
                  <a:lnTo>
                    <a:pt x="4609" y="3350"/>
                  </a:lnTo>
                  <a:lnTo>
                    <a:pt x="5627" y="2662"/>
                  </a:lnTo>
                  <a:lnTo>
                    <a:pt x="6636" y="1966"/>
                  </a:lnTo>
                  <a:lnTo>
                    <a:pt x="6618" y="1483"/>
                  </a:lnTo>
                  <a:lnTo>
                    <a:pt x="6627" y="510"/>
                  </a:lnTo>
                  <a:lnTo>
                    <a:pt x="6645" y="19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rgbClr val="FF3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662499" y="2960779"/>
              <a:ext cx="302962" cy="162671"/>
            </a:xfrm>
            <a:custGeom>
              <a:avLst/>
              <a:gdLst/>
              <a:ahLst/>
              <a:cxnLst/>
              <a:rect l="l" t="t" r="r" b="b"/>
              <a:pathLst>
                <a:path w="5591" h="3002" extrusionOk="0">
                  <a:moveTo>
                    <a:pt x="4126" y="1"/>
                  </a:moveTo>
                  <a:lnTo>
                    <a:pt x="3939" y="19"/>
                  </a:lnTo>
                  <a:lnTo>
                    <a:pt x="3760" y="63"/>
                  </a:lnTo>
                  <a:lnTo>
                    <a:pt x="3421" y="179"/>
                  </a:lnTo>
                  <a:lnTo>
                    <a:pt x="2921" y="420"/>
                  </a:lnTo>
                  <a:lnTo>
                    <a:pt x="2608" y="608"/>
                  </a:lnTo>
                  <a:lnTo>
                    <a:pt x="2412" y="733"/>
                  </a:lnTo>
                  <a:lnTo>
                    <a:pt x="2001" y="947"/>
                  </a:lnTo>
                  <a:lnTo>
                    <a:pt x="1778" y="1001"/>
                  </a:lnTo>
                  <a:lnTo>
                    <a:pt x="1679" y="1010"/>
                  </a:lnTo>
                  <a:lnTo>
                    <a:pt x="1474" y="1001"/>
                  </a:lnTo>
                  <a:lnTo>
                    <a:pt x="1287" y="938"/>
                  </a:lnTo>
                  <a:lnTo>
                    <a:pt x="1126" y="831"/>
                  </a:lnTo>
                  <a:lnTo>
                    <a:pt x="1063" y="760"/>
                  </a:lnTo>
                  <a:lnTo>
                    <a:pt x="840" y="1028"/>
                  </a:lnTo>
                  <a:lnTo>
                    <a:pt x="304" y="1474"/>
                  </a:lnTo>
                  <a:lnTo>
                    <a:pt x="1" y="1653"/>
                  </a:lnTo>
                  <a:lnTo>
                    <a:pt x="90" y="1858"/>
                  </a:lnTo>
                  <a:lnTo>
                    <a:pt x="206" y="2046"/>
                  </a:lnTo>
                  <a:lnTo>
                    <a:pt x="304" y="2180"/>
                  </a:lnTo>
                  <a:lnTo>
                    <a:pt x="536" y="2421"/>
                  </a:lnTo>
                  <a:lnTo>
                    <a:pt x="795" y="2626"/>
                  </a:lnTo>
                  <a:lnTo>
                    <a:pt x="1090" y="2796"/>
                  </a:lnTo>
                  <a:lnTo>
                    <a:pt x="1403" y="2912"/>
                  </a:lnTo>
                  <a:lnTo>
                    <a:pt x="1724" y="2983"/>
                  </a:lnTo>
                  <a:lnTo>
                    <a:pt x="2055" y="3001"/>
                  </a:lnTo>
                  <a:lnTo>
                    <a:pt x="2385" y="2965"/>
                  </a:lnTo>
                  <a:lnTo>
                    <a:pt x="2546" y="2921"/>
                  </a:lnTo>
                  <a:lnTo>
                    <a:pt x="2760" y="2840"/>
                  </a:lnTo>
                  <a:lnTo>
                    <a:pt x="3162" y="2644"/>
                  </a:lnTo>
                  <a:lnTo>
                    <a:pt x="3555" y="2421"/>
                  </a:lnTo>
                  <a:lnTo>
                    <a:pt x="3957" y="2224"/>
                  </a:lnTo>
                  <a:lnTo>
                    <a:pt x="4171" y="2153"/>
                  </a:lnTo>
                  <a:lnTo>
                    <a:pt x="4483" y="2072"/>
                  </a:lnTo>
                  <a:lnTo>
                    <a:pt x="4957" y="1956"/>
                  </a:lnTo>
                  <a:lnTo>
                    <a:pt x="5243" y="1813"/>
                  </a:lnTo>
                  <a:lnTo>
                    <a:pt x="5359" y="1715"/>
                  </a:lnTo>
                  <a:lnTo>
                    <a:pt x="5466" y="1581"/>
                  </a:lnTo>
                  <a:lnTo>
                    <a:pt x="5582" y="1278"/>
                  </a:lnTo>
                  <a:lnTo>
                    <a:pt x="5591" y="1117"/>
                  </a:lnTo>
                  <a:lnTo>
                    <a:pt x="5573" y="920"/>
                  </a:lnTo>
                  <a:lnTo>
                    <a:pt x="5430" y="545"/>
                  </a:lnTo>
                  <a:lnTo>
                    <a:pt x="5305" y="394"/>
                  </a:lnTo>
                  <a:lnTo>
                    <a:pt x="5171" y="269"/>
                  </a:lnTo>
                  <a:lnTo>
                    <a:pt x="4850" y="99"/>
                  </a:lnTo>
                  <a:lnTo>
                    <a:pt x="4492" y="1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rgbClr val="FFD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691056" y="2447398"/>
              <a:ext cx="158769" cy="253597"/>
            </a:xfrm>
            <a:custGeom>
              <a:avLst/>
              <a:gdLst/>
              <a:ahLst/>
              <a:cxnLst/>
              <a:rect l="l" t="t" r="r" b="b"/>
              <a:pathLst>
                <a:path w="2930" h="4680" extrusionOk="0">
                  <a:moveTo>
                    <a:pt x="2028" y="0"/>
                  </a:moveTo>
                  <a:lnTo>
                    <a:pt x="1956" y="27"/>
                  </a:lnTo>
                  <a:lnTo>
                    <a:pt x="1920" y="89"/>
                  </a:lnTo>
                  <a:lnTo>
                    <a:pt x="1938" y="134"/>
                  </a:lnTo>
                  <a:lnTo>
                    <a:pt x="2072" y="447"/>
                  </a:lnTo>
                  <a:lnTo>
                    <a:pt x="2215" y="1107"/>
                  </a:lnTo>
                  <a:lnTo>
                    <a:pt x="2206" y="1768"/>
                  </a:lnTo>
                  <a:lnTo>
                    <a:pt x="2090" y="2259"/>
                  </a:lnTo>
                  <a:lnTo>
                    <a:pt x="1956" y="2572"/>
                  </a:lnTo>
                  <a:lnTo>
                    <a:pt x="1876" y="2724"/>
                  </a:lnTo>
                  <a:lnTo>
                    <a:pt x="1706" y="3000"/>
                  </a:lnTo>
                  <a:lnTo>
                    <a:pt x="1295" y="3483"/>
                  </a:lnTo>
                  <a:lnTo>
                    <a:pt x="563" y="4117"/>
                  </a:lnTo>
                  <a:lnTo>
                    <a:pt x="45" y="4501"/>
                  </a:lnTo>
                  <a:lnTo>
                    <a:pt x="9" y="4528"/>
                  </a:lnTo>
                  <a:lnTo>
                    <a:pt x="0" y="4599"/>
                  </a:lnTo>
                  <a:lnTo>
                    <a:pt x="45" y="4661"/>
                  </a:lnTo>
                  <a:lnTo>
                    <a:pt x="117" y="4679"/>
                  </a:lnTo>
                  <a:lnTo>
                    <a:pt x="161" y="4661"/>
                  </a:lnTo>
                  <a:lnTo>
                    <a:pt x="242" y="4599"/>
                  </a:lnTo>
                  <a:lnTo>
                    <a:pt x="322" y="4545"/>
                  </a:lnTo>
                  <a:lnTo>
                    <a:pt x="313" y="4599"/>
                  </a:lnTo>
                  <a:lnTo>
                    <a:pt x="384" y="4679"/>
                  </a:lnTo>
                  <a:lnTo>
                    <a:pt x="447" y="4670"/>
                  </a:lnTo>
                  <a:lnTo>
                    <a:pt x="1081" y="4402"/>
                  </a:lnTo>
                  <a:lnTo>
                    <a:pt x="2295" y="3777"/>
                  </a:lnTo>
                  <a:lnTo>
                    <a:pt x="2885" y="3420"/>
                  </a:lnTo>
                  <a:lnTo>
                    <a:pt x="2921" y="3393"/>
                  </a:lnTo>
                  <a:lnTo>
                    <a:pt x="2930" y="3322"/>
                  </a:lnTo>
                  <a:lnTo>
                    <a:pt x="2885" y="3259"/>
                  </a:lnTo>
                  <a:lnTo>
                    <a:pt x="2813" y="3242"/>
                  </a:lnTo>
                  <a:lnTo>
                    <a:pt x="2778" y="3259"/>
                  </a:lnTo>
                  <a:lnTo>
                    <a:pt x="2206" y="3599"/>
                  </a:lnTo>
                  <a:lnTo>
                    <a:pt x="1045" y="4197"/>
                  </a:lnTo>
                  <a:lnTo>
                    <a:pt x="438" y="4456"/>
                  </a:lnTo>
                  <a:lnTo>
                    <a:pt x="688" y="4269"/>
                  </a:lnTo>
                  <a:lnTo>
                    <a:pt x="1170" y="3876"/>
                  </a:lnTo>
                  <a:lnTo>
                    <a:pt x="1608" y="3438"/>
                  </a:lnTo>
                  <a:lnTo>
                    <a:pt x="1983" y="2947"/>
                  </a:lnTo>
                  <a:lnTo>
                    <a:pt x="2126" y="2670"/>
                  </a:lnTo>
                  <a:lnTo>
                    <a:pt x="2269" y="2358"/>
                  </a:lnTo>
                  <a:lnTo>
                    <a:pt x="2421" y="1706"/>
                  </a:lnTo>
                  <a:lnTo>
                    <a:pt x="2412" y="1036"/>
                  </a:lnTo>
                  <a:lnTo>
                    <a:pt x="2260" y="375"/>
                  </a:lnTo>
                  <a:lnTo>
                    <a:pt x="2126" y="63"/>
                  </a:lnTo>
                  <a:lnTo>
                    <a:pt x="2099" y="27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778138" y="2764834"/>
              <a:ext cx="128804" cy="131676"/>
            </a:xfrm>
            <a:custGeom>
              <a:avLst/>
              <a:gdLst/>
              <a:ahLst/>
              <a:cxnLst/>
              <a:rect l="l" t="t" r="r" b="b"/>
              <a:pathLst>
                <a:path w="2377" h="2430" extrusionOk="0">
                  <a:moveTo>
                    <a:pt x="2260" y="0"/>
                  </a:moveTo>
                  <a:lnTo>
                    <a:pt x="2224" y="27"/>
                  </a:lnTo>
                  <a:lnTo>
                    <a:pt x="1921" y="277"/>
                  </a:lnTo>
                  <a:lnTo>
                    <a:pt x="1331" y="804"/>
                  </a:lnTo>
                  <a:lnTo>
                    <a:pt x="787" y="1357"/>
                  </a:lnTo>
                  <a:lnTo>
                    <a:pt x="269" y="1956"/>
                  </a:lnTo>
                  <a:lnTo>
                    <a:pt x="19" y="2259"/>
                  </a:lnTo>
                  <a:lnTo>
                    <a:pt x="1" y="2304"/>
                  </a:lnTo>
                  <a:lnTo>
                    <a:pt x="10" y="2375"/>
                  </a:lnTo>
                  <a:lnTo>
                    <a:pt x="72" y="2429"/>
                  </a:lnTo>
                  <a:lnTo>
                    <a:pt x="144" y="2429"/>
                  </a:lnTo>
                  <a:lnTo>
                    <a:pt x="179" y="2393"/>
                  </a:lnTo>
                  <a:lnTo>
                    <a:pt x="412" y="2090"/>
                  </a:lnTo>
                  <a:lnTo>
                    <a:pt x="921" y="1509"/>
                  </a:lnTo>
                  <a:lnTo>
                    <a:pt x="1465" y="956"/>
                  </a:lnTo>
                  <a:lnTo>
                    <a:pt x="2037" y="438"/>
                  </a:lnTo>
                  <a:lnTo>
                    <a:pt x="2341" y="188"/>
                  </a:lnTo>
                  <a:lnTo>
                    <a:pt x="2367" y="161"/>
                  </a:lnTo>
                  <a:lnTo>
                    <a:pt x="2376" y="80"/>
                  </a:lnTo>
                  <a:lnTo>
                    <a:pt x="2332" y="1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788813" y="2827692"/>
              <a:ext cx="139912" cy="83286"/>
            </a:xfrm>
            <a:custGeom>
              <a:avLst/>
              <a:gdLst/>
              <a:ahLst/>
              <a:cxnLst/>
              <a:rect l="l" t="t" r="r" b="b"/>
              <a:pathLst>
                <a:path w="2582" h="1537" extrusionOk="0">
                  <a:moveTo>
                    <a:pt x="2465" y="1"/>
                  </a:moveTo>
                  <a:lnTo>
                    <a:pt x="2429" y="19"/>
                  </a:lnTo>
                  <a:lnTo>
                    <a:pt x="1233" y="689"/>
                  </a:lnTo>
                  <a:lnTo>
                    <a:pt x="45" y="1349"/>
                  </a:lnTo>
                  <a:lnTo>
                    <a:pt x="9" y="1376"/>
                  </a:lnTo>
                  <a:lnTo>
                    <a:pt x="0" y="1448"/>
                  </a:lnTo>
                  <a:lnTo>
                    <a:pt x="45" y="1510"/>
                  </a:lnTo>
                  <a:lnTo>
                    <a:pt x="116" y="1537"/>
                  </a:lnTo>
                  <a:lnTo>
                    <a:pt x="161" y="1519"/>
                  </a:lnTo>
                  <a:lnTo>
                    <a:pt x="1349" y="849"/>
                  </a:lnTo>
                  <a:lnTo>
                    <a:pt x="2536" y="180"/>
                  </a:lnTo>
                  <a:lnTo>
                    <a:pt x="2572" y="153"/>
                  </a:lnTo>
                  <a:lnTo>
                    <a:pt x="2581" y="81"/>
                  </a:lnTo>
                  <a:lnTo>
                    <a:pt x="2545" y="1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719126" y="2967553"/>
              <a:ext cx="29099" cy="32513"/>
            </a:xfrm>
            <a:custGeom>
              <a:avLst/>
              <a:gdLst/>
              <a:ahLst/>
              <a:cxnLst/>
              <a:rect l="l" t="t" r="r" b="b"/>
              <a:pathLst>
                <a:path w="537" h="600" extrusionOk="0">
                  <a:moveTo>
                    <a:pt x="420" y="1"/>
                  </a:moveTo>
                  <a:lnTo>
                    <a:pt x="349" y="36"/>
                  </a:lnTo>
                  <a:lnTo>
                    <a:pt x="331" y="81"/>
                  </a:lnTo>
                  <a:lnTo>
                    <a:pt x="295" y="188"/>
                  </a:lnTo>
                  <a:lnTo>
                    <a:pt x="152" y="367"/>
                  </a:lnTo>
                  <a:lnTo>
                    <a:pt x="54" y="420"/>
                  </a:lnTo>
                  <a:lnTo>
                    <a:pt x="18" y="447"/>
                  </a:lnTo>
                  <a:lnTo>
                    <a:pt x="0" y="519"/>
                  </a:lnTo>
                  <a:lnTo>
                    <a:pt x="45" y="581"/>
                  </a:lnTo>
                  <a:lnTo>
                    <a:pt x="125" y="599"/>
                  </a:lnTo>
                  <a:lnTo>
                    <a:pt x="161" y="590"/>
                  </a:lnTo>
                  <a:lnTo>
                    <a:pt x="295" y="510"/>
                  </a:lnTo>
                  <a:lnTo>
                    <a:pt x="483" y="269"/>
                  </a:lnTo>
                  <a:lnTo>
                    <a:pt x="527" y="117"/>
                  </a:lnTo>
                  <a:lnTo>
                    <a:pt x="536" y="72"/>
                  </a:lnTo>
                  <a:lnTo>
                    <a:pt x="492" y="1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611670" y="2950646"/>
              <a:ext cx="113306" cy="90981"/>
            </a:xfrm>
            <a:custGeom>
              <a:avLst/>
              <a:gdLst/>
              <a:ahLst/>
              <a:cxnLst/>
              <a:rect l="l" t="t" r="r" b="b"/>
              <a:pathLst>
                <a:path w="2091" h="1679" extrusionOk="0">
                  <a:moveTo>
                    <a:pt x="1948" y="0"/>
                  </a:moveTo>
                  <a:lnTo>
                    <a:pt x="1912" y="27"/>
                  </a:lnTo>
                  <a:lnTo>
                    <a:pt x="1492" y="447"/>
                  </a:lnTo>
                  <a:lnTo>
                    <a:pt x="555" y="1179"/>
                  </a:lnTo>
                  <a:lnTo>
                    <a:pt x="46" y="1491"/>
                  </a:lnTo>
                  <a:lnTo>
                    <a:pt x="19" y="1518"/>
                  </a:lnTo>
                  <a:lnTo>
                    <a:pt x="1" y="1590"/>
                  </a:lnTo>
                  <a:lnTo>
                    <a:pt x="46" y="1652"/>
                  </a:lnTo>
                  <a:lnTo>
                    <a:pt x="117" y="1679"/>
                  </a:lnTo>
                  <a:lnTo>
                    <a:pt x="162" y="1661"/>
                  </a:lnTo>
                  <a:lnTo>
                    <a:pt x="680" y="1340"/>
                  </a:lnTo>
                  <a:lnTo>
                    <a:pt x="1635" y="590"/>
                  </a:lnTo>
                  <a:lnTo>
                    <a:pt x="2064" y="161"/>
                  </a:lnTo>
                  <a:lnTo>
                    <a:pt x="2091" y="125"/>
                  </a:lnTo>
                  <a:lnTo>
                    <a:pt x="2082" y="54"/>
                  </a:lnTo>
                  <a:lnTo>
                    <a:pt x="2028" y="9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586527" y="2926424"/>
              <a:ext cx="111355" cy="87188"/>
            </a:xfrm>
            <a:custGeom>
              <a:avLst/>
              <a:gdLst/>
              <a:ahLst/>
              <a:cxnLst/>
              <a:rect l="l" t="t" r="r" b="b"/>
              <a:pathLst>
                <a:path w="2055" h="1609" extrusionOk="0">
                  <a:moveTo>
                    <a:pt x="1938" y="1"/>
                  </a:moveTo>
                  <a:lnTo>
                    <a:pt x="1903" y="27"/>
                  </a:lnTo>
                  <a:lnTo>
                    <a:pt x="974" y="724"/>
                  </a:lnTo>
                  <a:lnTo>
                    <a:pt x="36" y="1421"/>
                  </a:lnTo>
                  <a:lnTo>
                    <a:pt x="10" y="1456"/>
                  </a:lnTo>
                  <a:lnTo>
                    <a:pt x="1" y="1528"/>
                  </a:lnTo>
                  <a:lnTo>
                    <a:pt x="45" y="1590"/>
                  </a:lnTo>
                  <a:lnTo>
                    <a:pt x="117" y="1608"/>
                  </a:lnTo>
                  <a:lnTo>
                    <a:pt x="152" y="1590"/>
                  </a:lnTo>
                  <a:lnTo>
                    <a:pt x="2019" y="188"/>
                  </a:lnTo>
                  <a:lnTo>
                    <a:pt x="2046" y="161"/>
                  </a:lnTo>
                  <a:lnTo>
                    <a:pt x="2055" y="81"/>
                  </a:lnTo>
                  <a:lnTo>
                    <a:pt x="2010" y="19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322570" y="2734325"/>
              <a:ext cx="28557" cy="87621"/>
            </a:xfrm>
            <a:custGeom>
              <a:avLst/>
              <a:gdLst/>
              <a:ahLst/>
              <a:cxnLst/>
              <a:rect l="l" t="t" r="r" b="b"/>
              <a:pathLst>
                <a:path w="527" h="1617" extrusionOk="0">
                  <a:moveTo>
                    <a:pt x="116" y="0"/>
                  </a:moveTo>
                  <a:lnTo>
                    <a:pt x="45" y="27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170" y="840"/>
                  </a:lnTo>
                  <a:lnTo>
                    <a:pt x="331" y="1545"/>
                  </a:lnTo>
                  <a:lnTo>
                    <a:pt x="348" y="1590"/>
                  </a:lnTo>
                  <a:lnTo>
                    <a:pt x="411" y="1617"/>
                  </a:lnTo>
                  <a:lnTo>
                    <a:pt x="482" y="1590"/>
                  </a:lnTo>
                  <a:lnTo>
                    <a:pt x="527" y="1528"/>
                  </a:lnTo>
                  <a:lnTo>
                    <a:pt x="518" y="1483"/>
                  </a:lnTo>
                  <a:lnTo>
                    <a:pt x="357" y="777"/>
                  </a:lnTo>
                  <a:lnTo>
                    <a:pt x="188" y="72"/>
                  </a:lnTo>
                  <a:lnTo>
                    <a:pt x="179" y="2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297860" y="2747873"/>
              <a:ext cx="30074" cy="92986"/>
            </a:xfrm>
            <a:custGeom>
              <a:avLst/>
              <a:gdLst/>
              <a:ahLst/>
              <a:cxnLst/>
              <a:rect l="l" t="t" r="r" b="b"/>
              <a:pathLst>
                <a:path w="555" h="1716" extrusionOk="0">
                  <a:moveTo>
                    <a:pt x="108" y="1"/>
                  </a:moveTo>
                  <a:lnTo>
                    <a:pt x="36" y="27"/>
                  </a:lnTo>
                  <a:lnTo>
                    <a:pt x="1" y="90"/>
                  </a:lnTo>
                  <a:lnTo>
                    <a:pt x="1" y="134"/>
                  </a:lnTo>
                  <a:lnTo>
                    <a:pt x="179" y="894"/>
                  </a:lnTo>
                  <a:lnTo>
                    <a:pt x="367" y="1644"/>
                  </a:lnTo>
                  <a:lnTo>
                    <a:pt x="385" y="1688"/>
                  </a:lnTo>
                  <a:lnTo>
                    <a:pt x="447" y="1715"/>
                  </a:lnTo>
                  <a:lnTo>
                    <a:pt x="519" y="1688"/>
                  </a:lnTo>
                  <a:lnTo>
                    <a:pt x="554" y="1626"/>
                  </a:lnTo>
                  <a:lnTo>
                    <a:pt x="554" y="1581"/>
                  </a:lnTo>
                  <a:lnTo>
                    <a:pt x="376" y="822"/>
                  </a:lnTo>
                  <a:lnTo>
                    <a:pt x="188" y="72"/>
                  </a:lnTo>
                  <a:lnTo>
                    <a:pt x="170" y="2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143965" y="2800110"/>
              <a:ext cx="33000" cy="165109"/>
            </a:xfrm>
            <a:custGeom>
              <a:avLst/>
              <a:gdLst/>
              <a:ahLst/>
              <a:cxnLst/>
              <a:rect l="l" t="t" r="r" b="b"/>
              <a:pathLst>
                <a:path w="609" h="3047" extrusionOk="0">
                  <a:moveTo>
                    <a:pt x="492" y="1"/>
                  </a:moveTo>
                  <a:lnTo>
                    <a:pt x="421" y="28"/>
                  </a:lnTo>
                  <a:lnTo>
                    <a:pt x="403" y="72"/>
                  </a:lnTo>
                  <a:lnTo>
                    <a:pt x="287" y="421"/>
                  </a:lnTo>
                  <a:lnTo>
                    <a:pt x="126" y="1135"/>
                  </a:lnTo>
                  <a:lnTo>
                    <a:pt x="28" y="1858"/>
                  </a:lnTo>
                  <a:lnTo>
                    <a:pt x="1" y="2582"/>
                  </a:lnTo>
                  <a:lnTo>
                    <a:pt x="10" y="2957"/>
                  </a:lnTo>
                  <a:lnTo>
                    <a:pt x="19" y="3001"/>
                  </a:lnTo>
                  <a:lnTo>
                    <a:pt x="81" y="3046"/>
                  </a:lnTo>
                  <a:lnTo>
                    <a:pt x="153" y="3037"/>
                  </a:lnTo>
                  <a:lnTo>
                    <a:pt x="206" y="2984"/>
                  </a:lnTo>
                  <a:lnTo>
                    <a:pt x="215" y="2939"/>
                  </a:lnTo>
                  <a:lnTo>
                    <a:pt x="197" y="2573"/>
                  </a:lnTo>
                  <a:lnTo>
                    <a:pt x="233" y="1858"/>
                  </a:lnTo>
                  <a:lnTo>
                    <a:pt x="331" y="1153"/>
                  </a:lnTo>
                  <a:lnTo>
                    <a:pt x="492" y="456"/>
                  </a:lnTo>
                  <a:lnTo>
                    <a:pt x="599" y="108"/>
                  </a:lnTo>
                  <a:lnTo>
                    <a:pt x="608" y="63"/>
                  </a:lnTo>
                  <a:lnTo>
                    <a:pt x="564" y="10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E10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513205" y="2935148"/>
              <a:ext cx="42158" cy="158769"/>
            </a:xfrm>
            <a:custGeom>
              <a:avLst/>
              <a:gdLst/>
              <a:ahLst/>
              <a:cxnLst/>
              <a:rect l="l" t="t" r="r" b="b"/>
              <a:pathLst>
                <a:path w="778" h="2930" extrusionOk="0">
                  <a:moveTo>
                    <a:pt x="420" y="0"/>
                  </a:moveTo>
                  <a:lnTo>
                    <a:pt x="340" y="54"/>
                  </a:lnTo>
                  <a:lnTo>
                    <a:pt x="304" y="63"/>
                  </a:lnTo>
                  <a:lnTo>
                    <a:pt x="286" y="90"/>
                  </a:lnTo>
                  <a:lnTo>
                    <a:pt x="259" y="108"/>
                  </a:lnTo>
                  <a:lnTo>
                    <a:pt x="242" y="134"/>
                  </a:lnTo>
                  <a:lnTo>
                    <a:pt x="152" y="250"/>
                  </a:lnTo>
                  <a:lnTo>
                    <a:pt x="63" y="590"/>
                  </a:lnTo>
                  <a:lnTo>
                    <a:pt x="54" y="777"/>
                  </a:lnTo>
                  <a:lnTo>
                    <a:pt x="0" y="1099"/>
                  </a:lnTo>
                  <a:lnTo>
                    <a:pt x="27" y="1751"/>
                  </a:lnTo>
                  <a:lnTo>
                    <a:pt x="99" y="2063"/>
                  </a:lnTo>
                  <a:lnTo>
                    <a:pt x="134" y="2286"/>
                  </a:lnTo>
                  <a:lnTo>
                    <a:pt x="242" y="2608"/>
                  </a:lnTo>
                  <a:lnTo>
                    <a:pt x="340" y="2787"/>
                  </a:lnTo>
                  <a:lnTo>
                    <a:pt x="402" y="2849"/>
                  </a:lnTo>
                  <a:lnTo>
                    <a:pt x="501" y="2929"/>
                  </a:lnTo>
                  <a:lnTo>
                    <a:pt x="643" y="2920"/>
                  </a:lnTo>
                  <a:lnTo>
                    <a:pt x="733" y="2769"/>
                  </a:lnTo>
                  <a:lnTo>
                    <a:pt x="777" y="2519"/>
                  </a:lnTo>
                  <a:lnTo>
                    <a:pt x="777" y="1715"/>
                  </a:lnTo>
                  <a:lnTo>
                    <a:pt x="742" y="1402"/>
                  </a:lnTo>
                  <a:lnTo>
                    <a:pt x="751" y="1126"/>
                  </a:lnTo>
                  <a:lnTo>
                    <a:pt x="706" y="420"/>
                  </a:lnTo>
                  <a:lnTo>
                    <a:pt x="643" y="188"/>
                  </a:lnTo>
                  <a:lnTo>
                    <a:pt x="554" y="36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220425" y="2939483"/>
              <a:ext cx="28123" cy="51370"/>
            </a:xfrm>
            <a:custGeom>
              <a:avLst/>
              <a:gdLst/>
              <a:ahLst/>
              <a:cxnLst/>
              <a:rect l="l" t="t" r="r" b="b"/>
              <a:pathLst>
                <a:path w="519" h="948" extrusionOk="0">
                  <a:moveTo>
                    <a:pt x="376" y="1"/>
                  </a:moveTo>
                  <a:lnTo>
                    <a:pt x="349" y="36"/>
                  </a:lnTo>
                  <a:lnTo>
                    <a:pt x="224" y="215"/>
                  </a:lnTo>
                  <a:lnTo>
                    <a:pt x="54" y="617"/>
                  </a:lnTo>
                  <a:lnTo>
                    <a:pt x="1" y="822"/>
                  </a:lnTo>
                  <a:lnTo>
                    <a:pt x="1" y="867"/>
                  </a:lnTo>
                  <a:lnTo>
                    <a:pt x="46" y="929"/>
                  </a:lnTo>
                  <a:lnTo>
                    <a:pt x="117" y="947"/>
                  </a:lnTo>
                  <a:lnTo>
                    <a:pt x="188" y="912"/>
                  </a:lnTo>
                  <a:lnTo>
                    <a:pt x="197" y="867"/>
                  </a:lnTo>
                  <a:lnTo>
                    <a:pt x="242" y="679"/>
                  </a:lnTo>
                  <a:lnTo>
                    <a:pt x="394" y="322"/>
                  </a:lnTo>
                  <a:lnTo>
                    <a:pt x="501" y="162"/>
                  </a:lnTo>
                  <a:lnTo>
                    <a:pt x="519" y="126"/>
                  </a:lnTo>
                  <a:lnTo>
                    <a:pt x="501" y="45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00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236898" y="2946744"/>
              <a:ext cx="24222" cy="48931"/>
            </a:xfrm>
            <a:custGeom>
              <a:avLst/>
              <a:gdLst/>
              <a:ahLst/>
              <a:cxnLst/>
              <a:rect l="l" t="t" r="r" b="b"/>
              <a:pathLst>
                <a:path w="447" h="903" extrusionOk="0">
                  <a:moveTo>
                    <a:pt x="376" y="1"/>
                  </a:moveTo>
                  <a:lnTo>
                    <a:pt x="304" y="10"/>
                  </a:lnTo>
                  <a:lnTo>
                    <a:pt x="277" y="36"/>
                  </a:lnTo>
                  <a:lnTo>
                    <a:pt x="161" y="206"/>
                  </a:lnTo>
                  <a:lnTo>
                    <a:pt x="18" y="581"/>
                  </a:lnTo>
                  <a:lnTo>
                    <a:pt x="0" y="787"/>
                  </a:lnTo>
                  <a:lnTo>
                    <a:pt x="0" y="831"/>
                  </a:lnTo>
                  <a:lnTo>
                    <a:pt x="54" y="894"/>
                  </a:lnTo>
                  <a:lnTo>
                    <a:pt x="126" y="903"/>
                  </a:lnTo>
                  <a:lnTo>
                    <a:pt x="188" y="867"/>
                  </a:lnTo>
                  <a:lnTo>
                    <a:pt x="197" y="822"/>
                  </a:lnTo>
                  <a:lnTo>
                    <a:pt x="215" y="644"/>
                  </a:lnTo>
                  <a:lnTo>
                    <a:pt x="331" y="322"/>
                  </a:lnTo>
                  <a:lnTo>
                    <a:pt x="429" y="170"/>
                  </a:lnTo>
                  <a:lnTo>
                    <a:pt x="447" y="126"/>
                  </a:lnTo>
                  <a:lnTo>
                    <a:pt x="429" y="5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00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3221888" y="3037239"/>
              <a:ext cx="99272" cy="152484"/>
            </a:xfrm>
            <a:custGeom>
              <a:avLst/>
              <a:gdLst/>
              <a:ahLst/>
              <a:cxnLst/>
              <a:rect l="l" t="t" r="r" b="b"/>
              <a:pathLst>
                <a:path w="1832" h="2814" extrusionOk="0">
                  <a:moveTo>
                    <a:pt x="135" y="1"/>
                  </a:moveTo>
                  <a:lnTo>
                    <a:pt x="54" y="10"/>
                  </a:lnTo>
                  <a:lnTo>
                    <a:pt x="10" y="63"/>
                  </a:lnTo>
                  <a:lnTo>
                    <a:pt x="1" y="108"/>
                  </a:lnTo>
                  <a:lnTo>
                    <a:pt x="81" y="849"/>
                  </a:lnTo>
                  <a:lnTo>
                    <a:pt x="152" y="1590"/>
                  </a:lnTo>
                  <a:lnTo>
                    <a:pt x="170" y="1787"/>
                  </a:lnTo>
                  <a:lnTo>
                    <a:pt x="233" y="2188"/>
                  </a:lnTo>
                  <a:lnTo>
                    <a:pt x="304" y="2367"/>
                  </a:lnTo>
                  <a:lnTo>
                    <a:pt x="358" y="2474"/>
                  </a:lnTo>
                  <a:lnTo>
                    <a:pt x="501" y="2626"/>
                  </a:lnTo>
                  <a:lnTo>
                    <a:pt x="661" y="2733"/>
                  </a:lnTo>
                  <a:lnTo>
                    <a:pt x="849" y="2796"/>
                  </a:lnTo>
                  <a:lnTo>
                    <a:pt x="1144" y="2814"/>
                  </a:lnTo>
                  <a:lnTo>
                    <a:pt x="1563" y="2742"/>
                  </a:lnTo>
                  <a:lnTo>
                    <a:pt x="1760" y="2680"/>
                  </a:lnTo>
                  <a:lnTo>
                    <a:pt x="1805" y="2662"/>
                  </a:lnTo>
                  <a:lnTo>
                    <a:pt x="1831" y="2590"/>
                  </a:lnTo>
                  <a:lnTo>
                    <a:pt x="1805" y="2519"/>
                  </a:lnTo>
                  <a:lnTo>
                    <a:pt x="1742" y="2483"/>
                  </a:lnTo>
                  <a:lnTo>
                    <a:pt x="1697" y="2492"/>
                  </a:lnTo>
                  <a:lnTo>
                    <a:pt x="1412" y="2581"/>
                  </a:lnTo>
                  <a:lnTo>
                    <a:pt x="929" y="2626"/>
                  </a:lnTo>
                  <a:lnTo>
                    <a:pt x="715" y="2546"/>
                  </a:lnTo>
                  <a:lnTo>
                    <a:pt x="590" y="2447"/>
                  </a:lnTo>
                  <a:lnTo>
                    <a:pt x="528" y="2367"/>
                  </a:lnTo>
                  <a:lnTo>
                    <a:pt x="474" y="2287"/>
                  </a:lnTo>
                  <a:lnTo>
                    <a:pt x="411" y="2090"/>
                  </a:lnTo>
                  <a:lnTo>
                    <a:pt x="367" y="1778"/>
                  </a:lnTo>
                  <a:lnTo>
                    <a:pt x="349" y="1581"/>
                  </a:lnTo>
                  <a:lnTo>
                    <a:pt x="277" y="831"/>
                  </a:lnTo>
                  <a:lnTo>
                    <a:pt x="206" y="90"/>
                  </a:lnTo>
                  <a:lnTo>
                    <a:pt x="197" y="4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0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594488" y="3309698"/>
              <a:ext cx="20375" cy="19887"/>
            </a:xfrm>
            <a:custGeom>
              <a:avLst/>
              <a:gdLst/>
              <a:ahLst/>
              <a:cxnLst/>
              <a:rect l="l" t="t" r="r" b="b"/>
              <a:pathLst>
                <a:path w="376" h="367" extrusionOk="0">
                  <a:moveTo>
                    <a:pt x="144" y="0"/>
                  </a:moveTo>
                  <a:lnTo>
                    <a:pt x="45" y="72"/>
                  </a:lnTo>
                  <a:lnTo>
                    <a:pt x="1" y="188"/>
                  </a:lnTo>
                  <a:lnTo>
                    <a:pt x="45" y="304"/>
                  </a:lnTo>
                  <a:lnTo>
                    <a:pt x="108" y="348"/>
                  </a:lnTo>
                  <a:lnTo>
                    <a:pt x="153" y="357"/>
                  </a:lnTo>
                  <a:lnTo>
                    <a:pt x="197" y="357"/>
                  </a:lnTo>
                  <a:lnTo>
                    <a:pt x="206" y="366"/>
                  </a:lnTo>
                  <a:lnTo>
                    <a:pt x="295" y="348"/>
                  </a:lnTo>
                  <a:lnTo>
                    <a:pt x="376" y="232"/>
                  </a:lnTo>
                  <a:lnTo>
                    <a:pt x="367" y="152"/>
                  </a:lnTo>
                  <a:lnTo>
                    <a:pt x="376" y="98"/>
                  </a:lnTo>
                  <a:lnTo>
                    <a:pt x="304" y="9"/>
                  </a:lnTo>
                  <a:lnTo>
                    <a:pt x="224" y="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606139" y="3104487"/>
              <a:ext cx="42104" cy="48444"/>
            </a:xfrm>
            <a:custGeom>
              <a:avLst/>
              <a:gdLst/>
              <a:ahLst/>
              <a:cxnLst/>
              <a:rect l="l" t="t" r="r" b="b"/>
              <a:pathLst>
                <a:path w="777" h="894" extrusionOk="0">
                  <a:moveTo>
                    <a:pt x="643" y="1"/>
                  </a:moveTo>
                  <a:lnTo>
                    <a:pt x="581" y="54"/>
                  </a:lnTo>
                  <a:lnTo>
                    <a:pt x="572" y="99"/>
                  </a:lnTo>
                  <a:lnTo>
                    <a:pt x="563" y="206"/>
                  </a:lnTo>
                  <a:lnTo>
                    <a:pt x="482" y="403"/>
                  </a:lnTo>
                  <a:lnTo>
                    <a:pt x="348" y="563"/>
                  </a:lnTo>
                  <a:lnTo>
                    <a:pt x="170" y="671"/>
                  </a:lnTo>
                  <a:lnTo>
                    <a:pt x="63" y="697"/>
                  </a:lnTo>
                  <a:lnTo>
                    <a:pt x="27" y="715"/>
                  </a:lnTo>
                  <a:lnTo>
                    <a:pt x="0" y="778"/>
                  </a:lnTo>
                  <a:lnTo>
                    <a:pt x="27" y="849"/>
                  </a:lnTo>
                  <a:lnTo>
                    <a:pt x="89" y="894"/>
                  </a:lnTo>
                  <a:lnTo>
                    <a:pt x="134" y="885"/>
                  </a:lnTo>
                  <a:lnTo>
                    <a:pt x="268" y="849"/>
                  </a:lnTo>
                  <a:lnTo>
                    <a:pt x="500" y="697"/>
                  </a:lnTo>
                  <a:lnTo>
                    <a:pt x="670" y="483"/>
                  </a:lnTo>
                  <a:lnTo>
                    <a:pt x="759" y="224"/>
                  </a:lnTo>
                  <a:lnTo>
                    <a:pt x="777" y="81"/>
                  </a:lnTo>
                  <a:lnTo>
                    <a:pt x="768" y="37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32063" y="3144695"/>
              <a:ext cx="66380" cy="15498"/>
            </a:xfrm>
            <a:custGeom>
              <a:avLst/>
              <a:gdLst/>
              <a:ahLst/>
              <a:cxnLst/>
              <a:rect l="l" t="t" r="r" b="b"/>
              <a:pathLst>
                <a:path w="1225" h="286" extrusionOk="0">
                  <a:moveTo>
                    <a:pt x="1117" y="0"/>
                  </a:moveTo>
                  <a:lnTo>
                    <a:pt x="867" y="45"/>
                  </a:lnTo>
                  <a:lnTo>
                    <a:pt x="349" y="80"/>
                  </a:lnTo>
                  <a:lnTo>
                    <a:pt x="90" y="72"/>
                  </a:lnTo>
                  <a:lnTo>
                    <a:pt x="45" y="80"/>
                  </a:lnTo>
                  <a:lnTo>
                    <a:pt x="1" y="134"/>
                  </a:lnTo>
                  <a:lnTo>
                    <a:pt x="10" y="205"/>
                  </a:lnTo>
                  <a:lnTo>
                    <a:pt x="63" y="268"/>
                  </a:lnTo>
                  <a:lnTo>
                    <a:pt x="108" y="277"/>
                  </a:lnTo>
                  <a:lnTo>
                    <a:pt x="367" y="286"/>
                  </a:lnTo>
                  <a:lnTo>
                    <a:pt x="876" y="241"/>
                  </a:lnTo>
                  <a:lnTo>
                    <a:pt x="1135" y="197"/>
                  </a:lnTo>
                  <a:lnTo>
                    <a:pt x="1180" y="188"/>
                  </a:lnTo>
                  <a:lnTo>
                    <a:pt x="1224" y="116"/>
                  </a:lnTo>
                  <a:lnTo>
                    <a:pt x="1215" y="45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505456" y="3189183"/>
              <a:ext cx="41670" cy="51370"/>
            </a:xfrm>
            <a:custGeom>
              <a:avLst/>
              <a:gdLst/>
              <a:ahLst/>
              <a:cxnLst/>
              <a:rect l="l" t="t" r="r" b="b"/>
              <a:pathLst>
                <a:path w="769" h="948" extrusionOk="0">
                  <a:moveTo>
                    <a:pt x="81" y="1"/>
                  </a:moveTo>
                  <a:lnTo>
                    <a:pt x="18" y="36"/>
                  </a:lnTo>
                  <a:lnTo>
                    <a:pt x="1" y="108"/>
                  </a:lnTo>
                  <a:lnTo>
                    <a:pt x="18" y="152"/>
                  </a:lnTo>
                  <a:lnTo>
                    <a:pt x="581" y="903"/>
                  </a:lnTo>
                  <a:lnTo>
                    <a:pt x="608" y="938"/>
                  </a:lnTo>
                  <a:lnTo>
                    <a:pt x="688" y="947"/>
                  </a:lnTo>
                  <a:lnTo>
                    <a:pt x="751" y="903"/>
                  </a:lnTo>
                  <a:lnTo>
                    <a:pt x="769" y="831"/>
                  </a:lnTo>
                  <a:lnTo>
                    <a:pt x="742" y="795"/>
                  </a:lnTo>
                  <a:lnTo>
                    <a:pt x="188" y="3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549512" y="3251608"/>
              <a:ext cx="33434" cy="37335"/>
            </a:xfrm>
            <a:custGeom>
              <a:avLst/>
              <a:gdLst/>
              <a:ahLst/>
              <a:cxnLst/>
              <a:rect l="l" t="t" r="r" b="b"/>
              <a:pathLst>
                <a:path w="617" h="689" extrusionOk="0">
                  <a:moveTo>
                    <a:pt x="81" y="1"/>
                  </a:moveTo>
                  <a:lnTo>
                    <a:pt x="18" y="36"/>
                  </a:lnTo>
                  <a:lnTo>
                    <a:pt x="0" y="108"/>
                  </a:lnTo>
                  <a:lnTo>
                    <a:pt x="27" y="152"/>
                  </a:lnTo>
                  <a:lnTo>
                    <a:pt x="232" y="402"/>
                  </a:lnTo>
                  <a:lnTo>
                    <a:pt x="429" y="652"/>
                  </a:lnTo>
                  <a:lnTo>
                    <a:pt x="465" y="688"/>
                  </a:lnTo>
                  <a:lnTo>
                    <a:pt x="545" y="688"/>
                  </a:lnTo>
                  <a:lnTo>
                    <a:pt x="607" y="652"/>
                  </a:lnTo>
                  <a:lnTo>
                    <a:pt x="616" y="581"/>
                  </a:lnTo>
                  <a:lnTo>
                    <a:pt x="599" y="545"/>
                  </a:lnTo>
                  <a:lnTo>
                    <a:pt x="393" y="286"/>
                  </a:lnTo>
                  <a:lnTo>
                    <a:pt x="188" y="3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601750" y="3350827"/>
              <a:ext cx="24276" cy="51803"/>
            </a:xfrm>
            <a:custGeom>
              <a:avLst/>
              <a:gdLst/>
              <a:ahLst/>
              <a:cxnLst/>
              <a:rect l="l" t="t" r="r" b="b"/>
              <a:pathLst>
                <a:path w="448" h="956" extrusionOk="0">
                  <a:moveTo>
                    <a:pt x="108" y="0"/>
                  </a:moveTo>
                  <a:lnTo>
                    <a:pt x="36" y="27"/>
                  </a:lnTo>
                  <a:lnTo>
                    <a:pt x="1" y="90"/>
                  </a:lnTo>
                  <a:lnTo>
                    <a:pt x="1" y="134"/>
                  </a:lnTo>
                  <a:lnTo>
                    <a:pt x="126" y="509"/>
                  </a:lnTo>
                  <a:lnTo>
                    <a:pt x="251" y="893"/>
                  </a:lnTo>
                  <a:lnTo>
                    <a:pt x="269" y="929"/>
                  </a:lnTo>
                  <a:lnTo>
                    <a:pt x="331" y="956"/>
                  </a:lnTo>
                  <a:lnTo>
                    <a:pt x="403" y="929"/>
                  </a:lnTo>
                  <a:lnTo>
                    <a:pt x="447" y="866"/>
                  </a:lnTo>
                  <a:lnTo>
                    <a:pt x="438" y="822"/>
                  </a:lnTo>
                  <a:lnTo>
                    <a:pt x="313" y="447"/>
                  </a:lnTo>
                  <a:lnTo>
                    <a:pt x="188" y="63"/>
                  </a:lnTo>
                  <a:lnTo>
                    <a:pt x="170" y="2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621583" y="3427287"/>
              <a:ext cx="17503" cy="73099"/>
            </a:xfrm>
            <a:custGeom>
              <a:avLst/>
              <a:gdLst/>
              <a:ahLst/>
              <a:cxnLst/>
              <a:rect l="l" t="t" r="r" b="b"/>
              <a:pathLst>
                <a:path w="323" h="1349" extrusionOk="0">
                  <a:moveTo>
                    <a:pt x="54" y="0"/>
                  </a:moveTo>
                  <a:lnTo>
                    <a:pt x="10" y="54"/>
                  </a:lnTo>
                  <a:lnTo>
                    <a:pt x="1" y="98"/>
                  </a:lnTo>
                  <a:lnTo>
                    <a:pt x="63" y="679"/>
                  </a:lnTo>
                  <a:lnTo>
                    <a:pt x="126" y="1259"/>
                  </a:lnTo>
                  <a:lnTo>
                    <a:pt x="135" y="1304"/>
                  </a:lnTo>
                  <a:lnTo>
                    <a:pt x="197" y="1349"/>
                  </a:lnTo>
                  <a:lnTo>
                    <a:pt x="269" y="1340"/>
                  </a:lnTo>
                  <a:lnTo>
                    <a:pt x="322" y="1286"/>
                  </a:lnTo>
                  <a:lnTo>
                    <a:pt x="322" y="1241"/>
                  </a:lnTo>
                  <a:lnTo>
                    <a:pt x="206" y="81"/>
                  </a:lnTo>
                  <a:lnTo>
                    <a:pt x="197" y="36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633721" y="3349364"/>
              <a:ext cx="28557" cy="37335"/>
            </a:xfrm>
            <a:custGeom>
              <a:avLst/>
              <a:gdLst/>
              <a:ahLst/>
              <a:cxnLst/>
              <a:rect l="l" t="t" r="r" b="b"/>
              <a:pathLst>
                <a:path w="527" h="689" extrusionOk="0">
                  <a:moveTo>
                    <a:pt x="80" y="0"/>
                  </a:moveTo>
                  <a:lnTo>
                    <a:pt x="18" y="45"/>
                  </a:lnTo>
                  <a:lnTo>
                    <a:pt x="0" y="117"/>
                  </a:lnTo>
                  <a:lnTo>
                    <a:pt x="18" y="152"/>
                  </a:lnTo>
                  <a:lnTo>
                    <a:pt x="188" y="402"/>
                  </a:lnTo>
                  <a:lnTo>
                    <a:pt x="348" y="643"/>
                  </a:lnTo>
                  <a:lnTo>
                    <a:pt x="375" y="679"/>
                  </a:lnTo>
                  <a:lnTo>
                    <a:pt x="447" y="688"/>
                  </a:lnTo>
                  <a:lnTo>
                    <a:pt x="509" y="643"/>
                  </a:lnTo>
                  <a:lnTo>
                    <a:pt x="527" y="572"/>
                  </a:lnTo>
                  <a:lnTo>
                    <a:pt x="509" y="527"/>
                  </a:lnTo>
                  <a:lnTo>
                    <a:pt x="348" y="286"/>
                  </a:lnTo>
                  <a:lnTo>
                    <a:pt x="188" y="45"/>
                  </a:lnTo>
                  <a:lnTo>
                    <a:pt x="161" y="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666126" y="3402090"/>
              <a:ext cx="34897" cy="42646"/>
            </a:xfrm>
            <a:custGeom>
              <a:avLst/>
              <a:gdLst/>
              <a:ahLst/>
              <a:cxnLst/>
              <a:rect l="l" t="t" r="r" b="b"/>
              <a:pathLst>
                <a:path w="644" h="787" extrusionOk="0">
                  <a:moveTo>
                    <a:pt x="81" y="1"/>
                  </a:moveTo>
                  <a:lnTo>
                    <a:pt x="18" y="37"/>
                  </a:lnTo>
                  <a:lnTo>
                    <a:pt x="0" y="108"/>
                  </a:lnTo>
                  <a:lnTo>
                    <a:pt x="27" y="153"/>
                  </a:lnTo>
                  <a:lnTo>
                    <a:pt x="241" y="447"/>
                  </a:lnTo>
                  <a:lnTo>
                    <a:pt x="456" y="742"/>
                  </a:lnTo>
                  <a:lnTo>
                    <a:pt x="492" y="778"/>
                  </a:lnTo>
                  <a:lnTo>
                    <a:pt x="563" y="787"/>
                  </a:lnTo>
                  <a:lnTo>
                    <a:pt x="625" y="742"/>
                  </a:lnTo>
                  <a:lnTo>
                    <a:pt x="643" y="671"/>
                  </a:lnTo>
                  <a:lnTo>
                    <a:pt x="625" y="635"/>
                  </a:lnTo>
                  <a:lnTo>
                    <a:pt x="402" y="331"/>
                  </a:lnTo>
                  <a:lnTo>
                    <a:pt x="188" y="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699993" y="3468904"/>
              <a:ext cx="24222" cy="35818"/>
            </a:xfrm>
            <a:custGeom>
              <a:avLst/>
              <a:gdLst/>
              <a:ahLst/>
              <a:cxnLst/>
              <a:rect l="l" t="t" r="r" b="b"/>
              <a:pathLst>
                <a:path w="447" h="661" extrusionOk="0">
                  <a:moveTo>
                    <a:pt x="90" y="0"/>
                  </a:moveTo>
                  <a:lnTo>
                    <a:pt x="27" y="45"/>
                  </a:lnTo>
                  <a:lnTo>
                    <a:pt x="0" y="116"/>
                  </a:lnTo>
                  <a:lnTo>
                    <a:pt x="18" y="161"/>
                  </a:lnTo>
                  <a:lnTo>
                    <a:pt x="143" y="393"/>
                  </a:lnTo>
                  <a:lnTo>
                    <a:pt x="268" y="616"/>
                  </a:lnTo>
                  <a:lnTo>
                    <a:pt x="295" y="652"/>
                  </a:lnTo>
                  <a:lnTo>
                    <a:pt x="358" y="661"/>
                  </a:lnTo>
                  <a:lnTo>
                    <a:pt x="420" y="625"/>
                  </a:lnTo>
                  <a:lnTo>
                    <a:pt x="447" y="545"/>
                  </a:lnTo>
                  <a:lnTo>
                    <a:pt x="429" y="509"/>
                  </a:lnTo>
                  <a:lnTo>
                    <a:pt x="304" y="277"/>
                  </a:lnTo>
                  <a:lnTo>
                    <a:pt x="188" y="45"/>
                  </a:lnTo>
                  <a:lnTo>
                    <a:pt x="161" y="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663687" y="3334354"/>
              <a:ext cx="38311" cy="32946"/>
            </a:xfrm>
            <a:custGeom>
              <a:avLst/>
              <a:gdLst/>
              <a:ahLst/>
              <a:cxnLst/>
              <a:rect l="l" t="t" r="r" b="b"/>
              <a:pathLst>
                <a:path w="707" h="608" extrusionOk="0">
                  <a:moveTo>
                    <a:pt x="117" y="1"/>
                  </a:moveTo>
                  <a:lnTo>
                    <a:pt x="45" y="18"/>
                  </a:lnTo>
                  <a:lnTo>
                    <a:pt x="1" y="72"/>
                  </a:lnTo>
                  <a:lnTo>
                    <a:pt x="1" y="143"/>
                  </a:lnTo>
                  <a:lnTo>
                    <a:pt x="28" y="179"/>
                  </a:lnTo>
                  <a:lnTo>
                    <a:pt x="286" y="385"/>
                  </a:lnTo>
                  <a:lnTo>
                    <a:pt x="537" y="581"/>
                  </a:lnTo>
                  <a:lnTo>
                    <a:pt x="581" y="608"/>
                  </a:lnTo>
                  <a:lnTo>
                    <a:pt x="653" y="599"/>
                  </a:lnTo>
                  <a:lnTo>
                    <a:pt x="706" y="536"/>
                  </a:lnTo>
                  <a:lnTo>
                    <a:pt x="706" y="465"/>
                  </a:lnTo>
                  <a:lnTo>
                    <a:pt x="670" y="429"/>
                  </a:lnTo>
                  <a:lnTo>
                    <a:pt x="411" y="233"/>
                  </a:lnTo>
                  <a:lnTo>
                    <a:pt x="161" y="27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721777" y="3386158"/>
              <a:ext cx="39232" cy="41670"/>
            </a:xfrm>
            <a:custGeom>
              <a:avLst/>
              <a:gdLst/>
              <a:ahLst/>
              <a:cxnLst/>
              <a:rect l="l" t="t" r="r" b="b"/>
              <a:pathLst>
                <a:path w="724" h="769" extrusionOk="0">
                  <a:moveTo>
                    <a:pt x="72" y="0"/>
                  </a:moveTo>
                  <a:lnTo>
                    <a:pt x="9" y="45"/>
                  </a:lnTo>
                  <a:lnTo>
                    <a:pt x="0" y="107"/>
                  </a:lnTo>
                  <a:lnTo>
                    <a:pt x="18" y="152"/>
                  </a:lnTo>
                  <a:lnTo>
                    <a:pt x="277" y="447"/>
                  </a:lnTo>
                  <a:lnTo>
                    <a:pt x="536" y="741"/>
                  </a:lnTo>
                  <a:lnTo>
                    <a:pt x="572" y="768"/>
                  </a:lnTo>
                  <a:lnTo>
                    <a:pt x="652" y="768"/>
                  </a:lnTo>
                  <a:lnTo>
                    <a:pt x="715" y="732"/>
                  </a:lnTo>
                  <a:lnTo>
                    <a:pt x="724" y="661"/>
                  </a:lnTo>
                  <a:lnTo>
                    <a:pt x="706" y="625"/>
                  </a:lnTo>
                  <a:lnTo>
                    <a:pt x="188" y="36"/>
                  </a:lnTo>
                  <a:lnTo>
                    <a:pt x="152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770168" y="3451455"/>
              <a:ext cx="25685" cy="34409"/>
            </a:xfrm>
            <a:custGeom>
              <a:avLst/>
              <a:gdLst/>
              <a:ahLst/>
              <a:cxnLst/>
              <a:rect l="l" t="t" r="r" b="b"/>
              <a:pathLst>
                <a:path w="474" h="635" extrusionOk="0">
                  <a:moveTo>
                    <a:pt x="81" y="1"/>
                  </a:moveTo>
                  <a:lnTo>
                    <a:pt x="18" y="45"/>
                  </a:lnTo>
                  <a:lnTo>
                    <a:pt x="0" y="117"/>
                  </a:lnTo>
                  <a:lnTo>
                    <a:pt x="18" y="161"/>
                  </a:lnTo>
                  <a:lnTo>
                    <a:pt x="286" y="590"/>
                  </a:lnTo>
                  <a:lnTo>
                    <a:pt x="313" y="626"/>
                  </a:lnTo>
                  <a:lnTo>
                    <a:pt x="384" y="635"/>
                  </a:lnTo>
                  <a:lnTo>
                    <a:pt x="447" y="590"/>
                  </a:lnTo>
                  <a:lnTo>
                    <a:pt x="474" y="519"/>
                  </a:lnTo>
                  <a:lnTo>
                    <a:pt x="456" y="483"/>
                  </a:lnTo>
                  <a:lnTo>
                    <a:pt x="313" y="260"/>
                  </a:lnTo>
                  <a:lnTo>
                    <a:pt x="179" y="45"/>
                  </a:lnTo>
                  <a:lnTo>
                    <a:pt x="152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627381" y="3525043"/>
              <a:ext cx="11704" cy="46981"/>
            </a:xfrm>
            <a:custGeom>
              <a:avLst/>
              <a:gdLst/>
              <a:ahLst/>
              <a:cxnLst/>
              <a:rect l="l" t="t" r="r" b="b"/>
              <a:pathLst>
                <a:path w="216" h="867" extrusionOk="0">
                  <a:moveTo>
                    <a:pt x="135" y="0"/>
                  </a:moveTo>
                  <a:lnTo>
                    <a:pt x="55" y="9"/>
                  </a:lnTo>
                  <a:lnTo>
                    <a:pt x="1" y="63"/>
                  </a:lnTo>
                  <a:lnTo>
                    <a:pt x="1" y="107"/>
                  </a:lnTo>
                  <a:lnTo>
                    <a:pt x="10" y="447"/>
                  </a:lnTo>
                  <a:lnTo>
                    <a:pt x="19" y="777"/>
                  </a:lnTo>
                  <a:lnTo>
                    <a:pt x="28" y="822"/>
                  </a:lnTo>
                  <a:lnTo>
                    <a:pt x="81" y="866"/>
                  </a:lnTo>
                  <a:lnTo>
                    <a:pt x="162" y="866"/>
                  </a:lnTo>
                  <a:lnTo>
                    <a:pt x="215" y="813"/>
                  </a:lnTo>
                  <a:lnTo>
                    <a:pt x="215" y="768"/>
                  </a:lnTo>
                  <a:lnTo>
                    <a:pt x="197" y="89"/>
                  </a:lnTo>
                  <a:lnTo>
                    <a:pt x="189" y="4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1624" y="3535177"/>
              <a:ext cx="19399" cy="52779"/>
            </a:xfrm>
            <a:custGeom>
              <a:avLst/>
              <a:gdLst/>
              <a:ahLst/>
              <a:cxnLst/>
              <a:rect l="l" t="t" r="r" b="b"/>
              <a:pathLst>
                <a:path w="358" h="974" extrusionOk="0">
                  <a:moveTo>
                    <a:pt x="125" y="1"/>
                  </a:moveTo>
                  <a:lnTo>
                    <a:pt x="54" y="9"/>
                  </a:lnTo>
                  <a:lnTo>
                    <a:pt x="0" y="63"/>
                  </a:lnTo>
                  <a:lnTo>
                    <a:pt x="9" y="99"/>
                  </a:lnTo>
                  <a:lnTo>
                    <a:pt x="80" y="492"/>
                  </a:lnTo>
                  <a:lnTo>
                    <a:pt x="152" y="885"/>
                  </a:lnTo>
                  <a:lnTo>
                    <a:pt x="170" y="929"/>
                  </a:lnTo>
                  <a:lnTo>
                    <a:pt x="232" y="974"/>
                  </a:lnTo>
                  <a:lnTo>
                    <a:pt x="304" y="965"/>
                  </a:lnTo>
                  <a:lnTo>
                    <a:pt x="357" y="920"/>
                  </a:lnTo>
                  <a:lnTo>
                    <a:pt x="348" y="876"/>
                  </a:lnTo>
                  <a:lnTo>
                    <a:pt x="277" y="483"/>
                  </a:lnTo>
                  <a:lnTo>
                    <a:pt x="206" y="90"/>
                  </a:lnTo>
                  <a:lnTo>
                    <a:pt x="188" y="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761931" y="3512905"/>
              <a:ext cx="28611" cy="45572"/>
            </a:xfrm>
            <a:custGeom>
              <a:avLst/>
              <a:gdLst/>
              <a:ahLst/>
              <a:cxnLst/>
              <a:rect l="l" t="t" r="r" b="b"/>
              <a:pathLst>
                <a:path w="528" h="841" extrusionOk="0">
                  <a:moveTo>
                    <a:pt x="99" y="1"/>
                  </a:moveTo>
                  <a:lnTo>
                    <a:pt x="27" y="28"/>
                  </a:lnTo>
                  <a:lnTo>
                    <a:pt x="1" y="90"/>
                  </a:lnTo>
                  <a:lnTo>
                    <a:pt x="9" y="135"/>
                  </a:lnTo>
                  <a:lnTo>
                    <a:pt x="170" y="456"/>
                  </a:lnTo>
                  <a:lnTo>
                    <a:pt x="331" y="778"/>
                  </a:lnTo>
                  <a:lnTo>
                    <a:pt x="358" y="822"/>
                  </a:lnTo>
                  <a:lnTo>
                    <a:pt x="429" y="840"/>
                  </a:lnTo>
                  <a:lnTo>
                    <a:pt x="501" y="813"/>
                  </a:lnTo>
                  <a:lnTo>
                    <a:pt x="527" y="760"/>
                  </a:lnTo>
                  <a:lnTo>
                    <a:pt x="518" y="715"/>
                  </a:lnTo>
                  <a:lnTo>
                    <a:pt x="358" y="385"/>
                  </a:lnTo>
                  <a:lnTo>
                    <a:pt x="197" y="63"/>
                  </a:lnTo>
                  <a:lnTo>
                    <a:pt x="170" y="28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824356" y="3495511"/>
              <a:ext cx="30074" cy="33921"/>
            </a:xfrm>
            <a:custGeom>
              <a:avLst/>
              <a:gdLst/>
              <a:ahLst/>
              <a:cxnLst/>
              <a:rect l="l" t="t" r="r" b="b"/>
              <a:pathLst>
                <a:path w="555" h="626" extrusionOk="0">
                  <a:moveTo>
                    <a:pt x="72" y="0"/>
                  </a:moveTo>
                  <a:lnTo>
                    <a:pt x="9" y="45"/>
                  </a:lnTo>
                  <a:lnTo>
                    <a:pt x="0" y="116"/>
                  </a:lnTo>
                  <a:lnTo>
                    <a:pt x="18" y="152"/>
                  </a:lnTo>
                  <a:lnTo>
                    <a:pt x="197" y="366"/>
                  </a:lnTo>
                  <a:lnTo>
                    <a:pt x="367" y="590"/>
                  </a:lnTo>
                  <a:lnTo>
                    <a:pt x="402" y="616"/>
                  </a:lnTo>
                  <a:lnTo>
                    <a:pt x="483" y="625"/>
                  </a:lnTo>
                  <a:lnTo>
                    <a:pt x="545" y="581"/>
                  </a:lnTo>
                  <a:lnTo>
                    <a:pt x="554" y="509"/>
                  </a:lnTo>
                  <a:lnTo>
                    <a:pt x="536" y="474"/>
                  </a:lnTo>
                  <a:lnTo>
                    <a:pt x="188" y="45"/>
                  </a:lnTo>
                  <a:lnTo>
                    <a:pt x="152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584843" y="3554034"/>
              <a:ext cx="13601" cy="56192"/>
            </a:xfrm>
            <a:custGeom>
              <a:avLst/>
              <a:gdLst/>
              <a:ahLst/>
              <a:cxnLst/>
              <a:rect l="l" t="t" r="r" b="b"/>
              <a:pathLst>
                <a:path w="251" h="1037" extrusionOk="0">
                  <a:moveTo>
                    <a:pt x="116" y="1"/>
                  </a:moveTo>
                  <a:lnTo>
                    <a:pt x="63" y="45"/>
                  </a:lnTo>
                  <a:lnTo>
                    <a:pt x="54" y="81"/>
                  </a:lnTo>
                  <a:lnTo>
                    <a:pt x="27" y="501"/>
                  </a:lnTo>
                  <a:lnTo>
                    <a:pt x="0" y="921"/>
                  </a:lnTo>
                  <a:lnTo>
                    <a:pt x="0" y="965"/>
                  </a:lnTo>
                  <a:lnTo>
                    <a:pt x="54" y="1028"/>
                  </a:lnTo>
                  <a:lnTo>
                    <a:pt x="125" y="1037"/>
                  </a:lnTo>
                  <a:lnTo>
                    <a:pt x="188" y="1001"/>
                  </a:lnTo>
                  <a:lnTo>
                    <a:pt x="197" y="956"/>
                  </a:lnTo>
                  <a:lnTo>
                    <a:pt x="223" y="546"/>
                  </a:lnTo>
                  <a:lnTo>
                    <a:pt x="250" y="126"/>
                  </a:lnTo>
                  <a:lnTo>
                    <a:pt x="250" y="81"/>
                  </a:lnTo>
                  <a:lnTo>
                    <a:pt x="197" y="1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91616" y="3466466"/>
              <a:ext cx="11650" cy="51370"/>
            </a:xfrm>
            <a:custGeom>
              <a:avLst/>
              <a:gdLst/>
              <a:ahLst/>
              <a:cxnLst/>
              <a:rect l="l" t="t" r="r" b="b"/>
              <a:pathLst>
                <a:path w="215" h="948" extrusionOk="0">
                  <a:moveTo>
                    <a:pt x="152" y="0"/>
                  </a:moveTo>
                  <a:lnTo>
                    <a:pt x="72" y="9"/>
                  </a:lnTo>
                  <a:lnTo>
                    <a:pt x="18" y="63"/>
                  </a:lnTo>
                  <a:lnTo>
                    <a:pt x="9" y="108"/>
                  </a:lnTo>
                  <a:lnTo>
                    <a:pt x="9" y="483"/>
                  </a:lnTo>
                  <a:lnTo>
                    <a:pt x="0" y="867"/>
                  </a:lnTo>
                  <a:lnTo>
                    <a:pt x="9" y="902"/>
                  </a:lnTo>
                  <a:lnTo>
                    <a:pt x="63" y="947"/>
                  </a:lnTo>
                  <a:lnTo>
                    <a:pt x="143" y="947"/>
                  </a:lnTo>
                  <a:lnTo>
                    <a:pt x="197" y="893"/>
                  </a:lnTo>
                  <a:lnTo>
                    <a:pt x="206" y="849"/>
                  </a:lnTo>
                  <a:lnTo>
                    <a:pt x="206" y="474"/>
                  </a:lnTo>
                  <a:lnTo>
                    <a:pt x="214" y="90"/>
                  </a:lnTo>
                  <a:lnTo>
                    <a:pt x="206" y="4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588202" y="3389030"/>
              <a:ext cx="13601" cy="57168"/>
            </a:xfrm>
            <a:custGeom>
              <a:avLst/>
              <a:gdLst/>
              <a:ahLst/>
              <a:cxnLst/>
              <a:rect l="l" t="t" r="r" b="b"/>
              <a:pathLst>
                <a:path w="251" h="1055" extrusionOk="0">
                  <a:moveTo>
                    <a:pt x="135" y="1"/>
                  </a:moveTo>
                  <a:lnTo>
                    <a:pt x="63" y="10"/>
                  </a:lnTo>
                  <a:lnTo>
                    <a:pt x="10" y="63"/>
                  </a:lnTo>
                  <a:lnTo>
                    <a:pt x="1" y="108"/>
                  </a:lnTo>
                  <a:lnTo>
                    <a:pt x="27" y="536"/>
                  </a:lnTo>
                  <a:lnTo>
                    <a:pt x="54" y="965"/>
                  </a:lnTo>
                  <a:lnTo>
                    <a:pt x="63" y="1010"/>
                  </a:lnTo>
                  <a:lnTo>
                    <a:pt x="117" y="1054"/>
                  </a:lnTo>
                  <a:lnTo>
                    <a:pt x="197" y="1054"/>
                  </a:lnTo>
                  <a:lnTo>
                    <a:pt x="251" y="1001"/>
                  </a:lnTo>
                  <a:lnTo>
                    <a:pt x="251" y="956"/>
                  </a:lnTo>
                  <a:lnTo>
                    <a:pt x="224" y="519"/>
                  </a:lnTo>
                  <a:lnTo>
                    <a:pt x="206" y="90"/>
                  </a:lnTo>
                  <a:lnTo>
                    <a:pt x="197" y="4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723240" y="3555497"/>
              <a:ext cx="20862" cy="50882"/>
            </a:xfrm>
            <a:custGeom>
              <a:avLst/>
              <a:gdLst/>
              <a:ahLst/>
              <a:cxnLst/>
              <a:rect l="l" t="t" r="r" b="b"/>
              <a:pathLst>
                <a:path w="385" h="939" extrusionOk="0">
                  <a:moveTo>
                    <a:pt x="116" y="1"/>
                  </a:moveTo>
                  <a:lnTo>
                    <a:pt x="45" y="27"/>
                  </a:lnTo>
                  <a:lnTo>
                    <a:pt x="0" y="90"/>
                  </a:lnTo>
                  <a:lnTo>
                    <a:pt x="9" y="135"/>
                  </a:lnTo>
                  <a:lnTo>
                    <a:pt x="98" y="501"/>
                  </a:lnTo>
                  <a:lnTo>
                    <a:pt x="188" y="867"/>
                  </a:lnTo>
                  <a:lnTo>
                    <a:pt x="205" y="911"/>
                  </a:lnTo>
                  <a:lnTo>
                    <a:pt x="268" y="938"/>
                  </a:lnTo>
                  <a:lnTo>
                    <a:pt x="339" y="911"/>
                  </a:lnTo>
                  <a:lnTo>
                    <a:pt x="384" y="840"/>
                  </a:lnTo>
                  <a:lnTo>
                    <a:pt x="375" y="795"/>
                  </a:lnTo>
                  <a:lnTo>
                    <a:pt x="286" y="429"/>
                  </a:lnTo>
                  <a:lnTo>
                    <a:pt x="197" y="72"/>
                  </a:lnTo>
                  <a:lnTo>
                    <a:pt x="179" y="27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834056" y="3569044"/>
              <a:ext cx="24710" cy="39719"/>
            </a:xfrm>
            <a:custGeom>
              <a:avLst/>
              <a:gdLst/>
              <a:ahLst/>
              <a:cxnLst/>
              <a:rect l="l" t="t" r="r" b="b"/>
              <a:pathLst>
                <a:path w="456" h="733" extrusionOk="0">
                  <a:moveTo>
                    <a:pt x="107" y="1"/>
                  </a:moveTo>
                  <a:lnTo>
                    <a:pt x="36" y="27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259" y="670"/>
                  </a:lnTo>
                  <a:lnTo>
                    <a:pt x="277" y="706"/>
                  </a:lnTo>
                  <a:lnTo>
                    <a:pt x="357" y="733"/>
                  </a:lnTo>
                  <a:lnTo>
                    <a:pt x="420" y="706"/>
                  </a:lnTo>
                  <a:lnTo>
                    <a:pt x="455" y="644"/>
                  </a:lnTo>
                  <a:lnTo>
                    <a:pt x="447" y="599"/>
                  </a:lnTo>
                  <a:lnTo>
                    <a:pt x="205" y="63"/>
                  </a:lnTo>
                  <a:lnTo>
                    <a:pt x="179" y="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00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017705" y="2633210"/>
              <a:ext cx="96345" cy="107942"/>
            </a:xfrm>
            <a:custGeom>
              <a:avLst/>
              <a:gdLst/>
              <a:ahLst/>
              <a:cxnLst/>
              <a:rect l="l" t="t" r="r" b="b"/>
              <a:pathLst>
                <a:path w="1778" h="1992" extrusionOk="0">
                  <a:moveTo>
                    <a:pt x="1634" y="0"/>
                  </a:moveTo>
                  <a:lnTo>
                    <a:pt x="1599" y="27"/>
                  </a:lnTo>
                  <a:lnTo>
                    <a:pt x="1161" y="438"/>
                  </a:lnTo>
                  <a:lnTo>
                    <a:pt x="375" y="1340"/>
                  </a:lnTo>
                  <a:lnTo>
                    <a:pt x="27" y="1831"/>
                  </a:lnTo>
                  <a:lnTo>
                    <a:pt x="0" y="1866"/>
                  </a:lnTo>
                  <a:lnTo>
                    <a:pt x="18" y="1947"/>
                  </a:lnTo>
                  <a:lnTo>
                    <a:pt x="72" y="1992"/>
                  </a:lnTo>
                  <a:lnTo>
                    <a:pt x="143" y="1992"/>
                  </a:lnTo>
                  <a:lnTo>
                    <a:pt x="179" y="1956"/>
                  </a:lnTo>
                  <a:lnTo>
                    <a:pt x="527" y="1474"/>
                  </a:lnTo>
                  <a:lnTo>
                    <a:pt x="1313" y="572"/>
                  </a:lnTo>
                  <a:lnTo>
                    <a:pt x="1750" y="152"/>
                  </a:lnTo>
                  <a:lnTo>
                    <a:pt x="1777" y="125"/>
                  </a:lnTo>
                  <a:lnTo>
                    <a:pt x="1768" y="5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6"/>
            <p:cNvGrpSpPr/>
            <p:nvPr/>
          </p:nvGrpSpPr>
          <p:grpSpPr>
            <a:xfrm>
              <a:off x="5702337" y="3159651"/>
              <a:ext cx="1126578" cy="1599368"/>
              <a:chOff x="5702337" y="3159651"/>
              <a:chExt cx="1126578" cy="1599368"/>
            </a:xfrm>
          </p:grpSpPr>
          <p:sp>
            <p:nvSpPr>
              <p:cNvPr id="185" name="Google Shape;185;p16"/>
              <p:cNvSpPr/>
              <p:nvPr/>
            </p:nvSpPr>
            <p:spPr>
              <a:xfrm>
                <a:off x="6036247" y="4158452"/>
                <a:ext cx="396382" cy="226016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4171" extrusionOk="0">
                    <a:moveTo>
                      <a:pt x="18" y="0"/>
                    </a:moveTo>
                    <a:lnTo>
                      <a:pt x="0" y="27"/>
                    </a:lnTo>
                    <a:lnTo>
                      <a:pt x="286" y="170"/>
                    </a:lnTo>
                    <a:lnTo>
                      <a:pt x="867" y="581"/>
                    </a:lnTo>
                    <a:lnTo>
                      <a:pt x="1161" y="858"/>
                    </a:lnTo>
                    <a:lnTo>
                      <a:pt x="1563" y="1250"/>
                    </a:lnTo>
                    <a:lnTo>
                      <a:pt x="2126" y="1840"/>
                    </a:lnTo>
                    <a:lnTo>
                      <a:pt x="2438" y="2286"/>
                    </a:lnTo>
                    <a:lnTo>
                      <a:pt x="2563" y="2536"/>
                    </a:lnTo>
                    <a:lnTo>
                      <a:pt x="2688" y="2831"/>
                    </a:lnTo>
                    <a:lnTo>
                      <a:pt x="2894" y="3447"/>
                    </a:lnTo>
                    <a:lnTo>
                      <a:pt x="2974" y="3760"/>
                    </a:lnTo>
                    <a:lnTo>
                      <a:pt x="3224" y="3876"/>
                    </a:lnTo>
                    <a:lnTo>
                      <a:pt x="3742" y="4081"/>
                    </a:lnTo>
                    <a:lnTo>
                      <a:pt x="4010" y="4171"/>
                    </a:lnTo>
                    <a:lnTo>
                      <a:pt x="5653" y="3144"/>
                    </a:lnTo>
                    <a:lnTo>
                      <a:pt x="7314" y="2143"/>
                    </a:lnTo>
                    <a:lnTo>
                      <a:pt x="5314" y="1376"/>
                    </a:lnTo>
                    <a:lnTo>
                      <a:pt x="3313" y="599"/>
                    </a:lnTo>
                    <a:lnTo>
                      <a:pt x="3313" y="697"/>
                    </a:lnTo>
                    <a:lnTo>
                      <a:pt x="3313" y="795"/>
                    </a:lnTo>
                    <a:lnTo>
                      <a:pt x="2804" y="616"/>
                    </a:lnTo>
                    <a:lnTo>
                      <a:pt x="2286" y="447"/>
                    </a:lnTo>
                    <a:lnTo>
                      <a:pt x="2188" y="447"/>
                    </a:lnTo>
                    <a:lnTo>
                      <a:pt x="2197" y="277"/>
                    </a:lnTo>
                    <a:lnTo>
                      <a:pt x="2215" y="107"/>
                    </a:lnTo>
                    <a:lnTo>
                      <a:pt x="1858" y="170"/>
                    </a:lnTo>
                    <a:lnTo>
                      <a:pt x="1135" y="232"/>
                    </a:lnTo>
                    <a:lnTo>
                      <a:pt x="768" y="197"/>
                    </a:lnTo>
                    <a:lnTo>
                      <a:pt x="581" y="170"/>
                    </a:lnTo>
                    <a:lnTo>
                      <a:pt x="197" y="7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6134003" y="4267804"/>
                <a:ext cx="671221" cy="441845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8154" extrusionOk="0">
                    <a:moveTo>
                      <a:pt x="10859" y="0"/>
                    </a:moveTo>
                    <a:lnTo>
                      <a:pt x="10681" y="643"/>
                    </a:lnTo>
                    <a:lnTo>
                      <a:pt x="10466" y="1277"/>
                    </a:lnTo>
                    <a:lnTo>
                      <a:pt x="10430" y="1260"/>
                    </a:lnTo>
                    <a:lnTo>
                      <a:pt x="10332" y="1349"/>
                    </a:lnTo>
                    <a:lnTo>
                      <a:pt x="10118" y="1474"/>
                    </a:lnTo>
                    <a:lnTo>
                      <a:pt x="9868" y="1545"/>
                    </a:lnTo>
                    <a:lnTo>
                      <a:pt x="9609" y="1572"/>
                    </a:lnTo>
                    <a:lnTo>
                      <a:pt x="9484" y="1563"/>
                    </a:lnTo>
                    <a:lnTo>
                      <a:pt x="9234" y="1527"/>
                    </a:lnTo>
                    <a:lnTo>
                      <a:pt x="8743" y="1376"/>
                    </a:lnTo>
                    <a:lnTo>
                      <a:pt x="8502" y="1286"/>
                    </a:lnTo>
                    <a:lnTo>
                      <a:pt x="7010" y="706"/>
                    </a:lnTo>
                    <a:lnTo>
                      <a:pt x="5510" y="125"/>
                    </a:lnTo>
                    <a:lnTo>
                      <a:pt x="3849" y="1126"/>
                    </a:lnTo>
                    <a:lnTo>
                      <a:pt x="2206" y="2153"/>
                    </a:lnTo>
                    <a:lnTo>
                      <a:pt x="1795" y="2403"/>
                    </a:lnTo>
                    <a:lnTo>
                      <a:pt x="1393" y="2671"/>
                    </a:lnTo>
                    <a:lnTo>
                      <a:pt x="1375" y="2679"/>
                    </a:lnTo>
                    <a:lnTo>
                      <a:pt x="1358" y="2688"/>
                    </a:lnTo>
                    <a:lnTo>
                      <a:pt x="956" y="2956"/>
                    </a:lnTo>
                    <a:lnTo>
                      <a:pt x="420" y="3438"/>
                    </a:lnTo>
                    <a:lnTo>
                      <a:pt x="152" y="3822"/>
                    </a:lnTo>
                    <a:lnTo>
                      <a:pt x="63" y="4046"/>
                    </a:lnTo>
                    <a:lnTo>
                      <a:pt x="0" y="4278"/>
                    </a:lnTo>
                    <a:lnTo>
                      <a:pt x="0" y="4760"/>
                    </a:lnTo>
                    <a:lnTo>
                      <a:pt x="45" y="5001"/>
                    </a:lnTo>
                    <a:lnTo>
                      <a:pt x="90" y="5153"/>
                    </a:lnTo>
                    <a:lnTo>
                      <a:pt x="224" y="5466"/>
                    </a:lnTo>
                    <a:lnTo>
                      <a:pt x="482" y="5903"/>
                    </a:lnTo>
                    <a:lnTo>
                      <a:pt x="688" y="6162"/>
                    </a:lnTo>
                    <a:lnTo>
                      <a:pt x="884" y="6376"/>
                    </a:lnTo>
                    <a:lnTo>
                      <a:pt x="1099" y="6582"/>
                    </a:lnTo>
                    <a:lnTo>
                      <a:pt x="1375" y="6823"/>
                    </a:lnTo>
                    <a:lnTo>
                      <a:pt x="1679" y="7037"/>
                    </a:lnTo>
                    <a:lnTo>
                      <a:pt x="2010" y="7252"/>
                    </a:lnTo>
                    <a:lnTo>
                      <a:pt x="2697" y="7591"/>
                    </a:lnTo>
                    <a:lnTo>
                      <a:pt x="3429" y="7850"/>
                    </a:lnTo>
                    <a:lnTo>
                      <a:pt x="4188" y="8028"/>
                    </a:lnTo>
                    <a:lnTo>
                      <a:pt x="4572" y="8082"/>
                    </a:lnTo>
                    <a:lnTo>
                      <a:pt x="4939" y="8118"/>
                    </a:lnTo>
                    <a:lnTo>
                      <a:pt x="5662" y="8154"/>
                    </a:lnTo>
                    <a:lnTo>
                      <a:pt x="6751" y="8109"/>
                    </a:lnTo>
                    <a:lnTo>
                      <a:pt x="7484" y="8020"/>
                    </a:lnTo>
                    <a:lnTo>
                      <a:pt x="8082" y="7930"/>
                    </a:lnTo>
                    <a:lnTo>
                      <a:pt x="8680" y="7814"/>
                    </a:lnTo>
                    <a:lnTo>
                      <a:pt x="8662" y="7707"/>
                    </a:lnTo>
                    <a:lnTo>
                      <a:pt x="8841" y="7412"/>
                    </a:lnTo>
                    <a:lnTo>
                      <a:pt x="9127" y="6769"/>
                    </a:lnTo>
                    <a:lnTo>
                      <a:pt x="9314" y="6091"/>
                    </a:lnTo>
                    <a:lnTo>
                      <a:pt x="9377" y="5394"/>
                    </a:lnTo>
                    <a:lnTo>
                      <a:pt x="9359" y="5037"/>
                    </a:lnTo>
                    <a:lnTo>
                      <a:pt x="9359" y="5010"/>
                    </a:lnTo>
                    <a:lnTo>
                      <a:pt x="9734" y="4930"/>
                    </a:lnTo>
                    <a:lnTo>
                      <a:pt x="10466" y="4680"/>
                    </a:lnTo>
                    <a:lnTo>
                      <a:pt x="10814" y="4501"/>
                    </a:lnTo>
                    <a:lnTo>
                      <a:pt x="10841" y="4555"/>
                    </a:lnTo>
                    <a:lnTo>
                      <a:pt x="10913" y="4564"/>
                    </a:lnTo>
                    <a:lnTo>
                      <a:pt x="10984" y="4590"/>
                    </a:lnTo>
                    <a:lnTo>
                      <a:pt x="11136" y="4510"/>
                    </a:lnTo>
                    <a:lnTo>
                      <a:pt x="11413" y="4314"/>
                    </a:lnTo>
                    <a:lnTo>
                      <a:pt x="11663" y="4081"/>
                    </a:lnTo>
                    <a:lnTo>
                      <a:pt x="11886" y="3814"/>
                    </a:lnTo>
                    <a:lnTo>
                      <a:pt x="12074" y="3519"/>
                    </a:lnTo>
                    <a:lnTo>
                      <a:pt x="12216" y="3206"/>
                    </a:lnTo>
                    <a:lnTo>
                      <a:pt x="12324" y="2876"/>
                    </a:lnTo>
                    <a:lnTo>
                      <a:pt x="12377" y="2537"/>
                    </a:lnTo>
                    <a:lnTo>
                      <a:pt x="12386" y="2367"/>
                    </a:lnTo>
                    <a:lnTo>
                      <a:pt x="12377" y="2054"/>
                    </a:lnTo>
                    <a:lnTo>
                      <a:pt x="12225" y="1456"/>
                    </a:lnTo>
                    <a:lnTo>
                      <a:pt x="12091" y="1179"/>
                    </a:lnTo>
                    <a:lnTo>
                      <a:pt x="11984" y="983"/>
                    </a:lnTo>
                    <a:lnTo>
                      <a:pt x="11725" y="634"/>
                    </a:lnTo>
                    <a:lnTo>
                      <a:pt x="11413" y="340"/>
                    </a:lnTo>
                    <a:lnTo>
                      <a:pt x="11056" y="90"/>
                    </a:lnTo>
                    <a:lnTo>
                      <a:pt x="10859" y="0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6511427" y="4511706"/>
                <a:ext cx="241514" cy="216317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3992" extrusionOk="0">
                    <a:moveTo>
                      <a:pt x="3849" y="0"/>
                    </a:moveTo>
                    <a:lnTo>
                      <a:pt x="3501" y="179"/>
                    </a:lnTo>
                    <a:lnTo>
                      <a:pt x="2769" y="429"/>
                    </a:lnTo>
                    <a:lnTo>
                      <a:pt x="2394" y="509"/>
                    </a:lnTo>
                    <a:lnTo>
                      <a:pt x="2394" y="536"/>
                    </a:lnTo>
                    <a:lnTo>
                      <a:pt x="2412" y="893"/>
                    </a:lnTo>
                    <a:lnTo>
                      <a:pt x="2349" y="1590"/>
                    </a:lnTo>
                    <a:lnTo>
                      <a:pt x="2162" y="2268"/>
                    </a:lnTo>
                    <a:lnTo>
                      <a:pt x="1876" y="2911"/>
                    </a:lnTo>
                    <a:lnTo>
                      <a:pt x="1697" y="3206"/>
                    </a:lnTo>
                    <a:lnTo>
                      <a:pt x="1715" y="3313"/>
                    </a:lnTo>
                    <a:lnTo>
                      <a:pt x="1117" y="3429"/>
                    </a:lnTo>
                    <a:lnTo>
                      <a:pt x="519" y="3519"/>
                    </a:lnTo>
                    <a:lnTo>
                      <a:pt x="402" y="3572"/>
                    </a:lnTo>
                    <a:lnTo>
                      <a:pt x="197" y="3706"/>
                    </a:lnTo>
                    <a:lnTo>
                      <a:pt x="108" y="3786"/>
                    </a:lnTo>
                    <a:lnTo>
                      <a:pt x="45" y="3885"/>
                    </a:lnTo>
                    <a:lnTo>
                      <a:pt x="1" y="3992"/>
                    </a:lnTo>
                    <a:lnTo>
                      <a:pt x="313" y="3938"/>
                    </a:lnTo>
                    <a:lnTo>
                      <a:pt x="956" y="3929"/>
                    </a:lnTo>
                    <a:lnTo>
                      <a:pt x="1590" y="3947"/>
                    </a:lnTo>
                    <a:lnTo>
                      <a:pt x="2046" y="3885"/>
                    </a:lnTo>
                    <a:lnTo>
                      <a:pt x="2331" y="3786"/>
                    </a:lnTo>
                    <a:lnTo>
                      <a:pt x="2465" y="3715"/>
                    </a:lnTo>
                    <a:lnTo>
                      <a:pt x="2608" y="3617"/>
                    </a:lnTo>
                    <a:lnTo>
                      <a:pt x="2840" y="3385"/>
                    </a:lnTo>
                    <a:lnTo>
                      <a:pt x="3135" y="2956"/>
                    </a:lnTo>
                    <a:lnTo>
                      <a:pt x="3287" y="2652"/>
                    </a:lnTo>
                    <a:lnTo>
                      <a:pt x="3823" y="1634"/>
                    </a:lnTo>
                    <a:lnTo>
                      <a:pt x="4358" y="616"/>
                    </a:lnTo>
                    <a:lnTo>
                      <a:pt x="4457" y="581"/>
                    </a:lnTo>
                    <a:lnTo>
                      <a:pt x="4394" y="420"/>
                    </a:lnTo>
                    <a:lnTo>
                      <a:pt x="4171" y="161"/>
                    </a:lnTo>
                    <a:lnTo>
                      <a:pt x="4019" y="89"/>
                    </a:lnTo>
                    <a:lnTo>
                      <a:pt x="3948" y="63"/>
                    </a:lnTo>
                    <a:lnTo>
                      <a:pt x="3876" y="54"/>
                    </a:lnTo>
                    <a:lnTo>
                      <a:pt x="3849" y="0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869292" y="4145393"/>
                <a:ext cx="340243" cy="421037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7770" extrusionOk="0">
                    <a:moveTo>
                      <a:pt x="2153" y="0"/>
                    </a:moveTo>
                    <a:lnTo>
                      <a:pt x="1599" y="9"/>
                    </a:lnTo>
                    <a:lnTo>
                      <a:pt x="1108" y="107"/>
                    </a:lnTo>
                    <a:lnTo>
                      <a:pt x="688" y="268"/>
                    </a:lnTo>
                    <a:lnTo>
                      <a:pt x="358" y="447"/>
                    </a:lnTo>
                    <a:lnTo>
                      <a:pt x="36" y="670"/>
                    </a:lnTo>
                    <a:lnTo>
                      <a:pt x="1" y="715"/>
                    </a:lnTo>
                    <a:lnTo>
                      <a:pt x="304" y="1617"/>
                    </a:lnTo>
                    <a:lnTo>
                      <a:pt x="965" y="3411"/>
                    </a:lnTo>
                    <a:lnTo>
                      <a:pt x="1697" y="5171"/>
                    </a:lnTo>
                    <a:lnTo>
                      <a:pt x="2501" y="6912"/>
                    </a:lnTo>
                    <a:lnTo>
                      <a:pt x="2921" y="7769"/>
                    </a:lnTo>
                    <a:lnTo>
                      <a:pt x="3358" y="7626"/>
                    </a:lnTo>
                    <a:lnTo>
                      <a:pt x="4260" y="7394"/>
                    </a:lnTo>
                    <a:lnTo>
                      <a:pt x="4716" y="7314"/>
                    </a:lnTo>
                    <a:lnTo>
                      <a:pt x="4930" y="7260"/>
                    </a:lnTo>
                    <a:lnTo>
                      <a:pt x="4885" y="7019"/>
                    </a:lnTo>
                    <a:lnTo>
                      <a:pt x="4885" y="6537"/>
                    </a:lnTo>
                    <a:lnTo>
                      <a:pt x="4948" y="6305"/>
                    </a:lnTo>
                    <a:lnTo>
                      <a:pt x="5037" y="6081"/>
                    </a:lnTo>
                    <a:lnTo>
                      <a:pt x="5305" y="5697"/>
                    </a:lnTo>
                    <a:lnTo>
                      <a:pt x="5841" y="5215"/>
                    </a:lnTo>
                    <a:lnTo>
                      <a:pt x="6243" y="4947"/>
                    </a:lnTo>
                    <a:lnTo>
                      <a:pt x="6260" y="4938"/>
                    </a:lnTo>
                    <a:lnTo>
                      <a:pt x="6278" y="4930"/>
                    </a:lnTo>
                    <a:lnTo>
                      <a:pt x="6260" y="4894"/>
                    </a:lnTo>
                    <a:lnTo>
                      <a:pt x="6162" y="4447"/>
                    </a:lnTo>
                    <a:lnTo>
                      <a:pt x="6055" y="4001"/>
                    </a:lnTo>
                    <a:lnTo>
                      <a:pt x="5975" y="3688"/>
                    </a:lnTo>
                    <a:lnTo>
                      <a:pt x="5769" y="3072"/>
                    </a:lnTo>
                    <a:lnTo>
                      <a:pt x="5644" y="2777"/>
                    </a:lnTo>
                    <a:lnTo>
                      <a:pt x="5519" y="2527"/>
                    </a:lnTo>
                    <a:lnTo>
                      <a:pt x="5207" y="2081"/>
                    </a:lnTo>
                    <a:lnTo>
                      <a:pt x="4644" y="1491"/>
                    </a:lnTo>
                    <a:lnTo>
                      <a:pt x="4242" y="1108"/>
                    </a:lnTo>
                    <a:lnTo>
                      <a:pt x="3948" y="822"/>
                    </a:lnTo>
                    <a:lnTo>
                      <a:pt x="3367" y="411"/>
                    </a:lnTo>
                    <a:lnTo>
                      <a:pt x="3081" y="268"/>
                    </a:lnTo>
                    <a:lnTo>
                      <a:pt x="2760" y="134"/>
                    </a:lnTo>
                    <a:lnTo>
                      <a:pt x="2153" y="0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6510451" y="4543136"/>
                <a:ext cx="245903" cy="21588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3984" extrusionOk="0">
                    <a:moveTo>
                      <a:pt x="4475" y="1"/>
                    </a:moveTo>
                    <a:lnTo>
                      <a:pt x="4376" y="36"/>
                    </a:lnTo>
                    <a:lnTo>
                      <a:pt x="3841" y="1054"/>
                    </a:lnTo>
                    <a:lnTo>
                      <a:pt x="3305" y="2072"/>
                    </a:lnTo>
                    <a:lnTo>
                      <a:pt x="3153" y="2376"/>
                    </a:lnTo>
                    <a:lnTo>
                      <a:pt x="2858" y="2805"/>
                    </a:lnTo>
                    <a:lnTo>
                      <a:pt x="2626" y="3037"/>
                    </a:lnTo>
                    <a:lnTo>
                      <a:pt x="2483" y="3135"/>
                    </a:lnTo>
                    <a:lnTo>
                      <a:pt x="2349" y="3206"/>
                    </a:lnTo>
                    <a:lnTo>
                      <a:pt x="2064" y="3305"/>
                    </a:lnTo>
                    <a:lnTo>
                      <a:pt x="1608" y="3367"/>
                    </a:lnTo>
                    <a:lnTo>
                      <a:pt x="974" y="3349"/>
                    </a:lnTo>
                    <a:lnTo>
                      <a:pt x="331" y="3358"/>
                    </a:lnTo>
                    <a:lnTo>
                      <a:pt x="19" y="3412"/>
                    </a:lnTo>
                    <a:lnTo>
                      <a:pt x="1" y="3483"/>
                    </a:lnTo>
                    <a:lnTo>
                      <a:pt x="1" y="3626"/>
                    </a:lnTo>
                    <a:lnTo>
                      <a:pt x="28" y="3689"/>
                    </a:lnTo>
                    <a:lnTo>
                      <a:pt x="72" y="3760"/>
                    </a:lnTo>
                    <a:lnTo>
                      <a:pt x="206" y="3858"/>
                    </a:lnTo>
                    <a:lnTo>
                      <a:pt x="456" y="3939"/>
                    </a:lnTo>
                    <a:lnTo>
                      <a:pt x="635" y="3948"/>
                    </a:lnTo>
                    <a:lnTo>
                      <a:pt x="1117" y="3983"/>
                    </a:lnTo>
                    <a:lnTo>
                      <a:pt x="1831" y="3921"/>
                    </a:lnTo>
                    <a:lnTo>
                      <a:pt x="2269" y="3769"/>
                    </a:lnTo>
                    <a:lnTo>
                      <a:pt x="2474" y="3644"/>
                    </a:lnTo>
                    <a:lnTo>
                      <a:pt x="2662" y="3492"/>
                    </a:lnTo>
                    <a:lnTo>
                      <a:pt x="2974" y="3099"/>
                    </a:lnTo>
                    <a:lnTo>
                      <a:pt x="3117" y="2894"/>
                    </a:lnTo>
                    <a:lnTo>
                      <a:pt x="3573" y="2215"/>
                    </a:lnTo>
                    <a:lnTo>
                      <a:pt x="4037" y="1528"/>
                    </a:lnTo>
                    <a:lnTo>
                      <a:pt x="4207" y="1269"/>
                    </a:lnTo>
                    <a:lnTo>
                      <a:pt x="4430" y="849"/>
                    </a:lnTo>
                    <a:lnTo>
                      <a:pt x="4519" y="554"/>
                    </a:lnTo>
                    <a:lnTo>
                      <a:pt x="4537" y="402"/>
                    </a:lnTo>
                    <a:lnTo>
                      <a:pt x="4537" y="304"/>
                    </a:lnTo>
                    <a:lnTo>
                      <a:pt x="4510" y="99"/>
                    </a:lnTo>
                    <a:lnTo>
                      <a:pt x="4475" y="1"/>
                    </a:lnTo>
                    <a:close/>
                  </a:path>
                </a:pathLst>
              </a:custGeom>
              <a:solidFill>
                <a:srgbClr val="009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5886253" y="4624418"/>
                <a:ext cx="338780" cy="46547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859" extrusionOk="0">
                    <a:moveTo>
                      <a:pt x="5671" y="1"/>
                    </a:moveTo>
                    <a:lnTo>
                      <a:pt x="4956" y="10"/>
                    </a:lnTo>
                    <a:lnTo>
                      <a:pt x="3536" y="63"/>
                    </a:lnTo>
                    <a:lnTo>
                      <a:pt x="2125" y="179"/>
                    </a:lnTo>
                    <a:lnTo>
                      <a:pt x="715" y="340"/>
                    </a:lnTo>
                    <a:lnTo>
                      <a:pt x="9" y="447"/>
                    </a:lnTo>
                    <a:lnTo>
                      <a:pt x="0" y="510"/>
                    </a:lnTo>
                    <a:lnTo>
                      <a:pt x="27" y="635"/>
                    </a:lnTo>
                    <a:lnTo>
                      <a:pt x="54" y="688"/>
                    </a:lnTo>
                    <a:lnTo>
                      <a:pt x="98" y="742"/>
                    </a:lnTo>
                    <a:lnTo>
                      <a:pt x="223" y="813"/>
                    </a:lnTo>
                    <a:lnTo>
                      <a:pt x="438" y="858"/>
                    </a:lnTo>
                    <a:lnTo>
                      <a:pt x="581" y="849"/>
                    </a:lnTo>
                    <a:lnTo>
                      <a:pt x="3358" y="742"/>
                    </a:lnTo>
                    <a:lnTo>
                      <a:pt x="6135" y="635"/>
                    </a:lnTo>
                    <a:lnTo>
                      <a:pt x="6251" y="456"/>
                    </a:lnTo>
                    <a:lnTo>
                      <a:pt x="5947" y="242"/>
                    </a:lnTo>
                    <a:lnTo>
                      <a:pt x="5671" y="1"/>
                    </a:lnTo>
                    <a:close/>
                  </a:path>
                </a:pathLst>
              </a:custGeom>
              <a:solidFill>
                <a:srgbClr val="0093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5886741" y="4538801"/>
                <a:ext cx="306810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2028" extrusionOk="0">
                    <a:moveTo>
                      <a:pt x="4608" y="0"/>
                    </a:moveTo>
                    <a:lnTo>
                      <a:pt x="4394" y="54"/>
                    </a:lnTo>
                    <a:lnTo>
                      <a:pt x="3938" y="134"/>
                    </a:lnTo>
                    <a:lnTo>
                      <a:pt x="3036" y="366"/>
                    </a:lnTo>
                    <a:lnTo>
                      <a:pt x="2599" y="509"/>
                    </a:lnTo>
                    <a:lnTo>
                      <a:pt x="2027" y="715"/>
                    </a:lnTo>
                    <a:lnTo>
                      <a:pt x="929" y="1241"/>
                    </a:lnTo>
                    <a:lnTo>
                      <a:pt x="411" y="1554"/>
                    </a:lnTo>
                    <a:lnTo>
                      <a:pt x="313" y="1617"/>
                    </a:lnTo>
                    <a:lnTo>
                      <a:pt x="143" y="1759"/>
                    </a:lnTo>
                    <a:lnTo>
                      <a:pt x="71" y="1849"/>
                    </a:lnTo>
                    <a:lnTo>
                      <a:pt x="27" y="1929"/>
                    </a:lnTo>
                    <a:lnTo>
                      <a:pt x="0" y="2027"/>
                    </a:lnTo>
                    <a:lnTo>
                      <a:pt x="706" y="1920"/>
                    </a:lnTo>
                    <a:lnTo>
                      <a:pt x="2116" y="1759"/>
                    </a:lnTo>
                    <a:lnTo>
                      <a:pt x="3527" y="1643"/>
                    </a:lnTo>
                    <a:lnTo>
                      <a:pt x="4947" y="1590"/>
                    </a:lnTo>
                    <a:lnTo>
                      <a:pt x="5662" y="1581"/>
                    </a:lnTo>
                    <a:lnTo>
                      <a:pt x="5447" y="1375"/>
                    </a:lnTo>
                    <a:lnTo>
                      <a:pt x="5251" y="1161"/>
                    </a:lnTo>
                    <a:lnTo>
                      <a:pt x="5045" y="902"/>
                    </a:lnTo>
                    <a:lnTo>
                      <a:pt x="4787" y="465"/>
                    </a:lnTo>
                    <a:lnTo>
                      <a:pt x="4653" y="152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6121431" y="4228138"/>
                <a:ext cx="89084" cy="13357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465" extrusionOk="0">
                    <a:moveTo>
                      <a:pt x="1098" y="0"/>
                    </a:moveTo>
                    <a:lnTo>
                      <a:pt x="1027" y="27"/>
                    </a:lnTo>
                    <a:lnTo>
                      <a:pt x="991" y="90"/>
                    </a:lnTo>
                    <a:lnTo>
                      <a:pt x="1009" y="134"/>
                    </a:lnTo>
                    <a:lnTo>
                      <a:pt x="1107" y="393"/>
                    </a:lnTo>
                    <a:lnTo>
                      <a:pt x="1277" y="920"/>
                    </a:lnTo>
                    <a:lnTo>
                      <a:pt x="1384" y="1456"/>
                    </a:lnTo>
                    <a:lnTo>
                      <a:pt x="1438" y="2009"/>
                    </a:lnTo>
                    <a:lnTo>
                      <a:pt x="1447" y="2286"/>
                    </a:lnTo>
                    <a:lnTo>
                      <a:pt x="1322" y="1992"/>
                    </a:lnTo>
                    <a:lnTo>
                      <a:pt x="1054" y="1411"/>
                    </a:lnTo>
                    <a:lnTo>
                      <a:pt x="741" y="857"/>
                    </a:lnTo>
                    <a:lnTo>
                      <a:pt x="384" y="322"/>
                    </a:lnTo>
                    <a:lnTo>
                      <a:pt x="188" y="72"/>
                    </a:lnTo>
                    <a:lnTo>
                      <a:pt x="152" y="36"/>
                    </a:lnTo>
                    <a:lnTo>
                      <a:pt x="72" y="27"/>
                    </a:lnTo>
                    <a:lnTo>
                      <a:pt x="9" y="72"/>
                    </a:lnTo>
                    <a:lnTo>
                      <a:pt x="0" y="143"/>
                    </a:lnTo>
                    <a:lnTo>
                      <a:pt x="18" y="179"/>
                    </a:lnTo>
                    <a:lnTo>
                      <a:pt x="214" y="438"/>
                    </a:lnTo>
                    <a:lnTo>
                      <a:pt x="572" y="965"/>
                    </a:lnTo>
                    <a:lnTo>
                      <a:pt x="884" y="1518"/>
                    </a:lnTo>
                    <a:lnTo>
                      <a:pt x="1161" y="2099"/>
                    </a:lnTo>
                    <a:lnTo>
                      <a:pt x="1277" y="2402"/>
                    </a:lnTo>
                    <a:lnTo>
                      <a:pt x="1295" y="2438"/>
                    </a:lnTo>
                    <a:lnTo>
                      <a:pt x="1349" y="2465"/>
                    </a:lnTo>
                    <a:lnTo>
                      <a:pt x="1438" y="2438"/>
                    </a:lnTo>
                    <a:lnTo>
                      <a:pt x="1465" y="2385"/>
                    </a:lnTo>
                    <a:lnTo>
                      <a:pt x="1518" y="2411"/>
                    </a:lnTo>
                    <a:lnTo>
                      <a:pt x="1625" y="2376"/>
                    </a:lnTo>
                    <a:lnTo>
                      <a:pt x="1643" y="2304"/>
                    </a:lnTo>
                    <a:lnTo>
                      <a:pt x="1643" y="2018"/>
                    </a:lnTo>
                    <a:lnTo>
                      <a:pt x="1581" y="1447"/>
                    </a:lnTo>
                    <a:lnTo>
                      <a:pt x="1474" y="884"/>
                    </a:lnTo>
                    <a:lnTo>
                      <a:pt x="1304" y="340"/>
                    </a:lnTo>
                    <a:lnTo>
                      <a:pt x="1197" y="63"/>
                    </a:lnTo>
                    <a:lnTo>
                      <a:pt x="1170" y="27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938491" y="4203428"/>
                <a:ext cx="29099" cy="11281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82" extrusionOk="0">
                    <a:moveTo>
                      <a:pt x="438" y="1"/>
                    </a:moveTo>
                    <a:lnTo>
                      <a:pt x="367" y="19"/>
                    </a:lnTo>
                    <a:lnTo>
                      <a:pt x="349" y="63"/>
                    </a:lnTo>
                    <a:lnTo>
                      <a:pt x="197" y="537"/>
                    </a:lnTo>
                    <a:lnTo>
                      <a:pt x="27" y="1501"/>
                    </a:lnTo>
                    <a:lnTo>
                      <a:pt x="1" y="1992"/>
                    </a:lnTo>
                    <a:lnTo>
                      <a:pt x="9" y="2037"/>
                    </a:lnTo>
                    <a:lnTo>
                      <a:pt x="63" y="2081"/>
                    </a:lnTo>
                    <a:lnTo>
                      <a:pt x="143" y="2073"/>
                    </a:lnTo>
                    <a:lnTo>
                      <a:pt x="197" y="2028"/>
                    </a:lnTo>
                    <a:lnTo>
                      <a:pt x="206" y="1983"/>
                    </a:lnTo>
                    <a:lnTo>
                      <a:pt x="224" y="1510"/>
                    </a:lnTo>
                    <a:lnTo>
                      <a:pt x="385" y="590"/>
                    </a:lnTo>
                    <a:lnTo>
                      <a:pt x="527" y="144"/>
                    </a:lnTo>
                    <a:lnTo>
                      <a:pt x="536" y="99"/>
                    </a:lnTo>
                    <a:lnTo>
                      <a:pt x="501" y="3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971383" y="4206355"/>
                <a:ext cx="26227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376" extrusionOk="0">
                    <a:moveTo>
                      <a:pt x="367" y="0"/>
                    </a:moveTo>
                    <a:lnTo>
                      <a:pt x="295" y="36"/>
                    </a:lnTo>
                    <a:lnTo>
                      <a:pt x="278" y="81"/>
                    </a:lnTo>
                    <a:lnTo>
                      <a:pt x="197" y="349"/>
                    </a:lnTo>
                    <a:lnTo>
                      <a:pt x="81" y="893"/>
                    </a:lnTo>
                    <a:lnTo>
                      <a:pt x="19" y="1447"/>
                    </a:lnTo>
                    <a:lnTo>
                      <a:pt x="1" y="2010"/>
                    </a:lnTo>
                    <a:lnTo>
                      <a:pt x="19" y="2295"/>
                    </a:lnTo>
                    <a:lnTo>
                      <a:pt x="28" y="2340"/>
                    </a:lnTo>
                    <a:lnTo>
                      <a:pt x="81" y="2376"/>
                    </a:lnTo>
                    <a:lnTo>
                      <a:pt x="162" y="2376"/>
                    </a:lnTo>
                    <a:lnTo>
                      <a:pt x="215" y="2322"/>
                    </a:lnTo>
                    <a:lnTo>
                      <a:pt x="215" y="2277"/>
                    </a:lnTo>
                    <a:lnTo>
                      <a:pt x="206" y="2001"/>
                    </a:lnTo>
                    <a:lnTo>
                      <a:pt x="215" y="1456"/>
                    </a:lnTo>
                    <a:lnTo>
                      <a:pt x="287" y="911"/>
                    </a:lnTo>
                    <a:lnTo>
                      <a:pt x="403" y="384"/>
                    </a:lnTo>
                    <a:lnTo>
                      <a:pt x="474" y="116"/>
                    </a:lnTo>
                    <a:lnTo>
                      <a:pt x="483" y="72"/>
                    </a:lnTo>
                    <a:lnTo>
                      <a:pt x="438" y="1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6126742" y="4403763"/>
                <a:ext cx="86646" cy="13942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573" extrusionOk="0">
                    <a:moveTo>
                      <a:pt x="1483" y="1"/>
                    </a:moveTo>
                    <a:lnTo>
                      <a:pt x="1438" y="19"/>
                    </a:lnTo>
                    <a:lnTo>
                      <a:pt x="1268" y="108"/>
                    </a:lnTo>
                    <a:lnTo>
                      <a:pt x="965" y="331"/>
                    </a:lnTo>
                    <a:lnTo>
                      <a:pt x="697" y="599"/>
                    </a:lnTo>
                    <a:lnTo>
                      <a:pt x="465" y="885"/>
                    </a:lnTo>
                    <a:lnTo>
                      <a:pt x="277" y="1206"/>
                    </a:lnTo>
                    <a:lnTo>
                      <a:pt x="134" y="1555"/>
                    </a:lnTo>
                    <a:lnTo>
                      <a:pt x="45" y="1912"/>
                    </a:lnTo>
                    <a:lnTo>
                      <a:pt x="0" y="2287"/>
                    </a:lnTo>
                    <a:lnTo>
                      <a:pt x="0" y="2483"/>
                    </a:lnTo>
                    <a:lnTo>
                      <a:pt x="0" y="2528"/>
                    </a:lnTo>
                    <a:lnTo>
                      <a:pt x="63" y="2573"/>
                    </a:lnTo>
                    <a:lnTo>
                      <a:pt x="134" y="2564"/>
                    </a:lnTo>
                    <a:lnTo>
                      <a:pt x="188" y="2510"/>
                    </a:lnTo>
                    <a:lnTo>
                      <a:pt x="197" y="2465"/>
                    </a:lnTo>
                    <a:lnTo>
                      <a:pt x="197" y="2287"/>
                    </a:lnTo>
                    <a:lnTo>
                      <a:pt x="241" y="1939"/>
                    </a:lnTo>
                    <a:lnTo>
                      <a:pt x="331" y="1599"/>
                    </a:lnTo>
                    <a:lnTo>
                      <a:pt x="465" y="1278"/>
                    </a:lnTo>
                    <a:lnTo>
                      <a:pt x="643" y="983"/>
                    </a:lnTo>
                    <a:lnTo>
                      <a:pt x="858" y="715"/>
                    </a:lnTo>
                    <a:lnTo>
                      <a:pt x="1108" y="474"/>
                    </a:lnTo>
                    <a:lnTo>
                      <a:pt x="1393" y="269"/>
                    </a:lnTo>
                    <a:lnTo>
                      <a:pt x="1554" y="179"/>
                    </a:lnTo>
                    <a:lnTo>
                      <a:pt x="1590" y="153"/>
                    </a:lnTo>
                    <a:lnTo>
                      <a:pt x="1599" y="81"/>
                    </a:lnTo>
                    <a:lnTo>
                      <a:pt x="1554" y="28"/>
                    </a:lnTo>
                    <a:lnTo>
                      <a:pt x="1483" y="1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302855" y="4514091"/>
                <a:ext cx="334933" cy="74129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1368" extrusionOk="0">
                    <a:moveTo>
                      <a:pt x="63" y="1"/>
                    </a:moveTo>
                    <a:lnTo>
                      <a:pt x="10" y="45"/>
                    </a:lnTo>
                    <a:lnTo>
                      <a:pt x="1" y="117"/>
                    </a:lnTo>
                    <a:lnTo>
                      <a:pt x="28" y="188"/>
                    </a:lnTo>
                    <a:lnTo>
                      <a:pt x="72" y="206"/>
                    </a:lnTo>
                    <a:lnTo>
                      <a:pt x="528" y="340"/>
                    </a:lnTo>
                    <a:lnTo>
                      <a:pt x="1439" y="546"/>
                    </a:lnTo>
                    <a:lnTo>
                      <a:pt x="2358" y="679"/>
                    </a:lnTo>
                    <a:lnTo>
                      <a:pt x="3278" y="742"/>
                    </a:lnTo>
                    <a:lnTo>
                      <a:pt x="3742" y="751"/>
                    </a:lnTo>
                    <a:lnTo>
                      <a:pt x="3385" y="849"/>
                    </a:lnTo>
                    <a:lnTo>
                      <a:pt x="2644" y="1010"/>
                    </a:lnTo>
                    <a:lnTo>
                      <a:pt x="1903" y="1117"/>
                    </a:lnTo>
                    <a:lnTo>
                      <a:pt x="1144" y="1171"/>
                    </a:lnTo>
                    <a:lnTo>
                      <a:pt x="769" y="1171"/>
                    </a:lnTo>
                    <a:lnTo>
                      <a:pt x="724" y="1180"/>
                    </a:lnTo>
                    <a:lnTo>
                      <a:pt x="679" y="1233"/>
                    </a:lnTo>
                    <a:lnTo>
                      <a:pt x="679" y="1305"/>
                    </a:lnTo>
                    <a:lnTo>
                      <a:pt x="733" y="1367"/>
                    </a:lnTo>
                    <a:lnTo>
                      <a:pt x="1251" y="1367"/>
                    </a:lnTo>
                    <a:lnTo>
                      <a:pt x="2189" y="1287"/>
                    </a:lnTo>
                    <a:lnTo>
                      <a:pt x="3108" y="1126"/>
                    </a:lnTo>
                    <a:lnTo>
                      <a:pt x="4010" y="885"/>
                    </a:lnTo>
                    <a:lnTo>
                      <a:pt x="4457" y="733"/>
                    </a:lnTo>
                    <a:lnTo>
                      <a:pt x="4868" y="706"/>
                    </a:lnTo>
                    <a:lnTo>
                      <a:pt x="5689" y="608"/>
                    </a:lnTo>
                    <a:lnTo>
                      <a:pt x="6100" y="537"/>
                    </a:lnTo>
                    <a:lnTo>
                      <a:pt x="6145" y="519"/>
                    </a:lnTo>
                    <a:lnTo>
                      <a:pt x="6180" y="456"/>
                    </a:lnTo>
                    <a:lnTo>
                      <a:pt x="6180" y="376"/>
                    </a:lnTo>
                    <a:lnTo>
                      <a:pt x="6127" y="331"/>
                    </a:lnTo>
                    <a:lnTo>
                      <a:pt x="6082" y="331"/>
                    </a:lnTo>
                    <a:lnTo>
                      <a:pt x="5368" y="456"/>
                    </a:lnTo>
                    <a:lnTo>
                      <a:pt x="4653" y="519"/>
                    </a:lnTo>
                    <a:lnTo>
                      <a:pt x="4618" y="474"/>
                    </a:lnTo>
                    <a:lnTo>
                      <a:pt x="4546" y="483"/>
                    </a:lnTo>
                    <a:lnTo>
                      <a:pt x="4493" y="510"/>
                    </a:lnTo>
                    <a:lnTo>
                      <a:pt x="4430" y="528"/>
                    </a:lnTo>
                    <a:lnTo>
                      <a:pt x="3885" y="554"/>
                    </a:lnTo>
                    <a:lnTo>
                      <a:pt x="2796" y="519"/>
                    </a:lnTo>
                    <a:lnTo>
                      <a:pt x="1715" y="385"/>
                    </a:lnTo>
                    <a:lnTo>
                      <a:pt x="644" y="162"/>
                    </a:lnTo>
                    <a:lnTo>
                      <a:pt x="108" y="1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255440" y="4277504"/>
                <a:ext cx="185375" cy="108429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2001" extrusionOk="0">
                    <a:moveTo>
                      <a:pt x="3332" y="0"/>
                    </a:moveTo>
                    <a:lnTo>
                      <a:pt x="3287" y="9"/>
                    </a:lnTo>
                    <a:lnTo>
                      <a:pt x="2858" y="197"/>
                    </a:lnTo>
                    <a:lnTo>
                      <a:pt x="2019" y="598"/>
                    </a:lnTo>
                    <a:lnTo>
                      <a:pt x="1206" y="1054"/>
                    </a:lnTo>
                    <a:lnTo>
                      <a:pt x="420" y="1554"/>
                    </a:lnTo>
                    <a:lnTo>
                      <a:pt x="45" y="1822"/>
                    </a:lnTo>
                    <a:lnTo>
                      <a:pt x="10" y="1849"/>
                    </a:lnTo>
                    <a:lnTo>
                      <a:pt x="1" y="1920"/>
                    </a:lnTo>
                    <a:lnTo>
                      <a:pt x="45" y="1983"/>
                    </a:lnTo>
                    <a:lnTo>
                      <a:pt x="117" y="2000"/>
                    </a:lnTo>
                    <a:lnTo>
                      <a:pt x="152" y="1983"/>
                    </a:lnTo>
                    <a:lnTo>
                      <a:pt x="536" y="1724"/>
                    </a:lnTo>
                    <a:lnTo>
                      <a:pt x="1304" y="1232"/>
                    </a:lnTo>
                    <a:lnTo>
                      <a:pt x="2108" y="786"/>
                    </a:lnTo>
                    <a:lnTo>
                      <a:pt x="2930" y="384"/>
                    </a:lnTo>
                    <a:lnTo>
                      <a:pt x="3358" y="197"/>
                    </a:lnTo>
                    <a:lnTo>
                      <a:pt x="3394" y="179"/>
                    </a:lnTo>
                    <a:lnTo>
                      <a:pt x="3421" y="107"/>
                    </a:lnTo>
                    <a:lnTo>
                      <a:pt x="3394" y="36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167383" y="4427010"/>
                <a:ext cx="69739" cy="65838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15" extrusionOk="0">
                    <a:moveTo>
                      <a:pt x="1143" y="0"/>
                    </a:moveTo>
                    <a:lnTo>
                      <a:pt x="1108" y="27"/>
                    </a:lnTo>
                    <a:lnTo>
                      <a:pt x="572" y="545"/>
                    </a:lnTo>
                    <a:lnTo>
                      <a:pt x="27" y="1054"/>
                    </a:lnTo>
                    <a:lnTo>
                      <a:pt x="0" y="1090"/>
                    </a:lnTo>
                    <a:lnTo>
                      <a:pt x="9" y="1161"/>
                    </a:lnTo>
                    <a:lnTo>
                      <a:pt x="72" y="1206"/>
                    </a:lnTo>
                    <a:lnTo>
                      <a:pt x="143" y="1215"/>
                    </a:lnTo>
                    <a:lnTo>
                      <a:pt x="179" y="1188"/>
                    </a:lnTo>
                    <a:lnTo>
                      <a:pt x="724" y="670"/>
                    </a:lnTo>
                    <a:lnTo>
                      <a:pt x="1260" y="161"/>
                    </a:lnTo>
                    <a:lnTo>
                      <a:pt x="1286" y="125"/>
                    </a:lnTo>
                    <a:lnTo>
                      <a:pt x="1277" y="54"/>
                    </a:lnTo>
                    <a:lnTo>
                      <a:pt x="1224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197404" y="4442508"/>
                <a:ext cx="58577" cy="47956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85" extrusionOk="0">
                    <a:moveTo>
                      <a:pt x="965" y="0"/>
                    </a:moveTo>
                    <a:lnTo>
                      <a:pt x="929" y="27"/>
                    </a:lnTo>
                    <a:lnTo>
                      <a:pt x="482" y="357"/>
                    </a:lnTo>
                    <a:lnTo>
                      <a:pt x="36" y="697"/>
                    </a:lnTo>
                    <a:lnTo>
                      <a:pt x="9" y="732"/>
                    </a:lnTo>
                    <a:lnTo>
                      <a:pt x="0" y="804"/>
                    </a:lnTo>
                    <a:lnTo>
                      <a:pt x="45" y="866"/>
                    </a:lnTo>
                    <a:lnTo>
                      <a:pt x="107" y="884"/>
                    </a:lnTo>
                    <a:lnTo>
                      <a:pt x="152" y="866"/>
                    </a:lnTo>
                    <a:lnTo>
                      <a:pt x="1045" y="188"/>
                    </a:lnTo>
                    <a:lnTo>
                      <a:pt x="1072" y="152"/>
                    </a:lnTo>
                    <a:lnTo>
                      <a:pt x="1081" y="81"/>
                    </a:lnTo>
                    <a:lnTo>
                      <a:pt x="1036" y="18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6497392" y="4552836"/>
                <a:ext cx="57168" cy="5180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956" extrusionOk="0">
                    <a:moveTo>
                      <a:pt x="912" y="0"/>
                    </a:moveTo>
                    <a:lnTo>
                      <a:pt x="876" y="27"/>
                    </a:lnTo>
                    <a:lnTo>
                      <a:pt x="456" y="411"/>
                    </a:lnTo>
                    <a:lnTo>
                      <a:pt x="27" y="804"/>
                    </a:lnTo>
                    <a:lnTo>
                      <a:pt x="1" y="831"/>
                    </a:lnTo>
                    <a:lnTo>
                      <a:pt x="10" y="902"/>
                    </a:lnTo>
                    <a:lnTo>
                      <a:pt x="63" y="956"/>
                    </a:lnTo>
                    <a:lnTo>
                      <a:pt x="144" y="956"/>
                    </a:lnTo>
                    <a:lnTo>
                      <a:pt x="179" y="929"/>
                    </a:lnTo>
                    <a:lnTo>
                      <a:pt x="608" y="545"/>
                    </a:lnTo>
                    <a:lnTo>
                      <a:pt x="1028" y="152"/>
                    </a:lnTo>
                    <a:lnTo>
                      <a:pt x="1054" y="125"/>
                    </a:lnTo>
                    <a:lnTo>
                      <a:pt x="1045" y="54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07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6206074" y="3159651"/>
                <a:ext cx="403155" cy="34365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6342" extrusionOk="0">
                    <a:moveTo>
                      <a:pt x="1724" y="1"/>
                    </a:moveTo>
                    <a:lnTo>
                      <a:pt x="1322" y="81"/>
                    </a:lnTo>
                    <a:lnTo>
                      <a:pt x="1135" y="153"/>
                    </a:lnTo>
                    <a:lnTo>
                      <a:pt x="974" y="242"/>
                    </a:lnTo>
                    <a:lnTo>
                      <a:pt x="680" y="456"/>
                    </a:lnTo>
                    <a:lnTo>
                      <a:pt x="438" y="733"/>
                    </a:lnTo>
                    <a:lnTo>
                      <a:pt x="251" y="1046"/>
                    </a:lnTo>
                    <a:lnTo>
                      <a:pt x="170" y="1206"/>
                    </a:lnTo>
                    <a:lnTo>
                      <a:pt x="108" y="1358"/>
                    </a:lnTo>
                    <a:lnTo>
                      <a:pt x="28" y="1662"/>
                    </a:lnTo>
                    <a:lnTo>
                      <a:pt x="1" y="1983"/>
                    </a:lnTo>
                    <a:lnTo>
                      <a:pt x="45" y="2287"/>
                    </a:lnTo>
                    <a:lnTo>
                      <a:pt x="99" y="2439"/>
                    </a:lnTo>
                    <a:lnTo>
                      <a:pt x="170" y="2582"/>
                    </a:lnTo>
                    <a:lnTo>
                      <a:pt x="403" y="2832"/>
                    </a:lnTo>
                    <a:lnTo>
                      <a:pt x="688" y="3010"/>
                    </a:lnTo>
                    <a:lnTo>
                      <a:pt x="1019" y="3091"/>
                    </a:lnTo>
                    <a:lnTo>
                      <a:pt x="1189" y="3082"/>
                    </a:lnTo>
                    <a:lnTo>
                      <a:pt x="1251" y="3082"/>
                    </a:lnTo>
                    <a:lnTo>
                      <a:pt x="1322" y="3064"/>
                    </a:lnTo>
                    <a:lnTo>
                      <a:pt x="1662" y="2957"/>
                    </a:lnTo>
                    <a:lnTo>
                      <a:pt x="1983" y="2805"/>
                    </a:lnTo>
                    <a:lnTo>
                      <a:pt x="2153" y="2742"/>
                    </a:lnTo>
                    <a:lnTo>
                      <a:pt x="2421" y="2698"/>
                    </a:lnTo>
                    <a:lnTo>
                      <a:pt x="2599" y="2716"/>
                    </a:lnTo>
                    <a:lnTo>
                      <a:pt x="2689" y="2751"/>
                    </a:lnTo>
                    <a:lnTo>
                      <a:pt x="2805" y="2814"/>
                    </a:lnTo>
                    <a:lnTo>
                      <a:pt x="3001" y="3001"/>
                    </a:lnTo>
                    <a:lnTo>
                      <a:pt x="3233" y="3359"/>
                    </a:lnTo>
                    <a:lnTo>
                      <a:pt x="3421" y="3564"/>
                    </a:lnTo>
                    <a:lnTo>
                      <a:pt x="3546" y="3671"/>
                    </a:lnTo>
                    <a:lnTo>
                      <a:pt x="3850" y="3778"/>
                    </a:lnTo>
                    <a:lnTo>
                      <a:pt x="4180" y="3787"/>
                    </a:lnTo>
                    <a:lnTo>
                      <a:pt x="4484" y="3680"/>
                    </a:lnTo>
                    <a:lnTo>
                      <a:pt x="4609" y="3582"/>
                    </a:lnTo>
                    <a:lnTo>
                      <a:pt x="4627" y="3618"/>
                    </a:lnTo>
                    <a:lnTo>
                      <a:pt x="4635" y="3653"/>
                    </a:lnTo>
                    <a:lnTo>
                      <a:pt x="4814" y="4243"/>
                    </a:lnTo>
                    <a:lnTo>
                      <a:pt x="5002" y="4832"/>
                    </a:lnTo>
                    <a:lnTo>
                      <a:pt x="5046" y="4948"/>
                    </a:lnTo>
                    <a:lnTo>
                      <a:pt x="5144" y="5100"/>
                    </a:lnTo>
                    <a:lnTo>
                      <a:pt x="5243" y="5162"/>
                    </a:lnTo>
                    <a:lnTo>
                      <a:pt x="5305" y="5162"/>
                    </a:lnTo>
                    <a:lnTo>
                      <a:pt x="5395" y="5145"/>
                    </a:lnTo>
                    <a:lnTo>
                      <a:pt x="5520" y="5002"/>
                    </a:lnTo>
                    <a:lnTo>
                      <a:pt x="5564" y="4921"/>
                    </a:lnTo>
                    <a:lnTo>
                      <a:pt x="5627" y="4769"/>
                    </a:lnTo>
                    <a:lnTo>
                      <a:pt x="5716" y="4457"/>
                    </a:lnTo>
                    <a:lnTo>
                      <a:pt x="5734" y="4296"/>
                    </a:lnTo>
                    <a:lnTo>
                      <a:pt x="5761" y="4118"/>
                    </a:lnTo>
                    <a:lnTo>
                      <a:pt x="5805" y="3859"/>
                    </a:lnTo>
                    <a:lnTo>
                      <a:pt x="5877" y="3707"/>
                    </a:lnTo>
                    <a:lnTo>
                      <a:pt x="5939" y="3644"/>
                    </a:lnTo>
                    <a:lnTo>
                      <a:pt x="6002" y="3591"/>
                    </a:lnTo>
                    <a:lnTo>
                      <a:pt x="6154" y="3537"/>
                    </a:lnTo>
                    <a:lnTo>
                      <a:pt x="6323" y="3537"/>
                    </a:lnTo>
                    <a:lnTo>
                      <a:pt x="6493" y="3591"/>
                    </a:lnTo>
                    <a:lnTo>
                      <a:pt x="6555" y="3635"/>
                    </a:lnTo>
                    <a:lnTo>
                      <a:pt x="6627" y="3689"/>
                    </a:lnTo>
                    <a:lnTo>
                      <a:pt x="6725" y="3823"/>
                    </a:lnTo>
                    <a:lnTo>
                      <a:pt x="6805" y="4064"/>
                    </a:lnTo>
                    <a:lnTo>
                      <a:pt x="6805" y="4234"/>
                    </a:lnTo>
                    <a:lnTo>
                      <a:pt x="6788" y="4403"/>
                    </a:lnTo>
                    <a:lnTo>
                      <a:pt x="6663" y="4716"/>
                    </a:lnTo>
                    <a:lnTo>
                      <a:pt x="6573" y="4868"/>
                    </a:lnTo>
                    <a:lnTo>
                      <a:pt x="6439" y="5046"/>
                    </a:lnTo>
                    <a:lnTo>
                      <a:pt x="6180" y="5395"/>
                    </a:lnTo>
                    <a:lnTo>
                      <a:pt x="6082" y="5591"/>
                    </a:lnTo>
                    <a:lnTo>
                      <a:pt x="6020" y="5770"/>
                    </a:lnTo>
                    <a:lnTo>
                      <a:pt x="6020" y="6046"/>
                    </a:lnTo>
                    <a:lnTo>
                      <a:pt x="6082" y="6225"/>
                    </a:lnTo>
                    <a:lnTo>
                      <a:pt x="6127" y="6297"/>
                    </a:lnTo>
                    <a:lnTo>
                      <a:pt x="6145" y="6323"/>
                    </a:lnTo>
                    <a:lnTo>
                      <a:pt x="6171" y="6341"/>
                    </a:lnTo>
                    <a:lnTo>
                      <a:pt x="6198" y="6323"/>
                    </a:lnTo>
                    <a:lnTo>
                      <a:pt x="6234" y="6305"/>
                    </a:lnTo>
                    <a:lnTo>
                      <a:pt x="6484" y="6145"/>
                    </a:lnTo>
                    <a:lnTo>
                      <a:pt x="6922" y="5725"/>
                    </a:lnTo>
                    <a:lnTo>
                      <a:pt x="7234" y="5207"/>
                    </a:lnTo>
                    <a:lnTo>
                      <a:pt x="7413" y="4627"/>
                    </a:lnTo>
                    <a:lnTo>
                      <a:pt x="7439" y="4332"/>
                    </a:lnTo>
                    <a:lnTo>
                      <a:pt x="7439" y="4064"/>
                    </a:lnTo>
                    <a:lnTo>
                      <a:pt x="7368" y="3528"/>
                    </a:lnTo>
                    <a:lnTo>
                      <a:pt x="7172" y="2733"/>
                    </a:lnTo>
                    <a:lnTo>
                      <a:pt x="7073" y="2198"/>
                    </a:lnTo>
                    <a:lnTo>
                      <a:pt x="7011" y="1698"/>
                    </a:lnTo>
                    <a:lnTo>
                      <a:pt x="6930" y="1198"/>
                    </a:lnTo>
                    <a:lnTo>
                      <a:pt x="6859" y="956"/>
                    </a:lnTo>
                    <a:lnTo>
                      <a:pt x="6680" y="617"/>
                    </a:lnTo>
                    <a:lnTo>
                      <a:pt x="6520" y="430"/>
                    </a:lnTo>
                    <a:lnTo>
                      <a:pt x="6421" y="358"/>
                    </a:lnTo>
                    <a:lnTo>
                      <a:pt x="6305" y="287"/>
                    </a:lnTo>
                    <a:lnTo>
                      <a:pt x="6064" y="197"/>
                    </a:lnTo>
                    <a:lnTo>
                      <a:pt x="5671" y="144"/>
                    </a:lnTo>
                    <a:lnTo>
                      <a:pt x="5412" y="162"/>
                    </a:lnTo>
                    <a:lnTo>
                      <a:pt x="4894" y="242"/>
                    </a:lnTo>
                    <a:lnTo>
                      <a:pt x="4368" y="305"/>
                    </a:lnTo>
                    <a:lnTo>
                      <a:pt x="4162" y="313"/>
                    </a:lnTo>
                    <a:lnTo>
                      <a:pt x="3760" y="278"/>
                    </a:lnTo>
                    <a:lnTo>
                      <a:pt x="3153" y="162"/>
                    </a:lnTo>
                    <a:lnTo>
                      <a:pt x="2751" y="81"/>
                    </a:lnTo>
                    <a:lnTo>
                      <a:pt x="2340" y="10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rgbClr val="FF3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6240917" y="3305797"/>
                <a:ext cx="333958" cy="373623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895" extrusionOk="0">
                    <a:moveTo>
                      <a:pt x="1778" y="1"/>
                    </a:moveTo>
                    <a:lnTo>
                      <a:pt x="1510" y="45"/>
                    </a:lnTo>
                    <a:lnTo>
                      <a:pt x="1340" y="108"/>
                    </a:lnTo>
                    <a:lnTo>
                      <a:pt x="1019" y="260"/>
                    </a:lnTo>
                    <a:lnTo>
                      <a:pt x="679" y="367"/>
                    </a:lnTo>
                    <a:lnTo>
                      <a:pt x="608" y="385"/>
                    </a:lnTo>
                    <a:lnTo>
                      <a:pt x="546" y="385"/>
                    </a:lnTo>
                    <a:lnTo>
                      <a:pt x="572" y="635"/>
                    </a:lnTo>
                    <a:lnTo>
                      <a:pt x="590" y="1135"/>
                    </a:lnTo>
                    <a:lnTo>
                      <a:pt x="581" y="1385"/>
                    </a:lnTo>
                    <a:lnTo>
                      <a:pt x="572" y="1563"/>
                    </a:lnTo>
                    <a:lnTo>
                      <a:pt x="510" y="1912"/>
                    </a:lnTo>
                    <a:lnTo>
                      <a:pt x="403" y="2242"/>
                    </a:lnTo>
                    <a:lnTo>
                      <a:pt x="242" y="2555"/>
                    </a:lnTo>
                    <a:lnTo>
                      <a:pt x="144" y="2698"/>
                    </a:lnTo>
                    <a:lnTo>
                      <a:pt x="81" y="2769"/>
                    </a:lnTo>
                    <a:lnTo>
                      <a:pt x="1" y="2930"/>
                    </a:lnTo>
                    <a:lnTo>
                      <a:pt x="10" y="3019"/>
                    </a:lnTo>
                    <a:lnTo>
                      <a:pt x="37" y="3091"/>
                    </a:lnTo>
                    <a:lnTo>
                      <a:pt x="162" y="3180"/>
                    </a:lnTo>
                    <a:lnTo>
                      <a:pt x="233" y="3216"/>
                    </a:lnTo>
                    <a:lnTo>
                      <a:pt x="644" y="3403"/>
                    </a:lnTo>
                    <a:lnTo>
                      <a:pt x="1055" y="3600"/>
                    </a:lnTo>
                    <a:lnTo>
                      <a:pt x="1090" y="3591"/>
                    </a:lnTo>
                    <a:lnTo>
                      <a:pt x="1153" y="3814"/>
                    </a:lnTo>
                    <a:lnTo>
                      <a:pt x="1287" y="4251"/>
                    </a:lnTo>
                    <a:lnTo>
                      <a:pt x="1385" y="4457"/>
                    </a:lnTo>
                    <a:lnTo>
                      <a:pt x="1492" y="4635"/>
                    </a:lnTo>
                    <a:lnTo>
                      <a:pt x="1617" y="4796"/>
                    </a:lnTo>
                    <a:lnTo>
                      <a:pt x="1715" y="4912"/>
                    </a:lnTo>
                    <a:lnTo>
                      <a:pt x="1948" y="5091"/>
                    </a:lnTo>
                    <a:lnTo>
                      <a:pt x="2081" y="5153"/>
                    </a:lnTo>
                    <a:lnTo>
                      <a:pt x="2153" y="5180"/>
                    </a:lnTo>
                    <a:lnTo>
                      <a:pt x="2215" y="5198"/>
                    </a:lnTo>
                    <a:lnTo>
                      <a:pt x="2385" y="5234"/>
                    </a:lnTo>
                    <a:lnTo>
                      <a:pt x="2724" y="5234"/>
                    </a:lnTo>
                    <a:lnTo>
                      <a:pt x="2903" y="5198"/>
                    </a:lnTo>
                    <a:lnTo>
                      <a:pt x="2903" y="5609"/>
                    </a:lnTo>
                    <a:lnTo>
                      <a:pt x="2992" y="6430"/>
                    </a:lnTo>
                    <a:lnTo>
                      <a:pt x="3073" y="6832"/>
                    </a:lnTo>
                    <a:lnTo>
                      <a:pt x="3073" y="6895"/>
                    </a:lnTo>
                    <a:lnTo>
                      <a:pt x="3769" y="6895"/>
                    </a:lnTo>
                    <a:lnTo>
                      <a:pt x="3769" y="6886"/>
                    </a:lnTo>
                    <a:lnTo>
                      <a:pt x="4618" y="6037"/>
                    </a:lnTo>
                    <a:lnTo>
                      <a:pt x="5475" y="5189"/>
                    </a:lnTo>
                    <a:lnTo>
                      <a:pt x="5591" y="5073"/>
                    </a:lnTo>
                    <a:lnTo>
                      <a:pt x="5796" y="4805"/>
                    </a:lnTo>
                    <a:lnTo>
                      <a:pt x="5841" y="4653"/>
                    </a:lnTo>
                    <a:lnTo>
                      <a:pt x="5868" y="4510"/>
                    </a:lnTo>
                    <a:lnTo>
                      <a:pt x="5814" y="4251"/>
                    </a:lnTo>
                    <a:lnTo>
                      <a:pt x="5591" y="3876"/>
                    </a:lnTo>
                    <a:lnTo>
                      <a:pt x="5403" y="3653"/>
                    </a:lnTo>
                    <a:lnTo>
                      <a:pt x="5484" y="3600"/>
                    </a:lnTo>
                    <a:lnTo>
                      <a:pt x="5439" y="3528"/>
                    </a:lnTo>
                    <a:lnTo>
                      <a:pt x="5377" y="3349"/>
                    </a:lnTo>
                    <a:lnTo>
                      <a:pt x="5377" y="3073"/>
                    </a:lnTo>
                    <a:lnTo>
                      <a:pt x="5439" y="2894"/>
                    </a:lnTo>
                    <a:lnTo>
                      <a:pt x="5537" y="2698"/>
                    </a:lnTo>
                    <a:lnTo>
                      <a:pt x="5796" y="2349"/>
                    </a:lnTo>
                    <a:lnTo>
                      <a:pt x="5930" y="2171"/>
                    </a:lnTo>
                    <a:lnTo>
                      <a:pt x="6020" y="2019"/>
                    </a:lnTo>
                    <a:lnTo>
                      <a:pt x="6145" y="1706"/>
                    </a:lnTo>
                    <a:lnTo>
                      <a:pt x="6162" y="1537"/>
                    </a:lnTo>
                    <a:lnTo>
                      <a:pt x="6162" y="1367"/>
                    </a:lnTo>
                    <a:lnTo>
                      <a:pt x="6073" y="1126"/>
                    </a:lnTo>
                    <a:lnTo>
                      <a:pt x="5984" y="992"/>
                    </a:lnTo>
                    <a:lnTo>
                      <a:pt x="5912" y="938"/>
                    </a:lnTo>
                    <a:lnTo>
                      <a:pt x="5850" y="894"/>
                    </a:lnTo>
                    <a:lnTo>
                      <a:pt x="5680" y="840"/>
                    </a:lnTo>
                    <a:lnTo>
                      <a:pt x="5511" y="840"/>
                    </a:lnTo>
                    <a:lnTo>
                      <a:pt x="5359" y="894"/>
                    </a:lnTo>
                    <a:lnTo>
                      <a:pt x="5296" y="947"/>
                    </a:lnTo>
                    <a:lnTo>
                      <a:pt x="5234" y="1010"/>
                    </a:lnTo>
                    <a:lnTo>
                      <a:pt x="5162" y="1162"/>
                    </a:lnTo>
                    <a:lnTo>
                      <a:pt x="5118" y="1421"/>
                    </a:lnTo>
                    <a:lnTo>
                      <a:pt x="5091" y="1599"/>
                    </a:lnTo>
                    <a:lnTo>
                      <a:pt x="5073" y="1760"/>
                    </a:lnTo>
                    <a:lnTo>
                      <a:pt x="4984" y="2072"/>
                    </a:lnTo>
                    <a:lnTo>
                      <a:pt x="4921" y="2224"/>
                    </a:lnTo>
                    <a:lnTo>
                      <a:pt x="4877" y="2305"/>
                    </a:lnTo>
                    <a:lnTo>
                      <a:pt x="4752" y="2448"/>
                    </a:lnTo>
                    <a:lnTo>
                      <a:pt x="4662" y="2465"/>
                    </a:lnTo>
                    <a:lnTo>
                      <a:pt x="4600" y="2465"/>
                    </a:lnTo>
                    <a:lnTo>
                      <a:pt x="4501" y="2403"/>
                    </a:lnTo>
                    <a:lnTo>
                      <a:pt x="4403" y="2251"/>
                    </a:lnTo>
                    <a:lnTo>
                      <a:pt x="4359" y="2135"/>
                    </a:lnTo>
                    <a:lnTo>
                      <a:pt x="4171" y="1546"/>
                    </a:lnTo>
                    <a:lnTo>
                      <a:pt x="3992" y="956"/>
                    </a:lnTo>
                    <a:lnTo>
                      <a:pt x="3984" y="921"/>
                    </a:lnTo>
                    <a:lnTo>
                      <a:pt x="3966" y="885"/>
                    </a:lnTo>
                    <a:lnTo>
                      <a:pt x="3841" y="983"/>
                    </a:lnTo>
                    <a:lnTo>
                      <a:pt x="3537" y="1090"/>
                    </a:lnTo>
                    <a:lnTo>
                      <a:pt x="3207" y="1081"/>
                    </a:lnTo>
                    <a:lnTo>
                      <a:pt x="2903" y="974"/>
                    </a:lnTo>
                    <a:lnTo>
                      <a:pt x="2778" y="867"/>
                    </a:lnTo>
                    <a:lnTo>
                      <a:pt x="2590" y="662"/>
                    </a:lnTo>
                    <a:lnTo>
                      <a:pt x="2358" y="304"/>
                    </a:lnTo>
                    <a:lnTo>
                      <a:pt x="2162" y="117"/>
                    </a:lnTo>
                    <a:lnTo>
                      <a:pt x="2046" y="54"/>
                    </a:lnTo>
                    <a:lnTo>
                      <a:pt x="1956" y="19"/>
                    </a:lnTo>
                    <a:lnTo>
                      <a:pt x="1778" y="1"/>
                    </a:lnTo>
                    <a:close/>
                  </a:path>
                </a:pathLst>
              </a:custGeom>
              <a:solidFill>
                <a:srgbClr val="FFD8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6211872" y="3186311"/>
                <a:ext cx="363490" cy="174213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3215" extrusionOk="0">
                    <a:moveTo>
                      <a:pt x="1564" y="0"/>
                    </a:moveTo>
                    <a:lnTo>
                      <a:pt x="1207" y="63"/>
                    </a:lnTo>
                    <a:lnTo>
                      <a:pt x="1037" y="116"/>
                    </a:lnTo>
                    <a:lnTo>
                      <a:pt x="796" y="205"/>
                    </a:lnTo>
                    <a:lnTo>
                      <a:pt x="403" y="500"/>
                    </a:lnTo>
                    <a:lnTo>
                      <a:pt x="180" y="795"/>
                    </a:lnTo>
                    <a:lnTo>
                      <a:pt x="72" y="1018"/>
                    </a:lnTo>
                    <a:lnTo>
                      <a:pt x="19" y="1250"/>
                    </a:lnTo>
                    <a:lnTo>
                      <a:pt x="1" y="1500"/>
                    </a:lnTo>
                    <a:lnTo>
                      <a:pt x="19" y="1625"/>
                    </a:lnTo>
                    <a:lnTo>
                      <a:pt x="37" y="1670"/>
                    </a:lnTo>
                    <a:lnTo>
                      <a:pt x="99" y="1715"/>
                    </a:lnTo>
                    <a:lnTo>
                      <a:pt x="171" y="1706"/>
                    </a:lnTo>
                    <a:lnTo>
                      <a:pt x="215" y="1661"/>
                    </a:lnTo>
                    <a:lnTo>
                      <a:pt x="215" y="1616"/>
                    </a:lnTo>
                    <a:lnTo>
                      <a:pt x="197" y="1411"/>
                    </a:lnTo>
                    <a:lnTo>
                      <a:pt x="251" y="1063"/>
                    </a:lnTo>
                    <a:lnTo>
                      <a:pt x="412" y="777"/>
                    </a:lnTo>
                    <a:lnTo>
                      <a:pt x="653" y="554"/>
                    </a:lnTo>
                    <a:lnTo>
                      <a:pt x="948" y="384"/>
                    </a:lnTo>
                    <a:lnTo>
                      <a:pt x="1287" y="277"/>
                    </a:lnTo>
                    <a:lnTo>
                      <a:pt x="1635" y="223"/>
                    </a:lnTo>
                    <a:lnTo>
                      <a:pt x="1992" y="214"/>
                    </a:lnTo>
                    <a:lnTo>
                      <a:pt x="2153" y="232"/>
                    </a:lnTo>
                    <a:lnTo>
                      <a:pt x="2698" y="339"/>
                    </a:lnTo>
                    <a:lnTo>
                      <a:pt x="3502" y="563"/>
                    </a:lnTo>
                    <a:lnTo>
                      <a:pt x="4037" y="688"/>
                    </a:lnTo>
                    <a:lnTo>
                      <a:pt x="4314" y="723"/>
                    </a:lnTo>
                    <a:lnTo>
                      <a:pt x="4591" y="732"/>
                    </a:lnTo>
                    <a:lnTo>
                      <a:pt x="5189" y="670"/>
                    </a:lnTo>
                    <a:lnTo>
                      <a:pt x="5609" y="670"/>
                    </a:lnTo>
                    <a:lnTo>
                      <a:pt x="5859" y="723"/>
                    </a:lnTo>
                    <a:lnTo>
                      <a:pt x="6073" y="857"/>
                    </a:lnTo>
                    <a:lnTo>
                      <a:pt x="6234" y="1098"/>
                    </a:lnTo>
                    <a:lnTo>
                      <a:pt x="6288" y="1259"/>
                    </a:lnTo>
                    <a:lnTo>
                      <a:pt x="6341" y="1500"/>
                    </a:lnTo>
                    <a:lnTo>
                      <a:pt x="6359" y="1974"/>
                    </a:lnTo>
                    <a:lnTo>
                      <a:pt x="6350" y="2447"/>
                    </a:lnTo>
                    <a:lnTo>
                      <a:pt x="6413" y="2920"/>
                    </a:lnTo>
                    <a:lnTo>
                      <a:pt x="6502" y="3152"/>
                    </a:lnTo>
                    <a:lnTo>
                      <a:pt x="6529" y="3188"/>
                    </a:lnTo>
                    <a:lnTo>
                      <a:pt x="6600" y="3215"/>
                    </a:lnTo>
                    <a:lnTo>
                      <a:pt x="6672" y="3188"/>
                    </a:lnTo>
                    <a:lnTo>
                      <a:pt x="6707" y="3126"/>
                    </a:lnTo>
                    <a:lnTo>
                      <a:pt x="6690" y="3081"/>
                    </a:lnTo>
                    <a:lnTo>
                      <a:pt x="6636" y="2938"/>
                    </a:lnTo>
                    <a:lnTo>
                      <a:pt x="6565" y="2652"/>
                    </a:lnTo>
                    <a:lnTo>
                      <a:pt x="6547" y="2188"/>
                    </a:lnTo>
                    <a:lnTo>
                      <a:pt x="6547" y="1563"/>
                    </a:lnTo>
                    <a:lnTo>
                      <a:pt x="6475" y="1125"/>
                    </a:lnTo>
                    <a:lnTo>
                      <a:pt x="6350" y="848"/>
                    </a:lnTo>
                    <a:lnTo>
                      <a:pt x="6252" y="723"/>
                    </a:lnTo>
                    <a:lnTo>
                      <a:pt x="6181" y="652"/>
                    </a:lnTo>
                    <a:lnTo>
                      <a:pt x="6029" y="536"/>
                    </a:lnTo>
                    <a:lnTo>
                      <a:pt x="5761" y="438"/>
                    </a:lnTo>
                    <a:lnTo>
                      <a:pt x="5564" y="429"/>
                    </a:lnTo>
                    <a:lnTo>
                      <a:pt x="5359" y="438"/>
                    </a:lnTo>
                    <a:lnTo>
                      <a:pt x="4966" y="518"/>
                    </a:lnTo>
                    <a:lnTo>
                      <a:pt x="4761" y="536"/>
                    </a:lnTo>
                    <a:lnTo>
                      <a:pt x="4528" y="545"/>
                    </a:lnTo>
                    <a:lnTo>
                      <a:pt x="4064" y="491"/>
                    </a:lnTo>
                    <a:lnTo>
                      <a:pt x="3832" y="438"/>
                    </a:lnTo>
                    <a:lnTo>
                      <a:pt x="3144" y="259"/>
                    </a:lnTo>
                    <a:lnTo>
                      <a:pt x="2091" y="18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1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6245307" y="3253071"/>
                <a:ext cx="287465" cy="98296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1814" extrusionOk="0">
                    <a:moveTo>
                      <a:pt x="1447" y="0"/>
                    </a:moveTo>
                    <a:lnTo>
                      <a:pt x="1045" y="9"/>
                    </a:lnTo>
                    <a:lnTo>
                      <a:pt x="777" y="63"/>
                    </a:lnTo>
                    <a:lnTo>
                      <a:pt x="643" y="116"/>
                    </a:lnTo>
                    <a:lnTo>
                      <a:pt x="491" y="197"/>
                    </a:lnTo>
                    <a:lnTo>
                      <a:pt x="232" y="420"/>
                    </a:lnTo>
                    <a:lnTo>
                      <a:pt x="63" y="697"/>
                    </a:lnTo>
                    <a:lnTo>
                      <a:pt x="0" y="1027"/>
                    </a:lnTo>
                    <a:lnTo>
                      <a:pt x="27" y="1206"/>
                    </a:lnTo>
                    <a:lnTo>
                      <a:pt x="45" y="1251"/>
                    </a:lnTo>
                    <a:lnTo>
                      <a:pt x="107" y="1286"/>
                    </a:lnTo>
                    <a:lnTo>
                      <a:pt x="179" y="1286"/>
                    </a:lnTo>
                    <a:lnTo>
                      <a:pt x="232" y="1233"/>
                    </a:lnTo>
                    <a:lnTo>
                      <a:pt x="223" y="1188"/>
                    </a:lnTo>
                    <a:lnTo>
                      <a:pt x="206" y="1027"/>
                    </a:lnTo>
                    <a:lnTo>
                      <a:pt x="241" y="759"/>
                    </a:lnTo>
                    <a:lnTo>
                      <a:pt x="366" y="554"/>
                    </a:lnTo>
                    <a:lnTo>
                      <a:pt x="554" y="402"/>
                    </a:lnTo>
                    <a:lnTo>
                      <a:pt x="786" y="304"/>
                    </a:lnTo>
                    <a:lnTo>
                      <a:pt x="1045" y="241"/>
                    </a:lnTo>
                    <a:lnTo>
                      <a:pt x="1456" y="215"/>
                    </a:lnTo>
                    <a:lnTo>
                      <a:pt x="1706" y="241"/>
                    </a:lnTo>
                    <a:lnTo>
                      <a:pt x="2009" y="295"/>
                    </a:lnTo>
                    <a:lnTo>
                      <a:pt x="2617" y="429"/>
                    </a:lnTo>
                    <a:lnTo>
                      <a:pt x="2929" y="447"/>
                    </a:lnTo>
                    <a:lnTo>
                      <a:pt x="3188" y="438"/>
                    </a:lnTo>
                    <a:lnTo>
                      <a:pt x="3697" y="349"/>
                    </a:lnTo>
                    <a:lnTo>
                      <a:pt x="3947" y="331"/>
                    </a:lnTo>
                    <a:lnTo>
                      <a:pt x="4090" y="331"/>
                    </a:lnTo>
                    <a:lnTo>
                      <a:pt x="4349" y="384"/>
                    </a:lnTo>
                    <a:lnTo>
                      <a:pt x="4581" y="492"/>
                    </a:lnTo>
                    <a:lnTo>
                      <a:pt x="4778" y="643"/>
                    </a:lnTo>
                    <a:lnTo>
                      <a:pt x="4929" y="831"/>
                    </a:lnTo>
                    <a:lnTo>
                      <a:pt x="5037" y="1054"/>
                    </a:lnTo>
                    <a:lnTo>
                      <a:pt x="5090" y="1295"/>
                    </a:lnTo>
                    <a:lnTo>
                      <a:pt x="5099" y="1563"/>
                    </a:lnTo>
                    <a:lnTo>
                      <a:pt x="5072" y="1697"/>
                    </a:lnTo>
                    <a:lnTo>
                      <a:pt x="5072" y="1742"/>
                    </a:lnTo>
                    <a:lnTo>
                      <a:pt x="5117" y="1804"/>
                    </a:lnTo>
                    <a:lnTo>
                      <a:pt x="5188" y="1813"/>
                    </a:lnTo>
                    <a:lnTo>
                      <a:pt x="5260" y="1777"/>
                    </a:lnTo>
                    <a:lnTo>
                      <a:pt x="5269" y="1733"/>
                    </a:lnTo>
                    <a:lnTo>
                      <a:pt x="5305" y="1536"/>
                    </a:lnTo>
                    <a:lnTo>
                      <a:pt x="5278" y="1143"/>
                    </a:lnTo>
                    <a:lnTo>
                      <a:pt x="5144" y="777"/>
                    </a:lnTo>
                    <a:lnTo>
                      <a:pt x="4903" y="465"/>
                    </a:lnTo>
                    <a:lnTo>
                      <a:pt x="4733" y="340"/>
                    </a:lnTo>
                    <a:lnTo>
                      <a:pt x="4617" y="277"/>
                    </a:lnTo>
                    <a:lnTo>
                      <a:pt x="4385" y="188"/>
                    </a:lnTo>
                    <a:lnTo>
                      <a:pt x="4019" y="143"/>
                    </a:lnTo>
                    <a:lnTo>
                      <a:pt x="3536" y="188"/>
                    </a:lnTo>
                    <a:lnTo>
                      <a:pt x="3036" y="250"/>
                    </a:lnTo>
                    <a:lnTo>
                      <a:pt x="2786" y="241"/>
                    </a:lnTo>
                    <a:lnTo>
                      <a:pt x="2251" y="161"/>
                    </a:lnTo>
                    <a:lnTo>
                      <a:pt x="1447" y="0"/>
                    </a:lnTo>
                    <a:close/>
                  </a:path>
                </a:pathLst>
              </a:custGeom>
              <a:solidFill>
                <a:srgbClr val="FF1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6367719" y="3309211"/>
                <a:ext cx="140400" cy="115203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2126" extrusionOk="0">
                    <a:moveTo>
                      <a:pt x="99" y="0"/>
                    </a:moveTo>
                    <a:lnTo>
                      <a:pt x="27" y="36"/>
                    </a:lnTo>
                    <a:lnTo>
                      <a:pt x="0" y="98"/>
                    </a:lnTo>
                    <a:lnTo>
                      <a:pt x="18" y="170"/>
                    </a:lnTo>
                    <a:lnTo>
                      <a:pt x="54" y="188"/>
                    </a:lnTo>
                    <a:lnTo>
                      <a:pt x="313" y="277"/>
                    </a:lnTo>
                    <a:lnTo>
                      <a:pt x="581" y="322"/>
                    </a:lnTo>
                    <a:lnTo>
                      <a:pt x="751" y="331"/>
                    </a:lnTo>
                    <a:lnTo>
                      <a:pt x="929" y="322"/>
                    </a:lnTo>
                    <a:lnTo>
                      <a:pt x="1099" y="304"/>
                    </a:lnTo>
                    <a:lnTo>
                      <a:pt x="1349" y="313"/>
                    </a:lnTo>
                    <a:lnTo>
                      <a:pt x="1527" y="375"/>
                    </a:lnTo>
                    <a:lnTo>
                      <a:pt x="1706" y="456"/>
                    </a:lnTo>
                    <a:lnTo>
                      <a:pt x="1849" y="590"/>
                    </a:lnTo>
                    <a:lnTo>
                      <a:pt x="1920" y="750"/>
                    </a:lnTo>
                    <a:lnTo>
                      <a:pt x="2036" y="974"/>
                    </a:lnTo>
                    <a:lnTo>
                      <a:pt x="2135" y="1215"/>
                    </a:lnTo>
                    <a:lnTo>
                      <a:pt x="2287" y="1625"/>
                    </a:lnTo>
                    <a:lnTo>
                      <a:pt x="2394" y="2054"/>
                    </a:lnTo>
                    <a:lnTo>
                      <a:pt x="2412" y="2099"/>
                    </a:lnTo>
                    <a:lnTo>
                      <a:pt x="2474" y="2126"/>
                    </a:lnTo>
                    <a:lnTo>
                      <a:pt x="2545" y="2099"/>
                    </a:lnTo>
                    <a:lnTo>
                      <a:pt x="2590" y="2027"/>
                    </a:lnTo>
                    <a:lnTo>
                      <a:pt x="2581" y="1983"/>
                    </a:lnTo>
                    <a:lnTo>
                      <a:pt x="2474" y="1554"/>
                    </a:lnTo>
                    <a:lnTo>
                      <a:pt x="2233" y="849"/>
                    </a:lnTo>
                    <a:lnTo>
                      <a:pt x="2010" y="429"/>
                    </a:lnTo>
                    <a:lnTo>
                      <a:pt x="1867" y="259"/>
                    </a:lnTo>
                    <a:lnTo>
                      <a:pt x="1769" y="170"/>
                    </a:lnTo>
                    <a:lnTo>
                      <a:pt x="1563" y="63"/>
                    </a:lnTo>
                    <a:lnTo>
                      <a:pt x="1429" y="54"/>
                    </a:lnTo>
                    <a:lnTo>
                      <a:pt x="1215" y="72"/>
                    </a:lnTo>
                    <a:lnTo>
                      <a:pt x="992" y="116"/>
                    </a:lnTo>
                    <a:lnTo>
                      <a:pt x="777" y="125"/>
                    </a:lnTo>
                    <a:lnTo>
                      <a:pt x="358" y="72"/>
                    </a:lnTo>
                    <a:lnTo>
                      <a:pt x="143" y="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1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6722437" y="3921811"/>
                <a:ext cx="106478" cy="409928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7565" extrusionOk="0">
                    <a:moveTo>
                      <a:pt x="1179" y="1"/>
                    </a:moveTo>
                    <a:lnTo>
                      <a:pt x="1107" y="581"/>
                    </a:lnTo>
                    <a:lnTo>
                      <a:pt x="947" y="1724"/>
                    </a:lnTo>
                    <a:lnTo>
                      <a:pt x="625" y="3439"/>
                    </a:lnTo>
                    <a:lnTo>
                      <a:pt x="393" y="4582"/>
                    </a:lnTo>
                    <a:lnTo>
                      <a:pt x="214" y="5484"/>
                    </a:lnTo>
                    <a:lnTo>
                      <a:pt x="0" y="6385"/>
                    </a:lnTo>
                    <a:lnTo>
                      <a:pt x="197" y="6475"/>
                    </a:lnTo>
                    <a:lnTo>
                      <a:pt x="554" y="6725"/>
                    </a:lnTo>
                    <a:lnTo>
                      <a:pt x="866" y="7019"/>
                    </a:lnTo>
                    <a:lnTo>
                      <a:pt x="1125" y="7368"/>
                    </a:lnTo>
                    <a:lnTo>
                      <a:pt x="1232" y="7564"/>
                    </a:lnTo>
                    <a:lnTo>
                      <a:pt x="1340" y="7502"/>
                    </a:lnTo>
                    <a:lnTo>
                      <a:pt x="1474" y="7457"/>
                    </a:lnTo>
                    <a:lnTo>
                      <a:pt x="1697" y="7278"/>
                    </a:lnTo>
                    <a:lnTo>
                      <a:pt x="1849" y="7037"/>
                    </a:lnTo>
                    <a:lnTo>
                      <a:pt x="1947" y="6752"/>
                    </a:lnTo>
                    <a:lnTo>
                      <a:pt x="1956" y="6609"/>
                    </a:lnTo>
                    <a:lnTo>
                      <a:pt x="1965" y="6323"/>
                    </a:lnTo>
                    <a:lnTo>
                      <a:pt x="1840" y="5760"/>
                    </a:lnTo>
                    <a:lnTo>
                      <a:pt x="1759" y="5484"/>
                    </a:lnTo>
                    <a:lnTo>
                      <a:pt x="1572" y="4814"/>
                    </a:lnTo>
                    <a:lnTo>
                      <a:pt x="1304" y="3456"/>
                    </a:lnTo>
                    <a:lnTo>
                      <a:pt x="1161" y="2081"/>
                    </a:lnTo>
                    <a:lnTo>
                      <a:pt x="1134" y="697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6210463" y="3669726"/>
                <a:ext cx="581215" cy="68330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12610" extrusionOk="0">
                    <a:moveTo>
                      <a:pt x="8796" y="0"/>
                    </a:moveTo>
                    <a:lnTo>
                      <a:pt x="8519" y="27"/>
                    </a:lnTo>
                    <a:lnTo>
                      <a:pt x="8243" y="107"/>
                    </a:lnTo>
                    <a:lnTo>
                      <a:pt x="7984" y="232"/>
                    </a:lnTo>
                    <a:lnTo>
                      <a:pt x="7734" y="384"/>
                    </a:lnTo>
                    <a:lnTo>
                      <a:pt x="7519" y="581"/>
                    </a:lnTo>
                    <a:lnTo>
                      <a:pt x="7421" y="688"/>
                    </a:lnTo>
                    <a:lnTo>
                      <a:pt x="7251" y="911"/>
                    </a:lnTo>
                    <a:lnTo>
                      <a:pt x="6992" y="1411"/>
                    </a:lnTo>
                    <a:lnTo>
                      <a:pt x="6823" y="1956"/>
                    </a:lnTo>
                    <a:lnTo>
                      <a:pt x="6724" y="2527"/>
                    </a:lnTo>
                    <a:lnTo>
                      <a:pt x="6707" y="2813"/>
                    </a:lnTo>
                    <a:lnTo>
                      <a:pt x="6689" y="3206"/>
                    </a:lnTo>
                    <a:lnTo>
                      <a:pt x="6707" y="4010"/>
                    </a:lnTo>
                    <a:lnTo>
                      <a:pt x="6805" y="5224"/>
                    </a:lnTo>
                    <a:lnTo>
                      <a:pt x="6912" y="6430"/>
                    </a:lnTo>
                    <a:lnTo>
                      <a:pt x="6957" y="7224"/>
                    </a:lnTo>
                    <a:lnTo>
                      <a:pt x="6930" y="8019"/>
                    </a:lnTo>
                    <a:lnTo>
                      <a:pt x="6832" y="8805"/>
                    </a:lnTo>
                    <a:lnTo>
                      <a:pt x="6733" y="9189"/>
                    </a:lnTo>
                    <a:lnTo>
                      <a:pt x="6724" y="9243"/>
                    </a:lnTo>
                    <a:lnTo>
                      <a:pt x="5956" y="9082"/>
                    </a:lnTo>
                    <a:lnTo>
                      <a:pt x="5171" y="8957"/>
                    </a:lnTo>
                    <a:lnTo>
                      <a:pt x="4590" y="8859"/>
                    </a:lnTo>
                    <a:lnTo>
                      <a:pt x="3429" y="8662"/>
                    </a:lnTo>
                    <a:lnTo>
                      <a:pt x="2867" y="8528"/>
                    </a:lnTo>
                    <a:lnTo>
                      <a:pt x="2617" y="8466"/>
                    </a:lnTo>
                    <a:lnTo>
                      <a:pt x="2376" y="8394"/>
                    </a:lnTo>
                    <a:lnTo>
                      <a:pt x="1974" y="8269"/>
                    </a:lnTo>
                    <a:lnTo>
                      <a:pt x="1224" y="7930"/>
                    </a:lnTo>
                    <a:lnTo>
                      <a:pt x="857" y="7716"/>
                    </a:lnTo>
                    <a:lnTo>
                      <a:pt x="884" y="7680"/>
                    </a:lnTo>
                    <a:lnTo>
                      <a:pt x="831" y="7644"/>
                    </a:lnTo>
                    <a:lnTo>
                      <a:pt x="777" y="7617"/>
                    </a:lnTo>
                    <a:lnTo>
                      <a:pt x="724" y="7707"/>
                    </a:lnTo>
                    <a:lnTo>
                      <a:pt x="572" y="7921"/>
                    </a:lnTo>
                    <a:lnTo>
                      <a:pt x="331" y="8358"/>
                    </a:lnTo>
                    <a:lnTo>
                      <a:pt x="152" y="8832"/>
                    </a:lnTo>
                    <a:lnTo>
                      <a:pt x="27" y="9323"/>
                    </a:lnTo>
                    <a:lnTo>
                      <a:pt x="0" y="9573"/>
                    </a:lnTo>
                    <a:lnTo>
                      <a:pt x="45" y="9600"/>
                    </a:lnTo>
                    <a:lnTo>
                      <a:pt x="98" y="9618"/>
                    </a:lnTo>
                    <a:lnTo>
                      <a:pt x="2099" y="10395"/>
                    </a:lnTo>
                    <a:lnTo>
                      <a:pt x="4099" y="11162"/>
                    </a:lnTo>
                    <a:lnTo>
                      <a:pt x="5599" y="11743"/>
                    </a:lnTo>
                    <a:lnTo>
                      <a:pt x="7091" y="12323"/>
                    </a:lnTo>
                    <a:lnTo>
                      <a:pt x="7332" y="12413"/>
                    </a:lnTo>
                    <a:lnTo>
                      <a:pt x="7823" y="12564"/>
                    </a:lnTo>
                    <a:lnTo>
                      <a:pt x="8073" y="12600"/>
                    </a:lnTo>
                    <a:lnTo>
                      <a:pt x="8198" y="12609"/>
                    </a:lnTo>
                    <a:lnTo>
                      <a:pt x="8457" y="12582"/>
                    </a:lnTo>
                    <a:lnTo>
                      <a:pt x="8707" y="12511"/>
                    </a:lnTo>
                    <a:lnTo>
                      <a:pt x="8921" y="12386"/>
                    </a:lnTo>
                    <a:lnTo>
                      <a:pt x="9019" y="12297"/>
                    </a:lnTo>
                    <a:lnTo>
                      <a:pt x="9055" y="12314"/>
                    </a:lnTo>
                    <a:lnTo>
                      <a:pt x="9270" y="11680"/>
                    </a:lnTo>
                    <a:lnTo>
                      <a:pt x="9448" y="11037"/>
                    </a:lnTo>
                    <a:lnTo>
                      <a:pt x="9662" y="10136"/>
                    </a:lnTo>
                    <a:lnTo>
                      <a:pt x="9841" y="9234"/>
                    </a:lnTo>
                    <a:lnTo>
                      <a:pt x="10073" y="8091"/>
                    </a:lnTo>
                    <a:lnTo>
                      <a:pt x="10395" y="6376"/>
                    </a:lnTo>
                    <a:lnTo>
                      <a:pt x="10555" y="5233"/>
                    </a:lnTo>
                    <a:lnTo>
                      <a:pt x="10627" y="4653"/>
                    </a:lnTo>
                    <a:lnTo>
                      <a:pt x="10627" y="4644"/>
                    </a:lnTo>
                    <a:lnTo>
                      <a:pt x="10689" y="3992"/>
                    </a:lnTo>
                    <a:lnTo>
                      <a:pt x="10716" y="3340"/>
                    </a:lnTo>
                    <a:lnTo>
                      <a:pt x="10725" y="2938"/>
                    </a:lnTo>
                    <a:lnTo>
                      <a:pt x="10698" y="2125"/>
                    </a:lnTo>
                    <a:lnTo>
                      <a:pt x="10582" y="1331"/>
                    </a:lnTo>
                    <a:lnTo>
                      <a:pt x="10404" y="759"/>
                    </a:lnTo>
                    <a:lnTo>
                      <a:pt x="10243" y="402"/>
                    </a:lnTo>
                    <a:lnTo>
                      <a:pt x="10145" y="223"/>
                    </a:lnTo>
                    <a:lnTo>
                      <a:pt x="10091" y="125"/>
                    </a:lnTo>
                    <a:lnTo>
                      <a:pt x="10029" y="36"/>
                    </a:lnTo>
                    <a:lnTo>
                      <a:pt x="9466" y="143"/>
                    </a:lnTo>
                    <a:lnTo>
                      <a:pt x="9341" y="89"/>
                    </a:lnTo>
                    <a:lnTo>
                      <a:pt x="9073" y="18"/>
                    </a:lnTo>
                    <a:lnTo>
                      <a:pt x="8796" y="0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444666" y="3560808"/>
                <a:ext cx="309248" cy="609772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11253" extrusionOk="0">
                    <a:moveTo>
                      <a:pt x="2992" y="1"/>
                    </a:moveTo>
                    <a:lnTo>
                      <a:pt x="2983" y="37"/>
                    </a:lnTo>
                    <a:lnTo>
                      <a:pt x="2983" y="72"/>
                    </a:lnTo>
                    <a:lnTo>
                      <a:pt x="2956" y="188"/>
                    </a:lnTo>
                    <a:lnTo>
                      <a:pt x="2858" y="394"/>
                    </a:lnTo>
                    <a:lnTo>
                      <a:pt x="2795" y="492"/>
                    </a:lnTo>
                    <a:lnTo>
                      <a:pt x="1885" y="2028"/>
                    </a:lnTo>
                    <a:lnTo>
                      <a:pt x="965" y="3573"/>
                    </a:lnTo>
                    <a:lnTo>
                      <a:pt x="902" y="3591"/>
                    </a:lnTo>
                    <a:lnTo>
                      <a:pt x="733" y="3216"/>
                    </a:lnTo>
                    <a:lnTo>
                      <a:pt x="518" y="2858"/>
                    </a:lnTo>
                    <a:lnTo>
                      <a:pt x="447" y="3073"/>
                    </a:lnTo>
                    <a:lnTo>
                      <a:pt x="241" y="3466"/>
                    </a:lnTo>
                    <a:lnTo>
                      <a:pt x="99" y="3635"/>
                    </a:lnTo>
                    <a:lnTo>
                      <a:pt x="72" y="3644"/>
                    </a:lnTo>
                    <a:lnTo>
                      <a:pt x="36" y="3635"/>
                    </a:lnTo>
                    <a:lnTo>
                      <a:pt x="0" y="3635"/>
                    </a:lnTo>
                    <a:lnTo>
                      <a:pt x="107" y="3859"/>
                    </a:lnTo>
                    <a:lnTo>
                      <a:pt x="277" y="4296"/>
                    </a:lnTo>
                    <a:lnTo>
                      <a:pt x="465" y="4993"/>
                    </a:lnTo>
                    <a:lnTo>
                      <a:pt x="590" y="5948"/>
                    </a:lnTo>
                    <a:lnTo>
                      <a:pt x="625" y="6930"/>
                    </a:lnTo>
                    <a:lnTo>
                      <a:pt x="616" y="7413"/>
                    </a:lnTo>
                    <a:lnTo>
                      <a:pt x="599" y="8306"/>
                    </a:lnTo>
                    <a:lnTo>
                      <a:pt x="634" y="9654"/>
                    </a:lnTo>
                    <a:lnTo>
                      <a:pt x="750" y="10529"/>
                    </a:lnTo>
                    <a:lnTo>
                      <a:pt x="849" y="10967"/>
                    </a:lnTo>
                    <a:lnTo>
                      <a:pt x="1634" y="11092"/>
                    </a:lnTo>
                    <a:lnTo>
                      <a:pt x="2402" y="11253"/>
                    </a:lnTo>
                    <a:lnTo>
                      <a:pt x="2411" y="11199"/>
                    </a:lnTo>
                    <a:lnTo>
                      <a:pt x="2510" y="10815"/>
                    </a:lnTo>
                    <a:lnTo>
                      <a:pt x="2608" y="10029"/>
                    </a:lnTo>
                    <a:lnTo>
                      <a:pt x="2635" y="9234"/>
                    </a:lnTo>
                    <a:lnTo>
                      <a:pt x="2590" y="8440"/>
                    </a:lnTo>
                    <a:lnTo>
                      <a:pt x="2483" y="7234"/>
                    </a:lnTo>
                    <a:lnTo>
                      <a:pt x="2385" y="6020"/>
                    </a:lnTo>
                    <a:lnTo>
                      <a:pt x="2367" y="5216"/>
                    </a:lnTo>
                    <a:lnTo>
                      <a:pt x="2385" y="4823"/>
                    </a:lnTo>
                    <a:lnTo>
                      <a:pt x="2402" y="4537"/>
                    </a:lnTo>
                    <a:lnTo>
                      <a:pt x="2501" y="3966"/>
                    </a:lnTo>
                    <a:lnTo>
                      <a:pt x="2670" y="3421"/>
                    </a:lnTo>
                    <a:lnTo>
                      <a:pt x="2929" y="2921"/>
                    </a:lnTo>
                    <a:lnTo>
                      <a:pt x="3099" y="2698"/>
                    </a:lnTo>
                    <a:lnTo>
                      <a:pt x="3197" y="2591"/>
                    </a:lnTo>
                    <a:lnTo>
                      <a:pt x="3412" y="2394"/>
                    </a:lnTo>
                    <a:lnTo>
                      <a:pt x="3662" y="2242"/>
                    </a:lnTo>
                    <a:lnTo>
                      <a:pt x="3921" y="2117"/>
                    </a:lnTo>
                    <a:lnTo>
                      <a:pt x="4197" y="2037"/>
                    </a:lnTo>
                    <a:lnTo>
                      <a:pt x="4474" y="2010"/>
                    </a:lnTo>
                    <a:lnTo>
                      <a:pt x="4751" y="2028"/>
                    </a:lnTo>
                    <a:lnTo>
                      <a:pt x="5019" y="2099"/>
                    </a:lnTo>
                    <a:lnTo>
                      <a:pt x="5144" y="2153"/>
                    </a:lnTo>
                    <a:lnTo>
                      <a:pt x="5707" y="2046"/>
                    </a:lnTo>
                    <a:lnTo>
                      <a:pt x="5582" y="1876"/>
                    </a:lnTo>
                    <a:lnTo>
                      <a:pt x="5314" y="1564"/>
                    </a:lnTo>
                    <a:lnTo>
                      <a:pt x="4858" y="1135"/>
                    </a:lnTo>
                    <a:lnTo>
                      <a:pt x="4180" y="644"/>
                    </a:lnTo>
                    <a:lnTo>
                      <a:pt x="3447" y="206"/>
                    </a:lnTo>
                    <a:lnTo>
                      <a:pt x="3081" y="10"/>
                    </a:lnTo>
                    <a:lnTo>
                      <a:pt x="2992" y="1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445154" y="3500821"/>
                <a:ext cx="161641" cy="2545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698" extrusionOk="0">
                    <a:moveTo>
                      <a:pt x="1715" y="1"/>
                    </a:moveTo>
                    <a:lnTo>
                      <a:pt x="1634" y="54"/>
                    </a:lnTo>
                    <a:lnTo>
                      <a:pt x="1822" y="277"/>
                    </a:lnTo>
                    <a:lnTo>
                      <a:pt x="2045" y="652"/>
                    </a:lnTo>
                    <a:lnTo>
                      <a:pt x="2099" y="911"/>
                    </a:lnTo>
                    <a:lnTo>
                      <a:pt x="2072" y="1054"/>
                    </a:lnTo>
                    <a:lnTo>
                      <a:pt x="2027" y="1206"/>
                    </a:lnTo>
                    <a:lnTo>
                      <a:pt x="1822" y="1474"/>
                    </a:lnTo>
                    <a:lnTo>
                      <a:pt x="1706" y="1590"/>
                    </a:lnTo>
                    <a:lnTo>
                      <a:pt x="849" y="2438"/>
                    </a:lnTo>
                    <a:lnTo>
                      <a:pt x="0" y="3287"/>
                    </a:lnTo>
                    <a:lnTo>
                      <a:pt x="0" y="3296"/>
                    </a:lnTo>
                    <a:lnTo>
                      <a:pt x="9" y="3296"/>
                    </a:lnTo>
                    <a:lnTo>
                      <a:pt x="277" y="3617"/>
                    </a:lnTo>
                    <a:lnTo>
                      <a:pt x="509" y="3965"/>
                    </a:lnTo>
                    <a:lnTo>
                      <a:pt x="724" y="4323"/>
                    </a:lnTo>
                    <a:lnTo>
                      <a:pt x="893" y="4698"/>
                    </a:lnTo>
                    <a:lnTo>
                      <a:pt x="956" y="4680"/>
                    </a:lnTo>
                    <a:lnTo>
                      <a:pt x="1876" y="3135"/>
                    </a:lnTo>
                    <a:lnTo>
                      <a:pt x="2786" y="1599"/>
                    </a:lnTo>
                    <a:lnTo>
                      <a:pt x="2849" y="1501"/>
                    </a:lnTo>
                    <a:lnTo>
                      <a:pt x="2947" y="1295"/>
                    </a:lnTo>
                    <a:lnTo>
                      <a:pt x="2974" y="1179"/>
                    </a:lnTo>
                    <a:lnTo>
                      <a:pt x="2974" y="1144"/>
                    </a:lnTo>
                    <a:lnTo>
                      <a:pt x="2983" y="1108"/>
                    </a:lnTo>
                    <a:lnTo>
                      <a:pt x="2983" y="1010"/>
                    </a:lnTo>
                    <a:lnTo>
                      <a:pt x="2929" y="822"/>
                    </a:lnTo>
                    <a:lnTo>
                      <a:pt x="2777" y="563"/>
                    </a:lnTo>
                    <a:lnTo>
                      <a:pt x="2626" y="420"/>
                    </a:lnTo>
                    <a:lnTo>
                      <a:pt x="2456" y="295"/>
                    </a:lnTo>
                    <a:lnTo>
                      <a:pt x="2054" y="126"/>
                    </a:lnTo>
                    <a:lnTo>
                      <a:pt x="1840" y="54"/>
                    </a:lnTo>
                    <a:lnTo>
                      <a:pt x="1822" y="9"/>
                    </a:lnTo>
                    <a:lnTo>
                      <a:pt x="1786" y="27"/>
                    </a:lnTo>
                    <a:lnTo>
                      <a:pt x="1759" y="45"/>
                    </a:lnTo>
                    <a:lnTo>
                      <a:pt x="1733" y="27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00A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6365768" y="3756320"/>
                <a:ext cx="124902" cy="398766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7359" extrusionOk="0">
                    <a:moveTo>
                      <a:pt x="715" y="1"/>
                    </a:moveTo>
                    <a:lnTo>
                      <a:pt x="787" y="438"/>
                    </a:lnTo>
                    <a:lnTo>
                      <a:pt x="804" y="1295"/>
                    </a:lnTo>
                    <a:lnTo>
                      <a:pt x="733" y="2162"/>
                    </a:lnTo>
                    <a:lnTo>
                      <a:pt x="590" y="3028"/>
                    </a:lnTo>
                    <a:lnTo>
                      <a:pt x="313" y="4323"/>
                    </a:lnTo>
                    <a:lnTo>
                      <a:pt x="81" y="5626"/>
                    </a:lnTo>
                    <a:lnTo>
                      <a:pt x="1" y="6493"/>
                    </a:lnTo>
                    <a:lnTo>
                      <a:pt x="1" y="6930"/>
                    </a:lnTo>
                    <a:lnTo>
                      <a:pt x="563" y="7064"/>
                    </a:lnTo>
                    <a:lnTo>
                      <a:pt x="1724" y="7261"/>
                    </a:lnTo>
                    <a:lnTo>
                      <a:pt x="2305" y="7359"/>
                    </a:lnTo>
                    <a:lnTo>
                      <a:pt x="2206" y="6921"/>
                    </a:lnTo>
                    <a:lnTo>
                      <a:pt x="2090" y="6046"/>
                    </a:lnTo>
                    <a:lnTo>
                      <a:pt x="2055" y="4698"/>
                    </a:lnTo>
                    <a:lnTo>
                      <a:pt x="2072" y="3805"/>
                    </a:lnTo>
                    <a:lnTo>
                      <a:pt x="2081" y="3322"/>
                    </a:lnTo>
                    <a:lnTo>
                      <a:pt x="2046" y="2349"/>
                    </a:lnTo>
                    <a:lnTo>
                      <a:pt x="1921" y="1385"/>
                    </a:lnTo>
                    <a:lnTo>
                      <a:pt x="1733" y="688"/>
                    </a:lnTo>
                    <a:lnTo>
                      <a:pt x="1563" y="251"/>
                    </a:lnTo>
                    <a:lnTo>
                      <a:pt x="1456" y="27"/>
                    </a:lnTo>
                    <a:lnTo>
                      <a:pt x="1099" y="18"/>
                    </a:lnTo>
                    <a:lnTo>
                      <a:pt x="751" y="1"/>
                    </a:lnTo>
                    <a:lnTo>
                      <a:pt x="733" y="9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FF3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386088" y="3678397"/>
                <a:ext cx="86700" cy="79927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475" extrusionOk="0">
                    <a:moveTo>
                      <a:pt x="304" y="1"/>
                    </a:moveTo>
                    <a:lnTo>
                      <a:pt x="153" y="438"/>
                    </a:lnTo>
                    <a:lnTo>
                      <a:pt x="1" y="876"/>
                    </a:lnTo>
                    <a:lnTo>
                      <a:pt x="179" y="1162"/>
                    </a:lnTo>
                    <a:lnTo>
                      <a:pt x="349" y="1439"/>
                    </a:lnTo>
                    <a:lnTo>
                      <a:pt x="358" y="1439"/>
                    </a:lnTo>
                    <a:lnTo>
                      <a:pt x="358" y="1447"/>
                    </a:lnTo>
                    <a:lnTo>
                      <a:pt x="376" y="1439"/>
                    </a:lnTo>
                    <a:lnTo>
                      <a:pt x="724" y="1456"/>
                    </a:lnTo>
                    <a:lnTo>
                      <a:pt x="1081" y="1465"/>
                    </a:lnTo>
                    <a:lnTo>
                      <a:pt x="1117" y="1465"/>
                    </a:lnTo>
                    <a:lnTo>
                      <a:pt x="1153" y="1474"/>
                    </a:lnTo>
                    <a:lnTo>
                      <a:pt x="1180" y="1465"/>
                    </a:lnTo>
                    <a:lnTo>
                      <a:pt x="1322" y="1296"/>
                    </a:lnTo>
                    <a:lnTo>
                      <a:pt x="1528" y="903"/>
                    </a:lnTo>
                    <a:lnTo>
                      <a:pt x="1599" y="688"/>
                    </a:lnTo>
                    <a:lnTo>
                      <a:pt x="1367" y="340"/>
                    </a:lnTo>
                    <a:lnTo>
                      <a:pt x="1099" y="19"/>
                    </a:lnTo>
                    <a:lnTo>
                      <a:pt x="340" y="19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FF3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350757" y="3587414"/>
                <a:ext cx="56680" cy="16559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3056" extrusionOk="0">
                    <a:moveTo>
                      <a:pt x="188" y="1"/>
                    </a:moveTo>
                    <a:lnTo>
                      <a:pt x="99" y="376"/>
                    </a:lnTo>
                    <a:lnTo>
                      <a:pt x="1" y="1153"/>
                    </a:lnTo>
                    <a:lnTo>
                      <a:pt x="37" y="1930"/>
                    </a:lnTo>
                    <a:lnTo>
                      <a:pt x="188" y="2689"/>
                    </a:lnTo>
                    <a:lnTo>
                      <a:pt x="313" y="3055"/>
                    </a:lnTo>
                    <a:lnTo>
                      <a:pt x="510" y="2984"/>
                    </a:lnTo>
                    <a:lnTo>
                      <a:pt x="581" y="2769"/>
                    </a:lnTo>
                    <a:lnTo>
                      <a:pt x="653" y="2555"/>
                    </a:lnTo>
                    <a:lnTo>
                      <a:pt x="805" y="2117"/>
                    </a:lnTo>
                    <a:lnTo>
                      <a:pt x="956" y="1680"/>
                    </a:lnTo>
                    <a:lnTo>
                      <a:pt x="992" y="1698"/>
                    </a:lnTo>
                    <a:lnTo>
                      <a:pt x="1046" y="1698"/>
                    </a:lnTo>
                    <a:lnTo>
                      <a:pt x="1046" y="1635"/>
                    </a:lnTo>
                    <a:lnTo>
                      <a:pt x="965" y="1233"/>
                    </a:lnTo>
                    <a:lnTo>
                      <a:pt x="876" y="412"/>
                    </a:lnTo>
                    <a:lnTo>
                      <a:pt x="876" y="1"/>
                    </a:lnTo>
                    <a:lnTo>
                      <a:pt x="697" y="37"/>
                    </a:lnTo>
                    <a:lnTo>
                      <a:pt x="358" y="37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00A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6102520" y="3565685"/>
                <a:ext cx="306864" cy="566205"/>
              </a:xfrm>
              <a:custGeom>
                <a:avLst/>
                <a:gdLst/>
                <a:ahLst/>
                <a:cxnLst/>
                <a:rect l="l" t="t" r="r" b="b"/>
                <a:pathLst>
                  <a:path w="5663" h="10449" extrusionOk="0">
                    <a:moveTo>
                      <a:pt x="4171" y="0"/>
                    </a:moveTo>
                    <a:lnTo>
                      <a:pt x="4144" y="18"/>
                    </a:lnTo>
                    <a:lnTo>
                      <a:pt x="3966" y="134"/>
                    </a:lnTo>
                    <a:lnTo>
                      <a:pt x="3617" y="402"/>
                    </a:lnTo>
                    <a:lnTo>
                      <a:pt x="3171" y="866"/>
                    </a:lnTo>
                    <a:lnTo>
                      <a:pt x="2662" y="1590"/>
                    </a:lnTo>
                    <a:lnTo>
                      <a:pt x="2224" y="2367"/>
                    </a:lnTo>
                    <a:lnTo>
                      <a:pt x="2028" y="2759"/>
                    </a:lnTo>
                    <a:lnTo>
                      <a:pt x="1823" y="3152"/>
                    </a:lnTo>
                    <a:lnTo>
                      <a:pt x="1412" y="3938"/>
                    </a:lnTo>
                    <a:lnTo>
                      <a:pt x="930" y="4670"/>
                    </a:lnTo>
                    <a:lnTo>
                      <a:pt x="501" y="5162"/>
                    </a:lnTo>
                    <a:lnTo>
                      <a:pt x="179" y="5456"/>
                    </a:lnTo>
                    <a:lnTo>
                      <a:pt x="1" y="5581"/>
                    </a:lnTo>
                    <a:lnTo>
                      <a:pt x="1" y="6921"/>
                    </a:lnTo>
                    <a:lnTo>
                      <a:pt x="81" y="6912"/>
                    </a:lnTo>
                    <a:lnTo>
                      <a:pt x="242" y="6948"/>
                    </a:lnTo>
                    <a:lnTo>
                      <a:pt x="313" y="6992"/>
                    </a:lnTo>
                    <a:lnTo>
                      <a:pt x="403" y="7064"/>
                    </a:lnTo>
                    <a:lnTo>
                      <a:pt x="537" y="7242"/>
                    </a:lnTo>
                    <a:lnTo>
                      <a:pt x="599" y="7332"/>
                    </a:lnTo>
                    <a:lnTo>
                      <a:pt x="760" y="7591"/>
                    </a:lnTo>
                    <a:lnTo>
                      <a:pt x="912" y="7841"/>
                    </a:lnTo>
                    <a:lnTo>
                      <a:pt x="1001" y="7787"/>
                    </a:lnTo>
                    <a:lnTo>
                      <a:pt x="1180" y="7600"/>
                    </a:lnTo>
                    <a:lnTo>
                      <a:pt x="1564" y="7251"/>
                    </a:lnTo>
                    <a:lnTo>
                      <a:pt x="2171" y="6769"/>
                    </a:lnTo>
                    <a:lnTo>
                      <a:pt x="2564" y="6439"/>
                    </a:lnTo>
                    <a:lnTo>
                      <a:pt x="2724" y="6287"/>
                    </a:lnTo>
                    <a:lnTo>
                      <a:pt x="3019" y="5974"/>
                    </a:lnTo>
                    <a:lnTo>
                      <a:pt x="3278" y="5626"/>
                    </a:lnTo>
                    <a:lnTo>
                      <a:pt x="3475" y="5251"/>
                    </a:lnTo>
                    <a:lnTo>
                      <a:pt x="3537" y="5054"/>
                    </a:lnTo>
                    <a:lnTo>
                      <a:pt x="3591" y="5715"/>
                    </a:lnTo>
                    <a:lnTo>
                      <a:pt x="3742" y="7019"/>
                    </a:lnTo>
                    <a:lnTo>
                      <a:pt x="3957" y="8323"/>
                    </a:lnTo>
                    <a:lnTo>
                      <a:pt x="4225" y="9618"/>
                    </a:lnTo>
                    <a:lnTo>
                      <a:pt x="4385" y="10252"/>
                    </a:lnTo>
                    <a:lnTo>
                      <a:pt x="4359" y="10314"/>
                    </a:lnTo>
                    <a:lnTo>
                      <a:pt x="4609" y="10386"/>
                    </a:lnTo>
                    <a:lnTo>
                      <a:pt x="4859" y="10448"/>
                    </a:lnTo>
                    <a:lnTo>
                      <a:pt x="4859" y="10011"/>
                    </a:lnTo>
                    <a:lnTo>
                      <a:pt x="4939" y="9144"/>
                    </a:lnTo>
                    <a:lnTo>
                      <a:pt x="5171" y="7841"/>
                    </a:lnTo>
                    <a:lnTo>
                      <a:pt x="5448" y="6546"/>
                    </a:lnTo>
                    <a:lnTo>
                      <a:pt x="5591" y="5680"/>
                    </a:lnTo>
                    <a:lnTo>
                      <a:pt x="5662" y="4813"/>
                    </a:lnTo>
                    <a:lnTo>
                      <a:pt x="5645" y="3956"/>
                    </a:lnTo>
                    <a:lnTo>
                      <a:pt x="5573" y="3519"/>
                    </a:lnTo>
                    <a:lnTo>
                      <a:pt x="5582" y="3519"/>
                    </a:lnTo>
                    <a:lnTo>
                      <a:pt x="5412" y="3242"/>
                    </a:lnTo>
                    <a:lnTo>
                      <a:pt x="5234" y="2956"/>
                    </a:lnTo>
                    <a:lnTo>
                      <a:pt x="5162" y="3170"/>
                    </a:lnTo>
                    <a:lnTo>
                      <a:pt x="5091" y="3385"/>
                    </a:lnTo>
                    <a:lnTo>
                      <a:pt x="4894" y="3456"/>
                    </a:lnTo>
                    <a:lnTo>
                      <a:pt x="4769" y="3090"/>
                    </a:lnTo>
                    <a:lnTo>
                      <a:pt x="4618" y="2331"/>
                    </a:lnTo>
                    <a:lnTo>
                      <a:pt x="4582" y="1554"/>
                    </a:lnTo>
                    <a:lnTo>
                      <a:pt x="4680" y="777"/>
                    </a:lnTo>
                    <a:lnTo>
                      <a:pt x="4769" y="402"/>
                    </a:lnTo>
                    <a:lnTo>
                      <a:pt x="4707" y="384"/>
                    </a:lnTo>
                    <a:lnTo>
                      <a:pt x="4635" y="357"/>
                    </a:lnTo>
                    <a:lnTo>
                      <a:pt x="4502" y="295"/>
                    </a:lnTo>
                    <a:lnTo>
                      <a:pt x="4269" y="116"/>
                    </a:lnTo>
                    <a:lnTo>
                      <a:pt x="4171" y="0"/>
                    </a:lnTo>
                    <a:close/>
                  </a:path>
                </a:pathLst>
              </a:custGeom>
              <a:solidFill>
                <a:srgbClr val="00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154812" y="4053435"/>
                <a:ext cx="97808" cy="14814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734" extrusionOk="0">
                    <a:moveTo>
                      <a:pt x="866" y="1"/>
                    </a:moveTo>
                    <a:lnTo>
                      <a:pt x="831" y="45"/>
                    </a:lnTo>
                    <a:lnTo>
                      <a:pt x="795" y="90"/>
                    </a:lnTo>
                    <a:lnTo>
                      <a:pt x="634" y="304"/>
                    </a:lnTo>
                    <a:lnTo>
                      <a:pt x="375" y="768"/>
                    </a:lnTo>
                    <a:lnTo>
                      <a:pt x="179" y="1260"/>
                    </a:lnTo>
                    <a:lnTo>
                      <a:pt x="54" y="1778"/>
                    </a:lnTo>
                    <a:lnTo>
                      <a:pt x="27" y="2045"/>
                    </a:lnTo>
                    <a:lnTo>
                      <a:pt x="9" y="2215"/>
                    </a:lnTo>
                    <a:lnTo>
                      <a:pt x="0" y="2385"/>
                    </a:lnTo>
                    <a:lnTo>
                      <a:pt x="98" y="2385"/>
                    </a:lnTo>
                    <a:lnTo>
                      <a:pt x="616" y="2554"/>
                    </a:lnTo>
                    <a:lnTo>
                      <a:pt x="1125" y="2733"/>
                    </a:lnTo>
                    <a:lnTo>
                      <a:pt x="1125" y="2635"/>
                    </a:lnTo>
                    <a:lnTo>
                      <a:pt x="1125" y="2537"/>
                    </a:lnTo>
                    <a:lnTo>
                      <a:pt x="1072" y="2519"/>
                    </a:lnTo>
                    <a:lnTo>
                      <a:pt x="1027" y="2492"/>
                    </a:lnTo>
                    <a:lnTo>
                      <a:pt x="1054" y="2242"/>
                    </a:lnTo>
                    <a:lnTo>
                      <a:pt x="1179" y="1751"/>
                    </a:lnTo>
                    <a:lnTo>
                      <a:pt x="1358" y="1277"/>
                    </a:lnTo>
                    <a:lnTo>
                      <a:pt x="1599" y="840"/>
                    </a:lnTo>
                    <a:lnTo>
                      <a:pt x="1751" y="626"/>
                    </a:lnTo>
                    <a:lnTo>
                      <a:pt x="1804" y="536"/>
                    </a:lnTo>
                    <a:lnTo>
                      <a:pt x="1331" y="268"/>
                    </a:lnTo>
                    <a:lnTo>
                      <a:pt x="866" y="1"/>
                    </a:lnTo>
                    <a:close/>
                  </a:path>
                </a:pathLst>
              </a:custGeom>
              <a:solidFill>
                <a:srgbClr val="00A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396276" y="3684682"/>
                <a:ext cx="67301" cy="16993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136" extrusionOk="0">
                    <a:moveTo>
                      <a:pt x="983" y="1"/>
                    </a:moveTo>
                    <a:lnTo>
                      <a:pt x="911" y="19"/>
                    </a:lnTo>
                    <a:lnTo>
                      <a:pt x="884" y="63"/>
                    </a:lnTo>
                    <a:lnTo>
                      <a:pt x="750" y="340"/>
                    </a:lnTo>
                    <a:lnTo>
                      <a:pt x="608" y="617"/>
                    </a:lnTo>
                    <a:lnTo>
                      <a:pt x="465" y="528"/>
                    </a:lnTo>
                    <a:lnTo>
                      <a:pt x="259" y="269"/>
                    </a:lnTo>
                    <a:lnTo>
                      <a:pt x="197" y="108"/>
                    </a:lnTo>
                    <a:lnTo>
                      <a:pt x="179" y="63"/>
                    </a:lnTo>
                    <a:lnTo>
                      <a:pt x="116" y="37"/>
                    </a:lnTo>
                    <a:lnTo>
                      <a:pt x="45" y="63"/>
                    </a:lnTo>
                    <a:lnTo>
                      <a:pt x="0" y="126"/>
                    </a:lnTo>
                    <a:lnTo>
                      <a:pt x="9" y="171"/>
                    </a:lnTo>
                    <a:lnTo>
                      <a:pt x="90" y="367"/>
                    </a:lnTo>
                    <a:lnTo>
                      <a:pt x="349" y="688"/>
                    </a:lnTo>
                    <a:lnTo>
                      <a:pt x="518" y="796"/>
                    </a:lnTo>
                    <a:lnTo>
                      <a:pt x="366" y="1099"/>
                    </a:lnTo>
                    <a:lnTo>
                      <a:pt x="224" y="1403"/>
                    </a:lnTo>
                    <a:lnTo>
                      <a:pt x="215" y="1403"/>
                    </a:lnTo>
                    <a:lnTo>
                      <a:pt x="215" y="1412"/>
                    </a:lnTo>
                    <a:lnTo>
                      <a:pt x="179" y="1421"/>
                    </a:lnTo>
                    <a:lnTo>
                      <a:pt x="143" y="1483"/>
                    </a:lnTo>
                    <a:lnTo>
                      <a:pt x="152" y="1555"/>
                    </a:lnTo>
                    <a:lnTo>
                      <a:pt x="206" y="1599"/>
                    </a:lnTo>
                    <a:lnTo>
                      <a:pt x="304" y="1599"/>
                    </a:lnTo>
                    <a:lnTo>
                      <a:pt x="366" y="1590"/>
                    </a:lnTo>
                    <a:lnTo>
                      <a:pt x="384" y="2207"/>
                    </a:lnTo>
                    <a:lnTo>
                      <a:pt x="402" y="2823"/>
                    </a:lnTo>
                    <a:lnTo>
                      <a:pt x="411" y="2858"/>
                    </a:lnTo>
                    <a:lnTo>
                      <a:pt x="474" y="2903"/>
                    </a:lnTo>
                    <a:lnTo>
                      <a:pt x="545" y="2903"/>
                    </a:lnTo>
                    <a:lnTo>
                      <a:pt x="599" y="2850"/>
                    </a:lnTo>
                    <a:lnTo>
                      <a:pt x="608" y="2805"/>
                    </a:lnTo>
                    <a:lnTo>
                      <a:pt x="572" y="1787"/>
                    </a:lnTo>
                    <a:lnTo>
                      <a:pt x="724" y="2099"/>
                    </a:lnTo>
                    <a:lnTo>
                      <a:pt x="965" y="2733"/>
                    </a:lnTo>
                    <a:lnTo>
                      <a:pt x="1054" y="3064"/>
                    </a:lnTo>
                    <a:lnTo>
                      <a:pt x="1072" y="3109"/>
                    </a:lnTo>
                    <a:lnTo>
                      <a:pt x="1134" y="3135"/>
                    </a:lnTo>
                    <a:lnTo>
                      <a:pt x="1206" y="3109"/>
                    </a:lnTo>
                    <a:lnTo>
                      <a:pt x="1242" y="3046"/>
                    </a:lnTo>
                    <a:lnTo>
                      <a:pt x="1242" y="2992"/>
                    </a:lnTo>
                    <a:lnTo>
                      <a:pt x="1134" y="2617"/>
                    </a:lnTo>
                    <a:lnTo>
                      <a:pt x="858" y="1894"/>
                    </a:lnTo>
                    <a:lnTo>
                      <a:pt x="679" y="1555"/>
                    </a:lnTo>
                    <a:lnTo>
                      <a:pt x="786" y="1537"/>
                    </a:lnTo>
                    <a:lnTo>
                      <a:pt x="893" y="1528"/>
                    </a:lnTo>
                    <a:lnTo>
                      <a:pt x="938" y="1510"/>
                    </a:lnTo>
                    <a:lnTo>
                      <a:pt x="983" y="1448"/>
                    </a:lnTo>
                    <a:lnTo>
                      <a:pt x="974" y="1376"/>
                    </a:lnTo>
                    <a:lnTo>
                      <a:pt x="920" y="1323"/>
                    </a:lnTo>
                    <a:lnTo>
                      <a:pt x="875" y="1323"/>
                    </a:lnTo>
                    <a:lnTo>
                      <a:pt x="670" y="1349"/>
                    </a:lnTo>
                    <a:lnTo>
                      <a:pt x="456" y="1376"/>
                    </a:lnTo>
                    <a:lnTo>
                      <a:pt x="759" y="760"/>
                    </a:lnTo>
                    <a:lnTo>
                      <a:pt x="1063" y="144"/>
                    </a:lnTo>
                    <a:lnTo>
                      <a:pt x="1081" y="108"/>
                    </a:lnTo>
                    <a:lnTo>
                      <a:pt x="1054" y="37"/>
                    </a:lnTo>
                    <a:lnTo>
                      <a:pt x="983" y="1"/>
                    </a:lnTo>
                    <a:close/>
                  </a:path>
                </a:pathLst>
              </a:custGeom>
              <a:solidFill>
                <a:srgbClr val="E10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6282046" y="3666313"/>
                <a:ext cx="23301" cy="17475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225" extrusionOk="0">
                    <a:moveTo>
                      <a:pt x="296" y="1"/>
                    </a:moveTo>
                    <a:lnTo>
                      <a:pt x="242" y="36"/>
                    </a:lnTo>
                    <a:lnTo>
                      <a:pt x="233" y="81"/>
                    </a:lnTo>
                    <a:lnTo>
                      <a:pt x="117" y="1590"/>
                    </a:lnTo>
                    <a:lnTo>
                      <a:pt x="1" y="3099"/>
                    </a:lnTo>
                    <a:lnTo>
                      <a:pt x="1" y="3144"/>
                    </a:lnTo>
                    <a:lnTo>
                      <a:pt x="54" y="3206"/>
                    </a:lnTo>
                    <a:lnTo>
                      <a:pt x="126" y="3224"/>
                    </a:lnTo>
                    <a:lnTo>
                      <a:pt x="188" y="3180"/>
                    </a:lnTo>
                    <a:lnTo>
                      <a:pt x="197" y="3144"/>
                    </a:lnTo>
                    <a:lnTo>
                      <a:pt x="313" y="1626"/>
                    </a:lnTo>
                    <a:lnTo>
                      <a:pt x="429" y="117"/>
                    </a:lnTo>
                    <a:lnTo>
                      <a:pt x="421" y="72"/>
                    </a:lnTo>
                    <a:lnTo>
                      <a:pt x="376" y="18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6247691" y="3739359"/>
                <a:ext cx="33921" cy="112331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073" extrusionOk="0">
                    <a:moveTo>
                      <a:pt x="117" y="1"/>
                    </a:moveTo>
                    <a:lnTo>
                      <a:pt x="45" y="28"/>
                    </a:lnTo>
                    <a:lnTo>
                      <a:pt x="1" y="99"/>
                    </a:lnTo>
                    <a:lnTo>
                      <a:pt x="10" y="144"/>
                    </a:lnTo>
                    <a:lnTo>
                      <a:pt x="224" y="1073"/>
                    </a:lnTo>
                    <a:lnTo>
                      <a:pt x="438" y="2001"/>
                    </a:lnTo>
                    <a:lnTo>
                      <a:pt x="447" y="2046"/>
                    </a:lnTo>
                    <a:lnTo>
                      <a:pt x="510" y="2073"/>
                    </a:lnTo>
                    <a:lnTo>
                      <a:pt x="581" y="2046"/>
                    </a:lnTo>
                    <a:lnTo>
                      <a:pt x="626" y="1983"/>
                    </a:lnTo>
                    <a:lnTo>
                      <a:pt x="626" y="1939"/>
                    </a:lnTo>
                    <a:lnTo>
                      <a:pt x="412" y="1001"/>
                    </a:lnTo>
                    <a:lnTo>
                      <a:pt x="197" y="72"/>
                    </a:lnTo>
                    <a:lnTo>
                      <a:pt x="179" y="2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6498855" y="4148265"/>
                <a:ext cx="161695" cy="74562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376" extrusionOk="0">
                    <a:moveTo>
                      <a:pt x="90" y="1"/>
                    </a:moveTo>
                    <a:lnTo>
                      <a:pt x="45" y="10"/>
                    </a:lnTo>
                    <a:lnTo>
                      <a:pt x="0" y="63"/>
                    </a:lnTo>
                    <a:lnTo>
                      <a:pt x="9" y="135"/>
                    </a:lnTo>
                    <a:lnTo>
                      <a:pt x="63" y="197"/>
                    </a:lnTo>
                    <a:lnTo>
                      <a:pt x="108" y="206"/>
                    </a:lnTo>
                    <a:lnTo>
                      <a:pt x="492" y="224"/>
                    </a:lnTo>
                    <a:lnTo>
                      <a:pt x="1224" y="385"/>
                    </a:lnTo>
                    <a:lnTo>
                      <a:pt x="1911" y="671"/>
                    </a:lnTo>
                    <a:lnTo>
                      <a:pt x="2537" y="1090"/>
                    </a:lnTo>
                    <a:lnTo>
                      <a:pt x="2822" y="1349"/>
                    </a:lnTo>
                    <a:lnTo>
                      <a:pt x="2858" y="1376"/>
                    </a:lnTo>
                    <a:lnTo>
                      <a:pt x="2929" y="1367"/>
                    </a:lnTo>
                    <a:lnTo>
                      <a:pt x="2974" y="1305"/>
                    </a:lnTo>
                    <a:lnTo>
                      <a:pt x="2983" y="1233"/>
                    </a:lnTo>
                    <a:lnTo>
                      <a:pt x="2956" y="1197"/>
                    </a:lnTo>
                    <a:lnTo>
                      <a:pt x="2653" y="921"/>
                    </a:lnTo>
                    <a:lnTo>
                      <a:pt x="1992" y="492"/>
                    </a:lnTo>
                    <a:lnTo>
                      <a:pt x="1269" y="188"/>
                    </a:lnTo>
                    <a:lnTo>
                      <a:pt x="492" y="28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529797" y="3633420"/>
                <a:ext cx="173779" cy="517816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9556" extrusionOk="0">
                    <a:moveTo>
                      <a:pt x="2823" y="0"/>
                    </a:moveTo>
                    <a:lnTo>
                      <a:pt x="2260" y="63"/>
                    </a:lnTo>
                    <a:lnTo>
                      <a:pt x="1760" y="268"/>
                    </a:lnTo>
                    <a:lnTo>
                      <a:pt x="1332" y="590"/>
                    </a:lnTo>
                    <a:lnTo>
                      <a:pt x="965" y="1000"/>
                    </a:lnTo>
                    <a:lnTo>
                      <a:pt x="680" y="1483"/>
                    </a:lnTo>
                    <a:lnTo>
                      <a:pt x="465" y="2010"/>
                    </a:lnTo>
                    <a:lnTo>
                      <a:pt x="322" y="2563"/>
                    </a:lnTo>
                    <a:lnTo>
                      <a:pt x="287" y="2840"/>
                    </a:lnTo>
                    <a:lnTo>
                      <a:pt x="251" y="3206"/>
                    </a:lnTo>
                    <a:lnTo>
                      <a:pt x="242" y="3929"/>
                    </a:lnTo>
                    <a:lnTo>
                      <a:pt x="296" y="5028"/>
                    </a:lnTo>
                    <a:lnTo>
                      <a:pt x="322" y="5760"/>
                    </a:lnTo>
                    <a:lnTo>
                      <a:pt x="322" y="6216"/>
                    </a:lnTo>
                    <a:lnTo>
                      <a:pt x="287" y="7109"/>
                    </a:lnTo>
                    <a:lnTo>
                      <a:pt x="153" y="8448"/>
                    </a:lnTo>
                    <a:lnTo>
                      <a:pt x="1" y="9332"/>
                    </a:lnTo>
                    <a:lnTo>
                      <a:pt x="1" y="9377"/>
                    </a:lnTo>
                    <a:lnTo>
                      <a:pt x="46" y="9430"/>
                    </a:lnTo>
                    <a:lnTo>
                      <a:pt x="72" y="9439"/>
                    </a:lnTo>
                    <a:lnTo>
                      <a:pt x="81" y="9493"/>
                    </a:lnTo>
                    <a:lnTo>
                      <a:pt x="153" y="9555"/>
                    </a:lnTo>
                    <a:lnTo>
                      <a:pt x="206" y="9537"/>
                    </a:lnTo>
                    <a:lnTo>
                      <a:pt x="456" y="9457"/>
                    </a:lnTo>
                    <a:lnTo>
                      <a:pt x="948" y="9350"/>
                    </a:lnTo>
                    <a:lnTo>
                      <a:pt x="1448" y="9323"/>
                    </a:lnTo>
                    <a:lnTo>
                      <a:pt x="1957" y="9368"/>
                    </a:lnTo>
                    <a:lnTo>
                      <a:pt x="2207" y="9421"/>
                    </a:lnTo>
                    <a:lnTo>
                      <a:pt x="2251" y="9430"/>
                    </a:lnTo>
                    <a:lnTo>
                      <a:pt x="2305" y="9386"/>
                    </a:lnTo>
                    <a:lnTo>
                      <a:pt x="2323" y="9314"/>
                    </a:lnTo>
                    <a:lnTo>
                      <a:pt x="2287" y="9243"/>
                    </a:lnTo>
                    <a:lnTo>
                      <a:pt x="2242" y="9225"/>
                    </a:lnTo>
                    <a:lnTo>
                      <a:pt x="1992" y="9171"/>
                    </a:lnTo>
                    <a:lnTo>
                      <a:pt x="1474" y="9118"/>
                    </a:lnTo>
                    <a:lnTo>
                      <a:pt x="965" y="9145"/>
                    </a:lnTo>
                    <a:lnTo>
                      <a:pt x="456" y="9252"/>
                    </a:lnTo>
                    <a:lnTo>
                      <a:pt x="206" y="9332"/>
                    </a:lnTo>
                    <a:lnTo>
                      <a:pt x="314" y="8680"/>
                    </a:lnTo>
                    <a:lnTo>
                      <a:pt x="439" y="7385"/>
                    </a:lnTo>
                    <a:lnTo>
                      <a:pt x="492" y="6091"/>
                    </a:lnTo>
                    <a:lnTo>
                      <a:pt x="474" y="4796"/>
                    </a:lnTo>
                    <a:lnTo>
                      <a:pt x="456" y="4135"/>
                    </a:lnTo>
                    <a:lnTo>
                      <a:pt x="447" y="3804"/>
                    </a:lnTo>
                    <a:lnTo>
                      <a:pt x="456" y="3126"/>
                    </a:lnTo>
                    <a:lnTo>
                      <a:pt x="546" y="2456"/>
                    </a:lnTo>
                    <a:lnTo>
                      <a:pt x="724" y="1813"/>
                    </a:lnTo>
                    <a:lnTo>
                      <a:pt x="867" y="1509"/>
                    </a:lnTo>
                    <a:lnTo>
                      <a:pt x="948" y="1358"/>
                    </a:lnTo>
                    <a:lnTo>
                      <a:pt x="1144" y="1072"/>
                    </a:lnTo>
                    <a:lnTo>
                      <a:pt x="1376" y="813"/>
                    </a:lnTo>
                    <a:lnTo>
                      <a:pt x="1635" y="590"/>
                    </a:lnTo>
                    <a:lnTo>
                      <a:pt x="1921" y="420"/>
                    </a:lnTo>
                    <a:lnTo>
                      <a:pt x="2233" y="295"/>
                    </a:lnTo>
                    <a:lnTo>
                      <a:pt x="2564" y="224"/>
                    </a:lnTo>
                    <a:lnTo>
                      <a:pt x="2912" y="215"/>
                    </a:lnTo>
                    <a:lnTo>
                      <a:pt x="3091" y="232"/>
                    </a:lnTo>
                    <a:lnTo>
                      <a:pt x="3135" y="232"/>
                    </a:lnTo>
                    <a:lnTo>
                      <a:pt x="3198" y="188"/>
                    </a:lnTo>
                    <a:lnTo>
                      <a:pt x="3207" y="116"/>
                    </a:lnTo>
                    <a:lnTo>
                      <a:pt x="3171" y="54"/>
                    </a:lnTo>
                    <a:lnTo>
                      <a:pt x="3126" y="36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723846" y="4044223"/>
                <a:ext cx="54729" cy="22119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4082" extrusionOk="0">
                    <a:moveTo>
                      <a:pt x="894" y="1"/>
                    </a:moveTo>
                    <a:lnTo>
                      <a:pt x="822" y="37"/>
                    </a:lnTo>
                    <a:lnTo>
                      <a:pt x="814" y="81"/>
                    </a:lnTo>
                    <a:lnTo>
                      <a:pt x="412" y="2019"/>
                    </a:lnTo>
                    <a:lnTo>
                      <a:pt x="10" y="3957"/>
                    </a:lnTo>
                    <a:lnTo>
                      <a:pt x="1" y="4001"/>
                    </a:lnTo>
                    <a:lnTo>
                      <a:pt x="46" y="4064"/>
                    </a:lnTo>
                    <a:lnTo>
                      <a:pt x="126" y="4082"/>
                    </a:lnTo>
                    <a:lnTo>
                      <a:pt x="188" y="4037"/>
                    </a:lnTo>
                    <a:lnTo>
                      <a:pt x="206" y="4001"/>
                    </a:lnTo>
                    <a:lnTo>
                      <a:pt x="608" y="2055"/>
                    </a:lnTo>
                    <a:lnTo>
                      <a:pt x="1010" y="117"/>
                    </a:lnTo>
                    <a:lnTo>
                      <a:pt x="1010" y="72"/>
                    </a:lnTo>
                    <a:lnTo>
                      <a:pt x="965" y="10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6316402" y="3826494"/>
                <a:ext cx="60582" cy="89084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644" extrusionOk="0">
                    <a:moveTo>
                      <a:pt x="974" y="0"/>
                    </a:moveTo>
                    <a:lnTo>
                      <a:pt x="939" y="27"/>
                    </a:lnTo>
                    <a:lnTo>
                      <a:pt x="653" y="358"/>
                    </a:lnTo>
                    <a:lnTo>
                      <a:pt x="188" y="1099"/>
                    </a:lnTo>
                    <a:lnTo>
                      <a:pt x="19" y="1501"/>
                    </a:lnTo>
                    <a:lnTo>
                      <a:pt x="1" y="1536"/>
                    </a:lnTo>
                    <a:lnTo>
                      <a:pt x="37" y="1608"/>
                    </a:lnTo>
                    <a:lnTo>
                      <a:pt x="108" y="1643"/>
                    </a:lnTo>
                    <a:lnTo>
                      <a:pt x="171" y="1626"/>
                    </a:lnTo>
                    <a:lnTo>
                      <a:pt x="197" y="1581"/>
                    </a:lnTo>
                    <a:lnTo>
                      <a:pt x="367" y="1197"/>
                    </a:lnTo>
                    <a:lnTo>
                      <a:pt x="813" y="483"/>
                    </a:lnTo>
                    <a:lnTo>
                      <a:pt x="1090" y="152"/>
                    </a:lnTo>
                    <a:lnTo>
                      <a:pt x="1117" y="116"/>
                    </a:lnTo>
                    <a:lnTo>
                      <a:pt x="1099" y="45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6322688" y="3869573"/>
                <a:ext cx="53321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1188" extrusionOk="0">
                    <a:moveTo>
                      <a:pt x="840" y="0"/>
                    </a:moveTo>
                    <a:lnTo>
                      <a:pt x="814" y="36"/>
                    </a:lnTo>
                    <a:lnTo>
                      <a:pt x="421" y="527"/>
                    </a:lnTo>
                    <a:lnTo>
                      <a:pt x="28" y="1027"/>
                    </a:lnTo>
                    <a:lnTo>
                      <a:pt x="1" y="1072"/>
                    </a:lnTo>
                    <a:lnTo>
                      <a:pt x="19" y="1143"/>
                    </a:lnTo>
                    <a:lnTo>
                      <a:pt x="72" y="1188"/>
                    </a:lnTo>
                    <a:lnTo>
                      <a:pt x="144" y="1188"/>
                    </a:lnTo>
                    <a:lnTo>
                      <a:pt x="180" y="1161"/>
                    </a:lnTo>
                    <a:lnTo>
                      <a:pt x="572" y="661"/>
                    </a:lnTo>
                    <a:lnTo>
                      <a:pt x="965" y="161"/>
                    </a:lnTo>
                    <a:lnTo>
                      <a:pt x="983" y="125"/>
                    </a:lnTo>
                    <a:lnTo>
                      <a:pt x="974" y="45"/>
                    </a:ln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009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060415" y="3724403"/>
                <a:ext cx="93961" cy="342628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6323" extrusionOk="0">
                    <a:moveTo>
                      <a:pt x="108" y="0"/>
                    </a:moveTo>
                    <a:lnTo>
                      <a:pt x="224" y="81"/>
                    </a:lnTo>
                    <a:lnTo>
                      <a:pt x="447" y="277"/>
                    </a:lnTo>
                    <a:lnTo>
                      <a:pt x="635" y="509"/>
                    </a:lnTo>
                    <a:lnTo>
                      <a:pt x="796" y="777"/>
                    </a:lnTo>
                    <a:lnTo>
                      <a:pt x="974" y="1232"/>
                    </a:lnTo>
                    <a:lnTo>
                      <a:pt x="1090" y="1947"/>
                    </a:lnTo>
                    <a:lnTo>
                      <a:pt x="1081" y="2742"/>
                    </a:lnTo>
                    <a:lnTo>
                      <a:pt x="939" y="3608"/>
                    </a:lnTo>
                    <a:lnTo>
                      <a:pt x="662" y="4519"/>
                    </a:lnTo>
                    <a:lnTo>
                      <a:pt x="260" y="5456"/>
                    </a:lnTo>
                    <a:lnTo>
                      <a:pt x="1" y="5930"/>
                    </a:lnTo>
                    <a:lnTo>
                      <a:pt x="644" y="6323"/>
                    </a:lnTo>
                    <a:lnTo>
                      <a:pt x="894" y="5849"/>
                    </a:lnTo>
                    <a:lnTo>
                      <a:pt x="1305" y="4921"/>
                    </a:lnTo>
                    <a:lnTo>
                      <a:pt x="1573" y="4001"/>
                    </a:lnTo>
                    <a:lnTo>
                      <a:pt x="1715" y="3135"/>
                    </a:lnTo>
                    <a:lnTo>
                      <a:pt x="1733" y="2340"/>
                    </a:lnTo>
                    <a:lnTo>
                      <a:pt x="1617" y="1625"/>
                    </a:lnTo>
                    <a:lnTo>
                      <a:pt x="1439" y="1170"/>
                    </a:lnTo>
                    <a:lnTo>
                      <a:pt x="1278" y="902"/>
                    </a:lnTo>
                    <a:lnTo>
                      <a:pt x="1090" y="670"/>
                    </a:lnTo>
                    <a:lnTo>
                      <a:pt x="867" y="473"/>
                    </a:lnTo>
                    <a:lnTo>
                      <a:pt x="742" y="393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E9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755604" y="4045686"/>
                <a:ext cx="339701" cy="216371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993" extrusionOk="0">
                    <a:moveTo>
                      <a:pt x="0" y="3323"/>
                    </a:moveTo>
                    <a:lnTo>
                      <a:pt x="80" y="3376"/>
                    </a:lnTo>
                    <a:lnTo>
                      <a:pt x="107" y="3390"/>
                    </a:lnTo>
                    <a:lnTo>
                      <a:pt x="0" y="3323"/>
                    </a:lnTo>
                    <a:close/>
                    <a:moveTo>
                      <a:pt x="5626" y="1"/>
                    </a:moveTo>
                    <a:lnTo>
                      <a:pt x="5340" y="483"/>
                    </a:lnTo>
                    <a:lnTo>
                      <a:pt x="4706" y="1349"/>
                    </a:lnTo>
                    <a:lnTo>
                      <a:pt x="4010" y="2099"/>
                    </a:lnTo>
                    <a:lnTo>
                      <a:pt x="3277" y="2706"/>
                    </a:lnTo>
                    <a:lnTo>
                      <a:pt x="2545" y="3171"/>
                    </a:lnTo>
                    <a:lnTo>
                      <a:pt x="1813" y="3474"/>
                    </a:lnTo>
                    <a:lnTo>
                      <a:pt x="1286" y="3582"/>
                    </a:lnTo>
                    <a:lnTo>
                      <a:pt x="947" y="3599"/>
                    </a:lnTo>
                    <a:lnTo>
                      <a:pt x="616" y="3564"/>
                    </a:lnTo>
                    <a:lnTo>
                      <a:pt x="313" y="3483"/>
                    </a:lnTo>
                    <a:lnTo>
                      <a:pt x="170" y="3421"/>
                    </a:lnTo>
                    <a:lnTo>
                      <a:pt x="107" y="3390"/>
                    </a:lnTo>
                    <a:lnTo>
                      <a:pt x="643" y="3724"/>
                    </a:lnTo>
                    <a:lnTo>
                      <a:pt x="723" y="3769"/>
                    </a:lnTo>
                    <a:lnTo>
                      <a:pt x="813" y="3814"/>
                    </a:lnTo>
                    <a:lnTo>
                      <a:pt x="956" y="3876"/>
                    </a:lnTo>
                    <a:lnTo>
                      <a:pt x="1259" y="3957"/>
                    </a:lnTo>
                    <a:lnTo>
                      <a:pt x="1581" y="3992"/>
                    </a:lnTo>
                    <a:lnTo>
                      <a:pt x="1920" y="3974"/>
                    </a:lnTo>
                    <a:lnTo>
                      <a:pt x="2447" y="3876"/>
                    </a:lnTo>
                    <a:lnTo>
                      <a:pt x="3179" y="3573"/>
                    </a:lnTo>
                    <a:lnTo>
                      <a:pt x="3920" y="3108"/>
                    </a:lnTo>
                    <a:lnTo>
                      <a:pt x="4653" y="2492"/>
                    </a:lnTo>
                    <a:lnTo>
                      <a:pt x="5340" y="1742"/>
                    </a:lnTo>
                    <a:lnTo>
                      <a:pt x="5983" y="876"/>
                    </a:lnTo>
                    <a:lnTo>
                      <a:pt x="6269" y="394"/>
                    </a:lnTo>
                    <a:lnTo>
                      <a:pt x="5626" y="1"/>
                    </a:lnTo>
                    <a:close/>
                  </a:path>
                </a:pathLst>
              </a:custGeom>
              <a:solidFill>
                <a:srgbClr val="E9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5702337" y="3709392"/>
                <a:ext cx="417190" cy="531363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9806" extrusionOk="0">
                    <a:moveTo>
                      <a:pt x="5769" y="0"/>
                    </a:moveTo>
                    <a:lnTo>
                      <a:pt x="5430" y="18"/>
                    </a:lnTo>
                    <a:lnTo>
                      <a:pt x="4903" y="125"/>
                    </a:lnTo>
                    <a:lnTo>
                      <a:pt x="4171" y="420"/>
                    </a:lnTo>
                    <a:lnTo>
                      <a:pt x="3430" y="884"/>
                    </a:lnTo>
                    <a:lnTo>
                      <a:pt x="2707" y="1501"/>
                    </a:lnTo>
                    <a:lnTo>
                      <a:pt x="2010" y="2251"/>
                    </a:lnTo>
                    <a:lnTo>
                      <a:pt x="1376" y="3117"/>
                    </a:lnTo>
                    <a:lnTo>
                      <a:pt x="1090" y="3599"/>
                    </a:lnTo>
                    <a:lnTo>
                      <a:pt x="822" y="4090"/>
                    </a:lnTo>
                    <a:lnTo>
                      <a:pt x="403" y="5064"/>
                    </a:lnTo>
                    <a:lnTo>
                      <a:pt x="126" y="6010"/>
                    </a:lnTo>
                    <a:lnTo>
                      <a:pt x="1" y="6903"/>
                    </a:lnTo>
                    <a:lnTo>
                      <a:pt x="10" y="7725"/>
                    </a:lnTo>
                    <a:lnTo>
                      <a:pt x="108" y="8269"/>
                    </a:lnTo>
                    <a:lnTo>
                      <a:pt x="224" y="8591"/>
                    </a:lnTo>
                    <a:lnTo>
                      <a:pt x="367" y="8895"/>
                    </a:lnTo>
                    <a:lnTo>
                      <a:pt x="545" y="9154"/>
                    </a:lnTo>
                    <a:lnTo>
                      <a:pt x="760" y="9377"/>
                    </a:lnTo>
                    <a:lnTo>
                      <a:pt x="1010" y="9555"/>
                    </a:lnTo>
                    <a:lnTo>
                      <a:pt x="1153" y="9627"/>
                    </a:lnTo>
                    <a:lnTo>
                      <a:pt x="1296" y="9689"/>
                    </a:lnTo>
                    <a:lnTo>
                      <a:pt x="1599" y="9770"/>
                    </a:lnTo>
                    <a:lnTo>
                      <a:pt x="1930" y="9805"/>
                    </a:lnTo>
                    <a:lnTo>
                      <a:pt x="2269" y="9788"/>
                    </a:lnTo>
                    <a:lnTo>
                      <a:pt x="2796" y="9680"/>
                    </a:lnTo>
                    <a:lnTo>
                      <a:pt x="3528" y="9377"/>
                    </a:lnTo>
                    <a:lnTo>
                      <a:pt x="4260" y="8912"/>
                    </a:lnTo>
                    <a:lnTo>
                      <a:pt x="4993" y="8305"/>
                    </a:lnTo>
                    <a:lnTo>
                      <a:pt x="5689" y="7555"/>
                    </a:lnTo>
                    <a:lnTo>
                      <a:pt x="6323" y="6689"/>
                    </a:lnTo>
                    <a:lnTo>
                      <a:pt x="6609" y="6207"/>
                    </a:lnTo>
                    <a:lnTo>
                      <a:pt x="6877" y="5715"/>
                    </a:lnTo>
                    <a:lnTo>
                      <a:pt x="7288" y="4742"/>
                    </a:lnTo>
                    <a:lnTo>
                      <a:pt x="7564" y="3796"/>
                    </a:lnTo>
                    <a:lnTo>
                      <a:pt x="7698" y="2903"/>
                    </a:lnTo>
                    <a:lnTo>
                      <a:pt x="7689" y="2081"/>
                    </a:lnTo>
                    <a:lnTo>
                      <a:pt x="7582" y="1536"/>
                    </a:lnTo>
                    <a:lnTo>
                      <a:pt x="7475" y="1206"/>
                    </a:lnTo>
                    <a:lnTo>
                      <a:pt x="7323" y="911"/>
                    </a:lnTo>
                    <a:lnTo>
                      <a:pt x="7145" y="652"/>
                    </a:lnTo>
                    <a:lnTo>
                      <a:pt x="6930" y="429"/>
                    </a:lnTo>
                    <a:lnTo>
                      <a:pt x="6680" y="250"/>
                    </a:lnTo>
                    <a:lnTo>
                      <a:pt x="6537" y="179"/>
                    </a:lnTo>
                    <a:lnTo>
                      <a:pt x="6395" y="116"/>
                    </a:lnTo>
                    <a:lnTo>
                      <a:pt x="6091" y="36"/>
                    </a:lnTo>
                    <a:lnTo>
                      <a:pt x="5769" y="0"/>
                    </a:lnTo>
                    <a:close/>
                  </a:path>
                </a:pathLst>
              </a:custGeom>
              <a:solidFill>
                <a:srgbClr val="FCA6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5728944" y="3751497"/>
                <a:ext cx="347504" cy="442333"/>
              </a:xfrm>
              <a:custGeom>
                <a:avLst/>
                <a:gdLst/>
                <a:ahLst/>
                <a:cxnLst/>
                <a:rect l="l" t="t" r="r" b="b"/>
                <a:pathLst>
                  <a:path w="6413" h="8163" extrusionOk="0">
                    <a:moveTo>
                      <a:pt x="4662" y="0"/>
                    </a:moveTo>
                    <a:lnTo>
                      <a:pt x="4082" y="107"/>
                    </a:lnTo>
                    <a:lnTo>
                      <a:pt x="3475" y="357"/>
                    </a:lnTo>
                    <a:lnTo>
                      <a:pt x="2858" y="741"/>
                    </a:lnTo>
                    <a:lnTo>
                      <a:pt x="2251" y="1250"/>
                    </a:lnTo>
                    <a:lnTo>
                      <a:pt x="1680" y="1876"/>
                    </a:lnTo>
                    <a:lnTo>
                      <a:pt x="1144" y="2599"/>
                    </a:lnTo>
                    <a:lnTo>
                      <a:pt x="912" y="3001"/>
                    </a:lnTo>
                    <a:lnTo>
                      <a:pt x="688" y="3403"/>
                    </a:lnTo>
                    <a:lnTo>
                      <a:pt x="340" y="4215"/>
                    </a:lnTo>
                    <a:lnTo>
                      <a:pt x="117" y="5001"/>
                    </a:lnTo>
                    <a:lnTo>
                      <a:pt x="1" y="5751"/>
                    </a:lnTo>
                    <a:lnTo>
                      <a:pt x="10" y="6430"/>
                    </a:lnTo>
                    <a:lnTo>
                      <a:pt x="135" y="7028"/>
                    </a:lnTo>
                    <a:lnTo>
                      <a:pt x="376" y="7519"/>
                    </a:lnTo>
                    <a:lnTo>
                      <a:pt x="644" y="7805"/>
                    </a:lnTo>
                    <a:lnTo>
                      <a:pt x="849" y="7948"/>
                    </a:lnTo>
                    <a:lnTo>
                      <a:pt x="965" y="8010"/>
                    </a:lnTo>
                    <a:lnTo>
                      <a:pt x="1081" y="8064"/>
                    </a:lnTo>
                    <a:lnTo>
                      <a:pt x="1340" y="8135"/>
                    </a:lnTo>
                    <a:lnTo>
                      <a:pt x="1742" y="8162"/>
                    </a:lnTo>
                    <a:lnTo>
                      <a:pt x="2332" y="8064"/>
                    </a:lnTo>
                    <a:lnTo>
                      <a:pt x="2939" y="7805"/>
                    </a:lnTo>
                    <a:lnTo>
                      <a:pt x="3555" y="7421"/>
                    </a:lnTo>
                    <a:lnTo>
                      <a:pt x="4162" y="6912"/>
                    </a:lnTo>
                    <a:lnTo>
                      <a:pt x="4734" y="6287"/>
                    </a:lnTo>
                    <a:lnTo>
                      <a:pt x="5261" y="5564"/>
                    </a:lnTo>
                    <a:lnTo>
                      <a:pt x="5502" y="5162"/>
                    </a:lnTo>
                    <a:lnTo>
                      <a:pt x="5725" y="4760"/>
                    </a:lnTo>
                    <a:lnTo>
                      <a:pt x="6073" y="3947"/>
                    </a:lnTo>
                    <a:lnTo>
                      <a:pt x="6297" y="3161"/>
                    </a:lnTo>
                    <a:lnTo>
                      <a:pt x="6413" y="2420"/>
                    </a:lnTo>
                    <a:lnTo>
                      <a:pt x="6404" y="1742"/>
                    </a:lnTo>
                    <a:lnTo>
                      <a:pt x="6279" y="1143"/>
                    </a:lnTo>
                    <a:lnTo>
                      <a:pt x="6038" y="652"/>
                    </a:lnTo>
                    <a:lnTo>
                      <a:pt x="5770" y="366"/>
                    </a:lnTo>
                    <a:lnTo>
                      <a:pt x="5564" y="215"/>
                    </a:lnTo>
                    <a:lnTo>
                      <a:pt x="5448" y="152"/>
                    </a:lnTo>
                    <a:lnTo>
                      <a:pt x="5323" y="98"/>
                    </a:lnTo>
                    <a:lnTo>
                      <a:pt x="5073" y="36"/>
                    </a:lnTo>
                    <a:lnTo>
                      <a:pt x="4662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5843661" y="4235887"/>
                <a:ext cx="26660" cy="295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45" extrusionOk="0">
                    <a:moveTo>
                      <a:pt x="90" y="0"/>
                    </a:moveTo>
                    <a:lnTo>
                      <a:pt x="18" y="45"/>
                    </a:lnTo>
                    <a:lnTo>
                      <a:pt x="0" y="89"/>
                    </a:lnTo>
                    <a:lnTo>
                      <a:pt x="18" y="116"/>
                    </a:lnTo>
                    <a:lnTo>
                      <a:pt x="188" y="313"/>
                    </a:lnTo>
                    <a:lnTo>
                      <a:pt x="357" y="509"/>
                    </a:lnTo>
                    <a:lnTo>
                      <a:pt x="411" y="545"/>
                    </a:lnTo>
                    <a:lnTo>
                      <a:pt x="482" y="509"/>
                    </a:lnTo>
                    <a:lnTo>
                      <a:pt x="491" y="456"/>
                    </a:lnTo>
                    <a:lnTo>
                      <a:pt x="474" y="429"/>
                    </a:lnTo>
                    <a:lnTo>
                      <a:pt x="304" y="232"/>
                    </a:lnTo>
                    <a:lnTo>
                      <a:pt x="143" y="36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93948" y="4220389"/>
                <a:ext cx="21838" cy="29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37" extrusionOk="0">
                    <a:moveTo>
                      <a:pt x="64" y="0"/>
                    </a:moveTo>
                    <a:lnTo>
                      <a:pt x="19" y="27"/>
                    </a:lnTo>
                    <a:lnTo>
                      <a:pt x="1" y="81"/>
                    </a:lnTo>
                    <a:lnTo>
                      <a:pt x="19" y="107"/>
                    </a:lnTo>
                    <a:lnTo>
                      <a:pt x="144" y="304"/>
                    </a:lnTo>
                    <a:lnTo>
                      <a:pt x="269" y="500"/>
                    </a:lnTo>
                    <a:lnTo>
                      <a:pt x="296" y="527"/>
                    </a:lnTo>
                    <a:lnTo>
                      <a:pt x="349" y="536"/>
                    </a:lnTo>
                    <a:lnTo>
                      <a:pt x="394" y="500"/>
                    </a:lnTo>
                    <a:lnTo>
                      <a:pt x="403" y="447"/>
                    </a:lnTo>
                    <a:lnTo>
                      <a:pt x="394" y="420"/>
                    </a:lnTo>
                    <a:lnTo>
                      <a:pt x="260" y="224"/>
                    </a:lnTo>
                    <a:lnTo>
                      <a:pt x="135" y="2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939954" y="4191832"/>
                <a:ext cx="24222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10" extrusionOk="0">
                    <a:moveTo>
                      <a:pt x="54" y="0"/>
                    </a:moveTo>
                    <a:lnTo>
                      <a:pt x="9" y="27"/>
                    </a:lnTo>
                    <a:lnTo>
                      <a:pt x="0" y="81"/>
                    </a:lnTo>
                    <a:lnTo>
                      <a:pt x="9" y="108"/>
                    </a:lnTo>
                    <a:lnTo>
                      <a:pt x="161" y="295"/>
                    </a:lnTo>
                    <a:lnTo>
                      <a:pt x="313" y="483"/>
                    </a:lnTo>
                    <a:lnTo>
                      <a:pt x="331" y="501"/>
                    </a:lnTo>
                    <a:lnTo>
                      <a:pt x="384" y="509"/>
                    </a:lnTo>
                    <a:lnTo>
                      <a:pt x="429" y="474"/>
                    </a:lnTo>
                    <a:lnTo>
                      <a:pt x="447" y="429"/>
                    </a:lnTo>
                    <a:lnTo>
                      <a:pt x="429" y="393"/>
                    </a:lnTo>
                    <a:lnTo>
                      <a:pt x="277" y="215"/>
                    </a:lnTo>
                    <a:lnTo>
                      <a:pt x="134" y="2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5973822" y="4159427"/>
                <a:ext cx="25197" cy="3099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72" extrusionOk="0">
                    <a:moveTo>
                      <a:pt x="63" y="0"/>
                    </a:moveTo>
                    <a:lnTo>
                      <a:pt x="18" y="36"/>
                    </a:lnTo>
                    <a:lnTo>
                      <a:pt x="0" y="89"/>
                    </a:lnTo>
                    <a:lnTo>
                      <a:pt x="18" y="116"/>
                    </a:lnTo>
                    <a:lnTo>
                      <a:pt x="331" y="545"/>
                    </a:lnTo>
                    <a:lnTo>
                      <a:pt x="358" y="572"/>
                    </a:lnTo>
                    <a:lnTo>
                      <a:pt x="411" y="572"/>
                    </a:lnTo>
                    <a:lnTo>
                      <a:pt x="456" y="545"/>
                    </a:lnTo>
                    <a:lnTo>
                      <a:pt x="465" y="491"/>
                    </a:lnTo>
                    <a:lnTo>
                      <a:pt x="456" y="465"/>
                    </a:lnTo>
                    <a:lnTo>
                      <a:pt x="295" y="250"/>
                    </a:lnTo>
                    <a:lnTo>
                      <a:pt x="134" y="36"/>
                    </a:lnTo>
                    <a:lnTo>
                      <a:pt x="117" y="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6002867" y="4129895"/>
                <a:ext cx="25197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465" h="546" extrusionOk="0">
                    <a:moveTo>
                      <a:pt x="54" y="0"/>
                    </a:moveTo>
                    <a:lnTo>
                      <a:pt x="9" y="27"/>
                    </a:lnTo>
                    <a:lnTo>
                      <a:pt x="0" y="81"/>
                    </a:lnTo>
                    <a:lnTo>
                      <a:pt x="9" y="108"/>
                    </a:lnTo>
                    <a:lnTo>
                      <a:pt x="331" y="518"/>
                    </a:lnTo>
                    <a:lnTo>
                      <a:pt x="349" y="545"/>
                    </a:lnTo>
                    <a:lnTo>
                      <a:pt x="402" y="545"/>
                    </a:lnTo>
                    <a:lnTo>
                      <a:pt x="456" y="518"/>
                    </a:lnTo>
                    <a:lnTo>
                      <a:pt x="465" y="465"/>
                    </a:lnTo>
                    <a:lnTo>
                      <a:pt x="447" y="438"/>
                    </a:lnTo>
                    <a:lnTo>
                      <a:pt x="295" y="233"/>
                    </a:lnTo>
                    <a:lnTo>
                      <a:pt x="134" y="27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6035759" y="4092125"/>
                <a:ext cx="27636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510" h="546" extrusionOk="0">
                    <a:moveTo>
                      <a:pt x="81" y="1"/>
                    </a:moveTo>
                    <a:lnTo>
                      <a:pt x="9" y="46"/>
                    </a:lnTo>
                    <a:lnTo>
                      <a:pt x="0" y="90"/>
                    </a:lnTo>
                    <a:lnTo>
                      <a:pt x="18" y="117"/>
                    </a:lnTo>
                    <a:lnTo>
                      <a:pt x="197" y="313"/>
                    </a:lnTo>
                    <a:lnTo>
                      <a:pt x="367" y="510"/>
                    </a:lnTo>
                    <a:lnTo>
                      <a:pt x="420" y="546"/>
                    </a:lnTo>
                    <a:lnTo>
                      <a:pt x="501" y="501"/>
                    </a:lnTo>
                    <a:lnTo>
                      <a:pt x="509" y="456"/>
                    </a:lnTo>
                    <a:lnTo>
                      <a:pt x="492" y="430"/>
                    </a:lnTo>
                    <a:lnTo>
                      <a:pt x="313" y="233"/>
                    </a:lnTo>
                    <a:lnTo>
                      <a:pt x="134" y="37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6059494" y="4054898"/>
                <a:ext cx="30020" cy="28123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9" extrusionOk="0">
                    <a:moveTo>
                      <a:pt x="89" y="0"/>
                    </a:moveTo>
                    <a:lnTo>
                      <a:pt x="36" y="9"/>
                    </a:lnTo>
                    <a:lnTo>
                      <a:pt x="0" y="54"/>
                    </a:lnTo>
                    <a:lnTo>
                      <a:pt x="0" y="107"/>
                    </a:lnTo>
                    <a:lnTo>
                      <a:pt x="27" y="125"/>
                    </a:lnTo>
                    <a:lnTo>
                      <a:pt x="232" y="313"/>
                    </a:lnTo>
                    <a:lnTo>
                      <a:pt x="438" y="500"/>
                    </a:lnTo>
                    <a:lnTo>
                      <a:pt x="464" y="518"/>
                    </a:lnTo>
                    <a:lnTo>
                      <a:pt x="518" y="518"/>
                    </a:lnTo>
                    <a:lnTo>
                      <a:pt x="554" y="474"/>
                    </a:lnTo>
                    <a:lnTo>
                      <a:pt x="554" y="420"/>
                    </a:lnTo>
                    <a:lnTo>
                      <a:pt x="536" y="393"/>
                    </a:lnTo>
                    <a:lnTo>
                      <a:pt x="322" y="206"/>
                    </a:lnTo>
                    <a:lnTo>
                      <a:pt x="116" y="18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6079815" y="4016153"/>
                <a:ext cx="33434" cy="3300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09" extrusionOk="0">
                    <a:moveTo>
                      <a:pt x="89" y="1"/>
                    </a:moveTo>
                    <a:lnTo>
                      <a:pt x="45" y="10"/>
                    </a:lnTo>
                    <a:lnTo>
                      <a:pt x="9" y="54"/>
                    </a:lnTo>
                    <a:lnTo>
                      <a:pt x="0" y="108"/>
                    </a:lnTo>
                    <a:lnTo>
                      <a:pt x="27" y="135"/>
                    </a:lnTo>
                    <a:lnTo>
                      <a:pt x="259" y="358"/>
                    </a:lnTo>
                    <a:lnTo>
                      <a:pt x="500" y="581"/>
                    </a:lnTo>
                    <a:lnTo>
                      <a:pt x="527" y="608"/>
                    </a:lnTo>
                    <a:lnTo>
                      <a:pt x="581" y="599"/>
                    </a:lnTo>
                    <a:lnTo>
                      <a:pt x="616" y="555"/>
                    </a:lnTo>
                    <a:lnTo>
                      <a:pt x="616" y="501"/>
                    </a:lnTo>
                    <a:lnTo>
                      <a:pt x="589" y="474"/>
                    </a:lnTo>
                    <a:lnTo>
                      <a:pt x="116" y="19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103495" y="3969714"/>
                <a:ext cx="24276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39" extrusionOk="0">
                    <a:moveTo>
                      <a:pt x="90" y="1"/>
                    </a:moveTo>
                    <a:lnTo>
                      <a:pt x="36" y="10"/>
                    </a:lnTo>
                    <a:lnTo>
                      <a:pt x="1" y="45"/>
                    </a:lnTo>
                    <a:lnTo>
                      <a:pt x="1" y="99"/>
                    </a:lnTo>
                    <a:lnTo>
                      <a:pt x="19" y="126"/>
                    </a:lnTo>
                    <a:lnTo>
                      <a:pt x="179" y="277"/>
                    </a:lnTo>
                    <a:lnTo>
                      <a:pt x="331" y="420"/>
                    </a:lnTo>
                    <a:lnTo>
                      <a:pt x="358" y="438"/>
                    </a:lnTo>
                    <a:lnTo>
                      <a:pt x="411" y="438"/>
                    </a:lnTo>
                    <a:lnTo>
                      <a:pt x="447" y="394"/>
                    </a:lnTo>
                    <a:lnTo>
                      <a:pt x="447" y="340"/>
                    </a:lnTo>
                    <a:lnTo>
                      <a:pt x="429" y="313"/>
                    </a:lnTo>
                    <a:lnTo>
                      <a:pt x="117" y="18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109781" y="3927122"/>
                <a:ext cx="31049" cy="2714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01" extrusionOk="0">
                    <a:moveTo>
                      <a:pt x="90" y="1"/>
                    </a:moveTo>
                    <a:lnTo>
                      <a:pt x="36" y="10"/>
                    </a:lnTo>
                    <a:lnTo>
                      <a:pt x="1" y="45"/>
                    </a:lnTo>
                    <a:lnTo>
                      <a:pt x="1" y="99"/>
                    </a:lnTo>
                    <a:lnTo>
                      <a:pt x="19" y="126"/>
                    </a:lnTo>
                    <a:lnTo>
                      <a:pt x="233" y="304"/>
                    </a:lnTo>
                    <a:lnTo>
                      <a:pt x="456" y="483"/>
                    </a:lnTo>
                    <a:lnTo>
                      <a:pt x="483" y="501"/>
                    </a:lnTo>
                    <a:lnTo>
                      <a:pt x="537" y="492"/>
                    </a:lnTo>
                    <a:lnTo>
                      <a:pt x="572" y="447"/>
                    </a:lnTo>
                    <a:lnTo>
                      <a:pt x="572" y="394"/>
                    </a:lnTo>
                    <a:lnTo>
                      <a:pt x="545" y="367"/>
                    </a:lnTo>
                    <a:lnTo>
                      <a:pt x="331" y="197"/>
                    </a:lnTo>
                    <a:lnTo>
                      <a:pt x="117" y="19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118993" y="3891791"/>
                <a:ext cx="32458" cy="2525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66" extrusionOk="0">
                    <a:moveTo>
                      <a:pt x="63" y="1"/>
                    </a:moveTo>
                    <a:lnTo>
                      <a:pt x="0" y="54"/>
                    </a:lnTo>
                    <a:lnTo>
                      <a:pt x="0" y="108"/>
                    </a:lnTo>
                    <a:lnTo>
                      <a:pt x="27" y="126"/>
                    </a:lnTo>
                    <a:lnTo>
                      <a:pt x="250" y="287"/>
                    </a:lnTo>
                    <a:lnTo>
                      <a:pt x="483" y="447"/>
                    </a:lnTo>
                    <a:lnTo>
                      <a:pt x="536" y="465"/>
                    </a:lnTo>
                    <a:lnTo>
                      <a:pt x="599" y="403"/>
                    </a:lnTo>
                    <a:lnTo>
                      <a:pt x="599" y="358"/>
                    </a:lnTo>
                    <a:lnTo>
                      <a:pt x="572" y="331"/>
                    </a:lnTo>
                    <a:lnTo>
                      <a:pt x="349" y="179"/>
                    </a:lnTo>
                    <a:lnTo>
                      <a:pt x="125" y="1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26742" y="3847302"/>
                <a:ext cx="33434" cy="2568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74" extrusionOk="0">
                    <a:moveTo>
                      <a:pt x="90" y="0"/>
                    </a:moveTo>
                    <a:lnTo>
                      <a:pt x="36" y="9"/>
                    </a:lnTo>
                    <a:lnTo>
                      <a:pt x="0" y="54"/>
                    </a:lnTo>
                    <a:lnTo>
                      <a:pt x="0" y="99"/>
                    </a:lnTo>
                    <a:lnTo>
                      <a:pt x="18" y="125"/>
                    </a:lnTo>
                    <a:lnTo>
                      <a:pt x="259" y="295"/>
                    </a:lnTo>
                    <a:lnTo>
                      <a:pt x="491" y="456"/>
                    </a:lnTo>
                    <a:lnTo>
                      <a:pt x="527" y="474"/>
                    </a:lnTo>
                    <a:lnTo>
                      <a:pt x="581" y="465"/>
                    </a:lnTo>
                    <a:lnTo>
                      <a:pt x="616" y="420"/>
                    </a:lnTo>
                    <a:lnTo>
                      <a:pt x="616" y="366"/>
                    </a:lnTo>
                    <a:lnTo>
                      <a:pt x="590" y="349"/>
                    </a:lnTo>
                    <a:lnTo>
                      <a:pt x="11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6118018" y="3808557"/>
                <a:ext cx="32458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12" extrusionOk="0">
                    <a:moveTo>
                      <a:pt x="72" y="1"/>
                    </a:moveTo>
                    <a:lnTo>
                      <a:pt x="27" y="19"/>
                    </a:lnTo>
                    <a:lnTo>
                      <a:pt x="1" y="63"/>
                    </a:lnTo>
                    <a:lnTo>
                      <a:pt x="18" y="117"/>
                    </a:lnTo>
                    <a:lnTo>
                      <a:pt x="45" y="144"/>
                    </a:lnTo>
                    <a:lnTo>
                      <a:pt x="268" y="269"/>
                    </a:lnTo>
                    <a:lnTo>
                      <a:pt x="492" y="394"/>
                    </a:lnTo>
                    <a:lnTo>
                      <a:pt x="527" y="412"/>
                    </a:lnTo>
                    <a:lnTo>
                      <a:pt x="572" y="385"/>
                    </a:lnTo>
                    <a:lnTo>
                      <a:pt x="599" y="340"/>
                    </a:lnTo>
                    <a:lnTo>
                      <a:pt x="581" y="287"/>
                    </a:lnTo>
                    <a:lnTo>
                      <a:pt x="554" y="269"/>
                    </a:lnTo>
                    <a:lnTo>
                      <a:pt x="331" y="135"/>
                    </a:lnTo>
                    <a:lnTo>
                      <a:pt x="108" y="10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6109293" y="3771330"/>
                <a:ext cx="27148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03" extrusionOk="0">
                    <a:moveTo>
                      <a:pt x="99" y="0"/>
                    </a:moveTo>
                    <a:lnTo>
                      <a:pt x="37" y="9"/>
                    </a:lnTo>
                    <a:lnTo>
                      <a:pt x="1" y="54"/>
                    </a:lnTo>
                    <a:lnTo>
                      <a:pt x="10" y="108"/>
                    </a:lnTo>
                    <a:lnTo>
                      <a:pt x="28" y="125"/>
                    </a:lnTo>
                    <a:lnTo>
                      <a:pt x="206" y="259"/>
                    </a:lnTo>
                    <a:lnTo>
                      <a:pt x="385" y="384"/>
                    </a:lnTo>
                    <a:lnTo>
                      <a:pt x="412" y="402"/>
                    </a:lnTo>
                    <a:lnTo>
                      <a:pt x="465" y="393"/>
                    </a:lnTo>
                    <a:lnTo>
                      <a:pt x="501" y="349"/>
                    </a:lnTo>
                    <a:lnTo>
                      <a:pt x="501" y="295"/>
                    </a:lnTo>
                    <a:lnTo>
                      <a:pt x="474" y="277"/>
                    </a:lnTo>
                    <a:lnTo>
                      <a:pt x="304" y="143"/>
                    </a:lnTo>
                    <a:lnTo>
                      <a:pt x="126" y="18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C7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5759452" y="3780975"/>
                <a:ext cx="290879" cy="380396"/>
              </a:xfrm>
              <a:custGeom>
                <a:avLst/>
                <a:gdLst/>
                <a:ahLst/>
                <a:cxnLst/>
                <a:rect l="l" t="t" r="r" b="b"/>
                <a:pathLst>
                  <a:path w="5368" h="7020" extrusionOk="0">
                    <a:moveTo>
                      <a:pt x="3930" y="1"/>
                    </a:moveTo>
                    <a:lnTo>
                      <a:pt x="3662" y="37"/>
                    </a:lnTo>
                    <a:lnTo>
                      <a:pt x="3403" y="117"/>
                    </a:lnTo>
                    <a:lnTo>
                      <a:pt x="3278" y="180"/>
                    </a:lnTo>
                    <a:lnTo>
                      <a:pt x="3072" y="287"/>
                    </a:lnTo>
                    <a:lnTo>
                      <a:pt x="2688" y="564"/>
                    </a:lnTo>
                    <a:lnTo>
                      <a:pt x="2170" y="1046"/>
                    </a:lnTo>
                    <a:lnTo>
                      <a:pt x="1858" y="1385"/>
                    </a:lnTo>
                    <a:lnTo>
                      <a:pt x="1608" y="1680"/>
                    </a:lnTo>
                    <a:lnTo>
                      <a:pt x="1152" y="2287"/>
                    </a:lnTo>
                    <a:lnTo>
                      <a:pt x="751" y="2939"/>
                    </a:lnTo>
                    <a:lnTo>
                      <a:pt x="411" y="3618"/>
                    </a:lnTo>
                    <a:lnTo>
                      <a:pt x="268" y="3975"/>
                    </a:lnTo>
                    <a:lnTo>
                      <a:pt x="277" y="4002"/>
                    </a:lnTo>
                    <a:lnTo>
                      <a:pt x="277" y="4046"/>
                    </a:lnTo>
                    <a:lnTo>
                      <a:pt x="170" y="4323"/>
                    </a:lnTo>
                    <a:lnTo>
                      <a:pt x="36" y="4921"/>
                    </a:lnTo>
                    <a:lnTo>
                      <a:pt x="0" y="5538"/>
                    </a:lnTo>
                    <a:lnTo>
                      <a:pt x="81" y="6145"/>
                    </a:lnTo>
                    <a:lnTo>
                      <a:pt x="179" y="6431"/>
                    </a:lnTo>
                    <a:lnTo>
                      <a:pt x="251" y="6600"/>
                    </a:lnTo>
                    <a:lnTo>
                      <a:pt x="438" y="6841"/>
                    </a:lnTo>
                    <a:lnTo>
                      <a:pt x="670" y="6975"/>
                    </a:lnTo>
                    <a:lnTo>
                      <a:pt x="938" y="7020"/>
                    </a:lnTo>
                    <a:lnTo>
                      <a:pt x="1224" y="6984"/>
                    </a:lnTo>
                    <a:lnTo>
                      <a:pt x="1519" y="6904"/>
                    </a:lnTo>
                    <a:lnTo>
                      <a:pt x="1947" y="6716"/>
                    </a:lnTo>
                    <a:lnTo>
                      <a:pt x="2197" y="6573"/>
                    </a:lnTo>
                    <a:lnTo>
                      <a:pt x="2554" y="6359"/>
                    </a:lnTo>
                    <a:lnTo>
                      <a:pt x="3215" y="5859"/>
                    </a:lnTo>
                    <a:lnTo>
                      <a:pt x="3805" y="5279"/>
                    </a:lnTo>
                    <a:lnTo>
                      <a:pt x="4314" y="4627"/>
                    </a:lnTo>
                    <a:lnTo>
                      <a:pt x="4528" y="4278"/>
                    </a:lnTo>
                    <a:lnTo>
                      <a:pt x="4742" y="3894"/>
                    </a:lnTo>
                    <a:lnTo>
                      <a:pt x="5046" y="3225"/>
                    </a:lnTo>
                    <a:lnTo>
                      <a:pt x="5207" y="2751"/>
                    </a:lnTo>
                    <a:lnTo>
                      <a:pt x="5323" y="2269"/>
                    </a:lnTo>
                    <a:lnTo>
                      <a:pt x="5367" y="1787"/>
                    </a:lnTo>
                    <a:lnTo>
                      <a:pt x="5341" y="1323"/>
                    </a:lnTo>
                    <a:lnTo>
                      <a:pt x="5224" y="876"/>
                    </a:lnTo>
                    <a:lnTo>
                      <a:pt x="5117" y="671"/>
                    </a:lnTo>
                    <a:lnTo>
                      <a:pt x="5037" y="546"/>
                    </a:lnTo>
                    <a:lnTo>
                      <a:pt x="4858" y="340"/>
                    </a:lnTo>
                    <a:lnTo>
                      <a:pt x="4653" y="180"/>
                    </a:lnTo>
                    <a:lnTo>
                      <a:pt x="4430" y="72"/>
                    </a:lnTo>
                    <a:lnTo>
                      <a:pt x="4180" y="10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FFE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5752191" y="3772793"/>
                <a:ext cx="305401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7332" fill="none" extrusionOk="0">
                    <a:moveTo>
                      <a:pt x="5600" y="1438"/>
                    </a:moveTo>
                    <a:lnTo>
                      <a:pt x="5564" y="1224"/>
                    </a:lnTo>
                    <a:lnTo>
                      <a:pt x="5403" y="804"/>
                    </a:lnTo>
                    <a:lnTo>
                      <a:pt x="5153" y="438"/>
                    </a:lnTo>
                    <a:lnTo>
                      <a:pt x="4805" y="152"/>
                    </a:lnTo>
                    <a:lnTo>
                      <a:pt x="4599" y="63"/>
                    </a:lnTo>
                    <a:lnTo>
                      <a:pt x="4367" y="0"/>
                    </a:lnTo>
                    <a:lnTo>
                      <a:pt x="3921" y="9"/>
                    </a:lnTo>
                    <a:lnTo>
                      <a:pt x="3474" y="134"/>
                    </a:lnTo>
                    <a:lnTo>
                      <a:pt x="3072" y="357"/>
                    </a:lnTo>
                    <a:lnTo>
                      <a:pt x="2885" y="491"/>
                    </a:lnTo>
                    <a:lnTo>
                      <a:pt x="2644" y="679"/>
                    </a:lnTo>
                    <a:lnTo>
                      <a:pt x="2188" y="1099"/>
                    </a:lnTo>
                    <a:lnTo>
                      <a:pt x="1760" y="1554"/>
                    </a:lnTo>
                    <a:lnTo>
                      <a:pt x="1376" y="2045"/>
                    </a:lnTo>
                    <a:lnTo>
                      <a:pt x="1019" y="2563"/>
                    </a:lnTo>
                    <a:lnTo>
                      <a:pt x="706" y="3108"/>
                    </a:lnTo>
                    <a:lnTo>
                      <a:pt x="304" y="3947"/>
                    </a:lnTo>
                    <a:lnTo>
                      <a:pt x="90" y="4528"/>
                    </a:lnTo>
                    <a:lnTo>
                      <a:pt x="90" y="4590"/>
                    </a:lnTo>
                    <a:lnTo>
                      <a:pt x="134" y="4626"/>
                    </a:lnTo>
                    <a:lnTo>
                      <a:pt x="54" y="5028"/>
                    </a:lnTo>
                    <a:lnTo>
                      <a:pt x="1" y="5715"/>
                    </a:lnTo>
                    <a:lnTo>
                      <a:pt x="27" y="6162"/>
                    </a:lnTo>
                    <a:lnTo>
                      <a:pt x="117" y="6573"/>
                    </a:lnTo>
                    <a:lnTo>
                      <a:pt x="277" y="6921"/>
                    </a:lnTo>
                    <a:lnTo>
                      <a:pt x="518" y="7180"/>
                    </a:lnTo>
                    <a:lnTo>
                      <a:pt x="867" y="7314"/>
                    </a:lnTo>
                    <a:lnTo>
                      <a:pt x="1081" y="7332"/>
                    </a:lnTo>
                    <a:lnTo>
                      <a:pt x="1322" y="7314"/>
                    </a:lnTo>
                    <a:lnTo>
                      <a:pt x="1795" y="7171"/>
                    </a:lnTo>
                    <a:lnTo>
                      <a:pt x="2474" y="6823"/>
                    </a:lnTo>
                    <a:lnTo>
                      <a:pt x="2876" y="6555"/>
                    </a:lnTo>
                    <a:lnTo>
                      <a:pt x="3269" y="6269"/>
                    </a:lnTo>
                    <a:lnTo>
                      <a:pt x="3983" y="5599"/>
                    </a:lnTo>
                    <a:lnTo>
                      <a:pt x="4296" y="5215"/>
                    </a:lnTo>
                    <a:lnTo>
                      <a:pt x="4591" y="4831"/>
                    </a:lnTo>
                    <a:lnTo>
                      <a:pt x="4992" y="4161"/>
                    </a:lnTo>
                    <a:lnTo>
                      <a:pt x="5216" y="3688"/>
                    </a:lnTo>
                    <a:lnTo>
                      <a:pt x="5403" y="3197"/>
                    </a:lnTo>
                    <a:lnTo>
                      <a:pt x="5546" y="2697"/>
                    </a:lnTo>
                    <a:lnTo>
                      <a:pt x="5626" y="2188"/>
                    </a:lnTo>
                    <a:lnTo>
                      <a:pt x="5635" y="1688"/>
                    </a:lnTo>
                    <a:lnTo>
                      <a:pt x="5600" y="14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5976260" y="3940181"/>
                <a:ext cx="221681" cy="23089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261" extrusionOk="0">
                    <a:moveTo>
                      <a:pt x="2411" y="1"/>
                    </a:moveTo>
                    <a:lnTo>
                      <a:pt x="2331" y="10"/>
                    </a:lnTo>
                    <a:lnTo>
                      <a:pt x="2277" y="28"/>
                    </a:lnTo>
                    <a:lnTo>
                      <a:pt x="2233" y="54"/>
                    </a:lnTo>
                    <a:lnTo>
                      <a:pt x="2179" y="90"/>
                    </a:lnTo>
                    <a:lnTo>
                      <a:pt x="2116" y="197"/>
                    </a:lnTo>
                    <a:lnTo>
                      <a:pt x="2090" y="385"/>
                    </a:lnTo>
                    <a:lnTo>
                      <a:pt x="2108" y="680"/>
                    </a:lnTo>
                    <a:lnTo>
                      <a:pt x="2090" y="956"/>
                    </a:lnTo>
                    <a:lnTo>
                      <a:pt x="2027" y="1081"/>
                    </a:lnTo>
                    <a:lnTo>
                      <a:pt x="1947" y="1162"/>
                    </a:lnTo>
                    <a:lnTo>
                      <a:pt x="1750" y="1233"/>
                    </a:lnTo>
                    <a:lnTo>
                      <a:pt x="1393" y="1233"/>
                    </a:lnTo>
                    <a:lnTo>
                      <a:pt x="1143" y="1224"/>
                    </a:lnTo>
                    <a:lnTo>
                      <a:pt x="956" y="1233"/>
                    </a:lnTo>
                    <a:lnTo>
                      <a:pt x="598" y="1376"/>
                    </a:lnTo>
                    <a:lnTo>
                      <a:pt x="295" y="1635"/>
                    </a:lnTo>
                    <a:lnTo>
                      <a:pt x="89" y="1965"/>
                    </a:lnTo>
                    <a:lnTo>
                      <a:pt x="36" y="2153"/>
                    </a:lnTo>
                    <a:lnTo>
                      <a:pt x="0" y="2349"/>
                    </a:lnTo>
                    <a:lnTo>
                      <a:pt x="27" y="2733"/>
                    </a:lnTo>
                    <a:lnTo>
                      <a:pt x="143" y="3109"/>
                    </a:lnTo>
                    <a:lnTo>
                      <a:pt x="348" y="3439"/>
                    </a:lnTo>
                    <a:lnTo>
                      <a:pt x="482" y="3591"/>
                    </a:lnTo>
                    <a:lnTo>
                      <a:pt x="625" y="3725"/>
                    </a:lnTo>
                    <a:lnTo>
                      <a:pt x="947" y="3939"/>
                    </a:lnTo>
                    <a:lnTo>
                      <a:pt x="1125" y="4028"/>
                    </a:lnTo>
                    <a:lnTo>
                      <a:pt x="1304" y="4100"/>
                    </a:lnTo>
                    <a:lnTo>
                      <a:pt x="1688" y="4198"/>
                    </a:lnTo>
                    <a:lnTo>
                      <a:pt x="1875" y="4225"/>
                    </a:lnTo>
                    <a:lnTo>
                      <a:pt x="2242" y="4260"/>
                    </a:lnTo>
                    <a:lnTo>
                      <a:pt x="2965" y="4207"/>
                    </a:lnTo>
                    <a:lnTo>
                      <a:pt x="3322" y="4135"/>
                    </a:lnTo>
                    <a:lnTo>
                      <a:pt x="3349" y="3868"/>
                    </a:lnTo>
                    <a:lnTo>
                      <a:pt x="3474" y="3350"/>
                    </a:lnTo>
                    <a:lnTo>
                      <a:pt x="3670" y="2858"/>
                    </a:lnTo>
                    <a:lnTo>
                      <a:pt x="3929" y="2394"/>
                    </a:lnTo>
                    <a:lnTo>
                      <a:pt x="4090" y="2180"/>
                    </a:lnTo>
                    <a:lnTo>
                      <a:pt x="3974" y="2091"/>
                    </a:lnTo>
                    <a:lnTo>
                      <a:pt x="3608" y="1510"/>
                    </a:lnTo>
                    <a:lnTo>
                      <a:pt x="3242" y="930"/>
                    </a:lnTo>
                    <a:lnTo>
                      <a:pt x="3090" y="680"/>
                    </a:lnTo>
                    <a:lnTo>
                      <a:pt x="2929" y="421"/>
                    </a:lnTo>
                    <a:lnTo>
                      <a:pt x="2867" y="331"/>
                    </a:lnTo>
                    <a:lnTo>
                      <a:pt x="2733" y="153"/>
                    </a:lnTo>
                    <a:lnTo>
                      <a:pt x="2643" y="81"/>
                    </a:lnTo>
                    <a:lnTo>
                      <a:pt x="2572" y="37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rgbClr val="FFD8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5703800" y="3877322"/>
                <a:ext cx="105557" cy="156819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2894" extrusionOk="0">
                    <a:moveTo>
                      <a:pt x="1215" y="0"/>
                    </a:moveTo>
                    <a:lnTo>
                      <a:pt x="965" y="18"/>
                    </a:lnTo>
                    <a:lnTo>
                      <a:pt x="724" y="89"/>
                    </a:lnTo>
                    <a:lnTo>
                      <a:pt x="608" y="143"/>
                    </a:lnTo>
                    <a:lnTo>
                      <a:pt x="438" y="250"/>
                    </a:lnTo>
                    <a:lnTo>
                      <a:pt x="152" y="536"/>
                    </a:lnTo>
                    <a:lnTo>
                      <a:pt x="63" y="714"/>
                    </a:lnTo>
                    <a:lnTo>
                      <a:pt x="27" y="813"/>
                    </a:lnTo>
                    <a:lnTo>
                      <a:pt x="1" y="1009"/>
                    </a:lnTo>
                    <a:lnTo>
                      <a:pt x="9" y="1206"/>
                    </a:lnTo>
                    <a:lnTo>
                      <a:pt x="63" y="1393"/>
                    </a:lnTo>
                    <a:lnTo>
                      <a:pt x="117" y="1482"/>
                    </a:lnTo>
                    <a:lnTo>
                      <a:pt x="143" y="1482"/>
                    </a:lnTo>
                    <a:lnTo>
                      <a:pt x="206" y="1822"/>
                    </a:lnTo>
                    <a:lnTo>
                      <a:pt x="367" y="2500"/>
                    </a:lnTo>
                    <a:lnTo>
                      <a:pt x="465" y="2840"/>
                    </a:lnTo>
                    <a:lnTo>
                      <a:pt x="572" y="2884"/>
                    </a:lnTo>
                    <a:lnTo>
                      <a:pt x="804" y="2893"/>
                    </a:lnTo>
                    <a:lnTo>
                      <a:pt x="1027" y="2822"/>
                    </a:lnTo>
                    <a:lnTo>
                      <a:pt x="1233" y="2697"/>
                    </a:lnTo>
                    <a:lnTo>
                      <a:pt x="1322" y="2616"/>
                    </a:lnTo>
                    <a:lnTo>
                      <a:pt x="1465" y="2438"/>
                    </a:lnTo>
                    <a:lnTo>
                      <a:pt x="1661" y="2009"/>
                    </a:lnTo>
                    <a:lnTo>
                      <a:pt x="1742" y="1786"/>
                    </a:lnTo>
                    <a:lnTo>
                      <a:pt x="1822" y="1572"/>
                    </a:lnTo>
                    <a:lnTo>
                      <a:pt x="1929" y="1125"/>
                    </a:lnTo>
                    <a:lnTo>
                      <a:pt x="1947" y="902"/>
                    </a:lnTo>
                    <a:lnTo>
                      <a:pt x="1938" y="786"/>
                    </a:lnTo>
                    <a:lnTo>
                      <a:pt x="1894" y="563"/>
                    </a:lnTo>
                    <a:lnTo>
                      <a:pt x="1804" y="348"/>
                    </a:lnTo>
                    <a:lnTo>
                      <a:pt x="1661" y="179"/>
                    </a:lnTo>
                    <a:lnTo>
                      <a:pt x="1572" y="107"/>
                    </a:lnTo>
                    <a:lnTo>
                      <a:pt x="1456" y="54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rgbClr val="FFD8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6"/>
            <p:cNvGrpSpPr/>
            <p:nvPr/>
          </p:nvGrpSpPr>
          <p:grpSpPr>
            <a:xfrm>
              <a:off x="3431663" y="3541617"/>
              <a:ext cx="728775" cy="1126413"/>
              <a:chOff x="3355463" y="3541617"/>
              <a:chExt cx="728775" cy="1126413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3709206" y="4082968"/>
                <a:ext cx="21350" cy="58506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0797" extrusionOk="0">
                    <a:moveTo>
                      <a:pt x="277" y="0"/>
                    </a:moveTo>
                    <a:lnTo>
                      <a:pt x="125" y="9"/>
                    </a:lnTo>
                    <a:lnTo>
                      <a:pt x="9" y="116"/>
                    </a:lnTo>
                    <a:lnTo>
                      <a:pt x="0" y="206"/>
                    </a:lnTo>
                    <a:lnTo>
                      <a:pt x="0" y="10627"/>
                    </a:lnTo>
                    <a:lnTo>
                      <a:pt x="9" y="10716"/>
                    </a:lnTo>
                    <a:lnTo>
                      <a:pt x="125" y="10797"/>
                    </a:lnTo>
                    <a:lnTo>
                      <a:pt x="277" y="10788"/>
                    </a:lnTo>
                    <a:lnTo>
                      <a:pt x="384" y="10680"/>
                    </a:lnTo>
                    <a:lnTo>
                      <a:pt x="393" y="10591"/>
                    </a:lnTo>
                    <a:lnTo>
                      <a:pt x="393" y="170"/>
                    </a:lnTo>
                    <a:lnTo>
                      <a:pt x="384" y="81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6"/>
              <p:cNvGrpSpPr/>
              <p:nvPr/>
            </p:nvGrpSpPr>
            <p:grpSpPr>
              <a:xfrm rot="5400000">
                <a:off x="3405503" y="3539693"/>
                <a:ext cx="593326" cy="597174"/>
                <a:chOff x="3056175" y="881088"/>
                <a:chExt cx="273725" cy="275500"/>
              </a:xfrm>
            </p:grpSpPr>
            <p:sp>
              <p:nvSpPr>
                <p:cNvPr id="248" name="Google Shape;248;p16"/>
                <p:cNvSpPr/>
                <p:nvPr/>
              </p:nvSpPr>
              <p:spPr>
                <a:xfrm>
                  <a:off x="3072025" y="899613"/>
                  <a:ext cx="241350" cy="2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4" h="9654" extrusionOk="0">
                      <a:moveTo>
                        <a:pt x="4787" y="1"/>
                      </a:moveTo>
                      <a:lnTo>
                        <a:pt x="4314" y="27"/>
                      </a:lnTo>
                      <a:lnTo>
                        <a:pt x="3858" y="99"/>
                      </a:lnTo>
                      <a:lnTo>
                        <a:pt x="3403" y="215"/>
                      </a:lnTo>
                      <a:lnTo>
                        <a:pt x="2974" y="376"/>
                      </a:lnTo>
                      <a:lnTo>
                        <a:pt x="2554" y="572"/>
                      </a:lnTo>
                      <a:lnTo>
                        <a:pt x="2153" y="813"/>
                      </a:lnTo>
                      <a:lnTo>
                        <a:pt x="1777" y="1090"/>
                      </a:lnTo>
                      <a:lnTo>
                        <a:pt x="1429" y="1394"/>
                      </a:lnTo>
                      <a:lnTo>
                        <a:pt x="1117" y="1742"/>
                      </a:lnTo>
                      <a:lnTo>
                        <a:pt x="831" y="2126"/>
                      </a:lnTo>
                      <a:lnTo>
                        <a:pt x="581" y="2537"/>
                      </a:lnTo>
                      <a:lnTo>
                        <a:pt x="375" y="2974"/>
                      </a:lnTo>
                      <a:lnTo>
                        <a:pt x="286" y="3206"/>
                      </a:lnTo>
                      <a:lnTo>
                        <a:pt x="206" y="3447"/>
                      </a:lnTo>
                      <a:lnTo>
                        <a:pt x="90" y="3921"/>
                      </a:lnTo>
                      <a:lnTo>
                        <a:pt x="18" y="4394"/>
                      </a:lnTo>
                      <a:lnTo>
                        <a:pt x="0" y="4867"/>
                      </a:lnTo>
                      <a:lnTo>
                        <a:pt x="27" y="5341"/>
                      </a:lnTo>
                      <a:lnTo>
                        <a:pt x="99" y="5805"/>
                      </a:lnTo>
                      <a:lnTo>
                        <a:pt x="215" y="6251"/>
                      </a:lnTo>
                      <a:lnTo>
                        <a:pt x="375" y="6689"/>
                      </a:lnTo>
                      <a:lnTo>
                        <a:pt x="572" y="7109"/>
                      </a:lnTo>
                      <a:lnTo>
                        <a:pt x="813" y="7502"/>
                      </a:lnTo>
                      <a:lnTo>
                        <a:pt x="1090" y="7877"/>
                      </a:lnTo>
                      <a:lnTo>
                        <a:pt x="1402" y="8225"/>
                      </a:lnTo>
                      <a:lnTo>
                        <a:pt x="1742" y="8546"/>
                      </a:lnTo>
                      <a:lnTo>
                        <a:pt x="2126" y="8823"/>
                      </a:lnTo>
                      <a:lnTo>
                        <a:pt x="2536" y="9073"/>
                      </a:lnTo>
                      <a:lnTo>
                        <a:pt x="2974" y="9288"/>
                      </a:lnTo>
                      <a:lnTo>
                        <a:pt x="3206" y="9377"/>
                      </a:lnTo>
                      <a:lnTo>
                        <a:pt x="3447" y="9457"/>
                      </a:lnTo>
                      <a:lnTo>
                        <a:pt x="3921" y="9573"/>
                      </a:lnTo>
                      <a:lnTo>
                        <a:pt x="4394" y="9636"/>
                      </a:lnTo>
                      <a:lnTo>
                        <a:pt x="4876" y="9654"/>
                      </a:lnTo>
                      <a:lnTo>
                        <a:pt x="5341" y="9627"/>
                      </a:lnTo>
                      <a:lnTo>
                        <a:pt x="5805" y="9556"/>
                      </a:lnTo>
                      <a:lnTo>
                        <a:pt x="6251" y="9439"/>
                      </a:lnTo>
                      <a:lnTo>
                        <a:pt x="6689" y="9279"/>
                      </a:lnTo>
                      <a:lnTo>
                        <a:pt x="7109" y="9082"/>
                      </a:lnTo>
                      <a:lnTo>
                        <a:pt x="7502" y="8850"/>
                      </a:lnTo>
                      <a:lnTo>
                        <a:pt x="7877" y="8573"/>
                      </a:lnTo>
                      <a:lnTo>
                        <a:pt x="8225" y="8261"/>
                      </a:lnTo>
                      <a:lnTo>
                        <a:pt x="8546" y="7912"/>
                      </a:lnTo>
                      <a:lnTo>
                        <a:pt x="8832" y="7537"/>
                      </a:lnTo>
                      <a:lnTo>
                        <a:pt x="9073" y="7118"/>
                      </a:lnTo>
                      <a:lnTo>
                        <a:pt x="9288" y="6680"/>
                      </a:lnTo>
                      <a:lnTo>
                        <a:pt x="9377" y="6448"/>
                      </a:lnTo>
                      <a:lnTo>
                        <a:pt x="9457" y="6207"/>
                      </a:lnTo>
                      <a:lnTo>
                        <a:pt x="9573" y="5734"/>
                      </a:lnTo>
                      <a:lnTo>
                        <a:pt x="9636" y="5260"/>
                      </a:lnTo>
                      <a:lnTo>
                        <a:pt x="9654" y="4787"/>
                      </a:lnTo>
                      <a:lnTo>
                        <a:pt x="9627" y="4314"/>
                      </a:lnTo>
                      <a:lnTo>
                        <a:pt x="9555" y="3858"/>
                      </a:lnTo>
                      <a:lnTo>
                        <a:pt x="9439" y="3403"/>
                      </a:lnTo>
                      <a:lnTo>
                        <a:pt x="9288" y="2965"/>
                      </a:lnTo>
                      <a:lnTo>
                        <a:pt x="9082" y="2554"/>
                      </a:lnTo>
                      <a:lnTo>
                        <a:pt x="8850" y="2153"/>
                      </a:lnTo>
                      <a:lnTo>
                        <a:pt x="8573" y="1778"/>
                      </a:lnTo>
                      <a:lnTo>
                        <a:pt x="8261" y="1429"/>
                      </a:lnTo>
                      <a:lnTo>
                        <a:pt x="7912" y="1117"/>
                      </a:lnTo>
                      <a:lnTo>
                        <a:pt x="7537" y="831"/>
                      </a:lnTo>
                      <a:lnTo>
                        <a:pt x="7126" y="581"/>
                      </a:lnTo>
                      <a:lnTo>
                        <a:pt x="6680" y="367"/>
                      </a:lnTo>
                      <a:lnTo>
                        <a:pt x="6448" y="286"/>
                      </a:lnTo>
                      <a:lnTo>
                        <a:pt x="6216" y="206"/>
                      </a:lnTo>
                      <a:lnTo>
                        <a:pt x="5733" y="90"/>
                      </a:lnTo>
                      <a:lnTo>
                        <a:pt x="5260" y="18"/>
                      </a:lnTo>
                      <a:lnTo>
                        <a:pt x="4787" y="1"/>
                      </a:lnTo>
                      <a:close/>
                    </a:path>
                  </a:pathLst>
                </a:custGeom>
                <a:solidFill>
                  <a:srgbClr val="FFDF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6"/>
                <p:cNvSpPr/>
                <p:nvPr/>
              </p:nvSpPr>
              <p:spPr>
                <a:xfrm>
                  <a:off x="3074750" y="899838"/>
                  <a:ext cx="241500" cy="241200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BC23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6"/>
                <p:cNvSpPr/>
                <p:nvPr/>
              </p:nvSpPr>
              <p:spPr>
                <a:xfrm>
                  <a:off x="3252400" y="1110138"/>
                  <a:ext cx="14775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1001" extrusionOk="0">
                      <a:moveTo>
                        <a:pt x="90" y="0"/>
                      </a:moveTo>
                      <a:lnTo>
                        <a:pt x="28" y="27"/>
                      </a:lnTo>
                      <a:lnTo>
                        <a:pt x="1" y="72"/>
                      </a:lnTo>
                      <a:lnTo>
                        <a:pt x="10" y="108"/>
                      </a:lnTo>
                      <a:lnTo>
                        <a:pt x="215" y="527"/>
                      </a:lnTo>
                      <a:lnTo>
                        <a:pt x="421" y="947"/>
                      </a:lnTo>
                      <a:lnTo>
                        <a:pt x="438" y="983"/>
                      </a:lnTo>
                      <a:lnTo>
                        <a:pt x="501" y="1001"/>
                      </a:lnTo>
                      <a:lnTo>
                        <a:pt x="563" y="983"/>
                      </a:lnTo>
                      <a:lnTo>
                        <a:pt x="590" y="929"/>
                      </a:lnTo>
                      <a:lnTo>
                        <a:pt x="572" y="893"/>
                      </a:lnTo>
                      <a:lnTo>
                        <a:pt x="376" y="474"/>
                      </a:lnTo>
                      <a:lnTo>
                        <a:pt x="170" y="54"/>
                      </a:lnTo>
                      <a:lnTo>
                        <a:pt x="153" y="1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6"/>
                <p:cNvSpPr/>
                <p:nvPr/>
              </p:nvSpPr>
              <p:spPr>
                <a:xfrm>
                  <a:off x="3270500" y="1096738"/>
                  <a:ext cx="18550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796" extrusionOk="0">
                      <a:moveTo>
                        <a:pt x="45" y="1"/>
                      </a:move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313" y="456"/>
                      </a:lnTo>
                      <a:lnTo>
                        <a:pt x="607" y="769"/>
                      </a:lnTo>
                      <a:lnTo>
                        <a:pt x="643" y="795"/>
                      </a:lnTo>
                      <a:lnTo>
                        <a:pt x="697" y="786"/>
                      </a:lnTo>
                      <a:lnTo>
                        <a:pt x="741" y="742"/>
                      </a:lnTo>
                      <a:lnTo>
                        <a:pt x="741" y="670"/>
                      </a:lnTo>
                      <a:lnTo>
                        <a:pt x="723" y="644"/>
                      </a:lnTo>
                      <a:lnTo>
                        <a:pt x="429" y="331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6"/>
                <p:cNvSpPr/>
                <p:nvPr/>
              </p:nvSpPr>
              <p:spPr>
                <a:xfrm>
                  <a:off x="3059975" y="999188"/>
                  <a:ext cx="4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60" extrusionOk="0">
                      <a:moveTo>
                        <a:pt x="18" y="0"/>
                      </a:moveTo>
                      <a:lnTo>
                        <a:pt x="0" y="250"/>
                      </a:lnTo>
                      <a:lnTo>
                        <a:pt x="0" y="25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>
                  <a:off x="3065550" y="966813"/>
                  <a:ext cx="2250" cy="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69" extrusionOk="0">
                      <a:moveTo>
                        <a:pt x="90" y="0"/>
                      </a:moveTo>
                      <a:lnTo>
                        <a:pt x="36" y="134"/>
                      </a:lnTo>
                      <a:lnTo>
                        <a:pt x="0" y="268"/>
                      </a:lnTo>
                      <a:lnTo>
                        <a:pt x="45" y="134"/>
                      </a:lnTo>
                      <a:lnTo>
                        <a:pt x="90" y="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3107750" y="966363"/>
                  <a:ext cx="170575" cy="1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4796" extrusionOk="0">
                      <a:moveTo>
                        <a:pt x="1893" y="1"/>
                      </a:moveTo>
                      <a:lnTo>
                        <a:pt x="1634" y="224"/>
                      </a:lnTo>
                      <a:lnTo>
                        <a:pt x="1483" y="358"/>
                      </a:lnTo>
                      <a:lnTo>
                        <a:pt x="1233" y="661"/>
                      </a:lnTo>
                      <a:lnTo>
                        <a:pt x="1125" y="840"/>
                      </a:lnTo>
                      <a:lnTo>
                        <a:pt x="420" y="590"/>
                      </a:lnTo>
                      <a:lnTo>
                        <a:pt x="0" y="1778"/>
                      </a:lnTo>
                      <a:lnTo>
                        <a:pt x="777" y="2054"/>
                      </a:lnTo>
                      <a:lnTo>
                        <a:pt x="786" y="2322"/>
                      </a:lnTo>
                      <a:lnTo>
                        <a:pt x="929" y="2796"/>
                      </a:lnTo>
                      <a:lnTo>
                        <a:pt x="1188" y="3197"/>
                      </a:lnTo>
                      <a:lnTo>
                        <a:pt x="1572" y="3501"/>
                      </a:lnTo>
                      <a:lnTo>
                        <a:pt x="1813" y="3599"/>
                      </a:lnTo>
                      <a:lnTo>
                        <a:pt x="1974" y="3653"/>
                      </a:lnTo>
                      <a:lnTo>
                        <a:pt x="2286" y="3689"/>
                      </a:lnTo>
                      <a:lnTo>
                        <a:pt x="2572" y="3662"/>
                      </a:lnTo>
                      <a:lnTo>
                        <a:pt x="2840" y="3581"/>
                      </a:lnTo>
                      <a:lnTo>
                        <a:pt x="3215" y="3376"/>
                      </a:lnTo>
                      <a:lnTo>
                        <a:pt x="3653" y="2992"/>
                      </a:lnTo>
                      <a:lnTo>
                        <a:pt x="3849" y="2769"/>
                      </a:lnTo>
                      <a:lnTo>
                        <a:pt x="3992" y="2617"/>
                      </a:lnTo>
                      <a:lnTo>
                        <a:pt x="4215" y="2438"/>
                      </a:lnTo>
                      <a:lnTo>
                        <a:pt x="4429" y="2367"/>
                      </a:lnTo>
                      <a:lnTo>
                        <a:pt x="4501" y="2394"/>
                      </a:lnTo>
                      <a:lnTo>
                        <a:pt x="4572" y="2430"/>
                      </a:lnTo>
                      <a:lnTo>
                        <a:pt x="4662" y="2546"/>
                      </a:lnTo>
                      <a:lnTo>
                        <a:pt x="4679" y="2778"/>
                      </a:lnTo>
                      <a:lnTo>
                        <a:pt x="4635" y="2939"/>
                      </a:lnTo>
                      <a:lnTo>
                        <a:pt x="4554" y="3144"/>
                      </a:lnTo>
                      <a:lnTo>
                        <a:pt x="4295" y="3501"/>
                      </a:lnTo>
                      <a:lnTo>
                        <a:pt x="4135" y="3635"/>
                      </a:lnTo>
                      <a:lnTo>
                        <a:pt x="3715" y="3948"/>
                      </a:lnTo>
                      <a:lnTo>
                        <a:pt x="4751" y="4796"/>
                      </a:lnTo>
                      <a:lnTo>
                        <a:pt x="5010" y="4617"/>
                      </a:lnTo>
                      <a:lnTo>
                        <a:pt x="5188" y="4483"/>
                      </a:lnTo>
                      <a:lnTo>
                        <a:pt x="5528" y="4090"/>
                      </a:lnTo>
                      <a:lnTo>
                        <a:pt x="5662" y="3849"/>
                      </a:lnTo>
                      <a:lnTo>
                        <a:pt x="6394" y="4108"/>
                      </a:lnTo>
                      <a:lnTo>
                        <a:pt x="6823" y="2912"/>
                      </a:lnTo>
                      <a:lnTo>
                        <a:pt x="6019" y="2626"/>
                      </a:lnTo>
                      <a:lnTo>
                        <a:pt x="6010" y="2349"/>
                      </a:lnTo>
                      <a:lnTo>
                        <a:pt x="5867" y="1849"/>
                      </a:lnTo>
                      <a:lnTo>
                        <a:pt x="5590" y="1438"/>
                      </a:lnTo>
                      <a:lnTo>
                        <a:pt x="5188" y="1126"/>
                      </a:lnTo>
                      <a:lnTo>
                        <a:pt x="4938" y="1019"/>
                      </a:lnTo>
                      <a:lnTo>
                        <a:pt x="4760" y="965"/>
                      </a:lnTo>
                      <a:lnTo>
                        <a:pt x="4421" y="911"/>
                      </a:lnTo>
                      <a:lnTo>
                        <a:pt x="4117" y="938"/>
                      </a:lnTo>
                      <a:lnTo>
                        <a:pt x="3831" y="1019"/>
                      </a:lnTo>
                      <a:lnTo>
                        <a:pt x="3447" y="1215"/>
                      </a:lnTo>
                      <a:lnTo>
                        <a:pt x="3027" y="1563"/>
                      </a:lnTo>
                      <a:lnTo>
                        <a:pt x="2858" y="1751"/>
                      </a:lnTo>
                      <a:lnTo>
                        <a:pt x="2554" y="2072"/>
                      </a:lnTo>
                      <a:lnTo>
                        <a:pt x="2331" y="2215"/>
                      </a:lnTo>
                      <a:lnTo>
                        <a:pt x="2242" y="2224"/>
                      </a:lnTo>
                      <a:lnTo>
                        <a:pt x="2215" y="2206"/>
                      </a:lnTo>
                      <a:lnTo>
                        <a:pt x="2152" y="2179"/>
                      </a:lnTo>
                      <a:lnTo>
                        <a:pt x="2090" y="2081"/>
                      </a:lnTo>
                      <a:lnTo>
                        <a:pt x="2090" y="1894"/>
                      </a:lnTo>
                      <a:lnTo>
                        <a:pt x="2126" y="1787"/>
                      </a:lnTo>
                      <a:lnTo>
                        <a:pt x="2233" y="1545"/>
                      </a:lnTo>
                      <a:lnTo>
                        <a:pt x="2465" y="1251"/>
                      </a:lnTo>
                      <a:lnTo>
                        <a:pt x="2554" y="1179"/>
                      </a:lnTo>
                      <a:lnTo>
                        <a:pt x="2911" y="867"/>
                      </a:lnTo>
                      <a:lnTo>
                        <a:pt x="1893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3142125" y="1092288"/>
                  <a:ext cx="78600" cy="2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911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116"/>
                      </a:lnTo>
                      <a:lnTo>
                        <a:pt x="27" y="143"/>
                      </a:lnTo>
                      <a:lnTo>
                        <a:pt x="197" y="268"/>
                      </a:lnTo>
                      <a:lnTo>
                        <a:pt x="545" y="482"/>
                      </a:lnTo>
                      <a:lnTo>
                        <a:pt x="911" y="661"/>
                      </a:lnTo>
                      <a:lnTo>
                        <a:pt x="1286" y="786"/>
                      </a:lnTo>
                      <a:lnTo>
                        <a:pt x="1679" y="875"/>
                      </a:lnTo>
                      <a:lnTo>
                        <a:pt x="2072" y="911"/>
                      </a:lnTo>
                      <a:lnTo>
                        <a:pt x="2474" y="911"/>
                      </a:lnTo>
                      <a:lnTo>
                        <a:pt x="2885" y="866"/>
                      </a:lnTo>
                      <a:lnTo>
                        <a:pt x="3090" y="822"/>
                      </a:lnTo>
                      <a:lnTo>
                        <a:pt x="3126" y="813"/>
                      </a:lnTo>
                      <a:lnTo>
                        <a:pt x="3144" y="759"/>
                      </a:lnTo>
                      <a:lnTo>
                        <a:pt x="3126" y="697"/>
                      </a:lnTo>
                      <a:lnTo>
                        <a:pt x="3072" y="661"/>
                      </a:lnTo>
                      <a:lnTo>
                        <a:pt x="3028" y="661"/>
                      </a:lnTo>
                      <a:lnTo>
                        <a:pt x="2840" y="706"/>
                      </a:lnTo>
                      <a:lnTo>
                        <a:pt x="2456" y="750"/>
                      </a:lnTo>
                      <a:lnTo>
                        <a:pt x="2072" y="750"/>
                      </a:lnTo>
                      <a:lnTo>
                        <a:pt x="1697" y="706"/>
                      </a:lnTo>
                      <a:lnTo>
                        <a:pt x="1143" y="572"/>
                      </a:lnTo>
                      <a:lnTo>
                        <a:pt x="625" y="339"/>
                      </a:lnTo>
                      <a:lnTo>
                        <a:pt x="295" y="134"/>
                      </a:lnTo>
                      <a:lnTo>
                        <a:pt x="143" y="1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3099475" y="1034013"/>
                  <a:ext cx="29725" cy="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001" extrusionOk="0">
                      <a:moveTo>
                        <a:pt x="99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0" y="116"/>
                      </a:lnTo>
                      <a:lnTo>
                        <a:pt x="90" y="375"/>
                      </a:lnTo>
                      <a:lnTo>
                        <a:pt x="287" y="867"/>
                      </a:lnTo>
                      <a:lnTo>
                        <a:pt x="545" y="1331"/>
                      </a:lnTo>
                      <a:lnTo>
                        <a:pt x="849" y="1768"/>
                      </a:lnTo>
                      <a:lnTo>
                        <a:pt x="1019" y="1965"/>
                      </a:lnTo>
                      <a:lnTo>
                        <a:pt x="1055" y="1992"/>
                      </a:lnTo>
                      <a:lnTo>
                        <a:pt x="1117" y="2001"/>
                      </a:lnTo>
                      <a:lnTo>
                        <a:pt x="1171" y="1965"/>
                      </a:lnTo>
                      <a:lnTo>
                        <a:pt x="1188" y="1902"/>
                      </a:lnTo>
                      <a:lnTo>
                        <a:pt x="1162" y="1876"/>
                      </a:lnTo>
                      <a:lnTo>
                        <a:pt x="992" y="1670"/>
                      </a:lnTo>
                      <a:lnTo>
                        <a:pt x="688" y="1251"/>
                      </a:lnTo>
                      <a:lnTo>
                        <a:pt x="447" y="795"/>
                      </a:lnTo>
                      <a:lnTo>
                        <a:pt x="242" y="313"/>
                      </a:lnTo>
                      <a:lnTo>
                        <a:pt x="170" y="63"/>
                      </a:lnTo>
                      <a:lnTo>
                        <a:pt x="153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>
                  <a:off x="3159975" y="924388"/>
                  <a:ext cx="93350" cy="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1019" extrusionOk="0">
                      <a:moveTo>
                        <a:pt x="1260" y="1"/>
                      </a:moveTo>
                      <a:lnTo>
                        <a:pt x="778" y="10"/>
                      </a:lnTo>
                      <a:lnTo>
                        <a:pt x="295" y="81"/>
                      </a:lnTo>
                      <a:lnTo>
                        <a:pt x="63" y="144"/>
                      </a:lnTo>
                      <a:lnTo>
                        <a:pt x="28" y="153"/>
                      </a:lnTo>
                      <a:lnTo>
                        <a:pt x="1" y="206"/>
                      </a:lnTo>
                      <a:lnTo>
                        <a:pt x="19" y="269"/>
                      </a:lnTo>
                      <a:lnTo>
                        <a:pt x="81" y="304"/>
                      </a:lnTo>
                      <a:lnTo>
                        <a:pt x="117" y="304"/>
                      </a:lnTo>
                      <a:lnTo>
                        <a:pt x="340" y="242"/>
                      </a:lnTo>
                      <a:lnTo>
                        <a:pt x="804" y="179"/>
                      </a:lnTo>
                      <a:lnTo>
                        <a:pt x="1260" y="161"/>
                      </a:lnTo>
                      <a:lnTo>
                        <a:pt x="1706" y="206"/>
                      </a:lnTo>
                      <a:lnTo>
                        <a:pt x="2153" y="295"/>
                      </a:lnTo>
                      <a:lnTo>
                        <a:pt x="2590" y="429"/>
                      </a:lnTo>
                      <a:lnTo>
                        <a:pt x="3010" y="617"/>
                      </a:lnTo>
                      <a:lnTo>
                        <a:pt x="3403" y="858"/>
                      </a:lnTo>
                      <a:lnTo>
                        <a:pt x="3591" y="992"/>
                      </a:lnTo>
                      <a:lnTo>
                        <a:pt x="3626" y="1019"/>
                      </a:lnTo>
                      <a:lnTo>
                        <a:pt x="3689" y="1001"/>
                      </a:lnTo>
                      <a:lnTo>
                        <a:pt x="3734" y="956"/>
                      </a:lnTo>
                      <a:lnTo>
                        <a:pt x="3725" y="894"/>
                      </a:lnTo>
                      <a:lnTo>
                        <a:pt x="3698" y="867"/>
                      </a:lnTo>
                      <a:lnTo>
                        <a:pt x="3501" y="724"/>
                      </a:lnTo>
                      <a:lnTo>
                        <a:pt x="3091" y="474"/>
                      </a:lnTo>
                      <a:lnTo>
                        <a:pt x="2653" y="278"/>
                      </a:lnTo>
                      <a:lnTo>
                        <a:pt x="2198" y="126"/>
                      </a:lnTo>
                      <a:lnTo>
                        <a:pt x="1733" y="36"/>
                      </a:lnTo>
                      <a:lnTo>
                        <a:pt x="1260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>
                  <a:off x="3260000" y="957213"/>
                  <a:ext cx="29050" cy="4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823" extrusionOk="0">
                      <a:moveTo>
                        <a:pt x="99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188" y="322"/>
                      </a:lnTo>
                      <a:lnTo>
                        <a:pt x="483" y="697"/>
                      </a:lnTo>
                      <a:lnTo>
                        <a:pt x="733" y="1099"/>
                      </a:lnTo>
                      <a:lnTo>
                        <a:pt x="920" y="1536"/>
                      </a:lnTo>
                      <a:lnTo>
                        <a:pt x="992" y="1769"/>
                      </a:lnTo>
                      <a:lnTo>
                        <a:pt x="1010" y="1804"/>
                      </a:lnTo>
                      <a:lnTo>
                        <a:pt x="1063" y="1822"/>
                      </a:lnTo>
                      <a:lnTo>
                        <a:pt x="1126" y="1804"/>
                      </a:lnTo>
                      <a:lnTo>
                        <a:pt x="1161" y="1751"/>
                      </a:lnTo>
                      <a:lnTo>
                        <a:pt x="1152" y="1715"/>
                      </a:lnTo>
                      <a:lnTo>
                        <a:pt x="1081" y="1474"/>
                      </a:lnTo>
                      <a:lnTo>
                        <a:pt x="876" y="1018"/>
                      </a:lnTo>
                      <a:lnTo>
                        <a:pt x="617" y="590"/>
                      </a:lnTo>
                      <a:lnTo>
                        <a:pt x="313" y="206"/>
                      </a:lnTo>
                      <a:lnTo>
                        <a:pt x="134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6"/>
                <p:cNvSpPr/>
                <p:nvPr/>
              </p:nvSpPr>
              <p:spPr>
                <a:xfrm>
                  <a:off x="3228975" y="947838"/>
                  <a:ext cx="30150" cy="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885" extrusionOk="0">
                      <a:moveTo>
                        <a:pt x="89" y="0"/>
                      </a:moveTo>
                      <a:lnTo>
                        <a:pt x="27" y="36"/>
                      </a:lnTo>
                      <a:lnTo>
                        <a:pt x="0" y="90"/>
                      </a:lnTo>
                      <a:lnTo>
                        <a:pt x="18" y="143"/>
                      </a:lnTo>
                      <a:lnTo>
                        <a:pt x="45" y="161"/>
                      </a:lnTo>
                      <a:lnTo>
                        <a:pt x="339" y="286"/>
                      </a:lnTo>
                      <a:lnTo>
                        <a:pt x="848" y="634"/>
                      </a:lnTo>
                      <a:lnTo>
                        <a:pt x="1072" y="858"/>
                      </a:lnTo>
                      <a:lnTo>
                        <a:pt x="1099" y="884"/>
                      </a:lnTo>
                      <a:lnTo>
                        <a:pt x="1161" y="876"/>
                      </a:lnTo>
                      <a:lnTo>
                        <a:pt x="1197" y="831"/>
                      </a:lnTo>
                      <a:lnTo>
                        <a:pt x="1206" y="768"/>
                      </a:lnTo>
                      <a:lnTo>
                        <a:pt x="1179" y="733"/>
                      </a:lnTo>
                      <a:lnTo>
                        <a:pt x="956" y="500"/>
                      </a:lnTo>
                      <a:lnTo>
                        <a:pt x="429" y="143"/>
                      </a:lnTo>
                      <a:lnTo>
                        <a:pt x="125" y="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6"/>
                <p:cNvSpPr/>
                <p:nvPr/>
              </p:nvSpPr>
              <p:spPr>
                <a:xfrm>
                  <a:off x="3293925" y="1055438"/>
                  <a:ext cx="286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92" extrusionOk="0">
                      <a:moveTo>
                        <a:pt x="54" y="1"/>
                      </a:moveTo>
                      <a:lnTo>
                        <a:pt x="10" y="36"/>
                      </a:lnTo>
                      <a:lnTo>
                        <a:pt x="1" y="99"/>
                      </a:lnTo>
                      <a:lnTo>
                        <a:pt x="28" y="152"/>
                      </a:lnTo>
                      <a:lnTo>
                        <a:pt x="63" y="170"/>
                      </a:lnTo>
                      <a:lnTo>
                        <a:pt x="1046" y="483"/>
                      </a:lnTo>
                      <a:lnTo>
                        <a:pt x="1081" y="492"/>
                      </a:lnTo>
                      <a:lnTo>
                        <a:pt x="1126" y="456"/>
                      </a:lnTo>
                      <a:lnTo>
                        <a:pt x="1144" y="394"/>
                      </a:lnTo>
                      <a:lnTo>
                        <a:pt x="1108" y="331"/>
                      </a:lnTo>
                      <a:lnTo>
                        <a:pt x="1072" y="313"/>
                      </a:lnTo>
                      <a:lnTo>
                        <a:pt x="581" y="161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6"/>
                <p:cNvSpPr/>
                <p:nvPr/>
              </p:nvSpPr>
              <p:spPr>
                <a:xfrm>
                  <a:off x="3299300" y="1025963"/>
                  <a:ext cx="29925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05" extrusionOk="0">
                      <a:moveTo>
                        <a:pt x="63" y="1"/>
                      </a:moveTo>
                      <a:lnTo>
                        <a:pt x="9" y="46"/>
                      </a:lnTo>
                      <a:lnTo>
                        <a:pt x="0" y="108"/>
                      </a:lnTo>
                      <a:lnTo>
                        <a:pt x="36" y="162"/>
                      </a:lnTo>
                      <a:lnTo>
                        <a:pt x="72" y="171"/>
                      </a:lnTo>
                      <a:lnTo>
                        <a:pt x="581" y="233"/>
                      </a:lnTo>
                      <a:lnTo>
                        <a:pt x="1098" y="304"/>
                      </a:lnTo>
                      <a:lnTo>
                        <a:pt x="1134" y="304"/>
                      </a:lnTo>
                      <a:lnTo>
                        <a:pt x="1188" y="260"/>
                      </a:lnTo>
                      <a:lnTo>
                        <a:pt x="1197" y="197"/>
                      </a:lnTo>
                      <a:lnTo>
                        <a:pt x="1170" y="144"/>
                      </a:lnTo>
                      <a:lnTo>
                        <a:pt x="1134" y="135"/>
                      </a:lnTo>
                      <a:lnTo>
                        <a:pt x="616" y="72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3299525" y="992038"/>
                  <a:ext cx="30375" cy="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87" extrusionOk="0">
                      <a:moveTo>
                        <a:pt x="1125" y="1"/>
                      </a:moveTo>
                      <a:lnTo>
                        <a:pt x="598" y="63"/>
                      </a:lnTo>
                      <a:lnTo>
                        <a:pt x="71" y="117"/>
                      </a:lnTo>
                      <a:lnTo>
                        <a:pt x="36" y="126"/>
                      </a:lnTo>
                      <a:lnTo>
                        <a:pt x="0" y="179"/>
                      </a:lnTo>
                      <a:lnTo>
                        <a:pt x="9" y="242"/>
                      </a:lnTo>
                      <a:lnTo>
                        <a:pt x="54" y="286"/>
                      </a:lnTo>
                      <a:lnTo>
                        <a:pt x="89" y="286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4" y="108"/>
                      </a:lnTo>
                      <a:lnTo>
                        <a:pt x="1206" y="45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3290575" y="962788"/>
                  <a:ext cx="306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483" extrusionOk="0">
                      <a:moveTo>
                        <a:pt x="1108" y="1"/>
                      </a:moveTo>
                      <a:lnTo>
                        <a:pt x="581" y="161"/>
                      </a:lnTo>
                      <a:lnTo>
                        <a:pt x="54" y="322"/>
                      </a:lnTo>
                      <a:lnTo>
                        <a:pt x="19" y="331"/>
                      </a:lnTo>
                      <a:lnTo>
                        <a:pt x="1" y="394"/>
                      </a:lnTo>
                      <a:lnTo>
                        <a:pt x="19" y="447"/>
                      </a:lnTo>
                      <a:lnTo>
                        <a:pt x="72" y="483"/>
                      </a:lnTo>
                      <a:lnTo>
                        <a:pt x="117" y="474"/>
                      </a:lnTo>
                      <a:lnTo>
                        <a:pt x="644" y="322"/>
                      </a:lnTo>
                      <a:lnTo>
                        <a:pt x="1171" y="161"/>
                      </a:lnTo>
                      <a:lnTo>
                        <a:pt x="1206" y="153"/>
                      </a:lnTo>
                      <a:lnTo>
                        <a:pt x="1224" y="90"/>
                      </a:lnTo>
                      <a:lnTo>
                        <a:pt x="1206" y="36"/>
                      </a:lnTo>
                      <a:lnTo>
                        <a:pt x="115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3278750" y="936888"/>
                  <a:ext cx="27475" cy="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787" extrusionOk="0">
                      <a:moveTo>
                        <a:pt x="1001" y="1"/>
                      </a:moveTo>
                      <a:lnTo>
                        <a:pt x="974" y="19"/>
                      </a:lnTo>
                      <a:lnTo>
                        <a:pt x="36" y="635"/>
                      </a:lnTo>
                      <a:lnTo>
                        <a:pt x="9" y="662"/>
                      </a:lnTo>
                      <a:lnTo>
                        <a:pt x="1" y="724"/>
                      </a:lnTo>
                      <a:lnTo>
                        <a:pt x="36" y="778"/>
                      </a:lnTo>
                      <a:lnTo>
                        <a:pt x="99" y="787"/>
                      </a:lnTo>
                      <a:lnTo>
                        <a:pt x="134" y="778"/>
                      </a:lnTo>
                      <a:lnTo>
                        <a:pt x="599" y="465"/>
                      </a:lnTo>
                      <a:lnTo>
                        <a:pt x="1063" y="153"/>
                      </a:lnTo>
                      <a:lnTo>
                        <a:pt x="1090" y="135"/>
                      </a:lnTo>
                      <a:lnTo>
                        <a:pt x="1099" y="72"/>
                      </a:lnTo>
                      <a:lnTo>
                        <a:pt x="1063" y="19"/>
                      </a:lnTo>
                      <a:lnTo>
                        <a:pt x="100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6"/>
                <p:cNvSpPr/>
                <p:nvPr/>
              </p:nvSpPr>
              <p:spPr>
                <a:xfrm>
                  <a:off x="3262450" y="913238"/>
                  <a:ext cx="176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947" extrusionOk="0">
                      <a:moveTo>
                        <a:pt x="590" y="0"/>
                      </a:moveTo>
                      <a:lnTo>
                        <a:pt x="563" y="27"/>
                      </a:lnTo>
                      <a:lnTo>
                        <a:pt x="286" y="420"/>
                      </a:lnTo>
                      <a:lnTo>
                        <a:pt x="19" y="813"/>
                      </a:lnTo>
                      <a:lnTo>
                        <a:pt x="1" y="840"/>
                      </a:lnTo>
                      <a:lnTo>
                        <a:pt x="19" y="911"/>
                      </a:lnTo>
                      <a:lnTo>
                        <a:pt x="63" y="947"/>
                      </a:lnTo>
                      <a:lnTo>
                        <a:pt x="126" y="947"/>
                      </a:lnTo>
                      <a:lnTo>
                        <a:pt x="144" y="920"/>
                      </a:lnTo>
                      <a:lnTo>
                        <a:pt x="420" y="527"/>
                      </a:lnTo>
                      <a:lnTo>
                        <a:pt x="688" y="143"/>
                      </a:lnTo>
                      <a:lnTo>
                        <a:pt x="706" y="107"/>
                      </a:lnTo>
                      <a:lnTo>
                        <a:pt x="697" y="45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6"/>
                <p:cNvSpPr/>
                <p:nvPr/>
              </p:nvSpPr>
              <p:spPr>
                <a:xfrm>
                  <a:off x="3237225" y="891588"/>
                  <a:ext cx="10975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278" extrusionOk="0">
                      <a:moveTo>
                        <a:pt x="331" y="0"/>
                      </a:moveTo>
                      <a:lnTo>
                        <a:pt x="277" y="27"/>
                      </a:lnTo>
                      <a:lnTo>
                        <a:pt x="268" y="63"/>
                      </a:lnTo>
                      <a:lnTo>
                        <a:pt x="135" y="625"/>
                      </a:lnTo>
                      <a:lnTo>
                        <a:pt x="1" y="1179"/>
                      </a:lnTo>
                      <a:lnTo>
                        <a:pt x="1" y="1215"/>
                      </a:lnTo>
                      <a:lnTo>
                        <a:pt x="36" y="1268"/>
                      </a:lnTo>
                      <a:lnTo>
                        <a:pt x="99" y="1277"/>
                      </a:lnTo>
                      <a:lnTo>
                        <a:pt x="152" y="1250"/>
                      </a:lnTo>
                      <a:lnTo>
                        <a:pt x="170" y="1215"/>
                      </a:lnTo>
                      <a:lnTo>
                        <a:pt x="304" y="652"/>
                      </a:lnTo>
                      <a:lnTo>
                        <a:pt x="429" y="98"/>
                      </a:lnTo>
                      <a:lnTo>
                        <a:pt x="438" y="63"/>
                      </a:lnTo>
                      <a:lnTo>
                        <a:pt x="393" y="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3210225" y="881538"/>
                  <a:ext cx="4925" cy="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224" extrusionOk="0">
                      <a:moveTo>
                        <a:pt x="80" y="0"/>
                      </a:moveTo>
                      <a:lnTo>
                        <a:pt x="27" y="45"/>
                      </a:lnTo>
                      <a:lnTo>
                        <a:pt x="27" y="89"/>
                      </a:lnTo>
                      <a:lnTo>
                        <a:pt x="9" y="616"/>
                      </a:lnTo>
                      <a:lnTo>
                        <a:pt x="0" y="1143"/>
                      </a:lnTo>
                      <a:lnTo>
                        <a:pt x="9" y="1188"/>
                      </a:lnTo>
                      <a:lnTo>
                        <a:pt x="54" y="1224"/>
                      </a:lnTo>
                      <a:lnTo>
                        <a:pt x="116" y="1215"/>
                      </a:lnTo>
                      <a:lnTo>
                        <a:pt x="161" y="1170"/>
                      </a:lnTo>
                      <a:lnTo>
                        <a:pt x="170" y="1134"/>
                      </a:lnTo>
                      <a:lnTo>
                        <a:pt x="179" y="599"/>
                      </a:lnTo>
                      <a:lnTo>
                        <a:pt x="196" y="72"/>
                      </a:lnTo>
                      <a:lnTo>
                        <a:pt x="188" y="3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3132750" y="1066838"/>
                  <a:ext cx="29925" cy="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894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6"/>
                      </a:lnTo>
                      <a:lnTo>
                        <a:pt x="18" y="152"/>
                      </a:lnTo>
                      <a:lnTo>
                        <a:pt x="250" y="384"/>
                      </a:lnTo>
                      <a:lnTo>
                        <a:pt x="777" y="750"/>
                      </a:lnTo>
                      <a:lnTo>
                        <a:pt x="1072" y="884"/>
                      </a:lnTo>
                      <a:lnTo>
                        <a:pt x="1108" y="893"/>
                      </a:lnTo>
                      <a:lnTo>
                        <a:pt x="1170" y="866"/>
                      </a:lnTo>
                      <a:lnTo>
                        <a:pt x="1197" y="804"/>
                      </a:lnTo>
                      <a:lnTo>
                        <a:pt x="1179" y="750"/>
                      </a:lnTo>
                      <a:lnTo>
                        <a:pt x="1152" y="732"/>
                      </a:lnTo>
                      <a:lnTo>
                        <a:pt x="858" y="607"/>
                      </a:lnTo>
                      <a:lnTo>
                        <a:pt x="358" y="250"/>
                      </a:lnTo>
                      <a:lnTo>
                        <a:pt x="134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3068675" y="963238"/>
                  <a:ext cx="2792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564" extrusionOk="0">
                      <a:moveTo>
                        <a:pt x="63" y="1"/>
                      </a:moveTo>
                      <a:lnTo>
                        <a:pt x="18" y="27"/>
                      </a:lnTo>
                      <a:lnTo>
                        <a:pt x="0" y="90"/>
                      </a:lnTo>
                      <a:lnTo>
                        <a:pt x="27" y="152"/>
                      </a:lnTo>
                      <a:lnTo>
                        <a:pt x="54" y="170"/>
                      </a:lnTo>
                      <a:lnTo>
                        <a:pt x="536" y="367"/>
                      </a:lnTo>
                      <a:lnTo>
                        <a:pt x="1018" y="554"/>
                      </a:lnTo>
                      <a:lnTo>
                        <a:pt x="1054" y="563"/>
                      </a:lnTo>
                      <a:lnTo>
                        <a:pt x="1099" y="527"/>
                      </a:lnTo>
                      <a:lnTo>
                        <a:pt x="1117" y="465"/>
                      </a:lnTo>
                      <a:lnTo>
                        <a:pt x="1090" y="411"/>
                      </a:lnTo>
                      <a:lnTo>
                        <a:pt x="1063" y="385"/>
                      </a:lnTo>
                      <a:lnTo>
                        <a:pt x="581" y="197"/>
                      </a:lnTo>
                      <a:lnTo>
                        <a:pt x="99" y="9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6"/>
                <p:cNvSpPr/>
                <p:nvPr/>
              </p:nvSpPr>
              <p:spPr>
                <a:xfrm>
                  <a:off x="3059300" y="996738"/>
                  <a:ext cx="29925" cy="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76" extrusionOk="0">
                      <a:moveTo>
                        <a:pt x="72" y="0"/>
                      </a:moveTo>
                      <a:lnTo>
                        <a:pt x="18" y="36"/>
                      </a:lnTo>
                      <a:lnTo>
                        <a:pt x="0" y="98"/>
                      </a:lnTo>
                      <a:lnTo>
                        <a:pt x="36" y="152"/>
                      </a:lnTo>
                      <a:lnTo>
                        <a:pt x="72" y="170"/>
                      </a:lnTo>
                      <a:lnTo>
                        <a:pt x="581" y="277"/>
                      </a:lnTo>
                      <a:lnTo>
                        <a:pt x="1090" y="375"/>
                      </a:lnTo>
                      <a:lnTo>
                        <a:pt x="1126" y="375"/>
                      </a:lnTo>
                      <a:lnTo>
                        <a:pt x="1179" y="339"/>
                      </a:lnTo>
                      <a:lnTo>
                        <a:pt x="1197" y="277"/>
                      </a:lnTo>
                      <a:lnTo>
                        <a:pt x="1161" y="223"/>
                      </a:lnTo>
                      <a:lnTo>
                        <a:pt x="1126" y="214"/>
                      </a:lnTo>
                      <a:lnTo>
                        <a:pt x="617" y="107"/>
                      </a:lnTo>
                      <a:lnTo>
                        <a:pt x="108" y="9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6"/>
                <p:cNvSpPr/>
                <p:nvPr/>
              </p:nvSpPr>
              <p:spPr>
                <a:xfrm>
                  <a:off x="3056175" y="1032888"/>
                  <a:ext cx="303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16" extrusionOk="0">
                      <a:moveTo>
                        <a:pt x="1134" y="1"/>
                      </a:moveTo>
                      <a:lnTo>
                        <a:pt x="81" y="45"/>
                      </a:lnTo>
                      <a:lnTo>
                        <a:pt x="45" y="45"/>
                      </a:lnTo>
                      <a:lnTo>
                        <a:pt x="0" y="99"/>
                      </a:lnTo>
                      <a:lnTo>
                        <a:pt x="0" y="161"/>
                      </a:lnTo>
                      <a:lnTo>
                        <a:pt x="45" y="206"/>
                      </a:lnTo>
                      <a:lnTo>
                        <a:pt x="81" y="215"/>
                      </a:lnTo>
                      <a:lnTo>
                        <a:pt x="608" y="188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5" y="108"/>
                      </a:lnTo>
                      <a:lnTo>
                        <a:pt x="1215" y="45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6"/>
                <p:cNvSpPr/>
                <p:nvPr/>
              </p:nvSpPr>
              <p:spPr>
                <a:xfrm>
                  <a:off x="3062875" y="1057663"/>
                  <a:ext cx="31050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412" extrusionOk="0">
                      <a:moveTo>
                        <a:pt x="1170" y="1"/>
                      </a:moveTo>
                      <a:lnTo>
                        <a:pt x="1134" y="10"/>
                      </a:lnTo>
                      <a:lnTo>
                        <a:pt x="63" y="242"/>
                      </a:lnTo>
                      <a:lnTo>
                        <a:pt x="27" y="260"/>
                      </a:lnTo>
                      <a:lnTo>
                        <a:pt x="0" y="313"/>
                      </a:lnTo>
                      <a:lnTo>
                        <a:pt x="9" y="376"/>
                      </a:lnTo>
                      <a:lnTo>
                        <a:pt x="63" y="412"/>
                      </a:lnTo>
                      <a:lnTo>
                        <a:pt x="107" y="412"/>
                      </a:lnTo>
                      <a:lnTo>
                        <a:pt x="643" y="287"/>
                      </a:lnTo>
                      <a:lnTo>
                        <a:pt x="1179" y="171"/>
                      </a:lnTo>
                      <a:lnTo>
                        <a:pt x="1215" y="162"/>
                      </a:lnTo>
                      <a:lnTo>
                        <a:pt x="1242" y="108"/>
                      </a:lnTo>
                      <a:lnTo>
                        <a:pt x="1224" y="46"/>
                      </a:lnTo>
                      <a:lnTo>
                        <a:pt x="117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6"/>
                <p:cNvSpPr/>
                <p:nvPr/>
              </p:nvSpPr>
              <p:spPr>
                <a:xfrm>
                  <a:off x="3075825" y="1076863"/>
                  <a:ext cx="286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725" extrusionOk="0">
                      <a:moveTo>
                        <a:pt x="1054" y="1"/>
                      </a:moveTo>
                      <a:lnTo>
                        <a:pt x="1018" y="10"/>
                      </a:lnTo>
                      <a:lnTo>
                        <a:pt x="527" y="287"/>
                      </a:lnTo>
                      <a:lnTo>
                        <a:pt x="45" y="563"/>
                      </a:lnTo>
                      <a:lnTo>
                        <a:pt x="9" y="581"/>
                      </a:lnTo>
                      <a:lnTo>
                        <a:pt x="0" y="644"/>
                      </a:lnTo>
                      <a:lnTo>
                        <a:pt x="27" y="697"/>
                      </a:lnTo>
                      <a:lnTo>
                        <a:pt x="89" y="724"/>
                      </a:lnTo>
                      <a:lnTo>
                        <a:pt x="125" y="706"/>
                      </a:lnTo>
                      <a:lnTo>
                        <a:pt x="1099" y="162"/>
                      </a:lnTo>
                      <a:lnTo>
                        <a:pt x="1134" y="135"/>
                      </a:lnTo>
                      <a:lnTo>
                        <a:pt x="1143" y="72"/>
                      </a:lnTo>
                      <a:lnTo>
                        <a:pt x="1116" y="19"/>
                      </a:lnTo>
                      <a:lnTo>
                        <a:pt x="1054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6"/>
                <p:cNvSpPr/>
                <p:nvPr/>
              </p:nvSpPr>
              <p:spPr>
                <a:xfrm>
                  <a:off x="3100375" y="1097638"/>
                  <a:ext cx="18775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912" extrusionOk="0">
                      <a:moveTo>
                        <a:pt x="643" y="0"/>
                      </a:moveTo>
                      <a:lnTo>
                        <a:pt x="617" y="18"/>
                      </a:lnTo>
                      <a:lnTo>
                        <a:pt x="313" y="393"/>
                      </a:lnTo>
                      <a:lnTo>
                        <a:pt x="18" y="759"/>
                      </a:lnTo>
                      <a:lnTo>
                        <a:pt x="0" y="795"/>
                      </a:lnTo>
                      <a:lnTo>
                        <a:pt x="9" y="858"/>
                      </a:lnTo>
                      <a:lnTo>
                        <a:pt x="54" y="902"/>
                      </a:lnTo>
                      <a:lnTo>
                        <a:pt x="108" y="911"/>
                      </a:lnTo>
                      <a:lnTo>
                        <a:pt x="134" y="884"/>
                      </a:lnTo>
                      <a:lnTo>
                        <a:pt x="733" y="143"/>
                      </a:lnTo>
                      <a:lnTo>
                        <a:pt x="751" y="108"/>
                      </a:lnTo>
                      <a:lnTo>
                        <a:pt x="742" y="45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6"/>
                <p:cNvSpPr/>
                <p:nvPr/>
              </p:nvSpPr>
              <p:spPr>
                <a:xfrm>
                  <a:off x="3130525" y="1112813"/>
                  <a:ext cx="12950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1260" extrusionOk="0">
                      <a:moveTo>
                        <a:pt x="429" y="1"/>
                      </a:moveTo>
                      <a:lnTo>
                        <a:pt x="366" y="27"/>
                      </a:lnTo>
                      <a:lnTo>
                        <a:pt x="348" y="54"/>
                      </a:lnTo>
                      <a:lnTo>
                        <a:pt x="9" y="1153"/>
                      </a:lnTo>
                      <a:lnTo>
                        <a:pt x="0" y="1188"/>
                      </a:lnTo>
                      <a:lnTo>
                        <a:pt x="36" y="1242"/>
                      </a:lnTo>
                      <a:lnTo>
                        <a:pt x="98" y="1260"/>
                      </a:lnTo>
                      <a:lnTo>
                        <a:pt x="161" y="1233"/>
                      </a:lnTo>
                      <a:lnTo>
                        <a:pt x="170" y="1197"/>
                      </a:lnTo>
                      <a:lnTo>
                        <a:pt x="348" y="652"/>
                      </a:lnTo>
                      <a:lnTo>
                        <a:pt x="518" y="99"/>
                      </a:lnTo>
                      <a:lnTo>
                        <a:pt x="518" y="63"/>
                      </a:lnTo>
                      <a:lnTo>
                        <a:pt x="482" y="10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6"/>
                <p:cNvSpPr/>
                <p:nvPr/>
              </p:nvSpPr>
              <p:spPr>
                <a:xfrm>
                  <a:off x="3162875" y="1126213"/>
                  <a:ext cx="6725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215" extrusionOk="0">
                      <a:moveTo>
                        <a:pt x="162" y="0"/>
                      </a:moveTo>
                      <a:lnTo>
                        <a:pt x="108" y="45"/>
                      </a:lnTo>
                      <a:lnTo>
                        <a:pt x="99" y="81"/>
                      </a:lnTo>
                      <a:lnTo>
                        <a:pt x="46" y="608"/>
                      </a:lnTo>
                      <a:lnTo>
                        <a:pt x="1" y="1135"/>
                      </a:lnTo>
                      <a:lnTo>
                        <a:pt x="1" y="1170"/>
                      </a:lnTo>
                      <a:lnTo>
                        <a:pt x="46" y="1215"/>
                      </a:lnTo>
                      <a:lnTo>
                        <a:pt x="108" y="1215"/>
                      </a:lnTo>
                      <a:lnTo>
                        <a:pt x="162" y="1170"/>
                      </a:lnTo>
                      <a:lnTo>
                        <a:pt x="171" y="1135"/>
                      </a:lnTo>
                      <a:lnTo>
                        <a:pt x="215" y="608"/>
                      </a:lnTo>
                      <a:lnTo>
                        <a:pt x="269" y="81"/>
                      </a:lnTo>
                      <a:lnTo>
                        <a:pt x="269" y="36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6"/>
                <p:cNvSpPr/>
                <p:nvPr/>
              </p:nvSpPr>
              <p:spPr>
                <a:xfrm>
                  <a:off x="3187900" y="881088"/>
                  <a:ext cx="7150" cy="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1189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99"/>
                      </a:lnTo>
                      <a:lnTo>
                        <a:pt x="63" y="617"/>
                      </a:lnTo>
                      <a:lnTo>
                        <a:pt x="125" y="1126"/>
                      </a:lnTo>
                      <a:lnTo>
                        <a:pt x="134" y="1161"/>
                      </a:lnTo>
                      <a:lnTo>
                        <a:pt x="188" y="1188"/>
                      </a:lnTo>
                      <a:lnTo>
                        <a:pt x="250" y="1179"/>
                      </a:lnTo>
                      <a:lnTo>
                        <a:pt x="286" y="1126"/>
                      </a:lnTo>
                      <a:lnTo>
                        <a:pt x="286" y="10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6"/>
                <p:cNvSpPr/>
                <p:nvPr/>
              </p:nvSpPr>
              <p:spPr>
                <a:xfrm>
                  <a:off x="3160425" y="881538"/>
                  <a:ext cx="9175" cy="3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206" extrusionOk="0">
                      <a:moveTo>
                        <a:pt x="108" y="0"/>
                      </a:moveTo>
                      <a:lnTo>
                        <a:pt x="36" y="9"/>
                      </a:lnTo>
                      <a:lnTo>
                        <a:pt x="1" y="54"/>
                      </a:lnTo>
                      <a:lnTo>
                        <a:pt x="1" y="89"/>
                      </a:lnTo>
                      <a:lnTo>
                        <a:pt x="99" y="616"/>
                      </a:lnTo>
                      <a:lnTo>
                        <a:pt x="197" y="1134"/>
                      </a:lnTo>
                      <a:lnTo>
                        <a:pt x="215" y="1170"/>
                      </a:lnTo>
                      <a:lnTo>
                        <a:pt x="269" y="1206"/>
                      </a:lnTo>
                      <a:lnTo>
                        <a:pt x="331" y="1188"/>
                      </a:lnTo>
                      <a:lnTo>
                        <a:pt x="367" y="1143"/>
                      </a:lnTo>
                      <a:lnTo>
                        <a:pt x="367" y="1108"/>
                      </a:lnTo>
                      <a:lnTo>
                        <a:pt x="269" y="5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6"/>
                <p:cNvSpPr/>
                <p:nvPr/>
              </p:nvSpPr>
              <p:spPr>
                <a:xfrm>
                  <a:off x="3131850" y="892238"/>
                  <a:ext cx="1410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1207" extrusionOk="0">
                      <a:moveTo>
                        <a:pt x="90" y="1"/>
                      </a:moveTo>
                      <a:lnTo>
                        <a:pt x="36" y="28"/>
                      </a:lnTo>
                      <a:lnTo>
                        <a:pt x="1" y="90"/>
                      </a:lnTo>
                      <a:lnTo>
                        <a:pt x="10" y="126"/>
                      </a:lnTo>
                      <a:lnTo>
                        <a:pt x="206" y="635"/>
                      </a:lnTo>
                      <a:lnTo>
                        <a:pt x="402" y="1153"/>
                      </a:lnTo>
                      <a:lnTo>
                        <a:pt x="420" y="1189"/>
                      </a:lnTo>
                      <a:lnTo>
                        <a:pt x="483" y="1206"/>
                      </a:lnTo>
                      <a:lnTo>
                        <a:pt x="536" y="1180"/>
                      </a:lnTo>
                      <a:lnTo>
                        <a:pt x="563" y="1117"/>
                      </a:lnTo>
                      <a:lnTo>
                        <a:pt x="554" y="1081"/>
                      </a:lnTo>
                      <a:lnTo>
                        <a:pt x="367" y="572"/>
                      </a:lnTo>
                      <a:lnTo>
                        <a:pt x="170" y="54"/>
                      </a:lnTo>
                      <a:lnTo>
                        <a:pt x="152" y="19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6"/>
                <p:cNvSpPr/>
                <p:nvPr/>
              </p:nvSpPr>
              <p:spPr>
                <a:xfrm>
                  <a:off x="3107300" y="909213"/>
                  <a:ext cx="2145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046" extrusionOk="0">
                      <a:moveTo>
                        <a:pt x="63" y="1"/>
                      </a:moveTo>
                      <a:lnTo>
                        <a:pt x="9" y="36"/>
                      </a:lnTo>
                      <a:lnTo>
                        <a:pt x="0" y="99"/>
                      </a:lnTo>
                      <a:lnTo>
                        <a:pt x="18" y="134"/>
                      </a:lnTo>
                      <a:lnTo>
                        <a:pt x="706" y="1019"/>
                      </a:lnTo>
                      <a:lnTo>
                        <a:pt x="733" y="1045"/>
                      </a:lnTo>
                      <a:lnTo>
                        <a:pt x="795" y="1045"/>
                      </a:lnTo>
                      <a:lnTo>
                        <a:pt x="840" y="1010"/>
                      </a:lnTo>
                      <a:lnTo>
                        <a:pt x="858" y="947"/>
                      </a:lnTo>
                      <a:lnTo>
                        <a:pt x="840" y="911"/>
                      </a:lnTo>
                      <a:lnTo>
                        <a:pt x="491" y="474"/>
                      </a:lnTo>
                      <a:lnTo>
                        <a:pt x="152" y="27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6"/>
                <p:cNvSpPr/>
                <p:nvPr/>
              </p:nvSpPr>
              <p:spPr>
                <a:xfrm>
                  <a:off x="3085650" y="936888"/>
                  <a:ext cx="2480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653" extrusionOk="0">
                      <a:moveTo>
                        <a:pt x="98" y="1"/>
                      </a:moveTo>
                      <a:lnTo>
                        <a:pt x="36" y="19"/>
                      </a:lnTo>
                      <a:lnTo>
                        <a:pt x="0" y="72"/>
                      </a:lnTo>
                      <a:lnTo>
                        <a:pt x="0" y="135"/>
                      </a:lnTo>
                      <a:lnTo>
                        <a:pt x="36" y="153"/>
                      </a:lnTo>
                      <a:lnTo>
                        <a:pt x="438" y="394"/>
                      </a:lnTo>
                      <a:lnTo>
                        <a:pt x="848" y="635"/>
                      </a:lnTo>
                      <a:lnTo>
                        <a:pt x="884" y="653"/>
                      </a:lnTo>
                      <a:lnTo>
                        <a:pt x="947" y="635"/>
                      </a:lnTo>
                      <a:lnTo>
                        <a:pt x="991" y="581"/>
                      </a:lnTo>
                      <a:lnTo>
                        <a:pt x="982" y="519"/>
                      </a:lnTo>
                      <a:lnTo>
                        <a:pt x="956" y="501"/>
                      </a:lnTo>
                      <a:lnTo>
                        <a:pt x="545" y="260"/>
                      </a:lnTo>
                      <a:lnTo>
                        <a:pt x="134" y="19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3187450" y="1127338"/>
                  <a:ext cx="6275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010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89"/>
                      </a:lnTo>
                      <a:lnTo>
                        <a:pt x="81" y="938"/>
                      </a:lnTo>
                      <a:lnTo>
                        <a:pt x="89" y="973"/>
                      </a:lnTo>
                      <a:lnTo>
                        <a:pt x="143" y="1009"/>
                      </a:lnTo>
                      <a:lnTo>
                        <a:pt x="206" y="1009"/>
                      </a:lnTo>
                      <a:lnTo>
                        <a:pt x="250" y="964"/>
                      </a:lnTo>
                      <a:lnTo>
                        <a:pt x="250" y="920"/>
                      </a:lnTo>
                      <a:lnTo>
                        <a:pt x="206" y="500"/>
                      </a:lnTo>
                      <a:lnTo>
                        <a:pt x="161" y="80"/>
                      </a:lnTo>
                      <a:lnTo>
                        <a:pt x="152" y="4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6"/>
                <p:cNvSpPr/>
                <p:nvPr/>
              </p:nvSpPr>
              <p:spPr>
                <a:xfrm>
                  <a:off x="3214900" y="1126438"/>
                  <a:ext cx="7175" cy="2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1099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1" y="54"/>
                      </a:lnTo>
                      <a:lnTo>
                        <a:pt x="1" y="90"/>
                      </a:lnTo>
                      <a:lnTo>
                        <a:pt x="63" y="554"/>
                      </a:lnTo>
                      <a:lnTo>
                        <a:pt x="117" y="1027"/>
                      </a:lnTo>
                      <a:lnTo>
                        <a:pt x="126" y="1063"/>
                      </a:lnTo>
                      <a:lnTo>
                        <a:pt x="179" y="1099"/>
                      </a:lnTo>
                      <a:lnTo>
                        <a:pt x="242" y="1090"/>
                      </a:lnTo>
                      <a:lnTo>
                        <a:pt x="286" y="1045"/>
                      </a:lnTo>
                      <a:lnTo>
                        <a:pt x="286" y="1009"/>
                      </a:lnTo>
                      <a:lnTo>
                        <a:pt x="224" y="545"/>
                      </a:lnTo>
                      <a:lnTo>
                        <a:pt x="170" y="81"/>
                      </a:lnTo>
                      <a:lnTo>
                        <a:pt x="161" y="4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6"/>
                <p:cNvSpPr/>
                <p:nvPr/>
              </p:nvSpPr>
              <p:spPr>
                <a:xfrm>
                  <a:off x="3233425" y="1119738"/>
                  <a:ext cx="10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1037" extrusionOk="0">
                      <a:moveTo>
                        <a:pt x="90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" y="117"/>
                      </a:lnTo>
                      <a:lnTo>
                        <a:pt x="126" y="554"/>
                      </a:lnTo>
                      <a:lnTo>
                        <a:pt x="251" y="983"/>
                      </a:lnTo>
                      <a:lnTo>
                        <a:pt x="269" y="1018"/>
                      </a:lnTo>
                      <a:lnTo>
                        <a:pt x="322" y="1036"/>
                      </a:lnTo>
                      <a:lnTo>
                        <a:pt x="385" y="1018"/>
                      </a:lnTo>
                      <a:lnTo>
                        <a:pt x="420" y="965"/>
                      </a:lnTo>
                      <a:lnTo>
                        <a:pt x="412" y="929"/>
                      </a:lnTo>
                      <a:lnTo>
                        <a:pt x="287" y="492"/>
                      </a:lnTo>
                      <a:lnTo>
                        <a:pt x="161" y="63"/>
                      </a:lnTo>
                      <a:lnTo>
                        <a:pt x="153" y="27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6"/>
                <p:cNvSpPr/>
                <p:nvPr/>
              </p:nvSpPr>
              <p:spPr>
                <a:xfrm>
                  <a:off x="3286350" y="1074413"/>
                  <a:ext cx="22775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" h="689" extrusionOk="0">
                      <a:moveTo>
                        <a:pt x="107" y="1"/>
                      </a:moveTo>
                      <a:lnTo>
                        <a:pt x="36" y="19"/>
                      </a:lnTo>
                      <a:lnTo>
                        <a:pt x="0" y="63"/>
                      </a:lnTo>
                      <a:lnTo>
                        <a:pt x="0" y="126"/>
                      </a:lnTo>
                      <a:lnTo>
                        <a:pt x="27" y="152"/>
                      </a:lnTo>
                      <a:lnTo>
                        <a:pt x="402" y="411"/>
                      </a:lnTo>
                      <a:lnTo>
                        <a:pt x="768" y="670"/>
                      </a:lnTo>
                      <a:lnTo>
                        <a:pt x="804" y="688"/>
                      </a:lnTo>
                      <a:lnTo>
                        <a:pt x="875" y="670"/>
                      </a:lnTo>
                      <a:lnTo>
                        <a:pt x="911" y="626"/>
                      </a:lnTo>
                      <a:lnTo>
                        <a:pt x="911" y="563"/>
                      </a:lnTo>
                      <a:lnTo>
                        <a:pt x="884" y="536"/>
                      </a:lnTo>
                      <a:lnTo>
                        <a:pt x="509" y="277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6"/>
                <p:cNvSpPr/>
                <p:nvPr/>
              </p:nvSpPr>
              <p:spPr>
                <a:xfrm>
                  <a:off x="3107100" y="966738"/>
                  <a:ext cx="170900" cy="1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4788" extrusionOk="0">
                      <a:moveTo>
                        <a:pt x="1894" y="1"/>
                      </a:moveTo>
                      <a:lnTo>
                        <a:pt x="1632" y="215"/>
                      </a:lnTo>
                      <a:lnTo>
                        <a:pt x="1477" y="346"/>
                      </a:lnTo>
                      <a:lnTo>
                        <a:pt x="1227" y="655"/>
                      </a:lnTo>
                      <a:lnTo>
                        <a:pt x="1120" y="834"/>
                      </a:lnTo>
                      <a:lnTo>
                        <a:pt x="417" y="572"/>
                      </a:lnTo>
                      <a:lnTo>
                        <a:pt x="1" y="1763"/>
                      </a:lnTo>
                      <a:lnTo>
                        <a:pt x="798" y="2048"/>
                      </a:lnTo>
                      <a:lnTo>
                        <a:pt x="798" y="2310"/>
                      </a:lnTo>
                      <a:lnTo>
                        <a:pt x="929" y="2787"/>
                      </a:lnTo>
                      <a:lnTo>
                        <a:pt x="1203" y="3180"/>
                      </a:lnTo>
                      <a:lnTo>
                        <a:pt x="1584" y="3489"/>
                      </a:lnTo>
                      <a:lnTo>
                        <a:pt x="1822" y="3584"/>
                      </a:lnTo>
                      <a:lnTo>
                        <a:pt x="1989" y="3644"/>
                      </a:lnTo>
                      <a:lnTo>
                        <a:pt x="2299" y="3680"/>
                      </a:lnTo>
                      <a:lnTo>
                        <a:pt x="2584" y="3656"/>
                      </a:lnTo>
                      <a:lnTo>
                        <a:pt x="2858" y="3573"/>
                      </a:lnTo>
                      <a:lnTo>
                        <a:pt x="3227" y="3370"/>
                      </a:lnTo>
                      <a:lnTo>
                        <a:pt x="3668" y="2977"/>
                      </a:lnTo>
                      <a:lnTo>
                        <a:pt x="3858" y="2763"/>
                      </a:lnTo>
                      <a:lnTo>
                        <a:pt x="4001" y="2608"/>
                      </a:lnTo>
                      <a:lnTo>
                        <a:pt x="4216" y="2430"/>
                      </a:lnTo>
                      <a:lnTo>
                        <a:pt x="4442" y="2370"/>
                      </a:lnTo>
                      <a:lnTo>
                        <a:pt x="4513" y="2394"/>
                      </a:lnTo>
                      <a:lnTo>
                        <a:pt x="4585" y="2430"/>
                      </a:lnTo>
                      <a:lnTo>
                        <a:pt x="4668" y="2537"/>
                      </a:lnTo>
                      <a:lnTo>
                        <a:pt x="4692" y="2763"/>
                      </a:lnTo>
                      <a:lnTo>
                        <a:pt x="4644" y="2930"/>
                      </a:lnTo>
                      <a:lnTo>
                        <a:pt x="4573" y="3132"/>
                      </a:lnTo>
                      <a:lnTo>
                        <a:pt x="4311" y="3489"/>
                      </a:lnTo>
                      <a:lnTo>
                        <a:pt x="4144" y="3632"/>
                      </a:lnTo>
                      <a:lnTo>
                        <a:pt x="3727" y="3942"/>
                      </a:lnTo>
                      <a:lnTo>
                        <a:pt x="4763" y="4787"/>
                      </a:lnTo>
                      <a:lnTo>
                        <a:pt x="5025" y="4608"/>
                      </a:lnTo>
                      <a:lnTo>
                        <a:pt x="5204" y="4466"/>
                      </a:lnTo>
                      <a:lnTo>
                        <a:pt x="5537" y="4073"/>
                      </a:lnTo>
                      <a:lnTo>
                        <a:pt x="5680" y="3834"/>
                      </a:lnTo>
                      <a:lnTo>
                        <a:pt x="6406" y="4085"/>
                      </a:lnTo>
                      <a:lnTo>
                        <a:pt x="6835" y="2906"/>
                      </a:lnTo>
                      <a:lnTo>
                        <a:pt x="6037" y="2620"/>
                      </a:lnTo>
                      <a:lnTo>
                        <a:pt x="6025" y="2346"/>
                      </a:lnTo>
                      <a:lnTo>
                        <a:pt x="5883" y="1846"/>
                      </a:lnTo>
                      <a:lnTo>
                        <a:pt x="5609" y="1417"/>
                      </a:lnTo>
                      <a:lnTo>
                        <a:pt x="5204" y="1108"/>
                      </a:lnTo>
                      <a:lnTo>
                        <a:pt x="4966" y="1013"/>
                      </a:lnTo>
                      <a:lnTo>
                        <a:pt x="4775" y="953"/>
                      </a:lnTo>
                      <a:lnTo>
                        <a:pt x="4442" y="905"/>
                      </a:lnTo>
                      <a:lnTo>
                        <a:pt x="4132" y="917"/>
                      </a:lnTo>
                      <a:lnTo>
                        <a:pt x="3858" y="1001"/>
                      </a:lnTo>
                      <a:lnTo>
                        <a:pt x="3466" y="1203"/>
                      </a:lnTo>
                      <a:lnTo>
                        <a:pt x="3037" y="1560"/>
                      </a:lnTo>
                      <a:lnTo>
                        <a:pt x="2858" y="1739"/>
                      </a:lnTo>
                      <a:lnTo>
                        <a:pt x="2549" y="2060"/>
                      </a:lnTo>
                      <a:lnTo>
                        <a:pt x="2275" y="2227"/>
                      </a:lnTo>
                      <a:lnTo>
                        <a:pt x="2203" y="2203"/>
                      </a:lnTo>
                      <a:lnTo>
                        <a:pt x="2144" y="2168"/>
                      </a:lnTo>
                      <a:lnTo>
                        <a:pt x="2084" y="2084"/>
                      </a:lnTo>
                      <a:lnTo>
                        <a:pt x="2084" y="1894"/>
                      </a:lnTo>
                      <a:lnTo>
                        <a:pt x="2120" y="1787"/>
                      </a:lnTo>
                      <a:lnTo>
                        <a:pt x="2227" y="1536"/>
                      </a:lnTo>
                      <a:lnTo>
                        <a:pt x="2465" y="1251"/>
                      </a:lnTo>
                      <a:lnTo>
                        <a:pt x="2549" y="1167"/>
                      </a:lnTo>
                      <a:lnTo>
                        <a:pt x="2906" y="858"/>
                      </a:lnTo>
                      <a:lnTo>
                        <a:pt x="1894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" name="Google Shape;287;p16"/>
              <p:cNvSpPr/>
              <p:nvPr/>
            </p:nvSpPr>
            <p:spPr>
              <a:xfrm>
                <a:off x="3682111" y="3593754"/>
                <a:ext cx="54242" cy="634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7" extrusionOk="0">
                    <a:moveTo>
                      <a:pt x="0" y="116"/>
                    </a:moveTo>
                    <a:lnTo>
                      <a:pt x="241" y="63"/>
                    </a:lnTo>
                    <a:lnTo>
                      <a:pt x="741" y="9"/>
                    </a:lnTo>
                    <a:lnTo>
                      <a:pt x="1000" y="0"/>
                    </a:lnTo>
                    <a:lnTo>
                      <a:pt x="741" y="9"/>
                    </a:lnTo>
                    <a:lnTo>
                      <a:pt x="241" y="63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CB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3751310" y="3593754"/>
                <a:ext cx="14522" cy="48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9" extrusionOk="0">
                    <a:moveTo>
                      <a:pt x="268" y="9"/>
                    </a:moveTo>
                    <a:lnTo>
                      <a:pt x="268" y="9"/>
                    </a:lnTo>
                    <a:lnTo>
                      <a:pt x="268" y="9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134" y="0"/>
                    </a:lnTo>
                    <a:lnTo>
                      <a:pt x="268" y="9"/>
                    </a:lnTo>
                    <a:close/>
                  </a:path>
                </a:pathLst>
              </a:custGeom>
              <a:solidFill>
                <a:srgbClr val="FCB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730502" y="4279401"/>
                <a:ext cx="353736" cy="287031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297" extrusionOk="0">
                    <a:moveTo>
                      <a:pt x="6528" y="1"/>
                    </a:moveTo>
                    <a:lnTo>
                      <a:pt x="5930" y="37"/>
                    </a:lnTo>
                    <a:lnTo>
                      <a:pt x="4742" y="162"/>
                    </a:lnTo>
                    <a:lnTo>
                      <a:pt x="4161" y="269"/>
                    </a:lnTo>
                    <a:lnTo>
                      <a:pt x="3867" y="340"/>
                    </a:lnTo>
                    <a:lnTo>
                      <a:pt x="3295" y="519"/>
                    </a:lnTo>
                    <a:lnTo>
                      <a:pt x="2750" y="751"/>
                    </a:lnTo>
                    <a:lnTo>
                      <a:pt x="2241" y="1055"/>
                    </a:lnTo>
                    <a:lnTo>
                      <a:pt x="2000" y="1233"/>
                    </a:lnTo>
                    <a:lnTo>
                      <a:pt x="1786" y="1421"/>
                    </a:lnTo>
                    <a:lnTo>
                      <a:pt x="1393" y="1840"/>
                    </a:lnTo>
                    <a:lnTo>
                      <a:pt x="1054" y="2305"/>
                    </a:lnTo>
                    <a:lnTo>
                      <a:pt x="768" y="2814"/>
                    </a:lnTo>
                    <a:lnTo>
                      <a:pt x="643" y="3073"/>
                    </a:lnTo>
                    <a:lnTo>
                      <a:pt x="536" y="3341"/>
                    </a:lnTo>
                    <a:lnTo>
                      <a:pt x="339" y="3876"/>
                    </a:lnTo>
                    <a:lnTo>
                      <a:pt x="116" y="4716"/>
                    </a:lnTo>
                    <a:lnTo>
                      <a:pt x="0" y="5278"/>
                    </a:lnTo>
                    <a:lnTo>
                      <a:pt x="18" y="5296"/>
                    </a:lnTo>
                    <a:lnTo>
                      <a:pt x="589" y="5296"/>
                    </a:lnTo>
                    <a:lnTo>
                      <a:pt x="1456" y="5252"/>
                    </a:lnTo>
                    <a:lnTo>
                      <a:pt x="2027" y="5180"/>
                    </a:lnTo>
                    <a:lnTo>
                      <a:pt x="2313" y="5118"/>
                    </a:lnTo>
                    <a:lnTo>
                      <a:pt x="2590" y="5055"/>
                    </a:lnTo>
                    <a:lnTo>
                      <a:pt x="3143" y="4877"/>
                    </a:lnTo>
                    <a:lnTo>
                      <a:pt x="3670" y="4644"/>
                    </a:lnTo>
                    <a:lnTo>
                      <a:pt x="4161" y="4350"/>
                    </a:lnTo>
                    <a:lnTo>
                      <a:pt x="4385" y="4171"/>
                    </a:lnTo>
                    <a:lnTo>
                      <a:pt x="4608" y="3975"/>
                    </a:lnTo>
                    <a:lnTo>
                      <a:pt x="5010" y="3537"/>
                    </a:lnTo>
                    <a:lnTo>
                      <a:pt x="5358" y="3055"/>
                    </a:lnTo>
                    <a:lnTo>
                      <a:pt x="5644" y="2528"/>
                    </a:lnTo>
                    <a:lnTo>
                      <a:pt x="5778" y="2260"/>
                    </a:lnTo>
                    <a:lnTo>
                      <a:pt x="6001" y="1706"/>
                    </a:lnTo>
                    <a:lnTo>
                      <a:pt x="6367" y="572"/>
                    </a:lnTo>
                    <a:lnTo>
                      <a:pt x="6528" y="1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3739659" y="4291972"/>
                <a:ext cx="310711" cy="26671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2" extrusionOk="0">
                    <a:moveTo>
                      <a:pt x="5644" y="1"/>
                    </a:moveTo>
                    <a:lnTo>
                      <a:pt x="5618" y="19"/>
                    </a:lnTo>
                    <a:lnTo>
                      <a:pt x="4519" y="948"/>
                    </a:lnTo>
                    <a:lnTo>
                      <a:pt x="3430" y="1876"/>
                    </a:lnTo>
                    <a:lnTo>
                      <a:pt x="3430" y="1876"/>
                    </a:lnTo>
                    <a:lnTo>
                      <a:pt x="3876" y="430"/>
                    </a:lnTo>
                    <a:lnTo>
                      <a:pt x="3885" y="403"/>
                    </a:lnTo>
                    <a:lnTo>
                      <a:pt x="3850" y="358"/>
                    </a:lnTo>
                    <a:lnTo>
                      <a:pt x="3787" y="340"/>
                    </a:lnTo>
                    <a:lnTo>
                      <a:pt x="3733" y="367"/>
                    </a:lnTo>
                    <a:lnTo>
                      <a:pt x="3725" y="403"/>
                    </a:lnTo>
                    <a:lnTo>
                      <a:pt x="3466" y="1233"/>
                    </a:lnTo>
                    <a:lnTo>
                      <a:pt x="3207" y="2064"/>
                    </a:lnTo>
                    <a:lnTo>
                      <a:pt x="2072" y="3037"/>
                    </a:lnTo>
                    <a:lnTo>
                      <a:pt x="929" y="4011"/>
                    </a:lnTo>
                    <a:lnTo>
                      <a:pt x="1010" y="3573"/>
                    </a:lnTo>
                    <a:lnTo>
                      <a:pt x="1251" y="2725"/>
                    </a:lnTo>
                    <a:lnTo>
                      <a:pt x="1412" y="2305"/>
                    </a:lnTo>
                    <a:lnTo>
                      <a:pt x="1421" y="2269"/>
                    </a:lnTo>
                    <a:lnTo>
                      <a:pt x="1394" y="2216"/>
                    </a:lnTo>
                    <a:lnTo>
                      <a:pt x="1340" y="2189"/>
                    </a:lnTo>
                    <a:lnTo>
                      <a:pt x="1287" y="2207"/>
                    </a:lnTo>
                    <a:lnTo>
                      <a:pt x="1269" y="2233"/>
                    </a:lnTo>
                    <a:lnTo>
                      <a:pt x="1090" y="2707"/>
                    </a:lnTo>
                    <a:lnTo>
                      <a:pt x="822" y="3671"/>
                    </a:lnTo>
                    <a:lnTo>
                      <a:pt x="742" y="4171"/>
                    </a:lnTo>
                    <a:lnTo>
                      <a:pt x="385" y="4475"/>
                    </a:lnTo>
                    <a:lnTo>
                      <a:pt x="28" y="4778"/>
                    </a:lnTo>
                    <a:lnTo>
                      <a:pt x="1" y="4805"/>
                    </a:lnTo>
                    <a:lnTo>
                      <a:pt x="1" y="4859"/>
                    </a:lnTo>
                    <a:lnTo>
                      <a:pt x="36" y="4912"/>
                    </a:lnTo>
                    <a:lnTo>
                      <a:pt x="90" y="4921"/>
                    </a:lnTo>
                    <a:lnTo>
                      <a:pt x="117" y="4903"/>
                    </a:lnTo>
                    <a:lnTo>
                      <a:pt x="715" y="4394"/>
                    </a:lnTo>
                    <a:lnTo>
                      <a:pt x="733" y="4412"/>
                    </a:lnTo>
                    <a:lnTo>
                      <a:pt x="769" y="4412"/>
                    </a:lnTo>
                    <a:lnTo>
                      <a:pt x="2126" y="4216"/>
                    </a:lnTo>
                    <a:lnTo>
                      <a:pt x="3492" y="4028"/>
                    </a:lnTo>
                    <a:lnTo>
                      <a:pt x="3528" y="4019"/>
                    </a:lnTo>
                    <a:lnTo>
                      <a:pt x="3564" y="3966"/>
                    </a:lnTo>
                    <a:lnTo>
                      <a:pt x="3555" y="3912"/>
                    </a:lnTo>
                    <a:lnTo>
                      <a:pt x="3519" y="3868"/>
                    </a:lnTo>
                    <a:lnTo>
                      <a:pt x="3483" y="3868"/>
                    </a:lnTo>
                    <a:lnTo>
                      <a:pt x="2197" y="4046"/>
                    </a:lnTo>
                    <a:lnTo>
                      <a:pt x="912" y="4225"/>
                    </a:lnTo>
                    <a:lnTo>
                      <a:pt x="2090" y="3225"/>
                    </a:lnTo>
                    <a:lnTo>
                      <a:pt x="3269" y="2216"/>
                    </a:lnTo>
                    <a:lnTo>
                      <a:pt x="3296" y="2216"/>
                    </a:lnTo>
                    <a:lnTo>
                      <a:pt x="3323" y="2242"/>
                    </a:lnTo>
                    <a:lnTo>
                      <a:pt x="3367" y="2242"/>
                    </a:lnTo>
                    <a:lnTo>
                      <a:pt x="4242" y="2073"/>
                    </a:lnTo>
                    <a:lnTo>
                      <a:pt x="5118" y="1894"/>
                    </a:lnTo>
                    <a:lnTo>
                      <a:pt x="5144" y="1885"/>
                    </a:lnTo>
                    <a:lnTo>
                      <a:pt x="5180" y="1832"/>
                    </a:lnTo>
                    <a:lnTo>
                      <a:pt x="5180" y="1778"/>
                    </a:lnTo>
                    <a:lnTo>
                      <a:pt x="5135" y="1742"/>
                    </a:lnTo>
                    <a:lnTo>
                      <a:pt x="5100" y="1742"/>
                    </a:lnTo>
                    <a:lnTo>
                      <a:pt x="4278" y="1903"/>
                    </a:lnTo>
                    <a:lnTo>
                      <a:pt x="3448" y="2073"/>
                    </a:lnTo>
                    <a:lnTo>
                      <a:pt x="4573" y="1108"/>
                    </a:lnTo>
                    <a:lnTo>
                      <a:pt x="5707" y="153"/>
                    </a:lnTo>
                    <a:lnTo>
                      <a:pt x="5725" y="126"/>
                    </a:lnTo>
                    <a:lnTo>
                      <a:pt x="5734" y="63"/>
                    </a:lnTo>
                    <a:lnTo>
                      <a:pt x="5698" y="19"/>
                    </a:lnTo>
                    <a:lnTo>
                      <a:pt x="5644" y="1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3355463" y="4277016"/>
                <a:ext cx="353790" cy="286977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296" extrusionOk="0">
                    <a:moveTo>
                      <a:pt x="0" y="0"/>
                    </a:moveTo>
                    <a:lnTo>
                      <a:pt x="161" y="572"/>
                    </a:lnTo>
                    <a:lnTo>
                      <a:pt x="527" y="1706"/>
                    </a:lnTo>
                    <a:lnTo>
                      <a:pt x="759" y="2259"/>
                    </a:lnTo>
                    <a:lnTo>
                      <a:pt x="884" y="2527"/>
                    </a:lnTo>
                    <a:lnTo>
                      <a:pt x="1179" y="3045"/>
                    </a:lnTo>
                    <a:lnTo>
                      <a:pt x="1518" y="3536"/>
                    </a:lnTo>
                    <a:lnTo>
                      <a:pt x="1920" y="3974"/>
                    </a:lnTo>
                    <a:lnTo>
                      <a:pt x="2144" y="4170"/>
                    </a:lnTo>
                    <a:lnTo>
                      <a:pt x="2376" y="4349"/>
                    </a:lnTo>
                    <a:lnTo>
                      <a:pt x="2867" y="4644"/>
                    </a:lnTo>
                    <a:lnTo>
                      <a:pt x="3394" y="4876"/>
                    </a:lnTo>
                    <a:lnTo>
                      <a:pt x="3938" y="5054"/>
                    </a:lnTo>
                    <a:lnTo>
                      <a:pt x="4224" y="5117"/>
                    </a:lnTo>
                    <a:lnTo>
                      <a:pt x="4501" y="5179"/>
                    </a:lnTo>
                    <a:lnTo>
                      <a:pt x="5073" y="5251"/>
                    </a:lnTo>
                    <a:lnTo>
                      <a:pt x="5939" y="5296"/>
                    </a:lnTo>
                    <a:lnTo>
                      <a:pt x="6519" y="5287"/>
                    </a:lnTo>
                    <a:lnTo>
                      <a:pt x="6528" y="5278"/>
                    </a:lnTo>
                    <a:lnTo>
                      <a:pt x="6412" y="4715"/>
                    </a:lnTo>
                    <a:lnTo>
                      <a:pt x="6189" y="3876"/>
                    </a:lnTo>
                    <a:lnTo>
                      <a:pt x="6001" y="3331"/>
                    </a:lnTo>
                    <a:lnTo>
                      <a:pt x="5885" y="3072"/>
                    </a:lnTo>
                    <a:lnTo>
                      <a:pt x="5760" y="2804"/>
                    </a:lnTo>
                    <a:lnTo>
                      <a:pt x="5474" y="2304"/>
                    </a:lnTo>
                    <a:lnTo>
                      <a:pt x="5144" y="1840"/>
                    </a:lnTo>
                    <a:lnTo>
                      <a:pt x="4751" y="1420"/>
                    </a:lnTo>
                    <a:lnTo>
                      <a:pt x="4528" y="1232"/>
                    </a:lnTo>
                    <a:lnTo>
                      <a:pt x="4287" y="1054"/>
                    </a:lnTo>
                    <a:lnTo>
                      <a:pt x="3778" y="750"/>
                    </a:lnTo>
                    <a:lnTo>
                      <a:pt x="3233" y="518"/>
                    </a:lnTo>
                    <a:lnTo>
                      <a:pt x="2661" y="339"/>
                    </a:lnTo>
                    <a:lnTo>
                      <a:pt x="2367" y="268"/>
                    </a:lnTo>
                    <a:lnTo>
                      <a:pt x="1786" y="152"/>
                    </a:lnTo>
                    <a:lnTo>
                      <a:pt x="599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3389818" y="4289588"/>
                <a:ext cx="310223" cy="266657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4921" extrusionOk="0">
                    <a:moveTo>
                      <a:pt x="81" y="0"/>
                    </a:moveTo>
                    <a:lnTo>
                      <a:pt x="27" y="9"/>
                    </a:lnTo>
                    <a:lnTo>
                      <a:pt x="0" y="63"/>
                    </a:lnTo>
                    <a:lnTo>
                      <a:pt x="0" y="125"/>
                    </a:lnTo>
                    <a:lnTo>
                      <a:pt x="27" y="152"/>
                    </a:lnTo>
                    <a:lnTo>
                      <a:pt x="1152" y="1108"/>
                    </a:lnTo>
                    <a:lnTo>
                      <a:pt x="2277" y="2063"/>
                    </a:lnTo>
                    <a:lnTo>
                      <a:pt x="2277" y="2063"/>
                    </a:lnTo>
                    <a:lnTo>
                      <a:pt x="1456" y="1902"/>
                    </a:lnTo>
                    <a:lnTo>
                      <a:pt x="625" y="1742"/>
                    </a:lnTo>
                    <a:lnTo>
                      <a:pt x="590" y="1733"/>
                    </a:lnTo>
                    <a:lnTo>
                      <a:pt x="554" y="1777"/>
                    </a:lnTo>
                    <a:lnTo>
                      <a:pt x="545" y="1831"/>
                    </a:lnTo>
                    <a:lnTo>
                      <a:pt x="581" y="1885"/>
                    </a:lnTo>
                    <a:lnTo>
                      <a:pt x="617" y="1893"/>
                    </a:lnTo>
                    <a:lnTo>
                      <a:pt x="1483" y="2072"/>
                    </a:lnTo>
                    <a:lnTo>
                      <a:pt x="2358" y="2242"/>
                    </a:lnTo>
                    <a:lnTo>
                      <a:pt x="2411" y="2242"/>
                    </a:lnTo>
                    <a:lnTo>
                      <a:pt x="2429" y="2215"/>
                    </a:lnTo>
                    <a:lnTo>
                      <a:pt x="2456" y="2215"/>
                    </a:lnTo>
                    <a:lnTo>
                      <a:pt x="3635" y="3224"/>
                    </a:lnTo>
                    <a:lnTo>
                      <a:pt x="4814" y="4224"/>
                    </a:lnTo>
                    <a:lnTo>
                      <a:pt x="3528" y="4046"/>
                    </a:lnTo>
                    <a:lnTo>
                      <a:pt x="2242" y="3867"/>
                    </a:lnTo>
                    <a:lnTo>
                      <a:pt x="2215" y="3867"/>
                    </a:lnTo>
                    <a:lnTo>
                      <a:pt x="2170" y="3903"/>
                    </a:lnTo>
                    <a:lnTo>
                      <a:pt x="2161" y="3965"/>
                    </a:lnTo>
                    <a:lnTo>
                      <a:pt x="2197" y="4019"/>
                    </a:lnTo>
                    <a:lnTo>
                      <a:pt x="2233" y="4028"/>
                    </a:lnTo>
                    <a:lnTo>
                      <a:pt x="3599" y="4215"/>
                    </a:lnTo>
                    <a:lnTo>
                      <a:pt x="4965" y="4403"/>
                    </a:lnTo>
                    <a:lnTo>
                      <a:pt x="4992" y="4403"/>
                    </a:lnTo>
                    <a:lnTo>
                      <a:pt x="5010" y="4394"/>
                    </a:lnTo>
                    <a:lnTo>
                      <a:pt x="5314" y="4644"/>
                    </a:lnTo>
                    <a:lnTo>
                      <a:pt x="5608" y="4903"/>
                    </a:lnTo>
                    <a:lnTo>
                      <a:pt x="5644" y="4921"/>
                    </a:lnTo>
                    <a:lnTo>
                      <a:pt x="5698" y="4912"/>
                    </a:lnTo>
                    <a:lnTo>
                      <a:pt x="5724" y="4858"/>
                    </a:lnTo>
                    <a:lnTo>
                      <a:pt x="5724" y="4796"/>
                    </a:lnTo>
                    <a:lnTo>
                      <a:pt x="5698" y="4769"/>
                    </a:lnTo>
                    <a:lnTo>
                      <a:pt x="5340" y="4465"/>
                    </a:lnTo>
                    <a:lnTo>
                      <a:pt x="4983" y="4162"/>
                    </a:lnTo>
                    <a:lnTo>
                      <a:pt x="4903" y="3671"/>
                    </a:lnTo>
                    <a:lnTo>
                      <a:pt x="4644" y="2706"/>
                    </a:lnTo>
                    <a:lnTo>
                      <a:pt x="4456" y="2233"/>
                    </a:lnTo>
                    <a:lnTo>
                      <a:pt x="4447" y="2206"/>
                    </a:lnTo>
                    <a:lnTo>
                      <a:pt x="4385" y="2188"/>
                    </a:lnTo>
                    <a:lnTo>
                      <a:pt x="4331" y="2215"/>
                    </a:lnTo>
                    <a:lnTo>
                      <a:pt x="4314" y="2269"/>
                    </a:lnTo>
                    <a:lnTo>
                      <a:pt x="4322" y="2304"/>
                    </a:lnTo>
                    <a:lnTo>
                      <a:pt x="4474" y="2724"/>
                    </a:lnTo>
                    <a:lnTo>
                      <a:pt x="4715" y="3572"/>
                    </a:lnTo>
                    <a:lnTo>
                      <a:pt x="4796" y="4010"/>
                    </a:lnTo>
                    <a:lnTo>
                      <a:pt x="3662" y="3036"/>
                    </a:lnTo>
                    <a:lnTo>
                      <a:pt x="2519" y="2063"/>
                    </a:lnTo>
                    <a:lnTo>
                      <a:pt x="2260" y="1233"/>
                    </a:lnTo>
                    <a:lnTo>
                      <a:pt x="2010" y="402"/>
                    </a:lnTo>
                    <a:lnTo>
                      <a:pt x="1992" y="366"/>
                    </a:lnTo>
                    <a:lnTo>
                      <a:pt x="1938" y="340"/>
                    </a:lnTo>
                    <a:lnTo>
                      <a:pt x="1876" y="349"/>
                    </a:lnTo>
                    <a:lnTo>
                      <a:pt x="1849" y="393"/>
                    </a:lnTo>
                    <a:lnTo>
                      <a:pt x="1849" y="429"/>
                    </a:lnTo>
                    <a:lnTo>
                      <a:pt x="2072" y="1152"/>
                    </a:lnTo>
                    <a:lnTo>
                      <a:pt x="2295" y="1876"/>
                    </a:lnTo>
                    <a:lnTo>
                      <a:pt x="1206" y="947"/>
                    </a:lnTo>
                    <a:lnTo>
                      <a:pt x="116" y="1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6"/>
            <p:cNvSpPr/>
            <p:nvPr/>
          </p:nvSpPr>
          <p:spPr>
            <a:xfrm>
              <a:off x="3203680" y="2799352"/>
              <a:ext cx="460702" cy="536836"/>
            </a:xfrm>
            <a:custGeom>
              <a:avLst/>
              <a:gdLst/>
              <a:ahLst/>
              <a:cxnLst/>
              <a:rect l="l" t="t" r="r" b="b"/>
              <a:pathLst>
                <a:path w="8502" h="9907" extrusionOk="0">
                  <a:moveTo>
                    <a:pt x="7061" y="2417"/>
                  </a:moveTo>
                  <a:lnTo>
                    <a:pt x="7299" y="2560"/>
                  </a:lnTo>
                  <a:lnTo>
                    <a:pt x="7395" y="2667"/>
                  </a:lnTo>
                  <a:lnTo>
                    <a:pt x="7538" y="2906"/>
                  </a:lnTo>
                  <a:lnTo>
                    <a:pt x="7704" y="3429"/>
                  </a:lnTo>
                  <a:lnTo>
                    <a:pt x="7752" y="3703"/>
                  </a:lnTo>
                  <a:lnTo>
                    <a:pt x="7799" y="4096"/>
                  </a:lnTo>
                  <a:lnTo>
                    <a:pt x="7799" y="4882"/>
                  </a:lnTo>
                  <a:lnTo>
                    <a:pt x="7752" y="5275"/>
                  </a:lnTo>
                  <a:lnTo>
                    <a:pt x="7716" y="5442"/>
                  </a:lnTo>
                  <a:lnTo>
                    <a:pt x="7621" y="5656"/>
                  </a:lnTo>
                  <a:lnTo>
                    <a:pt x="7526" y="5751"/>
                  </a:lnTo>
                  <a:lnTo>
                    <a:pt x="7454" y="5787"/>
                  </a:lnTo>
                  <a:lnTo>
                    <a:pt x="7347" y="5799"/>
                  </a:lnTo>
                  <a:lnTo>
                    <a:pt x="7145" y="5727"/>
                  </a:lnTo>
                  <a:lnTo>
                    <a:pt x="7061" y="5644"/>
                  </a:lnTo>
                  <a:lnTo>
                    <a:pt x="6954" y="5477"/>
                  </a:lnTo>
                  <a:lnTo>
                    <a:pt x="6883" y="5263"/>
                  </a:lnTo>
                  <a:lnTo>
                    <a:pt x="6799" y="4977"/>
                  </a:lnTo>
                  <a:lnTo>
                    <a:pt x="6704" y="4382"/>
                  </a:lnTo>
                  <a:lnTo>
                    <a:pt x="6633" y="3465"/>
                  </a:lnTo>
                  <a:lnTo>
                    <a:pt x="6633" y="2858"/>
                  </a:lnTo>
                  <a:lnTo>
                    <a:pt x="6645" y="2858"/>
                  </a:lnTo>
                  <a:lnTo>
                    <a:pt x="6645" y="2775"/>
                  </a:lnTo>
                  <a:lnTo>
                    <a:pt x="6668" y="2655"/>
                  </a:lnTo>
                  <a:lnTo>
                    <a:pt x="6811" y="2465"/>
                  </a:lnTo>
                  <a:lnTo>
                    <a:pt x="6930" y="2417"/>
                  </a:lnTo>
                  <a:close/>
                  <a:moveTo>
                    <a:pt x="5109" y="0"/>
                  </a:moveTo>
                  <a:lnTo>
                    <a:pt x="5275" y="369"/>
                  </a:lnTo>
                  <a:lnTo>
                    <a:pt x="5382" y="750"/>
                  </a:lnTo>
                  <a:lnTo>
                    <a:pt x="5430" y="739"/>
                  </a:lnTo>
                  <a:lnTo>
                    <a:pt x="5656" y="786"/>
                  </a:lnTo>
                  <a:lnTo>
                    <a:pt x="5859" y="869"/>
                  </a:lnTo>
                  <a:lnTo>
                    <a:pt x="5954" y="941"/>
                  </a:lnTo>
                  <a:lnTo>
                    <a:pt x="6085" y="1120"/>
                  </a:lnTo>
                  <a:lnTo>
                    <a:pt x="6097" y="1227"/>
                  </a:lnTo>
                  <a:lnTo>
                    <a:pt x="6085" y="1346"/>
                  </a:lnTo>
                  <a:lnTo>
                    <a:pt x="5942" y="1536"/>
                  </a:lnTo>
                  <a:lnTo>
                    <a:pt x="5823" y="1608"/>
                  </a:lnTo>
                  <a:lnTo>
                    <a:pt x="5609" y="1679"/>
                  </a:lnTo>
                  <a:lnTo>
                    <a:pt x="5370" y="1703"/>
                  </a:lnTo>
                  <a:lnTo>
                    <a:pt x="4204" y="1751"/>
                  </a:lnTo>
                  <a:lnTo>
                    <a:pt x="3049" y="1727"/>
                  </a:lnTo>
                  <a:lnTo>
                    <a:pt x="2906" y="1715"/>
                  </a:lnTo>
                  <a:lnTo>
                    <a:pt x="2703" y="1643"/>
                  </a:lnTo>
                  <a:lnTo>
                    <a:pt x="2608" y="1560"/>
                  </a:lnTo>
                  <a:lnTo>
                    <a:pt x="2584" y="1501"/>
                  </a:lnTo>
                  <a:lnTo>
                    <a:pt x="2572" y="1417"/>
                  </a:lnTo>
                  <a:lnTo>
                    <a:pt x="2632" y="1274"/>
                  </a:lnTo>
                  <a:lnTo>
                    <a:pt x="2691" y="1215"/>
                  </a:lnTo>
                  <a:lnTo>
                    <a:pt x="2811" y="1120"/>
                  </a:lnTo>
                  <a:lnTo>
                    <a:pt x="2977" y="1072"/>
                  </a:lnTo>
                  <a:lnTo>
                    <a:pt x="3370" y="941"/>
                  </a:lnTo>
                  <a:lnTo>
                    <a:pt x="4180" y="739"/>
                  </a:lnTo>
                  <a:lnTo>
                    <a:pt x="4597" y="667"/>
                  </a:lnTo>
                  <a:lnTo>
                    <a:pt x="4608" y="631"/>
                  </a:lnTo>
                  <a:lnTo>
                    <a:pt x="4370" y="453"/>
                  </a:lnTo>
                  <a:lnTo>
                    <a:pt x="4168" y="215"/>
                  </a:lnTo>
                  <a:lnTo>
                    <a:pt x="4108" y="262"/>
                  </a:lnTo>
                  <a:lnTo>
                    <a:pt x="3977" y="191"/>
                  </a:lnTo>
                  <a:lnTo>
                    <a:pt x="3727" y="119"/>
                  </a:lnTo>
                  <a:lnTo>
                    <a:pt x="3323" y="131"/>
                  </a:lnTo>
                  <a:lnTo>
                    <a:pt x="3049" y="203"/>
                  </a:lnTo>
                  <a:lnTo>
                    <a:pt x="2822" y="286"/>
                  </a:lnTo>
                  <a:lnTo>
                    <a:pt x="2418" y="536"/>
                  </a:lnTo>
                  <a:lnTo>
                    <a:pt x="2239" y="691"/>
                  </a:lnTo>
                  <a:lnTo>
                    <a:pt x="1906" y="1024"/>
                  </a:lnTo>
                  <a:lnTo>
                    <a:pt x="1286" y="1739"/>
                  </a:lnTo>
                  <a:lnTo>
                    <a:pt x="953" y="2060"/>
                  </a:lnTo>
                  <a:lnTo>
                    <a:pt x="882" y="2120"/>
                  </a:lnTo>
                  <a:lnTo>
                    <a:pt x="810" y="2167"/>
                  </a:lnTo>
                  <a:lnTo>
                    <a:pt x="632" y="2298"/>
                  </a:lnTo>
                  <a:lnTo>
                    <a:pt x="286" y="2548"/>
                  </a:lnTo>
                  <a:lnTo>
                    <a:pt x="155" y="2715"/>
                  </a:lnTo>
                  <a:lnTo>
                    <a:pt x="96" y="2822"/>
                  </a:lnTo>
                  <a:lnTo>
                    <a:pt x="24" y="3060"/>
                  </a:lnTo>
                  <a:lnTo>
                    <a:pt x="1" y="3453"/>
                  </a:lnTo>
                  <a:lnTo>
                    <a:pt x="24" y="3703"/>
                  </a:lnTo>
                  <a:lnTo>
                    <a:pt x="120" y="4870"/>
                  </a:lnTo>
                  <a:lnTo>
                    <a:pt x="215" y="6037"/>
                  </a:lnTo>
                  <a:lnTo>
                    <a:pt x="251" y="6358"/>
                  </a:lnTo>
                  <a:lnTo>
                    <a:pt x="370" y="6811"/>
                  </a:lnTo>
                  <a:lnTo>
                    <a:pt x="524" y="7073"/>
                  </a:lnTo>
                  <a:lnTo>
                    <a:pt x="632" y="7180"/>
                  </a:lnTo>
                  <a:lnTo>
                    <a:pt x="763" y="7275"/>
                  </a:lnTo>
                  <a:lnTo>
                    <a:pt x="1048" y="7394"/>
                  </a:lnTo>
                  <a:lnTo>
                    <a:pt x="1537" y="7430"/>
                  </a:lnTo>
                  <a:lnTo>
                    <a:pt x="1858" y="7394"/>
                  </a:lnTo>
                  <a:lnTo>
                    <a:pt x="2179" y="7335"/>
                  </a:lnTo>
                  <a:lnTo>
                    <a:pt x="2703" y="7275"/>
                  </a:lnTo>
                  <a:lnTo>
                    <a:pt x="3037" y="7287"/>
                  </a:lnTo>
                  <a:lnTo>
                    <a:pt x="3192" y="7335"/>
                  </a:lnTo>
                  <a:lnTo>
                    <a:pt x="4918" y="8478"/>
                  </a:lnTo>
                  <a:lnTo>
                    <a:pt x="6656" y="9621"/>
                  </a:lnTo>
                  <a:lnTo>
                    <a:pt x="6811" y="9728"/>
                  </a:lnTo>
                  <a:lnTo>
                    <a:pt x="7133" y="9883"/>
                  </a:lnTo>
                  <a:lnTo>
                    <a:pt x="7311" y="9907"/>
                  </a:lnTo>
                  <a:lnTo>
                    <a:pt x="7407" y="9907"/>
                  </a:lnTo>
                  <a:lnTo>
                    <a:pt x="7585" y="9847"/>
                  </a:lnTo>
                  <a:lnTo>
                    <a:pt x="7728" y="9740"/>
                  </a:lnTo>
                  <a:lnTo>
                    <a:pt x="7811" y="9597"/>
                  </a:lnTo>
                  <a:lnTo>
                    <a:pt x="7823" y="9502"/>
                  </a:lnTo>
                  <a:lnTo>
                    <a:pt x="7835" y="9430"/>
                  </a:lnTo>
                  <a:lnTo>
                    <a:pt x="7407" y="9014"/>
                  </a:lnTo>
                  <a:lnTo>
                    <a:pt x="6656" y="8073"/>
                  </a:lnTo>
                  <a:lnTo>
                    <a:pt x="6347" y="7561"/>
                  </a:lnTo>
                  <a:lnTo>
                    <a:pt x="6287" y="7430"/>
                  </a:lnTo>
                  <a:lnTo>
                    <a:pt x="6204" y="7156"/>
                  </a:lnTo>
                  <a:lnTo>
                    <a:pt x="6216" y="7025"/>
                  </a:lnTo>
                  <a:lnTo>
                    <a:pt x="6228" y="7025"/>
                  </a:lnTo>
                  <a:lnTo>
                    <a:pt x="6525" y="7049"/>
                  </a:lnTo>
                  <a:lnTo>
                    <a:pt x="7109" y="7085"/>
                  </a:lnTo>
                  <a:lnTo>
                    <a:pt x="7407" y="7049"/>
                  </a:lnTo>
                  <a:lnTo>
                    <a:pt x="7692" y="6978"/>
                  </a:lnTo>
                  <a:lnTo>
                    <a:pt x="8073" y="6751"/>
                  </a:lnTo>
                  <a:lnTo>
                    <a:pt x="8276" y="6549"/>
                  </a:lnTo>
                  <a:lnTo>
                    <a:pt x="8359" y="6430"/>
                  </a:lnTo>
                  <a:lnTo>
                    <a:pt x="8442" y="6216"/>
                  </a:lnTo>
                  <a:lnTo>
                    <a:pt x="8502" y="5763"/>
                  </a:lnTo>
                  <a:lnTo>
                    <a:pt x="8502" y="5537"/>
                  </a:lnTo>
                  <a:lnTo>
                    <a:pt x="8502" y="5084"/>
                  </a:lnTo>
                  <a:lnTo>
                    <a:pt x="8442" y="4191"/>
                  </a:lnTo>
                  <a:lnTo>
                    <a:pt x="8300" y="3310"/>
                  </a:lnTo>
                  <a:lnTo>
                    <a:pt x="8038" y="2465"/>
                  </a:lnTo>
                  <a:lnTo>
                    <a:pt x="7847" y="2060"/>
                  </a:lnTo>
                  <a:lnTo>
                    <a:pt x="7716" y="1798"/>
                  </a:lnTo>
                  <a:lnTo>
                    <a:pt x="7347" y="1298"/>
                  </a:lnTo>
                  <a:lnTo>
                    <a:pt x="6883" y="858"/>
                  </a:lnTo>
                  <a:lnTo>
                    <a:pt x="6359" y="488"/>
                  </a:lnTo>
                  <a:lnTo>
                    <a:pt x="6085" y="334"/>
                  </a:lnTo>
                  <a:lnTo>
                    <a:pt x="5847" y="215"/>
                  </a:lnTo>
                  <a:lnTo>
                    <a:pt x="5359" y="48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00B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187" y="2382534"/>
              <a:ext cx="575580" cy="682654"/>
            </a:xfrm>
            <a:custGeom>
              <a:avLst/>
              <a:gdLst/>
              <a:ahLst/>
              <a:cxnLst/>
              <a:rect l="l" t="t" r="r" b="b"/>
              <a:pathLst>
                <a:path w="10622" h="12598" extrusionOk="0">
                  <a:moveTo>
                    <a:pt x="5144" y="5799"/>
                  </a:moveTo>
                  <a:lnTo>
                    <a:pt x="5358" y="6073"/>
                  </a:lnTo>
                  <a:lnTo>
                    <a:pt x="5739" y="6656"/>
                  </a:lnTo>
                  <a:lnTo>
                    <a:pt x="6061" y="7276"/>
                  </a:lnTo>
                  <a:lnTo>
                    <a:pt x="6287" y="7930"/>
                  </a:lnTo>
                  <a:lnTo>
                    <a:pt x="6358" y="8264"/>
                  </a:lnTo>
                  <a:lnTo>
                    <a:pt x="6394" y="8597"/>
                  </a:lnTo>
                  <a:lnTo>
                    <a:pt x="6382" y="9276"/>
                  </a:lnTo>
                  <a:lnTo>
                    <a:pt x="6239" y="9931"/>
                  </a:lnTo>
                  <a:lnTo>
                    <a:pt x="5966" y="10526"/>
                  </a:lnTo>
                  <a:lnTo>
                    <a:pt x="5775" y="10800"/>
                  </a:lnTo>
                  <a:lnTo>
                    <a:pt x="5299" y="10252"/>
                  </a:lnTo>
                  <a:lnTo>
                    <a:pt x="4489" y="9073"/>
                  </a:lnTo>
                  <a:lnTo>
                    <a:pt x="4084" y="8478"/>
                  </a:lnTo>
                  <a:lnTo>
                    <a:pt x="3846" y="8121"/>
                  </a:lnTo>
                  <a:lnTo>
                    <a:pt x="3310" y="7454"/>
                  </a:lnTo>
                  <a:lnTo>
                    <a:pt x="3001" y="7156"/>
                  </a:lnTo>
                  <a:lnTo>
                    <a:pt x="3060" y="7097"/>
                  </a:lnTo>
                  <a:lnTo>
                    <a:pt x="3346" y="6966"/>
                  </a:lnTo>
                  <a:lnTo>
                    <a:pt x="3882" y="6668"/>
                  </a:lnTo>
                  <a:lnTo>
                    <a:pt x="4644" y="6144"/>
                  </a:lnTo>
                  <a:lnTo>
                    <a:pt x="5144" y="5799"/>
                  </a:lnTo>
                  <a:close/>
                  <a:moveTo>
                    <a:pt x="7597" y="1"/>
                  </a:moveTo>
                  <a:lnTo>
                    <a:pt x="7204" y="84"/>
                  </a:lnTo>
                  <a:lnTo>
                    <a:pt x="7001" y="167"/>
                  </a:lnTo>
                  <a:lnTo>
                    <a:pt x="6739" y="322"/>
                  </a:lnTo>
                  <a:lnTo>
                    <a:pt x="6239" y="703"/>
                  </a:lnTo>
                  <a:lnTo>
                    <a:pt x="6013" y="917"/>
                  </a:lnTo>
                  <a:lnTo>
                    <a:pt x="4025" y="2703"/>
                  </a:lnTo>
                  <a:lnTo>
                    <a:pt x="2084" y="4549"/>
                  </a:lnTo>
                  <a:lnTo>
                    <a:pt x="2060" y="4561"/>
                  </a:lnTo>
                  <a:lnTo>
                    <a:pt x="1477" y="5085"/>
                  </a:lnTo>
                  <a:lnTo>
                    <a:pt x="858" y="5609"/>
                  </a:lnTo>
                  <a:lnTo>
                    <a:pt x="691" y="5763"/>
                  </a:lnTo>
                  <a:lnTo>
                    <a:pt x="381" y="6121"/>
                  </a:lnTo>
                  <a:lnTo>
                    <a:pt x="143" y="6514"/>
                  </a:lnTo>
                  <a:lnTo>
                    <a:pt x="12" y="6954"/>
                  </a:lnTo>
                  <a:lnTo>
                    <a:pt x="0" y="7180"/>
                  </a:lnTo>
                  <a:lnTo>
                    <a:pt x="12" y="7430"/>
                  </a:lnTo>
                  <a:lnTo>
                    <a:pt x="155" y="7895"/>
                  </a:lnTo>
                  <a:lnTo>
                    <a:pt x="548" y="8538"/>
                  </a:lnTo>
                  <a:lnTo>
                    <a:pt x="869" y="8942"/>
                  </a:lnTo>
                  <a:lnTo>
                    <a:pt x="2405" y="10764"/>
                  </a:lnTo>
                  <a:lnTo>
                    <a:pt x="3941" y="12598"/>
                  </a:lnTo>
                  <a:lnTo>
                    <a:pt x="4251" y="12479"/>
                  </a:lnTo>
                  <a:lnTo>
                    <a:pt x="4537" y="12336"/>
                  </a:lnTo>
                  <a:lnTo>
                    <a:pt x="4834" y="12157"/>
                  </a:lnTo>
                  <a:lnTo>
                    <a:pt x="5370" y="11705"/>
                  </a:lnTo>
                  <a:lnTo>
                    <a:pt x="5596" y="11443"/>
                  </a:lnTo>
                  <a:lnTo>
                    <a:pt x="5656" y="11502"/>
                  </a:lnTo>
                  <a:lnTo>
                    <a:pt x="5811" y="11610"/>
                  </a:lnTo>
                  <a:lnTo>
                    <a:pt x="6108" y="11693"/>
                  </a:lnTo>
                  <a:lnTo>
                    <a:pt x="6335" y="11681"/>
                  </a:lnTo>
                  <a:lnTo>
                    <a:pt x="6561" y="11622"/>
                  </a:lnTo>
                  <a:lnTo>
                    <a:pt x="6978" y="11407"/>
                  </a:lnTo>
                  <a:lnTo>
                    <a:pt x="7168" y="11288"/>
                  </a:lnTo>
                  <a:lnTo>
                    <a:pt x="7478" y="11086"/>
                  </a:lnTo>
                  <a:lnTo>
                    <a:pt x="8144" y="10776"/>
                  </a:lnTo>
                  <a:lnTo>
                    <a:pt x="8490" y="10693"/>
                  </a:lnTo>
                  <a:lnTo>
                    <a:pt x="8680" y="10669"/>
                  </a:lnTo>
                  <a:lnTo>
                    <a:pt x="9049" y="10681"/>
                  </a:lnTo>
                  <a:lnTo>
                    <a:pt x="9395" y="10776"/>
                  </a:lnTo>
                  <a:lnTo>
                    <a:pt x="9716" y="10943"/>
                  </a:lnTo>
                  <a:lnTo>
                    <a:pt x="9847" y="11062"/>
                  </a:lnTo>
                  <a:lnTo>
                    <a:pt x="9978" y="11217"/>
                  </a:lnTo>
                  <a:lnTo>
                    <a:pt x="10121" y="11598"/>
                  </a:lnTo>
                  <a:lnTo>
                    <a:pt x="10133" y="11800"/>
                  </a:lnTo>
                  <a:lnTo>
                    <a:pt x="10514" y="11812"/>
                  </a:lnTo>
                  <a:lnTo>
                    <a:pt x="10562" y="10979"/>
                  </a:lnTo>
                  <a:lnTo>
                    <a:pt x="10621" y="10157"/>
                  </a:lnTo>
                  <a:lnTo>
                    <a:pt x="10597" y="9693"/>
                  </a:lnTo>
                  <a:lnTo>
                    <a:pt x="10454" y="8788"/>
                  </a:lnTo>
                  <a:lnTo>
                    <a:pt x="10240" y="7895"/>
                  </a:lnTo>
                  <a:lnTo>
                    <a:pt x="9919" y="7026"/>
                  </a:lnTo>
                  <a:lnTo>
                    <a:pt x="9728" y="6621"/>
                  </a:lnTo>
                  <a:lnTo>
                    <a:pt x="9597" y="6347"/>
                  </a:lnTo>
                  <a:lnTo>
                    <a:pt x="9442" y="5906"/>
                  </a:lnTo>
                  <a:lnTo>
                    <a:pt x="9430" y="5609"/>
                  </a:lnTo>
                  <a:lnTo>
                    <a:pt x="9466" y="5466"/>
                  </a:lnTo>
                  <a:lnTo>
                    <a:pt x="9561" y="5228"/>
                  </a:lnTo>
                  <a:lnTo>
                    <a:pt x="9776" y="4906"/>
                  </a:lnTo>
                  <a:lnTo>
                    <a:pt x="9859" y="4668"/>
                  </a:lnTo>
                  <a:lnTo>
                    <a:pt x="9859" y="4549"/>
                  </a:lnTo>
                  <a:lnTo>
                    <a:pt x="9799" y="4501"/>
                  </a:lnTo>
                  <a:lnTo>
                    <a:pt x="9669" y="4477"/>
                  </a:lnTo>
                  <a:lnTo>
                    <a:pt x="9454" y="4513"/>
                  </a:lnTo>
                  <a:lnTo>
                    <a:pt x="9157" y="4620"/>
                  </a:lnTo>
                  <a:lnTo>
                    <a:pt x="8871" y="4656"/>
                  </a:lnTo>
                  <a:lnTo>
                    <a:pt x="8752" y="4597"/>
                  </a:lnTo>
                  <a:lnTo>
                    <a:pt x="8668" y="4513"/>
                  </a:lnTo>
                  <a:lnTo>
                    <a:pt x="8597" y="4275"/>
                  </a:lnTo>
                  <a:lnTo>
                    <a:pt x="8585" y="4144"/>
                  </a:lnTo>
                  <a:lnTo>
                    <a:pt x="8478" y="2251"/>
                  </a:lnTo>
                  <a:lnTo>
                    <a:pt x="8359" y="370"/>
                  </a:lnTo>
                  <a:lnTo>
                    <a:pt x="8394" y="322"/>
                  </a:lnTo>
                  <a:lnTo>
                    <a:pt x="8275" y="239"/>
                  </a:lnTo>
                  <a:lnTo>
                    <a:pt x="8168" y="167"/>
                  </a:lnTo>
                  <a:lnTo>
                    <a:pt x="7990" y="84"/>
                  </a:lnTo>
                  <a:lnTo>
                    <a:pt x="7799" y="12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rgbClr val="FF3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626843" y="3022608"/>
              <a:ext cx="359426" cy="265194"/>
            </a:xfrm>
            <a:custGeom>
              <a:avLst/>
              <a:gdLst/>
              <a:ahLst/>
              <a:cxnLst/>
              <a:rect l="l" t="t" r="r" b="b"/>
              <a:pathLst>
                <a:path w="6633" h="4894" extrusionOk="0">
                  <a:moveTo>
                    <a:pt x="6252" y="0"/>
                  </a:moveTo>
                  <a:lnTo>
                    <a:pt x="6240" y="167"/>
                  </a:lnTo>
                  <a:lnTo>
                    <a:pt x="6133" y="464"/>
                  </a:lnTo>
                  <a:lnTo>
                    <a:pt x="6026" y="595"/>
                  </a:lnTo>
                  <a:lnTo>
                    <a:pt x="5907" y="691"/>
                  </a:lnTo>
                  <a:lnTo>
                    <a:pt x="5633" y="833"/>
                  </a:lnTo>
                  <a:lnTo>
                    <a:pt x="5157" y="953"/>
                  </a:lnTo>
                  <a:lnTo>
                    <a:pt x="4835" y="1024"/>
                  </a:lnTo>
                  <a:lnTo>
                    <a:pt x="4418" y="1191"/>
                  </a:lnTo>
                  <a:lnTo>
                    <a:pt x="3632" y="1631"/>
                  </a:lnTo>
                  <a:lnTo>
                    <a:pt x="3216" y="1798"/>
                  </a:lnTo>
                  <a:lnTo>
                    <a:pt x="3049" y="1846"/>
                  </a:lnTo>
                  <a:lnTo>
                    <a:pt x="2728" y="1881"/>
                  </a:lnTo>
                  <a:lnTo>
                    <a:pt x="2227" y="1846"/>
                  </a:lnTo>
                  <a:lnTo>
                    <a:pt x="1608" y="1607"/>
                  </a:lnTo>
                  <a:lnTo>
                    <a:pt x="1073" y="1203"/>
                  </a:lnTo>
                  <a:lnTo>
                    <a:pt x="882" y="941"/>
                  </a:lnTo>
                  <a:lnTo>
                    <a:pt x="441" y="1715"/>
                  </a:lnTo>
                  <a:lnTo>
                    <a:pt x="1" y="2489"/>
                  </a:lnTo>
                  <a:lnTo>
                    <a:pt x="180" y="2715"/>
                  </a:lnTo>
                  <a:lnTo>
                    <a:pt x="382" y="2965"/>
                  </a:lnTo>
                  <a:lnTo>
                    <a:pt x="1061" y="3798"/>
                  </a:lnTo>
                  <a:lnTo>
                    <a:pt x="1751" y="4644"/>
                  </a:lnTo>
                  <a:lnTo>
                    <a:pt x="1882" y="4787"/>
                  </a:lnTo>
                  <a:lnTo>
                    <a:pt x="2049" y="4882"/>
                  </a:lnTo>
                  <a:lnTo>
                    <a:pt x="2192" y="4894"/>
                  </a:lnTo>
                  <a:lnTo>
                    <a:pt x="2442" y="4798"/>
                  </a:lnTo>
                  <a:lnTo>
                    <a:pt x="2561" y="4715"/>
                  </a:lnTo>
                  <a:lnTo>
                    <a:pt x="3573" y="4024"/>
                  </a:lnTo>
                  <a:lnTo>
                    <a:pt x="4585" y="3334"/>
                  </a:lnTo>
                  <a:lnTo>
                    <a:pt x="5597" y="2643"/>
                  </a:lnTo>
                  <a:lnTo>
                    <a:pt x="6621" y="1965"/>
                  </a:lnTo>
                  <a:lnTo>
                    <a:pt x="6597" y="988"/>
                  </a:lnTo>
                  <a:lnTo>
                    <a:pt x="6633" y="12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rgbClr val="FF3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4120496" y="2270950"/>
              <a:ext cx="877338" cy="2397548"/>
              <a:chOff x="3968096" y="2270950"/>
              <a:chExt cx="877338" cy="2397548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4380819" y="2952055"/>
                <a:ext cx="21350" cy="171644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1676" extrusionOk="0">
                    <a:moveTo>
                      <a:pt x="233" y="1"/>
                    </a:moveTo>
                    <a:lnTo>
                      <a:pt x="162" y="19"/>
                    </a:lnTo>
                    <a:lnTo>
                      <a:pt x="90" y="81"/>
                    </a:lnTo>
                    <a:lnTo>
                      <a:pt x="10" y="269"/>
                    </a:lnTo>
                    <a:lnTo>
                      <a:pt x="1" y="456"/>
                    </a:lnTo>
                    <a:lnTo>
                      <a:pt x="1" y="31283"/>
                    </a:lnTo>
                    <a:lnTo>
                      <a:pt x="10" y="31470"/>
                    </a:lnTo>
                    <a:lnTo>
                      <a:pt x="90" y="31631"/>
                    </a:lnTo>
                    <a:lnTo>
                      <a:pt x="162" y="31675"/>
                    </a:lnTo>
                    <a:lnTo>
                      <a:pt x="233" y="31658"/>
                    </a:lnTo>
                    <a:lnTo>
                      <a:pt x="305" y="31595"/>
                    </a:lnTo>
                    <a:lnTo>
                      <a:pt x="385" y="31408"/>
                    </a:lnTo>
                    <a:lnTo>
                      <a:pt x="394" y="31220"/>
                    </a:lnTo>
                    <a:lnTo>
                      <a:pt x="394" y="394"/>
                    </a:lnTo>
                    <a:lnTo>
                      <a:pt x="385" y="206"/>
                    </a:lnTo>
                    <a:lnTo>
                      <a:pt x="305" y="46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402115" y="3018869"/>
                <a:ext cx="353790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305" extrusionOk="0">
                    <a:moveTo>
                      <a:pt x="6529" y="0"/>
                    </a:moveTo>
                    <a:lnTo>
                      <a:pt x="5930" y="36"/>
                    </a:lnTo>
                    <a:lnTo>
                      <a:pt x="4743" y="161"/>
                    </a:lnTo>
                    <a:lnTo>
                      <a:pt x="4162" y="268"/>
                    </a:lnTo>
                    <a:lnTo>
                      <a:pt x="3868" y="340"/>
                    </a:lnTo>
                    <a:lnTo>
                      <a:pt x="3296" y="518"/>
                    </a:lnTo>
                    <a:lnTo>
                      <a:pt x="2751" y="750"/>
                    </a:lnTo>
                    <a:lnTo>
                      <a:pt x="2242" y="1054"/>
                    </a:lnTo>
                    <a:lnTo>
                      <a:pt x="2001" y="1233"/>
                    </a:lnTo>
                    <a:lnTo>
                      <a:pt x="1787" y="1420"/>
                    </a:lnTo>
                    <a:lnTo>
                      <a:pt x="1394" y="1840"/>
                    </a:lnTo>
                    <a:lnTo>
                      <a:pt x="1055" y="2304"/>
                    </a:lnTo>
                    <a:lnTo>
                      <a:pt x="769" y="2813"/>
                    </a:lnTo>
                    <a:lnTo>
                      <a:pt x="644" y="3072"/>
                    </a:lnTo>
                    <a:lnTo>
                      <a:pt x="537" y="3340"/>
                    </a:lnTo>
                    <a:lnTo>
                      <a:pt x="340" y="3876"/>
                    </a:lnTo>
                    <a:lnTo>
                      <a:pt x="117" y="4715"/>
                    </a:lnTo>
                    <a:lnTo>
                      <a:pt x="1" y="5278"/>
                    </a:lnTo>
                    <a:lnTo>
                      <a:pt x="19" y="5296"/>
                    </a:lnTo>
                    <a:lnTo>
                      <a:pt x="590" y="5305"/>
                    </a:lnTo>
                    <a:lnTo>
                      <a:pt x="1456" y="5251"/>
                    </a:lnTo>
                    <a:lnTo>
                      <a:pt x="2028" y="5180"/>
                    </a:lnTo>
                    <a:lnTo>
                      <a:pt x="2305" y="5117"/>
                    </a:lnTo>
                    <a:lnTo>
                      <a:pt x="2591" y="5055"/>
                    </a:lnTo>
                    <a:lnTo>
                      <a:pt x="3144" y="4876"/>
                    </a:lnTo>
                    <a:lnTo>
                      <a:pt x="3662" y="4644"/>
                    </a:lnTo>
                    <a:lnTo>
                      <a:pt x="4162" y="4349"/>
                    </a:lnTo>
                    <a:lnTo>
                      <a:pt x="4385" y="4171"/>
                    </a:lnTo>
                    <a:lnTo>
                      <a:pt x="4609" y="3974"/>
                    </a:lnTo>
                    <a:lnTo>
                      <a:pt x="5011" y="3537"/>
                    </a:lnTo>
                    <a:lnTo>
                      <a:pt x="5359" y="3054"/>
                    </a:lnTo>
                    <a:lnTo>
                      <a:pt x="5645" y="2527"/>
                    </a:lnTo>
                    <a:lnTo>
                      <a:pt x="5779" y="2260"/>
                    </a:lnTo>
                    <a:lnTo>
                      <a:pt x="6002" y="1706"/>
                    </a:lnTo>
                    <a:lnTo>
                      <a:pt x="6368" y="572"/>
                    </a:lnTo>
                    <a:lnTo>
                      <a:pt x="6529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411327" y="3031441"/>
                <a:ext cx="310711" cy="266657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1" extrusionOk="0">
                    <a:moveTo>
                      <a:pt x="5644" y="0"/>
                    </a:moveTo>
                    <a:lnTo>
                      <a:pt x="5617" y="18"/>
                    </a:lnTo>
                    <a:lnTo>
                      <a:pt x="4519" y="947"/>
                    </a:lnTo>
                    <a:lnTo>
                      <a:pt x="3430" y="1876"/>
                    </a:lnTo>
                    <a:lnTo>
                      <a:pt x="3430" y="1876"/>
                    </a:lnTo>
                    <a:lnTo>
                      <a:pt x="3653" y="1152"/>
                    </a:lnTo>
                    <a:lnTo>
                      <a:pt x="3876" y="438"/>
                    </a:lnTo>
                    <a:lnTo>
                      <a:pt x="3876" y="402"/>
                    </a:lnTo>
                    <a:lnTo>
                      <a:pt x="3849" y="358"/>
                    </a:lnTo>
                    <a:lnTo>
                      <a:pt x="3787" y="340"/>
                    </a:lnTo>
                    <a:lnTo>
                      <a:pt x="3733" y="376"/>
                    </a:lnTo>
                    <a:lnTo>
                      <a:pt x="3715" y="402"/>
                    </a:lnTo>
                    <a:lnTo>
                      <a:pt x="3465" y="1233"/>
                    </a:lnTo>
                    <a:lnTo>
                      <a:pt x="3206" y="2063"/>
                    </a:lnTo>
                    <a:lnTo>
                      <a:pt x="2072" y="3037"/>
                    </a:lnTo>
                    <a:lnTo>
                      <a:pt x="929" y="4010"/>
                    </a:lnTo>
                    <a:lnTo>
                      <a:pt x="1010" y="3572"/>
                    </a:lnTo>
                    <a:lnTo>
                      <a:pt x="1251" y="2724"/>
                    </a:lnTo>
                    <a:lnTo>
                      <a:pt x="1411" y="2304"/>
                    </a:lnTo>
                    <a:lnTo>
                      <a:pt x="1420" y="2269"/>
                    </a:lnTo>
                    <a:lnTo>
                      <a:pt x="1394" y="2215"/>
                    </a:lnTo>
                    <a:lnTo>
                      <a:pt x="1340" y="2188"/>
                    </a:lnTo>
                    <a:lnTo>
                      <a:pt x="1286" y="2206"/>
                    </a:lnTo>
                    <a:lnTo>
                      <a:pt x="1269" y="2233"/>
                    </a:lnTo>
                    <a:lnTo>
                      <a:pt x="1090" y="2706"/>
                    </a:lnTo>
                    <a:lnTo>
                      <a:pt x="822" y="3671"/>
                    </a:lnTo>
                    <a:lnTo>
                      <a:pt x="742" y="4171"/>
                    </a:lnTo>
                    <a:lnTo>
                      <a:pt x="385" y="4474"/>
                    </a:lnTo>
                    <a:lnTo>
                      <a:pt x="27" y="4778"/>
                    </a:lnTo>
                    <a:lnTo>
                      <a:pt x="1" y="4805"/>
                    </a:lnTo>
                    <a:lnTo>
                      <a:pt x="1" y="4858"/>
                    </a:lnTo>
                    <a:lnTo>
                      <a:pt x="36" y="4912"/>
                    </a:lnTo>
                    <a:lnTo>
                      <a:pt x="90" y="4921"/>
                    </a:lnTo>
                    <a:lnTo>
                      <a:pt x="117" y="4903"/>
                    </a:lnTo>
                    <a:lnTo>
                      <a:pt x="411" y="4653"/>
                    </a:lnTo>
                    <a:lnTo>
                      <a:pt x="715" y="4394"/>
                    </a:lnTo>
                    <a:lnTo>
                      <a:pt x="733" y="4412"/>
                    </a:lnTo>
                    <a:lnTo>
                      <a:pt x="760" y="4412"/>
                    </a:lnTo>
                    <a:lnTo>
                      <a:pt x="3492" y="4028"/>
                    </a:lnTo>
                    <a:lnTo>
                      <a:pt x="3528" y="4019"/>
                    </a:lnTo>
                    <a:lnTo>
                      <a:pt x="3564" y="3965"/>
                    </a:lnTo>
                    <a:lnTo>
                      <a:pt x="3555" y="3912"/>
                    </a:lnTo>
                    <a:lnTo>
                      <a:pt x="3519" y="3867"/>
                    </a:lnTo>
                    <a:lnTo>
                      <a:pt x="3483" y="3867"/>
                    </a:lnTo>
                    <a:lnTo>
                      <a:pt x="2197" y="4046"/>
                    </a:lnTo>
                    <a:lnTo>
                      <a:pt x="911" y="4224"/>
                    </a:lnTo>
                    <a:lnTo>
                      <a:pt x="2090" y="3224"/>
                    </a:lnTo>
                    <a:lnTo>
                      <a:pt x="3269" y="2224"/>
                    </a:lnTo>
                    <a:lnTo>
                      <a:pt x="3287" y="2215"/>
                    </a:lnTo>
                    <a:lnTo>
                      <a:pt x="3296" y="2215"/>
                    </a:lnTo>
                    <a:lnTo>
                      <a:pt x="3322" y="2242"/>
                    </a:lnTo>
                    <a:lnTo>
                      <a:pt x="3367" y="2242"/>
                    </a:lnTo>
                    <a:lnTo>
                      <a:pt x="4242" y="2072"/>
                    </a:lnTo>
                    <a:lnTo>
                      <a:pt x="5117" y="1903"/>
                    </a:lnTo>
                    <a:lnTo>
                      <a:pt x="5144" y="1885"/>
                    </a:lnTo>
                    <a:lnTo>
                      <a:pt x="5180" y="1831"/>
                    </a:lnTo>
                    <a:lnTo>
                      <a:pt x="5180" y="1778"/>
                    </a:lnTo>
                    <a:lnTo>
                      <a:pt x="5135" y="1742"/>
                    </a:lnTo>
                    <a:lnTo>
                      <a:pt x="5100" y="1742"/>
                    </a:lnTo>
                    <a:lnTo>
                      <a:pt x="4278" y="1903"/>
                    </a:lnTo>
                    <a:lnTo>
                      <a:pt x="3447" y="2072"/>
                    </a:lnTo>
                    <a:lnTo>
                      <a:pt x="3447" y="2072"/>
                    </a:lnTo>
                    <a:lnTo>
                      <a:pt x="4573" y="1108"/>
                    </a:lnTo>
                    <a:lnTo>
                      <a:pt x="5707" y="152"/>
                    </a:lnTo>
                    <a:lnTo>
                      <a:pt x="5725" y="125"/>
                    </a:lnTo>
                    <a:lnTo>
                      <a:pt x="5734" y="63"/>
                    </a:lnTo>
                    <a:lnTo>
                      <a:pt x="5698" y="18"/>
                    </a:lnTo>
                    <a:lnTo>
                      <a:pt x="5644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026642" y="3018869"/>
                <a:ext cx="353736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305" extrusionOk="0">
                    <a:moveTo>
                      <a:pt x="0" y="0"/>
                    </a:moveTo>
                    <a:lnTo>
                      <a:pt x="161" y="572"/>
                    </a:lnTo>
                    <a:lnTo>
                      <a:pt x="527" y="1706"/>
                    </a:lnTo>
                    <a:lnTo>
                      <a:pt x="759" y="2260"/>
                    </a:lnTo>
                    <a:lnTo>
                      <a:pt x="884" y="2527"/>
                    </a:lnTo>
                    <a:lnTo>
                      <a:pt x="1170" y="3054"/>
                    </a:lnTo>
                    <a:lnTo>
                      <a:pt x="1518" y="3537"/>
                    </a:lnTo>
                    <a:lnTo>
                      <a:pt x="1920" y="3974"/>
                    </a:lnTo>
                    <a:lnTo>
                      <a:pt x="2143" y="4171"/>
                    </a:lnTo>
                    <a:lnTo>
                      <a:pt x="2376" y="4349"/>
                    </a:lnTo>
                    <a:lnTo>
                      <a:pt x="2867" y="4644"/>
                    </a:lnTo>
                    <a:lnTo>
                      <a:pt x="3394" y="4876"/>
                    </a:lnTo>
                    <a:lnTo>
                      <a:pt x="3938" y="5055"/>
                    </a:lnTo>
                    <a:lnTo>
                      <a:pt x="4224" y="5117"/>
                    </a:lnTo>
                    <a:lnTo>
                      <a:pt x="4501" y="5180"/>
                    </a:lnTo>
                    <a:lnTo>
                      <a:pt x="5072" y="5251"/>
                    </a:lnTo>
                    <a:lnTo>
                      <a:pt x="5939" y="5305"/>
                    </a:lnTo>
                    <a:lnTo>
                      <a:pt x="6510" y="5296"/>
                    </a:lnTo>
                    <a:lnTo>
                      <a:pt x="6528" y="5278"/>
                    </a:lnTo>
                    <a:lnTo>
                      <a:pt x="6412" y="4715"/>
                    </a:lnTo>
                    <a:lnTo>
                      <a:pt x="6189" y="3876"/>
                    </a:lnTo>
                    <a:lnTo>
                      <a:pt x="6001" y="3340"/>
                    </a:lnTo>
                    <a:lnTo>
                      <a:pt x="5885" y="3072"/>
                    </a:lnTo>
                    <a:lnTo>
                      <a:pt x="5760" y="2813"/>
                    </a:lnTo>
                    <a:lnTo>
                      <a:pt x="5474" y="2304"/>
                    </a:lnTo>
                    <a:lnTo>
                      <a:pt x="5135" y="1840"/>
                    </a:lnTo>
                    <a:lnTo>
                      <a:pt x="4742" y="1420"/>
                    </a:lnTo>
                    <a:lnTo>
                      <a:pt x="4528" y="1233"/>
                    </a:lnTo>
                    <a:lnTo>
                      <a:pt x="4287" y="1054"/>
                    </a:lnTo>
                    <a:lnTo>
                      <a:pt x="3778" y="750"/>
                    </a:lnTo>
                    <a:lnTo>
                      <a:pt x="3233" y="518"/>
                    </a:lnTo>
                    <a:lnTo>
                      <a:pt x="2661" y="340"/>
                    </a:lnTo>
                    <a:lnTo>
                      <a:pt x="2367" y="268"/>
                    </a:lnTo>
                    <a:lnTo>
                      <a:pt x="1786" y="161"/>
                    </a:lnTo>
                    <a:lnTo>
                      <a:pt x="599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060510" y="3031441"/>
                <a:ext cx="310711" cy="266657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1" extrusionOk="0">
                    <a:moveTo>
                      <a:pt x="90" y="0"/>
                    </a:moveTo>
                    <a:lnTo>
                      <a:pt x="36" y="18"/>
                    </a:lnTo>
                    <a:lnTo>
                      <a:pt x="0" y="63"/>
                    </a:lnTo>
                    <a:lnTo>
                      <a:pt x="9" y="125"/>
                    </a:lnTo>
                    <a:lnTo>
                      <a:pt x="27" y="152"/>
                    </a:lnTo>
                    <a:lnTo>
                      <a:pt x="1161" y="1108"/>
                    </a:lnTo>
                    <a:lnTo>
                      <a:pt x="2286" y="2072"/>
                    </a:lnTo>
                    <a:lnTo>
                      <a:pt x="2286" y="2072"/>
                    </a:lnTo>
                    <a:lnTo>
                      <a:pt x="1456" y="1903"/>
                    </a:lnTo>
                    <a:lnTo>
                      <a:pt x="634" y="1742"/>
                    </a:lnTo>
                    <a:lnTo>
                      <a:pt x="599" y="1742"/>
                    </a:lnTo>
                    <a:lnTo>
                      <a:pt x="554" y="1778"/>
                    </a:lnTo>
                    <a:lnTo>
                      <a:pt x="554" y="1831"/>
                    </a:lnTo>
                    <a:lnTo>
                      <a:pt x="590" y="1885"/>
                    </a:lnTo>
                    <a:lnTo>
                      <a:pt x="616" y="1903"/>
                    </a:lnTo>
                    <a:lnTo>
                      <a:pt x="1492" y="2072"/>
                    </a:lnTo>
                    <a:lnTo>
                      <a:pt x="2367" y="2242"/>
                    </a:lnTo>
                    <a:lnTo>
                      <a:pt x="2411" y="2242"/>
                    </a:lnTo>
                    <a:lnTo>
                      <a:pt x="2438" y="2215"/>
                    </a:lnTo>
                    <a:lnTo>
                      <a:pt x="2447" y="2215"/>
                    </a:lnTo>
                    <a:lnTo>
                      <a:pt x="2465" y="2224"/>
                    </a:lnTo>
                    <a:lnTo>
                      <a:pt x="3644" y="3224"/>
                    </a:lnTo>
                    <a:lnTo>
                      <a:pt x="4822" y="4224"/>
                    </a:lnTo>
                    <a:lnTo>
                      <a:pt x="4822" y="4224"/>
                    </a:lnTo>
                    <a:lnTo>
                      <a:pt x="3537" y="4046"/>
                    </a:lnTo>
                    <a:lnTo>
                      <a:pt x="2251" y="3867"/>
                    </a:lnTo>
                    <a:lnTo>
                      <a:pt x="2215" y="3867"/>
                    </a:lnTo>
                    <a:lnTo>
                      <a:pt x="2179" y="3912"/>
                    </a:lnTo>
                    <a:lnTo>
                      <a:pt x="2170" y="3965"/>
                    </a:lnTo>
                    <a:lnTo>
                      <a:pt x="2206" y="4019"/>
                    </a:lnTo>
                    <a:lnTo>
                      <a:pt x="2242" y="4028"/>
                    </a:lnTo>
                    <a:lnTo>
                      <a:pt x="4974" y="4412"/>
                    </a:lnTo>
                    <a:lnTo>
                      <a:pt x="5001" y="4412"/>
                    </a:lnTo>
                    <a:lnTo>
                      <a:pt x="5019" y="4394"/>
                    </a:lnTo>
                    <a:lnTo>
                      <a:pt x="5323" y="4653"/>
                    </a:lnTo>
                    <a:lnTo>
                      <a:pt x="5617" y="4903"/>
                    </a:lnTo>
                    <a:lnTo>
                      <a:pt x="5644" y="4921"/>
                    </a:lnTo>
                    <a:lnTo>
                      <a:pt x="5698" y="4912"/>
                    </a:lnTo>
                    <a:lnTo>
                      <a:pt x="5733" y="4858"/>
                    </a:lnTo>
                    <a:lnTo>
                      <a:pt x="5733" y="4805"/>
                    </a:lnTo>
                    <a:lnTo>
                      <a:pt x="5707" y="4778"/>
                    </a:lnTo>
                    <a:lnTo>
                      <a:pt x="5349" y="4474"/>
                    </a:lnTo>
                    <a:lnTo>
                      <a:pt x="4992" y="4171"/>
                    </a:lnTo>
                    <a:lnTo>
                      <a:pt x="4912" y="3671"/>
                    </a:lnTo>
                    <a:lnTo>
                      <a:pt x="4644" y="2706"/>
                    </a:lnTo>
                    <a:lnTo>
                      <a:pt x="4465" y="2233"/>
                    </a:lnTo>
                    <a:lnTo>
                      <a:pt x="4447" y="2206"/>
                    </a:lnTo>
                    <a:lnTo>
                      <a:pt x="4394" y="2188"/>
                    </a:lnTo>
                    <a:lnTo>
                      <a:pt x="4340" y="2215"/>
                    </a:lnTo>
                    <a:lnTo>
                      <a:pt x="4313" y="2269"/>
                    </a:lnTo>
                    <a:lnTo>
                      <a:pt x="4322" y="2304"/>
                    </a:lnTo>
                    <a:lnTo>
                      <a:pt x="4483" y="2724"/>
                    </a:lnTo>
                    <a:lnTo>
                      <a:pt x="4724" y="3572"/>
                    </a:lnTo>
                    <a:lnTo>
                      <a:pt x="4805" y="4010"/>
                    </a:lnTo>
                    <a:lnTo>
                      <a:pt x="3671" y="3037"/>
                    </a:lnTo>
                    <a:lnTo>
                      <a:pt x="2527" y="2063"/>
                    </a:lnTo>
                    <a:lnTo>
                      <a:pt x="2269" y="1233"/>
                    </a:lnTo>
                    <a:lnTo>
                      <a:pt x="2018" y="402"/>
                    </a:lnTo>
                    <a:lnTo>
                      <a:pt x="2001" y="376"/>
                    </a:lnTo>
                    <a:lnTo>
                      <a:pt x="1947" y="340"/>
                    </a:lnTo>
                    <a:lnTo>
                      <a:pt x="1885" y="358"/>
                    </a:lnTo>
                    <a:lnTo>
                      <a:pt x="1858" y="402"/>
                    </a:lnTo>
                    <a:lnTo>
                      <a:pt x="1858" y="438"/>
                    </a:lnTo>
                    <a:lnTo>
                      <a:pt x="2081" y="1152"/>
                    </a:lnTo>
                    <a:lnTo>
                      <a:pt x="2304" y="1876"/>
                    </a:lnTo>
                    <a:lnTo>
                      <a:pt x="2304" y="1876"/>
                    </a:lnTo>
                    <a:lnTo>
                      <a:pt x="1215" y="947"/>
                    </a:lnTo>
                    <a:lnTo>
                      <a:pt x="125" y="18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402115" y="3508082"/>
                <a:ext cx="353790" cy="286977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296" extrusionOk="0">
                    <a:moveTo>
                      <a:pt x="6529" y="0"/>
                    </a:moveTo>
                    <a:lnTo>
                      <a:pt x="5930" y="36"/>
                    </a:lnTo>
                    <a:lnTo>
                      <a:pt x="4743" y="152"/>
                    </a:lnTo>
                    <a:lnTo>
                      <a:pt x="4162" y="268"/>
                    </a:lnTo>
                    <a:lnTo>
                      <a:pt x="3868" y="340"/>
                    </a:lnTo>
                    <a:lnTo>
                      <a:pt x="3296" y="518"/>
                    </a:lnTo>
                    <a:lnTo>
                      <a:pt x="2751" y="751"/>
                    </a:lnTo>
                    <a:lnTo>
                      <a:pt x="2242" y="1054"/>
                    </a:lnTo>
                    <a:lnTo>
                      <a:pt x="2001" y="1233"/>
                    </a:lnTo>
                    <a:lnTo>
                      <a:pt x="1787" y="1420"/>
                    </a:lnTo>
                    <a:lnTo>
                      <a:pt x="1394" y="1840"/>
                    </a:lnTo>
                    <a:lnTo>
                      <a:pt x="1055" y="2304"/>
                    </a:lnTo>
                    <a:lnTo>
                      <a:pt x="769" y="2804"/>
                    </a:lnTo>
                    <a:lnTo>
                      <a:pt x="644" y="3072"/>
                    </a:lnTo>
                    <a:lnTo>
                      <a:pt x="528" y="3331"/>
                    </a:lnTo>
                    <a:lnTo>
                      <a:pt x="340" y="3876"/>
                    </a:lnTo>
                    <a:lnTo>
                      <a:pt x="117" y="4715"/>
                    </a:lnTo>
                    <a:lnTo>
                      <a:pt x="1" y="5278"/>
                    </a:lnTo>
                    <a:lnTo>
                      <a:pt x="19" y="5296"/>
                    </a:lnTo>
                    <a:lnTo>
                      <a:pt x="590" y="5296"/>
                    </a:lnTo>
                    <a:lnTo>
                      <a:pt x="1456" y="5251"/>
                    </a:lnTo>
                    <a:lnTo>
                      <a:pt x="2028" y="5180"/>
                    </a:lnTo>
                    <a:lnTo>
                      <a:pt x="2305" y="5117"/>
                    </a:lnTo>
                    <a:lnTo>
                      <a:pt x="2591" y="5055"/>
                    </a:lnTo>
                    <a:lnTo>
                      <a:pt x="3135" y="4876"/>
                    </a:lnTo>
                    <a:lnTo>
                      <a:pt x="3662" y="4644"/>
                    </a:lnTo>
                    <a:lnTo>
                      <a:pt x="4153" y="4349"/>
                    </a:lnTo>
                    <a:lnTo>
                      <a:pt x="4385" y="4171"/>
                    </a:lnTo>
                    <a:lnTo>
                      <a:pt x="4609" y="3974"/>
                    </a:lnTo>
                    <a:lnTo>
                      <a:pt x="5011" y="3537"/>
                    </a:lnTo>
                    <a:lnTo>
                      <a:pt x="5359" y="3046"/>
                    </a:lnTo>
                    <a:lnTo>
                      <a:pt x="5645" y="2528"/>
                    </a:lnTo>
                    <a:lnTo>
                      <a:pt x="5770" y="2260"/>
                    </a:lnTo>
                    <a:lnTo>
                      <a:pt x="6002" y="1706"/>
                    </a:lnTo>
                    <a:lnTo>
                      <a:pt x="6368" y="572"/>
                    </a:lnTo>
                    <a:lnTo>
                      <a:pt x="6529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411327" y="3520654"/>
                <a:ext cx="310711" cy="26671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2" extrusionOk="0">
                    <a:moveTo>
                      <a:pt x="5644" y="1"/>
                    </a:moveTo>
                    <a:lnTo>
                      <a:pt x="5609" y="18"/>
                    </a:lnTo>
                    <a:lnTo>
                      <a:pt x="4519" y="947"/>
                    </a:lnTo>
                    <a:lnTo>
                      <a:pt x="3430" y="1876"/>
                    </a:lnTo>
                    <a:lnTo>
                      <a:pt x="3653" y="1153"/>
                    </a:lnTo>
                    <a:lnTo>
                      <a:pt x="3876" y="429"/>
                    </a:lnTo>
                    <a:lnTo>
                      <a:pt x="3876" y="394"/>
                    </a:lnTo>
                    <a:lnTo>
                      <a:pt x="3849" y="349"/>
                    </a:lnTo>
                    <a:lnTo>
                      <a:pt x="3787" y="340"/>
                    </a:lnTo>
                    <a:lnTo>
                      <a:pt x="3733" y="367"/>
                    </a:lnTo>
                    <a:lnTo>
                      <a:pt x="3715" y="402"/>
                    </a:lnTo>
                    <a:lnTo>
                      <a:pt x="3465" y="1233"/>
                    </a:lnTo>
                    <a:lnTo>
                      <a:pt x="3206" y="2063"/>
                    </a:lnTo>
                    <a:lnTo>
                      <a:pt x="2063" y="3037"/>
                    </a:lnTo>
                    <a:lnTo>
                      <a:pt x="929" y="4010"/>
                    </a:lnTo>
                    <a:lnTo>
                      <a:pt x="1010" y="3573"/>
                    </a:lnTo>
                    <a:lnTo>
                      <a:pt x="1251" y="2724"/>
                    </a:lnTo>
                    <a:lnTo>
                      <a:pt x="1411" y="2305"/>
                    </a:lnTo>
                    <a:lnTo>
                      <a:pt x="1420" y="2269"/>
                    </a:lnTo>
                    <a:lnTo>
                      <a:pt x="1394" y="2215"/>
                    </a:lnTo>
                    <a:lnTo>
                      <a:pt x="1340" y="2188"/>
                    </a:lnTo>
                    <a:lnTo>
                      <a:pt x="1286" y="2206"/>
                    </a:lnTo>
                    <a:lnTo>
                      <a:pt x="1269" y="2233"/>
                    </a:lnTo>
                    <a:lnTo>
                      <a:pt x="1090" y="2706"/>
                    </a:lnTo>
                    <a:lnTo>
                      <a:pt x="822" y="3671"/>
                    </a:lnTo>
                    <a:lnTo>
                      <a:pt x="742" y="4162"/>
                    </a:lnTo>
                    <a:lnTo>
                      <a:pt x="385" y="4466"/>
                    </a:lnTo>
                    <a:lnTo>
                      <a:pt x="27" y="4769"/>
                    </a:lnTo>
                    <a:lnTo>
                      <a:pt x="1" y="4796"/>
                    </a:lnTo>
                    <a:lnTo>
                      <a:pt x="1" y="4859"/>
                    </a:lnTo>
                    <a:lnTo>
                      <a:pt x="27" y="4912"/>
                    </a:lnTo>
                    <a:lnTo>
                      <a:pt x="90" y="4921"/>
                    </a:lnTo>
                    <a:lnTo>
                      <a:pt x="117" y="4903"/>
                    </a:lnTo>
                    <a:lnTo>
                      <a:pt x="715" y="4394"/>
                    </a:lnTo>
                    <a:lnTo>
                      <a:pt x="733" y="4403"/>
                    </a:lnTo>
                    <a:lnTo>
                      <a:pt x="760" y="4403"/>
                    </a:lnTo>
                    <a:lnTo>
                      <a:pt x="2126" y="4216"/>
                    </a:lnTo>
                    <a:lnTo>
                      <a:pt x="3492" y="4028"/>
                    </a:lnTo>
                    <a:lnTo>
                      <a:pt x="3528" y="4019"/>
                    </a:lnTo>
                    <a:lnTo>
                      <a:pt x="3564" y="3966"/>
                    </a:lnTo>
                    <a:lnTo>
                      <a:pt x="3555" y="3903"/>
                    </a:lnTo>
                    <a:lnTo>
                      <a:pt x="3519" y="3867"/>
                    </a:lnTo>
                    <a:lnTo>
                      <a:pt x="3483" y="3867"/>
                    </a:lnTo>
                    <a:lnTo>
                      <a:pt x="2197" y="4046"/>
                    </a:lnTo>
                    <a:lnTo>
                      <a:pt x="911" y="4224"/>
                    </a:lnTo>
                    <a:lnTo>
                      <a:pt x="2090" y="3224"/>
                    </a:lnTo>
                    <a:lnTo>
                      <a:pt x="3269" y="2215"/>
                    </a:lnTo>
                    <a:lnTo>
                      <a:pt x="3296" y="2215"/>
                    </a:lnTo>
                    <a:lnTo>
                      <a:pt x="3322" y="2242"/>
                    </a:lnTo>
                    <a:lnTo>
                      <a:pt x="3367" y="2242"/>
                    </a:lnTo>
                    <a:lnTo>
                      <a:pt x="4242" y="2072"/>
                    </a:lnTo>
                    <a:lnTo>
                      <a:pt x="5117" y="1894"/>
                    </a:lnTo>
                    <a:lnTo>
                      <a:pt x="5144" y="1885"/>
                    </a:lnTo>
                    <a:lnTo>
                      <a:pt x="5180" y="1831"/>
                    </a:lnTo>
                    <a:lnTo>
                      <a:pt x="5180" y="1778"/>
                    </a:lnTo>
                    <a:lnTo>
                      <a:pt x="5135" y="1733"/>
                    </a:lnTo>
                    <a:lnTo>
                      <a:pt x="5100" y="1742"/>
                    </a:lnTo>
                    <a:lnTo>
                      <a:pt x="4278" y="1903"/>
                    </a:lnTo>
                    <a:lnTo>
                      <a:pt x="3447" y="2072"/>
                    </a:lnTo>
                    <a:lnTo>
                      <a:pt x="4573" y="1108"/>
                    </a:lnTo>
                    <a:lnTo>
                      <a:pt x="5698" y="152"/>
                    </a:lnTo>
                    <a:lnTo>
                      <a:pt x="5725" y="126"/>
                    </a:lnTo>
                    <a:lnTo>
                      <a:pt x="5734" y="63"/>
                    </a:lnTo>
                    <a:lnTo>
                      <a:pt x="5698" y="10"/>
                    </a:lnTo>
                    <a:lnTo>
                      <a:pt x="5644" y="1"/>
                    </a:lnTo>
                    <a:close/>
                  </a:path>
                </a:pathLst>
              </a:custGeom>
              <a:solidFill>
                <a:srgbClr val="008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027130" y="3505644"/>
                <a:ext cx="353736" cy="287031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297" extrusionOk="0">
                    <a:moveTo>
                      <a:pt x="0" y="1"/>
                    </a:moveTo>
                    <a:lnTo>
                      <a:pt x="161" y="572"/>
                    </a:lnTo>
                    <a:lnTo>
                      <a:pt x="527" y="1706"/>
                    </a:lnTo>
                    <a:lnTo>
                      <a:pt x="759" y="2260"/>
                    </a:lnTo>
                    <a:lnTo>
                      <a:pt x="884" y="2528"/>
                    </a:lnTo>
                    <a:lnTo>
                      <a:pt x="1170" y="3046"/>
                    </a:lnTo>
                    <a:lnTo>
                      <a:pt x="1518" y="3537"/>
                    </a:lnTo>
                    <a:lnTo>
                      <a:pt x="1920" y="3975"/>
                    </a:lnTo>
                    <a:lnTo>
                      <a:pt x="2143" y="4171"/>
                    </a:lnTo>
                    <a:lnTo>
                      <a:pt x="2375" y="4341"/>
                    </a:lnTo>
                    <a:lnTo>
                      <a:pt x="2867" y="4644"/>
                    </a:lnTo>
                    <a:lnTo>
                      <a:pt x="3394" y="4877"/>
                    </a:lnTo>
                    <a:lnTo>
                      <a:pt x="3938" y="5055"/>
                    </a:lnTo>
                    <a:lnTo>
                      <a:pt x="4224" y="5118"/>
                    </a:lnTo>
                    <a:lnTo>
                      <a:pt x="4501" y="5171"/>
                    </a:lnTo>
                    <a:lnTo>
                      <a:pt x="5072" y="5252"/>
                    </a:lnTo>
                    <a:lnTo>
                      <a:pt x="5939" y="5296"/>
                    </a:lnTo>
                    <a:lnTo>
                      <a:pt x="6510" y="5287"/>
                    </a:lnTo>
                    <a:lnTo>
                      <a:pt x="6528" y="5278"/>
                    </a:lnTo>
                    <a:lnTo>
                      <a:pt x="6412" y="4707"/>
                    </a:lnTo>
                    <a:lnTo>
                      <a:pt x="6189" y="3876"/>
                    </a:lnTo>
                    <a:lnTo>
                      <a:pt x="6001" y="3332"/>
                    </a:lnTo>
                    <a:lnTo>
                      <a:pt x="5885" y="3073"/>
                    </a:lnTo>
                    <a:lnTo>
                      <a:pt x="5760" y="2805"/>
                    </a:lnTo>
                    <a:lnTo>
                      <a:pt x="5474" y="2305"/>
                    </a:lnTo>
                    <a:lnTo>
                      <a:pt x="5135" y="1840"/>
                    </a:lnTo>
                    <a:lnTo>
                      <a:pt x="4742" y="1421"/>
                    </a:lnTo>
                    <a:lnTo>
                      <a:pt x="4528" y="1233"/>
                    </a:lnTo>
                    <a:lnTo>
                      <a:pt x="4287" y="1055"/>
                    </a:lnTo>
                    <a:lnTo>
                      <a:pt x="3777" y="751"/>
                    </a:lnTo>
                    <a:lnTo>
                      <a:pt x="3233" y="510"/>
                    </a:lnTo>
                    <a:lnTo>
                      <a:pt x="2661" y="331"/>
                    </a:lnTo>
                    <a:lnTo>
                      <a:pt x="2367" y="269"/>
                    </a:lnTo>
                    <a:lnTo>
                      <a:pt x="1786" y="153"/>
                    </a:lnTo>
                    <a:lnTo>
                      <a:pt x="598" y="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060998" y="3518216"/>
                <a:ext cx="310711" cy="26671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2" extrusionOk="0">
                    <a:moveTo>
                      <a:pt x="90" y="1"/>
                    </a:moveTo>
                    <a:lnTo>
                      <a:pt x="36" y="10"/>
                    </a:lnTo>
                    <a:lnTo>
                      <a:pt x="0" y="63"/>
                    </a:lnTo>
                    <a:lnTo>
                      <a:pt x="9" y="126"/>
                    </a:lnTo>
                    <a:lnTo>
                      <a:pt x="27" y="153"/>
                    </a:lnTo>
                    <a:lnTo>
                      <a:pt x="1161" y="1108"/>
                    </a:lnTo>
                    <a:lnTo>
                      <a:pt x="2286" y="2064"/>
                    </a:lnTo>
                    <a:lnTo>
                      <a:pt x="634" y="1742"/>
                    </a:lnTo>
                    <a:lnTo>
                      <a:pt x="599" y="1733"/>
                    </a:lnTo>
                    <a:lnTo>
                      <a:pt x="554" y="1769"/>
                    </a:lnTo>
                    <a:lnTo>
                      <a:pt x="554" y="1832"/>
                    </a:lnTo>
                    <a:lnTo>
                      <a:pt x="590" y="1885"/>
                    </a:lnTo>
                    <a:lnTo>
                      <a:pt x="616" y="1894"/>
                    </a:lnTo>
                    <a:lnTo>
                      <a:pt x="1492" y="2073"/>
                    </a:lnTo>
                    <a:lnTo>
                      <a:pt x="2367" y="2242"/>
                    </a:lnTo>
                    <a:lnTo>
                      <a:pt x="2411" y="2242"/>
                    </a:lnTo>
                    <a:lnTo>
                      <a:pt x="2438" y="2207"/>
                    </a:lnTo>
                    <a:lnTo>
                      <a:pt x="2447" y="2216"/>
                    </a:lnTo>
                    <a:lnTo>
                      <a:pt x="2465" y="2216"/>
                    </a:lnTo>
                    <a:lnTo>
                      <a:pt x="3644" y="3225"/>
                    </a:lnTo>
                    <a:lnTo>
                      <a:pt x="4822" y="4225"/>
                    </a:lnTo>
                    <a:lnTo>
                      <a:pt x="3536" y="4046"/>
                    </a:lnTo>
                    <a:lnTo>
                      <a:pt x="2251" y="3868"/>
                    </a:lnTo>
                    <a:lnTo>
                      <a:pt x="2215" y="3868"/>
                    </a:lnTo>
                    <a:lnTo>
                      <a:pt x="2179" y="3903"/>
                    </a:lnTo>
                    <a:lnTo>
                      <a:pt x="2170" y="3966"/>
                    </a:lnTo>
                    <a:lnTo>
                      <a:pt x="2206" y="4011"/>
                    </a:lnTo>
                    <a:lnTo>
                      <a:pt x="2242" y="4028"/>
                    </a:lnTo>
                    <a:lnTo>
                      <a:pt x="4974" y="4403"/>
                    </a:lnTo>
                    <a:lnTo>
                      <a:pt x="5001" y="4403"/>
                    </a:lnTo>
                    <a:lnTo>
                      <a:pt x="5019" y="4395"/>
                    </a:lnTo>
                    <a:lnTo>
                      <a:pt x="5322" y="4645"/>
                    </a:lnTo>
                    <a:lnTo>
                      <a:pt x="5617" y="4904"/>
                    </a:lnTo>
                    <a:lnTo>
                      <a:pt x="5644" y="4921"/>
                    </a:lnTo>
                    <a:lnTo>
                      <a:pt x="5706" y="4912"/>
                    </a:lnTo>
                    <a:lnTo>
                      <a:pt x="5733" y="4859"/>
                    </a:lnTo>
                    <a:lnTo>
                      <a:pt x="5733" y="4796"/>
                    </a:lnTo>
                    <a:lnTo>
                      <a:pt x="5706" y="4770"/>
                    </a:lnTo>
                    <a:lnTo>
                      <a:pt x="5349" y="4466"/>
                    </a:lnTo>
                    <a:lnTo>
                      <a:pt x="4992" y="4162"/>
                    </a:lnTo>
                    <a:lnTo>
                      <a:pt x="4912" y="3671"/>
                    </a:lnTo>
                    <a:lnTo>
                      <a:pt x="4644" y="2707"/>
                    </a:lnTo>
                    <a:lnTo>
                      <a:pt x="4465" y="2233"/>
                    </a:lnTo>
                    <a:lnTo>
                      <a:pt x="4447" y="2207"/>
                    </a:lnTo>
                    <a:lnTo>
                      <a:pt x="4394" y="2189"/>
                    </a:lnTo>
                    <a:lnTo>
                      <a:pt x="4340" y="2216"/>
                    </a:lnTo>
                    <a:lnTo>
                      <a:pt x="4313" y="2269"/>
                    </a:lnTo>
                    <a:lnTo>
                      <a:pt x="4322" y="2305"/>
                    </a:lnTo>
                    <a:lnTo>
                      <a:pt x="4483" y="2716"/>
                    </a:lnTo>
                    <a:lnTo>
                      <a:pt x="4724" y="3573"/>
                    </a:lnTo>
                    <a:lnTo>
                      <a:pt x="4805" y="4002"/>
                    </a:lnTo>
                    <a:lnTo>
                      <a:pt x="3670" y="3037"/>
                    </a:lnTo>
                    <a:lnTo>
                      <a:pt x="2527" y="2064"/>
                    </a:lnTo>
                    <a:lnTo>
                      <a:pt x="2018" y="403"/>
                    </a:lnTo>
                    <a:lnTo>
                      <a:pt x="2001" y="367"/>
                    </a:lnTo>
                    <a:lnTo>
                      <a:pt x="1947" y="340"/>
                    </a:lnTo>
                    <a:lnTo>
                      <a:pt x="1884" y="349"/>
                    </a:lnTo>
                    <a:lnTo>
                      <a:pt x="1858" y="394"/>
                    </a:lnTo>
                    <a:lnTo>
                      <a:pt x="1858" y="430"/>
                    </a:lnTo>
                    <a:lnTo>
                      <a:pt x="2081" y="1153"/>
                    </a:lnTo>
                    <a:lnTo>
                      <a:pt x="2304" y="1876"/>
                    </a:lnTo>
                    <a:lnTo>
                      <a:pt x="1215" y="948"/>
                    </a:lnTo>
                    <a:lnTo>
                      <a:pt x="125" y="19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402115" y="3958117"/>
                <a:ext cx="353790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305" extrusionOk="0">
                    <a:moveTo>
                      <a:pt x="6529" y="0"/>
                    </a:moveTo>
                    <a:lnTo>
                      <a:pt x="5930" y="45"/>
                    </a:lnTo>
                    <a:lnTo>
                      <a:pt x="4743" y="161"/>
                    </a:lnTo>
                    <a:lnTo>
                      <a:pt x="4162" y="277"/>
                    </a:lnTo>
                    <a:lnTo>
                      <a:pt x="3868" y="340"/>
                    </a:lnTo>
                    <a:lnTo>
                      <a:pt x="3296" y="518"/>
                    </a:lnTo>
                    <a:lnTo>
                      <a:pt x="2751" y="759"/>
                    </a:lnTo>
                    <a:lnTo>
                      <a:pt x="2242" y="1063"/>
                    </a:lnTo>
                    <a:lnTo>
                      <a:pt x="2001" y="1242"/>
                    </a:lnTo>
                    <a:lnTo>
                      <a:pt x="1787" y="1429"/>
                    </a:lnTo>
                    <a:lnTo>
                      <a:pt x="1394" y="1849"/>
                    </a:lnTo>
                    <a:lnTo>
                      <a:pt x="1055" y="2313"/>
                    </a:lnTo>
                    <a:lnTo>
                      <a:pt x="769" y="2813"/>
                    </a:lnTo>
                    <a:lnTo>
                      <a:pt x="644" y="3072"/>
                    </a:lnTo>
                    <a:lnTo>
                      <a:pt x="528" y="3340"/>
                    </a:lnTo>
                    <a:lnTo>
                      <a:pt x="340" y="3885"/>
                    </a:lnTo>
                    <a:lnTo>
                      <a:pt x="117" y="4715"/>
                    </a:lnTo>
                    <a:lnTo>
                      <a:pt x="1" y="5287"/>
                    </a:lnTo>
                    <a:lnTo>
                      <a:pt x="19" y="5296"/>
                    </a:lnTo>
                    <a:lnTo>
                      <a:pt x="590" y="5305"/>
                    </a:lnTo>
                    <a:lnTo>
                      <a:pt x="1456" y="5260"/>
                    </a:lnTo>
                    <a:lnTo>
                      <a:pt x="2028" y="5180"/>
                    </a:lnTo>
                    <a:lnTo>
                      <a:pt x="2305" y="5126"/>
                    </a:lnTo>
                    <a:lnTo>
                      <a:pt x="2591" y="5064"/>
                    </a:lnTo>
                    <a:lnTo>
                      <a:pt x="3135" y="4885"/>
                    </a:lnTo>
                    <a:lnTo>
                      <a:pt x="3662" y="4653"/>
                    </a:lnTo>
                    <a:lnTo>
                      <a:pt x="4153" y="4349"/>
                    </a:lnTo>
                    <a:lnTo>
                      <a:pt x="4385" y="4171"/>
                    </a:lnTo>
                    <a:lnTo>
                      <a:pt x="4609" y="3983"/>
                    </a:lnTo>
                    <a:lnTo>
                      <a:pt x="5011" y="3545"/>
                    </a:lnTo>
                    <a:lnTo>
                      <a:pt x="5359" y="3054"/>
                    </a:lnTo>
                    <a:lnTo>
                      <a:pt x="5645" y="2536"/>
                    </a:lnTo>
                    <a:lnTo>
                      <a:pt x="5770" y="2260"/>
                    </a:lnTo>
                    <a:lnTo>
                      <a:pt x="6002" y="1715"/>
                    </a:lnTo>
                    <a:lnTo>
                      <a:pt x="6368" y="581"/>
                    </a:lnTo>
                    <a:lnTo>
                      <a:pt x="6529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411327" y="3971177"/>
                <a:ext cx="310711" cy="266657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1" extrusionOk="0">
                    <a:moveTo>
                      <a:pt x="5644" y="0"/>
                    </a:moveTo>
                    <a:lnTo>
                      <a:pt x="5609" y="18"/>
                    </a:lnTo>
                    <a:lnTo>
                      <a:pt x="4519" y="947"/>
                    </a:lnTo>
                    <a:lnTo>
                      <a:pt x="3430" y="1876"/>
                    </a:lnTo>
                    <a:lnTo>
                      <a:pt x="3430" y="1876"/>
                    </a:lnTo>
                    <a:lnTo>
                      <a:pt x="3876" y="429"/>
                    </a:lnTo>
                    <a:lnTo>
                      <a:pt x="3876" y="393"/>
                    </a:lnTo>
                    <a:lnTo>
                      <a:pt x="3849" y="349"/>
                    </a:lnTo>
                    <a:lnTo>
                      <a:pt x="3787" y="340"/>
                    </a:lnTo>
                    <a:lnTo>
                      <a:pt x="3733" y="367"/>
                    </a:lnTo>
                    <a:lnTo>
                      <a:pt x="3715" y="402"/>
                    </a:lnTo>
                    <a:lnTo>
                      <a:pt x="3465" y="1233"/>
                    </a:lnTo>
                    <a:lnTo>
                      <a:pt x="3206" y="2063"/>
                    </a:lnTo>
                    <a:lnTo>
                      <a:pt x="2063" y="3037"/>
                    </a:lnTo>
                    <a:lnTo>
                      <a:pt x="929" y="4001"/>
                    </a:lnTo>
                    <a:lnTo>
                      <a:pt x="929" y="4001"/>
                    </a:lnTo>
                    <a:lnTo>
                      <a:pt x="1010" y="3563"/>
                    </a:lnTo>
                    <a:lnTo>
                      <a:pt x="1251" y="2715"/>
                    </a:lnTo>
                    <a:lnTo>
                      <a:pt x="1411" y="2304"/>
                    </a:lnTo>
                    <a:lnTo>
                      <a:pt x="1420" y="2269"/>
                    </a:lnTo>
                    <a:lnTo>
                      <a:pt x="1394" y="2215"/>
                    </a:lnTo>
                    <a:lnTo>
                      <a:pt x="1340" y="2188"/>
                    </a:lnTo>
                    <a:lnTo>
                      <a:pt x="1286" y="2197"/>
                    </a:lnTo>
                    <a:lnTo>
                      <a:pt x="1269" y="2233"/>
                    </a:lnTo>
                    <a:lnTo>
                      <a:pt x="1090" y="2706"/>
                    </a:lnTo>
                    <a:lnTo>
                      <a:pt x="822" y="3671"/>
                    </a:lnTo>
                    <a:lnTo>
                      <a:pt x="742" y="4162"/>
                    </a:lnTo>
                    <a:lnTo>
                      <a:pt x="385" y="4465"/>
                    </a:lnTo>
                    <a:lnTo>
                      <a:pt x="27" y="4769"/>
                    </a:lnTo>
                    <a:lnTo>
                      <a:pt x="1" y="4796"/>
                    </a:lnTo>
                    <a:lnTo>
                      <a:pt x="1" y="4858"/>
                    </a:lnTo>
                    <a:lnTo>
                      <a:pt x="27" y="4903"/>
                    </a:lnTo>
                    <a:lnTo>
                      <a:pt x="90" y="4921"/>
                    </a:lnTo>
                    <a:lnTo>
                      <a:pt x="117" y="4903"/>
                    </a:lnTo>
                    <a:lnTo>
                      <a:pt x="715" y="4394"/>
                    </a:lnTo>
                    <a:lnTo>
                      <a:pt x="733" y="4403"/>
                    </a:lnTo>
                    <a:lnTo>
                      <a:pt x="760" y="4403"/>
                    </a:lnTo>
                    <a:lnTo>
                      <a:pt x="2126" y="4215"/>
                    </a:lnTo>
                    <a:lnTo>
                      <a:pt x="3492" y="4019"/>
                    </a:lnTo>
                    <a:lnTo>
                      <a:pt x="3528" y="4010"/>
                    </a:lnTo>
                    <a:lnTo>
                      <a:pt x="3564" y="3965"/>
                    </a:lnTo>
                    <a:lnTo>
                      <a:pt x="3555" y="3903"/>
                    </a:lnTo>
                    <a:lnTo>
                      <a:pt x="3519" y="3867"/>
                    </a:lnTo>
                    <a:lnTo>
                      <a:pt x="3483" y="3867"/>
                    </a:lnTo>
                    <a:lnTo>
                      <a:pt x="2197" y="4046"/>
                    </a:lnTo>
                    <a:lnTo>
                      <a:pt x="911" y="4224"/>
                    </a:lnTo>
                    <a:lnTo>
                      <a:pt x="2090" y="3215"/>
                    </a:lnTo>
                    <a:lnTo>
                      <a:pt x="3269" y="2215"/>
                    </a:lnTo>
                    <a:lnTo>
                      <a:pt x="3287" y="2215"/>
                    </a:lnTo>
                    <a:lnTo>
                      <a:pt x="3296" y="2206"/>
                    </a:lnTo>
                    <a:lnTo>
                      <a:pt x="3322" y="2242"/>
                    </a:lnTo>
                    <a:lnTo>
                      <a:pt x="3367" y="2242"/>
                    </a:lnTo>
                    <a:lnTo>
                      <a:pt x="4242" y="2063"/>
                    </a:lnTo>
                    <a:lnTo>
                      <a:pt x="5117" y="1894"/>
                    </a:lnTo>
                    <a:lnTo>
                      <a:pt x="5144" y="1885"/>
                    </a:lnTo>
                    <a:lnTo>
                      <a:pt x="5180" y="1831"/>
                    </a:lnTo>
                    <a:lnTo>
                      <a:pt x="5180" y="1769"/>
                    </a:lnTo>
                    <a:lnTo>
                      <a:pt x="5135" y="1733"/>
                    </a:lnTo>
                    <a:lnTo>
                      <a:pt x="5100" y="1733"/>
                    </a:lnTo>
                    <a:lnTo>
                      <a:pt x="4278" y="1902"/>
                    </a:lnTo>
                    <a:lnTo>
                      <a:pt x="3447" y="2063"/>
                    </a:lnTo>
                    <a:lnTo>
                      <a:pt x="4573" y="1108"/>
                    </a:lnTo>
                    <a:lnTo>
                      <a:pt x="5698" y="143"/>
                    </a:lnTo>
                    <a:lnTo>
                      <a:pt x="5725" y="117"/>
                    </a:lnTo>
                    <a:lnTo>
                      <a:pt x="5734" y="63"/>
                    </a:lnTo>
                    <a:lnTo>
                      <a:pt x="5698" y="9"/>
                    </a:lnTo>
                    <a:lnTo>
                      <a:pt x="5644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4027130" y="3955679"/>
                <a:ext cx="353736" cy="287519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306" extrusionOk="0">
                    <a:moveTo>
                      <a:pt x="0" y="1"/>
                    </a:moveTo>
                    <a:lnTo>
                      <a:pt x="161" y="581"/>
                    </a:lnTo>
                    <a:lnTo>
                      <a:pt x="527" y="1715"/>
                    </a:lnTo>
                    <a:lnTo>
                      <a:pt x="759" y="2260"/>
                    </a:lnTo>
                    <a:lnTo>
                      <a:pt x="884" y="2537"/>
                    </a:lnTo>
                    <a:lnTo>
                      <a:pt x="1170" y="3055"/>
                    </a:lnTo>
                    <a:lnTo>
                      <a:pt x="1518" y="3537"/>
                    </a:lnTo>
                    <a:lnTo>
                      <a:pt x="1920" y="3983"/>
                    </a:lnTo>
                    <a:lnTo>
                      <a:pt x="2143" y="4171"/>
                    </a:lnTo>
                    <a:lnTo>
                      <a:pt x="2375" y="4350"/>
                    </a:lnTo>
                    <a:lnTo>
                      <a:pt x="2867" y="4644"/>
                    </a:lnTo>
                    <a:lnTo>
                      <a:pt x="3394" y="4885"/>
                    </a:lnTo>
                    <a:lnTo>
                      <a:pt x="3938" y="5055"/>
                    </a:lnTo>
                    <a:lnTo>
                      <a:pt x="4224" y="5126"/>
                    </a:lnTo>
                    <a:lnTo>
                      <a:pt x="4501" y="5180"/>
                    </a:lnTo>
                    <a:lnTo>
                      <a:pt x="5072" y="5251"/>
                    </a:lnTo>
                    <a:lnTo>
                      <a:pt x="5939" y="5305"/>
                    </a:lnTo>
                    <a:lnTo>
                      <a:pt x="6510" y="5296"/>
                    </a:lnTo>
                    <a:lnTo>
                      <a:pt x="6528" y="5278"/>
                    </a:lnTo>
                    <a:lnTo>
                      <a:pt x="6412" y="4716"/>
                    </a:lnTo>
                    <a:lnTo>
                      <a:pt x="6189" y="3885"/>
                    </a:lnTo>
                    <a:lnTo>
                      <a:pt x="6001" y="3340"/>
                    </a:lnTo>
                    <a:lnTo>
                      <a:pt x="5885" y="3073"/>
                    </a:lnTo>
                    <a:lnTo>
                      <a:pt x="5760" y="2814"/>
                    </a:lnTo>
                    <a:lnTo>
                      <a:pt x="5474" y="2314"/>
                    </a:lnTo>
                    <a:lnTo>
                      <a:pt x="5135" y="1840"/>
                    </a:lnTo>
                    <a:lnTo>
                      <a:pt x="4742" y="1421"/>
                    </a:lnTo>
                    <a:lnTo>
                      <a:pt x="4528" y="1242"/>
                    </a:lnTo>
                    <a:lnTo>
                      <a:pt x="4287" y="1054"/>
                    </a:lnTo>
                    <a:lnTo>
                      <a:pt x="3777" y="760"/>
                    </a:lnTo>
                    <a:lnTo>
                      <a:pt x="3233" y="519"/>
                    </a:lnTo>
                    <a:lnTo>
                      <a:pt x="2661" y="340"/>
                    </a:lnTo>
                    <a:lnTo>
                      <a:pt x="2367" y="269"/>
                    </a:lnTo>
                    <a:lnTo>
                      <a:pt x="1786" y="161"/>
                    </a:lnTo>
                    <a:lnTo>
                      <a:pt x="59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060998" y="3968251"/>
                <a:ext cx="310711" cy="267199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31" extrusionOk="0">
                    <a:moveTo>
                      <a:pt x="90" y="1"/>
                    </a:moveTo>
                    <a:lnTo>
                      <a:pt x="36" y="19"/>
                    </a:lnTo>
                    <a:lnTo>
                      <a:pt x="0" y="63"/>
                    </a:lnTo>
                    <a:lnTo>
                      <a:pt x="9" y="126"/>
                    </a:lnTo>
                    <a:lnTo>
                      <a:pt x="27" y="153"/>
                    </a:lnTo>
                    <a:lnTo>
                      <a:pt x="1161" y="1117"/>
                    </a:lnTo>
                    <a:lnTo>
                      <a:pt x="2286" y="2073"/>
                    </a:lnTo>
                    <a:lnTo>
                      <a:pt x="634" y="1742"/>
                    </a:lnTo>
                    <a:lnTo>
                      <a:pt x="599" y="1742"/>
                    </a:lnTo>
                    <a:lnTo>
                      <a:pt x="554" y="1778"/>
                    </a:lnTo>
                    <a:lnTo>
                      <a:pt x="554" y="1840"/>
                    </a:lnTo>
                    <a:lnTo>
                      <a:pt x="590" y="1885"/>
                    </a:lnTo>
                    <a:lnTo>
                      <a:pt x="616" y="1903"/>
                    </a:lnTo>
                    <a:lnTo>
                      <a:pt x="1492" y="2073"/>
                    </a:lnTo>
                    <a:lnTo>
                      <a:pt x="2367" y="2251"/>
                    </a:lnTo>
                    <a:lnTo>
                      <a:pt x="2411" y="2251"/>
                    </a:lnTo>
                    <a:lnTo>
                      <a:pt x="2438" y="2215"/>
                    </a:lnTo>
                    <a:lnTo>
                      <a:pt x="2447" y="2224"/>
                    </a:lnTo>
                    <a:lnTo>
                      <a:pt x="2465" y="2224"/>
                    </a:lnTo>
                    <a:lnTo>
                      <a:pt x="3644" y="3225"/>
                    </a:lnTo>
                    <a:lnTo>
                      <a:pt x="4822" y="4234"/>
                    </a:lnTo>
                    <a:lnTo>
                      <a:pt x="3536" y="4055"/>
                    </a:lnTo>
                    <a:lnTo>
                      <a:pt x="2251" y="3876"/>
                    </a:lnTo>
                    <a:lnTo>
                      <a:pt x="2215" y="3876"/>
                    </a:lnTo>
                    <a:lnTo>
                      <a:pt x="2179" y="3912"/>
                    </a:lnTo>
                    <a:lnTo>
                      <a:pt x="2170" y="3975"/>
                    </a:lnTo>
                    <a:lnTo>
                      <a:pt x="2206" y="4019"/>
                    </a:lnTo>
                    <a:lnTo>
                      <a:pt x="2242" y="4028"/>
                    </a:lnTo>
                    <a:lnTo>
                      <a:pt x="3608" y="4216"/>
                    </a:lnTo>
                    <a:lnTo>
                      <a:pt x="4974" y="4412"/>
                    </a:lnTo>
                    <a:lnTo>
                      <a:pt x="5001" y="4412"/>
                    </a:lnTo>
                    <a:lnTo>
                      <a:pt x="5019" y="4394"/>
                    </a:lnTo>
                    <a:lnTo>
                      <a:pt x="5617" y="4903"/>
                    </a:lnTo>
                    <a:lnTo>
                      <a:pt x="5644" y="4930"/>
                    </a:lnTo>
                    <a:lnTo>
                      <a:pt x="5706" y="4912"/>
                    </a:lnTo>
                    <a:lnTo>
                      <a:pt x="5733" y="4868"/>
                    </a:lnTo>
                    <a:lnTo>
                      <a:pt x="5733" y="4805"/>
                    </a:lnTo>
                    <a:lnTo>
                      <a:pt x="5706" y="4778"/>
                    </a:lnTo>
                    <a:lnTo>
                      <a:pt x="5349" y="4475"/>
                    </a:lnTo>
                    <a:lnTo>
                      <a:pt x="4992" y="4171"/>
                    </a:lnTo>
                    <a:lnTo>
                      <a:pt x="4912" y="3671"/>
                    </a:lnTo>
                    <a:lnTo>
                      <a:pt x="4644" y="2707"/>
                    </a:lnTo>
                    <a:lnTo>
                      <a:pt x="4465" y="2242"/>
                    </a:lnTo>
                    <a:lnTo>
                      <a:pt x="4447" y="2207"/>
                    </a:lnTo>
                    <a:lnTo>
                      <a:pt x="4394" y="2189"/>
                    </a:lnTo>
                    <a:lnTo>
                      <a:pt x="4340" y="2215"/>
                    </a:lnTo>
                    <a:lnTo>
                      <a:pt x="4313" y="2278"/>
                    </a:lnTo>
                    <a:lnTo>
                      <a:pt x="4322" y="2305"/>
                    </a:lnTo>
                    <a:lnTo>
                      <a:pt x="4483" y="2724"/>
                    </a:lnTo>
                    <a:lnTo>
                      <a:pt x="4724" y="3573"/>
                    </a:lnTo>
                    <a:lnTo>
                      <a:pt x="4805" y="4010"/>
                    </a:lnTo>
                    <a:lnTo>
                      <a:pt x="3670" y="3037"/>
                    </a:lnTo>
                    <a:lnTo>
                      <a:pt x="2527" y="2073"/>
                    </a:lnTo>
                    <a:lnTo>
                      <a:pt x="2268" y="1242"/>
                    </a:lnTo>
                    <a:lnTo>
                      <a:pt x="2018" y="403"/>
                    </a:lnTo>
                    <a:lnTo>
                      <a:pt x="2001" y="376"/>
                    </a:lnTo>
                    <a:lnTo>
                      <a:pt x="1947" y="349"/>
                    </a:lnTo>
                    <a:lnTo>
                      <a:pt x="1884" y="358"/>
                    </a:lnTo>
                    <a:lnTo>
                      <a:pt x="1858" y="403"/>
                    </a:lnTo>
                    <a:lnTo>
                      <a:pt x="1858" y="438"/>
                    </a:lnTo>
                    <a:lnTo>
                      <a:pt x="2304" y="1876"/>
                    </a:lnTo>
                    <a:lnTo>
                      <a:pt x="1215" y="956"/>
                    </a:lnTo>
                    <a:lnTo>
                      <a:pt x="125" y="28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" name="Google Shape;310;p16"/>
              <p:cNvGrpSpPr/>
              <p:nvPr/>
            </p:nvGrpSpPr>
            <p:grpSpPr>
              <a:xfrm rot="4216258">
                <a:off x="4063753" y="2366607"/>
                <a:ext cx="686025" cy="686025"/>
                <a:chOff x="3037355" y="862192"/>
                <a:chExt cx="316500" cy="316500"/>
              </a:xfrm>
            </p:grpSpPr>
            <p:sp>
              <p:nvSpPr>
                <p:cNvPr id="311" name="Google Shape;311;p16"/>
                <p:cNvSpPr/>
                <p:nvPr/>
              </p:nvSpPr>
              <p:spPr>
                <a:xfrm>
                  <a:off x="3072025" y="899613"/>
                  <a:ext cx="241350" cy="2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4" h="9654" extrusionOk="0">
                      <a:moveTo>
                        <a:pt x="4787" y="1"/>
                      </a:moveTo>
                      <a:lnTo>
                        <a:pt x="4314" y="27"/>
                      </a:lnTo>
                      <a:lnTo>
                        <a:pt x="3858" y="99"/>
                      </a:lnTo>
                      <a:lnTo>
                        <a:pt x="3403" y="215"/>
                      </a:lnTo>
                      <a:lnTo>
                        <a:pt x="2974" y="376"/>
                      </a:lnTo>
                      <a:lnTo>
                        <a:pt x="2554" y="572"/>
                      </a:lnTo>
                      <a:lnTo>
                        <a:pt x="2153" y="813"/>
                      </a:lnTo>
                      <a:lnTo>
                        <a:pt x="1777" y="1090"/>
                      </a:lnTo>
                      <a:lnTo>
                        <a:pt x="1429" y="1394"/>
                      </a:lnTo>
                      <a:lnTo>
                        <a:pt x="1117" y="1742"/>
                      </a:lnTo>
                      <a:lnTo>
                        <a:pt x="831" y="2126"/>
                      </a:lnTo>
                      <a:lnTo>
                        <a:pt x="581" y="2537"/>
                      </a:lnTo>
                      <a:lnTo>
                        <a:pt x="375" y="2974"/>
                      </a:lnTo>
                      <a:lnTo>
                        <a:pt x="286" y="3206"/>
                      </a:lnTo>
                      <a:lnTo>
                        <a:pt x="206" y="3447"/>
                      </a:lnTo>
                      <a:lnTo>
                        <a:pt x="90" y="3921"/>
                      </a:lnTo>
                      <a:lnTo>
                        <a:pt x="18" y="4394"/>
                      </a:lnTo>
                      <a:lnTo>
                        <a:pt x="0" y="4867"/>
                      </a:lnTo>
                      <a:lnTo>
                        <a:pt x="27" y="5341"/>
                      </a:lnTo>
                      <a:lnTo>
                        <a:pt x="99" y="5805"/>
                      </a:lnTo>
                      <a:lnTo>
                        <a:pt x="215" y="6251"/>
                      </a:lnTo>
                      <a:lnTo>
                        <a:pt x="375" y="6689"/>
                      </a:lnTo>
                      <a:lnTo>
                        <a:pt x="572" y="7109"/>
                      </a:lnTo>
                      <a:lnTo>
                        <a:pt x="813" y="7502"/>
                      </a:lnTo>
                      <a:lnTo>
                        <a:pt x="1090" y="7877"/>
                      </a:lnTo>
                      <a:lnTo>
                        <a:pt x="1402" y="8225"/>
                      </a:lnTo>
                      <a:lnTo>
                        <a:pt x="1742" y="8546"/>
                      </a:lnTo>
                      <a:lnTo>
                        <a:pt x="2126" y="8823"/>
                      </a:lnTo>
                      <a:lnTo>
                        <a:pt x="2536" y="9073"/>
                      </a:lnTo>
                      <a:lnTo>
                        <a:pt x="2974" y="9288"/>
                      </a:lnTo>
                      <a:lnTo>
                        <a:pt x="3206" y="9377"/>
                      </a:lnTo>
                      <a:lnTo>
                        <a:pt x="3447" y="9457"/>
                      </a:lnTo>
                      <a:lnTo>
                        <a:pt x="3921" y="9573"/>
                      </a:lnTo>
                      <a:lnTo>
                        <a:pt x="4394" y="9636"/>
                      </a:lnTo>
                      <a:lnTo>
                        <a:pt x="4876" y="9654"/>
                      </a:lnTo>
                      <a:lnTo>
                        <a:pt x="5341" y="9627"/>
                      </a:lnTo>
                      <a:lnTo>
                        <a:pt x="5805" y="9556"/>
                      </a:lnTo>
                      <a:lnTo>
                        <a:pt x="6251" y="9439"/>
                      </a:lnTo>
                      <a:lnTo>
                        <a:pt x="6689" y="9279"/>
                      </a:lnTo>
                      <a:lnTo>
                        <a:pt x="7109" y="9082"/>
                      </a:lnTo>
                      <a:lnTo>
                        <a:pt x="7502" y="8850"/>
                      </a:lnTo>
                      <a:lnTo>
                        <a:pt x="7877" y="8573"/>
                      </a:lnTo>
                      <a:lnTo>
                        <a:pt x="8225" y="8261"/>
                      </a:lnTo>
                      <a:lnTo>
                        <a:pt x="8546" y="7912"/>
                      </a:lnTo>
                      <a:lnTo>
                        <a:pt x="8832" y="7537"/>
                      </a:lnTo>
                      <a:lnTo>
                        <a:pt x="9073" y="7118"/>
                      </a:lnTo>
                      <a:lnTo>
                        <a:pt x="9288" y="6680"/>
                      </a:lnTo>
                      <a:lnTo>
                        <a:pt x="9377" y="6448"/>
                      </a:lnTo>
                      <a:lnTo>
                        <a:pt x="9457" y="6207"/>
                      </a:lnTo>
                      <a:lnTo>
                        <a:pt x="9573" y="5734"/>
                      </a:lnTo>
                      <a:lnTo>
                        <a:pt x="9636" y="5260"/>
                      </a:lnTo>
                      <a:lnTo>
                        <a:pt x="9654" y="4787"/>
                      </a:lnTo>
                      <a:lnTo>
                        <a:pt x="9627" y="4314"/>
                      </a:lnTo>
                      <a:lnTo>
                        <a:pt x="9555" y="3858"/>
                      </a:lnTo>
                      <a:lnTo>
                        <a:pt x="9439" y="3403"/>
                      </a:lnTo>
                      <a:lnTo>
                        <a:pt x="9288" y="2965"/>
                      </a:lnTo>
                      <a:lnTo>
                        <a:pt x="9082" y="2554"/>
                      </a:lnTo>
                      <a:lnTo>
                        <a:pt x="8850" y="2153"/>
                      </a:lnTo>
                      <a:lnTo>
                        <a:pt x="8573" y="1778"/>
                      </a:lnTo>
                      <a:lnTo>
                        <a:pt x="8261" y="1429"/>
                      </a:lnTo>
                      <a:lnTo>
                        <a:pt x="7912" y="1117"/>
                      </a:lnTo>
                      <a:lnTo>
                        <a:pt x="7537" y="831"/>
                      </a:lnTo>
                      <a:lnTo>
                        <a:pt x="7126" y="581"/>
                      </a:lnTo>
                      <a:lnTo>
                        <a:pt x="6680" y="367"/>
                      </a:lnTo>
                      <a:lnTo>
                        <a:pt x="6448" y="286"/>
                      </a:lnTo>
                      <a:lnTo>
                        <a:pt x="6216" y="206"/>
                      </a:lnTo>
                      <a:lnTo>
                        <a:pt x="5733" y="90"/>
                      </a:lnTo>
                      <a:lnTo>
                        <a:pt x="5260" y="18"/>
                      </a:lnTo>
                      <a:lnTo>
                        <a:pt x="4787" y="1"/>
                      </a:lnTo>
                      <a:close/>
                    </a:path>
                  </a:pathLst>
                </a:custGeom>
                <a:solidFill>
                  <a:srgbClr val="FFDF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6"/>
                <p:cNvSpPr/>
                <p:nvPr/>
              </p:nvSpPr>
              <p:spPr>
                <a:xfrm rot="1381824">
                  <a:off x="3074829" y="899862"/>
                  <a:ext cx="241552" cy="241159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BC23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3252400" y="1110138"/>
                  <a:ext cx="14775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1001" extrusionOk="0">
                      <a:moveTo>
                        <a:pt x="90" y="0"/>
                      </a:moveTo>
                      <a:lnTo>
                        <a:pt x="28" y="27"/>
                      </a:lnTo>
                      <a:lnTo>
                        <a:pt x="1" y="72"/>
                      </a:lnTo>
                      <a:lnTo>
                        <a:pt x="10" y="108"/>
                      </a:lnTo>
                      <a:lnTo>
                        <a:pt x="215" y="527"/>
                      </a:lnTo>
                      <a:lnTo>
                        <a:pt x="421" y="947"/>
                      </a:lnTo>
                      <a:lnTo>
                        <a:pt x="438" y="983"/>
                      </a:lnTo>
                      <a:lnTo>
                        <a:pt x="501" y="1001"/>
                      </a:lnTo>
                      <a:lnTo>
                        <a:pt x="563" y="983"/>
                      </a:lnTo>
                      <a:lnTo>
                        <a:pt x="590" y="929"/>
                      </a:lnTo>
                      <a:lnTo>
                        <a:pt x="572" y="893"/>
                      </a:lnTo>
                      <a:lnTo>
                        <a:pt x="376" y="474"/>
                      </a:lnTo>
                      <a:lnTo>
                        <a:pt x="170" y="54"/>
                      </a:lnTo>
                      <a:lnTo>
                        <a:pt x="153" y="1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3270500" y="1096738"/>
                  <a:ext cx="18550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796" extrusionOk="0">
                      <a:moveTo>
                        <a:pt x="45" y="1"/>
                      </a:move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313" y="456"/>
                      </a:lnTo>
                      <a:lnTo>
                        <a:pt x="607" y="769"/>
                      </a:lnTo>
                      <a:lnTo>
                        <a:pt x="643" y="795"/>
                      </a:lnTo>
                      <a:lnTo>
                        <a:pt x="697" y="786"/>
                      </a:lnTo>
                      <a:lnTo>
                        <a:pt x="741" y="742"/>
                      </a:lnTo>
                      <a:lnTo>
                        <a:pt x="741" y="670"/>
                      </a:lnTo>
                      <a:lnTo>
                        <a:pt x="723" y="644"/>
                      </a:lnTo>
                      <a:lnTo>
                        <a:pt x="429" y="331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6"/>
                <p:cNvSpPr/>
                <p:nvPr/>
              </p:nvSpPr>
              <p:spPr>
                <a:xfrm>
                  <a:off x="3059975" y="999188"/>
                  <a:ext cx="4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60" extrusionOk="0">
                      <a:moveTo>
                        <a:pt x="18" y="0"/>
                      </a:moveTo>
                      <a:lnTo>
                        <a:pt x="0" y="250"/>
                      </a:lnTo>
                      <a:lnTo>
                        <a:pt x="0" y="25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6"/>
                <p:cNvSpPr/>
                <p:nvPr/>
              </p:nvSpPr>
              <p:spPr>
                <a:xfrm>
                  <a:off x="3065550" y="966813"/>
                  <a:ext cx="2250" cy="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69" extrusionOk="0">
                      <a:moveTo>
                        <a:pt x="90" y="0"/>
                      </a:moveTo>
                      <a:lnTo>
                        <a:pt x="36" y="134"/>
                      </a:lnTo>
                      <a:lnTo>
                        <a:pt x="0" y="268"/>
                      </a:lnTo>
                      <a:lnTo>
                        <a:pt x="45" y="134"/>
                      </a:lnTo>
                      <a:lnTo>
                        <a:pt x="90" y="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3107750" y="966363"/>
                  <a:ext cx="170575" cy="1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4796" extrusionOk="0">
                      <a:moveTo>
                        <a:pt x="1893" y="1"/>
                      </a:moveTo>
                      <a:lnTo>
                        <a:pt x="1634" y="224"/>
                      </a:lnTo>
                      <a:lnTo>
                        <a:pt x="1483" y="358"/>
                      </a:lnTo>
                      <a:lnTo>
                        <a:pt x="1233" y="661"/>
                      </a:lnTo>
                      <a:lnTo>
                        <a:pt x="1125" y="840"/>
                      </a:lnTo>
                      <a:lnTo>
                        <a:pt x="420" y="590"/>
                      </a:lnTo>
                      <a:lnTo>
                        <a:pt x="0" y="1778"/>
                      </a:lnTo>
                      <a:lnTo>
                        <a:pt x="777" y="2054"/>
                      </a:lnTo>
                      <a:lnTo>
                        <a:pt x="786" y="2322"/>
                      </a:lnTo>
                      <a:lnTo>
                        <a:pt x="929" y="2796"/>
                      </a:lnTo>
                      <a:lnTo>
                        <a:pt x="1188" y="3197"/>
                      </a:lnTo>
                      <a:lnTo>
                        <a:pt x="1572" y="3501"/>
                      </a:lnTo>
                      <a:lnTo>
                        <a:pt x="1813" y="3599"/>
                      </a:lnTo>
                      <a:lnTo>
                        <a:pt x="1974" y="3653"/>
                      </a:lnTo>
                      <a:lnTo>
                        <a:pt x="2286" y="3689"/>
                      </a:lnTo>
                      <a:lnTo>
                        <a:pt x="2572" y="3662"/>
                      </a:lnTo>
                      <a:lnTo>
                        <a:pt x="2840" y="3581"/>
                      </a:lnTo>
                      <a:lnTo>
                        <a:pt x="3215" y="3376"/>
                      </a:lnTo>
                      <a:lnTo>
                        <a:pt x="3653" y="2992"/>
                      </a:lnTo>
                      <a:lnTo>
                        <a:pt x="3849" y="2769"/>
                      </a:lnTo>
                      <a:lnTo>
                        <a:pt x="3992" y="2617"/>
                      </a:lnTo>
                      <a:lnTo>
                        <a:pt x="4215" y="2438"/>
                      </a:lnTo>
                      <a:lnTo>
                        <a:pt x="4429" y="2367"/>
                      </a:lnTo>
                      <a:lnTo>
                        <a:pt x="4501" y="2394"/>
                      </a:lnTo>
                      <a:lnTo>
                        <a:pt x="4572" y="2430"/>
                      </a:lnTo>
                      <a:lnTo>
                        <a:pt x="4662" y="2546"/>
                      </a:lnTo>
                      <a:lnTo>
                        <a:pt x="4679" y="2778"/>
                      </a:lnTo>
                      <a:lnTo>
                        <a:pt x="4635" y="2939"/>
                      </a:lnTo>
                      <a:lnTo>
                        <a:pt x="4554" y="3144"/>
                      </a:lnTo>
                      <a:lnTo>
                        <a:pt x="4295" y="3501"/>
                      </a:lnTo>
                      <a:lnTo>
                        <a:pt x="4135" y="3635"/>
                      </a:lnTo>
                      <a:lnTo>
                        <a:pt x="3715" y="3948"/>
                      </a:lnTo>
                      <a:lnTo>
                        <a:pt x="4751" y="4796"/>
                      </a:lnTo>
                      <a:lnTo>
                        <a:pt x="5010" y="4617"/>
                      </a:lnTo>
                      <a:lnTo>
                        <a:pt x="5188" y="4483"/>
                      </a:lnTo>
                      <a:lnTo>
                        <a:pt x="5528" y="4090"/>
                      </a:lnTo>
                      <a:lnTo>
                        <a:pt x="5662" y="3849"/>
                      </a:lnTo>
                      <a:lnTo>
                        <a:pt x="6394" y="4108"/>
                      </a:lnTo>
                      <a:lnTo>
                        <a:pt x="6823" y="2912"/>
                      </a:lnTo>
                      <a:lnTo>
                        <a:pt x="6019" y="2626"/>
                      </a:lnTo>
                      <a:lnTo>
                        <a:pt x="6010" y="2349"/>
                      </a:lnTo>
                      <a:lnTo>
                        <a:pt x="5867" y="1849"/>
                      </a:lnTo>
                      <a:lnTo>
                        <a:pt x="5590" y="1438"/>
                      </a:lnTo>
                      <a:lnTo>
                        <a:pt x="5188" y="1126"/>
                      </a:lnTo>
                      <a:lnTo>
                        <a:pt x="4938" y="1019"/>
                      </a:lnTo>
                      <a:lnTo>
                        <a:pt x="4760" y="965"/>
                      </a:lnTo>
                      <a:lnTo>
                        <a:pt x="4421" y="911"/>
                      </a:lnTo>
                      <a:lnTo>
                        <a:pt x="4117" y="938"/>
                      </a:lnTo>
                      <a:lnTo>
                        <a:pt x="3831" y="1019"/>
                      </a:lnTo>
                      <a:lnTo>
                        <a:pt x="3447" y="1215"/>
                      </a:lnTo>
                      <a:lnTo>
                        <a:pt x="3027" y="1563"/>
                      </a:lnTo>
                      <a:lnTo>
                        <a:pt x="2858" y="1751"/>
                      </a:lnTo>
                      <a:lnTo>
                        <a:pt x="2554" y="2072"/>
                      </a:lnTo>
                      <a:lnTo>
                        <a:pt x="2331" y="2215"/>
                      </a:lnTo>
                      <a:lnTo>
                        <a:pt x="2242" y="2224"/>
                      </a:lnTo>
                      <a:lnTo>
                        <a:pt x="2215" y="2206"/>
                      </a:lnTo>
                      <a:lnTo>
                        <a:pt x="2152" y="2179"/>
                      </a:lnTo>
                      <a:lnTo>
                        <a:pt x="2090" y="2081"/>
                      </a:lnTo>
                      <a:lnTo>
                        <a:pt x="2090" y="1894"/>
                      </a:lnTo>
                      <a:lnTo>
                        <a:pt x="2126" y="1787"/>
                      </a:lnTo>
                      <a:lnTo>
                        <a:pt x="2233" y="1545"/>
                      </a:lnTo>
                      <a:lnTo>
                        <a:pt x="2465" y="1251"/>
                      </a:lnTo>
                      <a:lnTo>
                        <a:pt x="2554" y="1179"/>
                      </a:lnTo>
                      <a:lnTo>
                        <a:pt x="2911" y="867"/>
                      </a:lnTo>
                      <a:lnTo>
                        <a:pt x="1893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6"/>
                <p:cNvSpPr/>
                <p:nvPr/>
              </p:nvSpPr>
              <p:spPr>
                <a:xfrm>
                  <a:off x="3142125" y="1092288"/>
                  <a:ext cx="78600" cy="2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911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116"/>
                      </a:lnTo>
                      <a:lnTo>
                        <a:pt x="27" y="143"/>
                      </a:lnTo>
                      <a:lnTo>
                        <a:pt x="197" y="268"/>
                      </a:lnTo>
                      <a:lnTo>
                        <a:pt x="545" y="482"/>
                      </a:lnTo>
                      <a:lnTo>
                        <a:pt x="911" y="661"/>
                      </a:lnTo>
                      <a:lnTo>
                        <a:pt x="1286" y="786"/>
                      </a:lnTo>
                      <a:lnTo>
                        <a:pt x="1679" y="875"/>
                      </a:lnTo>
                      <a:lnTo>
                        <a:pt x="2072" y="911"/>
                      </a:lnTo>
                      <a:lnTo>
                        <a:pt x="2474" y="911"/>
                      </a:lnTo>
                      <a:lnTo>
                        <a:pt x="2885" y="866"/>
                      </a:lnTo>
                      <a:lnTo>
                        <a:pt x="3090" y="822"/>
                      </a:lnTo>
                      <a:lnTo>
                        <a:pt x="3126" y="813"/>
                      </a:lnTo>
                      <a:lnTo>
                        <a:pt x="3144" y="759"/>
                      </a:lnTo>
                      <a:lnTo>
                        <a:pt x="3126" y="697"/>
                      </a:lnTo>
                      <a:lnTo>
                        <a:pt x="3072" y="661"/>
                      </a:lnTo>
                      <a:lnTo>
                        <a:pt x="3028" y="661"/>
                      </a:lnTo>
                      <a:lnTo>
                        <a:pt x="2840" y="706"/>
                      </a:lnTo>
                      <a:lnTo>
                        <a:pt x="2456" y="750"/>
                      </a:lnTo>
                      <a:lnTo>
                        <a:pt x="2072" y="750"/>
                      </a:lnTo>
                      <a:lnTo>
                        <a:pt x="1697" y="706"/>
                      </a:lnTo>
                      <a:lnTo>
                        <a:pt x="1143" y="572"/>
                      </a:lnTo>
                      <a:lnTo>
                        <a:pt x="625" y="339"/>
                      </a:lnTo>
                      <a:lnTo>
                        <a:pt x="295" y="134"/>
                      </a:lnTo>
                      <a:lnTo>
                        <a:pt x="143" y="1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6"/>
                <p:cNvSpPr/>
                <p:nvPr/>
              </p:nvSpPr>
              <p:spPr>
                <a:xfrm>
                  <a:off x="3099475" y="1034013"/>
                  <a:ext cx="29725" cy="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001" extrusionOk="0">
                      <a:moveTo>
                        <a:pt x="99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0" y="116"/>
                      </a:lnTo>
                      <a:lnTo>
                        <a:pt x="90" y="375"/>
                      </a:lnTo>
                      <a:lnTo>
                        <a:pt x="287" y="867"/>
                      </a:lnTo>
                      <a:lnTo>
                        <a:pt x="545" y="1331"/>
                      </a:lnTo>
                      <a:lnTo>
                        <a:pt x="849" y="1768"/>
                      </a:lnTo>
                      <a:lnTo>
                        <a:pt x="1019" y="1965"/>
                      </a:lnTo>
                      <a:lnTo>
                        <a:pt x="1055" y="1992"/>
                      </a:lnTo>
                      <a:lnTo>
                        <a:pt x="1117" y="2001"/>
                      </a:lnTo>
                      <a:lnTo>
                        <a:pt x="1171" y="1965"/>
                      </a:lnTo>
                      <a:lnTo>
                        <a:pt x="1188" y="1902"/>
                      </a:lnTo>
                      <a:lnTo>
                        <a:pt x="1162" y="1876"/>
                      </a:lnTo>
                      <a:lnTo>
                        <a:pt x="992" y="1670"/>
                      </a:lnTo>
                      <a:lnTo>
                        <a:pt x="688" y="1251"/>
                      </a:lnTo>
                      <a:lnTo>
                        <a:pt x="447" y="795"/>
                      </a:lnTo>
                      <a:lnTo>
                        <a:pt x="242" y="313"/>
                      </a:lnTo>
                      <a:lnTo>
                        <a:pt x="170" y="63"/>
                      </a:lnTo>
                      <a:lnTo>
                        <a:pt x="153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3159975" y="924388"/>
                  <a:ext cx="93350" cy="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1019" extrusionOk="0">
                      <a:moveTo>
                        <a:pt x="1260" y="1"/>
                      </a:moveTo>
                      <a:lnTo>
                        <a:pt x="778" y="10"/>
                      </a:lnTo>
                      <a:lnTo>
                        <a:pt x="295" y="81"/>
                      </a:lnTo>
                      <a:lnTo>
                        <a:pt x="63" y="144"/>
                      </a:lnTo>
                      <a:lnTo>
                        <a:pt x="28" y="153"/>
                      </a:lnTo>
                      <a:lnTo>
                        <a:pt x="1" y="206"/>
                      </a:lnTo>
                      <a:lnTo>
                        <a:pt x="19" y="269"/>
                      </a:lnTo>
                      <a:lnTo>
                        <a:pt x="81" y="304"/>
                      </a:lnTo>
                      <a:lnTo>
                        <a:pt x="117" y="304"/>
                      </a:lnTo>
                      <a:lnTo>
                        <a:pt x="340" y="242"/>
                      </a:lnTo>
                      <a:lnTo>
                        <a:pt x="804" y="179"/>
                      </a:lnTo>
                      <a:lnTo>
                        <a:pt x="1260" y="161"/>
                      </a:lnTo>
                      <a:lnTo>
                        <a:pt x="1706" y="206"/>
                      </a:lnTo>
                      <a:lnTo>
                        <a:pt x="2153" y="295"/>
                      </a:lnTo>
                      <a:lnTo>
                        <a:pt x="2590" y="429"/>
                      </a:lnTo>
                      <a:lnTo>
                        <a:pt x="3010" y="617"/>
                      </a:lnTo>
                      <a:lnTo>
                        <a:pt x="3403" y="858"/>
                      </a:lnTo>
                      <a:lnTo>
                        <a:pt x="3591" y="992"/>
                      </a:lnTo>
                      <a:lnTo>
                        <a:pt x="3626" y="1019"/>
                      </a:lnTo>
                      <a:lnTo>
                        <a:pt x="3689" y="1001"/>
                      </a:lnTo>
                      <a:lnTo>
                        <a:pt x="3734" y="956"/>
                      </a:lnTo>
                      <a:lnTo>
                        <a:pt x="3725" y="894"/>
                      </a:lnTo>
                      <a:lnTo>
                        <a:pt x="3698" y="867"/>
                      </a:lnTo>
                      <a:lnTo>
                        <a:pt x="3501" y="724"/>
                      </a:lnTo>
                      <a:lnTo>
                        <a:pt x="3091" y="474"/>
                      </a:lnTo>
                      <a:lnTo>
                        <a:pt x="2653" y="278"/>
                      </a:lnTo>
                      <a:lnTo>
                        <a:pt x="2198" y="126"/>
                      </a:lnTo>
                      <a:lnTo>
                        <a:pt x="1733" y="36"/>
                      </a:lnTo>
                      <a:lnTo>
                        <a:pt x="1260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6"/>
                <p:cNvSpPr/>
                <p:nvPr/>
              </p:nvSpPr>
              <p:spPr>
                <a:xfrm>
                  <a:off x="3260000" y="957213"/>
                  <a:ext cx="29050" cy="4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823" extrusionOk="0">
                      <a:moveTo>
                        <a:pt x="99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188" y="322"/>
                      </a:lnTo>
                      <a:lnTo>
                        <a:pt x="483" y="697"/>
                      </a:lnTo>
                      <a:lnTo>
                        <a:pt x="733" y="1099"/>
                      </a:lnTo>
                      <a:lnTo>
                        <a:pt x="920" y="1536"/>
                      </a:lnTo>
                      <a:lnTo>
                        <a:pt x="992" y="1769"/>
                      </a:lnTo>
                      <a:lnTo>
                        <a:pt x="1010" y="1804"/>
                      </a:lnTo>
                      <a:lnTo>
                        <a:pt x="1063" y="1822"/>
                      </a:lnTo>
                      <a:lnTo>
                        <a:pt x="1126" y="1804"/>
                      </a:lnTo>
                      <a:lnTo>
                        <a:pt x="1161" y="1751"/>
                      </a:lnTo>
                      <a:lnTo>
                        <a:pt x="1152" y="1715"/>
                      </a:lnTo>
                      <a:lnTo>
                        <a:pt x="1081" y="1474"/>
                      </a:lnTo>
                      <a:lnTo>
                        <a:pt x="876" y="1018"/>
                      </a:lnTo>
                      <a:lnTo>
                        <a:pt x="617" y="590"/>
                      </a:lnTo>
                      <a:lnTo>
                        <a:pt x="313" y="206"/>
                      </a:lnTo>
                      <a:lnTo>
                        <a:pt x="134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16"/>
                <p:cNvSpPr/>
                <p:nvPr/>
              </p:nvSpPr>
              <p:spPr>
                <a:xfrm>
                  <a:off x="3228975" y="947838"/>
                  <a:ext cx="30150" cy="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885" extrusionOk="0">
                      <a:moveTo>
                        <a:pt x="89" y="0"/>
                      </a:moveTo>
                      <a:lnTo>
                        <a:pt x="27" y="36"/>
                      </a:lnTo>
                      <a:lnTo>
                        <a:pt x="0" y="90"/>
                      </a:lnTo>
                      <a:lnTo>
                        <a:pt x="18" y="143"/>
                      </a:lnTo>
                      <a:lnTo>
                        <a:pt x="45" y="161"/>
                      </a:lnTo>
                      <a:lnTo>
                        <a:pt x="339" y="286"/>
                      </a:lnTo>
                      <a:lnTo>
                        <a:pt x="848" y="634"/>
                      </a:lnTo>
                      <a:lnTo>
                        <a:pt x="1072" y="858"/>
                      </a:lnTo>
                      <a:lnTo>
                        <a:pt x="1099" y="884"/>
                      </a:lnTo>
                      <a:lnTo>
                        <a:pt x="1161" y="876"/>
                      </a:lnTo>
                      <a:lnTo>
                        <a:pt x="1197" y="831"/>
                      </a:lnTo>
                      <a:lnTo>
                        <a:pt x="1206" y="768"/>
                      </a:lnTo>
                      <a:lnTo>
                        <a:pt x="1179" y="733"/>
                      </a:lnTo>
                      <a:lnTo>
                        <a:pt x="956" y="500"/>
                      </a:lnTo>
                      <a:lnTo>
                        <a:pt x="429" y="143"/>
                      </a:lnTo>
                      <a:lnTo>
                        <a:pt x="125" y="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16"/>
                <p:cNvSpPr/>
                <p:nvPr/>
              </p:nvSpPr>
              <p:spPr>
                <a:xfrm>
                  <a:off x="3293925" y="1055438"/>
                  <a:ext cx="286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92" extrusionOk="0">
                      <a:moveTo>
                        <a:pt x="54" y="1"/>
                      </a:moveTo>
                      <a:lnTo>
                        <a:pt x="10" y="36"/>
                      </a:lnTo>
                      <a:lnTo>
                        <a:pt x="1" y="99"/>
                      </a:lnTo>
                      <a:lnTo>
                        <a:pt x="28" y="152"/>
                      </a:lnTo>
                      <a:lnTo>
                        <a:pt x="63" y="170"/>
                      </a:lnTo>
                      <a:lnTo>
                        <a:pt x="1046" y="483"/>
                      </a:lnTo>
                      <a:lnTo>
                        <a:pt x="1081" y="492"/>
                      </a:lnTo>
                      <a:lnTo>
                        <a:pt x="1126" y="456"/>
                      </a:lnTo>
                      <a:lnTo>
                        <a:pt x="1144" y="394"/>
                      </a:lnTo>
                      <a:lnTo>
                        <a:pt x="1108" y="331"/>
                      </a:lnTo>
                      <a:lnTo>
                        <a:pt x="1072" y="313"/>
                      </a:lnTo>
                      <a:lnTo>
                        <a:pt x="581" y="161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3299300" y="1025963"/>
                  <a:ext cx="29925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05" extrusionOk="0">
                      <a:moveTo>
                        <a:pt x="63" y="1"/>
                      </a:moveTo>
                      <a:lnTo>
                        <a:pt x="9" y="46"/>
                      </a:lnTo>
                      <a:lnTo>
                        <a:pt x="0" y="108"/>
                      </a:lnTo>
                      <a:lnTo>
                        <a:pt x="36" y="162"/>
                      </a:lnTo>
                      <a:lnTo>
                        <a:pt x="72" y="171"/>
                      </a:lnTo>
                      <a:lnTo>
                        <a:pt x="581" y="233"/>
                      </a:lnTo>
                      <a:lnTo>
                        <a:pt x="1098" y="304"/>
                      </a:lnTo>
                      <a:lnTo>
                        <a:pt x="1134" y="304"/>
                      </a:lnTo>
                      <a:lnTo>
                        <a:pt x="1188" y="260"/>
                      </a:lnTo>
                      <a:lnTo>
                        <a:pt x="1197" y="197"/>
                      </a:lnTo>
                      <a:lnTo>
                        <a:pt x="1170" y="144"/>
                      </a:lnTo>
                      <a:lnTo>
                        <a:pt x="1134" y="135"/>
                      </a:lnTo>
                      <a:lnTo>
                        <a:pt x="616" y="72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3299525" y="992038"/>
                  <a:ext cx="30375" cy="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87" extrusionOk="0">
                      <a:moveTo>
                        <a:pt x="1125" y="1"/>
                      </a:moveTo>
                      <a:lnTo>
                        <a:pt x="598" y="63"/>
                      </a:lnTo>
                      <a:lnTo>
                        <a:pt x="71" y="117"/>
                      </a:lnTo>
                      <a:lnTo>
                        <a:pt x="36" y="126"/>
                      </a:lnTo>
                      <a:lnTo>
                        <a:pt x="0" y="179"/>
                      </a:lnTo>
                      <a:lnTo>
                        <a:pt x="9" y="242"/>
                      </a:lnTo>
                      <a:lnTo>
                        <a:pt x="54" y="286"/>
                      </a:lnTo>
                      <a:lnTo>
                        <a:pt x="89" y="286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4" y="108"/>
                      </a:lnTo>
                      <a:lnTo>
                        <a:pt x="1206" y="45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3290575" y="962788"/>
                  <a:ext cx="306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483" extrusionOk="0">
                      <a:moveTo>
                        <a:pt x="1108" y="1"/>
                      </a:moveTo>
                      <a:lnTo>
                        <a:pt x="581" y="161"/>
                      </a:lnTo>
                      <a:lnTo>
                        <a:pt x="54" y="322"/>
                      </a:lnTo>
                      <a:lnTo>
                        <a:pt x="19" y="331"/>
                      </a:lnTo>
                      <a:lnTo>
                        <a:pt x="1" y="394"/>
                      </a:lnTo>
                      <a:lnTo>
                        <a:pt x="19" y="447"/>
                      </a:lnTo>
                      <a:lnTo>
                        <a:pt x="72" y="483"/>
                      </a:lnTo>
                      <a:lnTo>
                        <a:pt x="117" y="474"/>
                      </a:lnTo>
                      <a:lnTo>
                        <a:pt x="644" y="322"/>
                      </a:lnTo>
                      <a:lnTo>
                        <a:pt x="1171" y="161"/>
                      </a:lnTo>
                      <a:lnTo>
                        <a:pt x="1206" y="153"/>
                      </a:lnTo>
                      <a:lnTo>
                        <a:pt x="1224" y="90"/>
                      </a:lnTo>
                      <a:lnTo>
                        <a:pt x="1206" y="36"/>
                      </a:lnTo>
                      <a:lnTo>
                        <a:pt x="115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6"/>
                <p:cNvSpPr/>
                <p:nvPr/>
              </p:nvSpPr>
              <p:spPr>
                <a:xfrm>
                  <a:off x="3278750" y="936888"/>
                  <a:ext cx="27475" cy="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787" extrusionOk="0">
                      <a:moveTo>
                        <a:pt x="1001" y="1"/>
                      </a:moveTo>
                      <a:lnTo>
                        <a:pt x="974" y="19"/>
                      </a:lnTo>
                      <a:lnTo>
                        <a:pt x="36" y="635"/>
                      </a:lnTo>
                      <a:lnTo>
                        <a:pt x="9" y="662"/>
                      </a:lnTo>
                      <a:lnTo>
                        <a:pt x="1" y="724"/>
                      </a:lnTo>
                      <a:lnTo>
                        <a:pt x="36" y="778"/>
                      </a:lnTo>
                      <a:lnTo>
                        <a:pt x="99" y="787"/>
                      </a:lnTo>
                      <a:lnTo>
                        <a:pt x="134" y="778"/>
                      </a:lnTo>
                      <a:lnTo>
                        <a:pt x="599" y="465"/>
                      </a:lnTo>
                      <a:lnTo>
                        <a:pt x="1063" y="153"/>
                      </a:lnTo>
                      <a:lnTo>
                        <a:pt x="1090" y="135"/>
                      </a:lnTo>
                      <a:lnTo>
                        <a:pt x="1099" y="72"/>
                      </a:lnTo>
                      <a:lnTo>
                        <a:pt x="1063" y="19"/>
                      </a:lnTo>
                      <a:lnTo>
                        <a:pt x="100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6"/>
                <p:cNvSpPr/>
                <p:nvPr/>
              </p:nvSpPr>
              <p:spPr>
                <a:xfrm>
                  <a:off x="3262450" y="913238"/>
                  <a:ext cx="176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947" extrusionOk="0">
                      <a:moveTo>
                        <a:pt x="590" y="0"/>
                      </a:moveTo>
                      <a:lnTo>
                        <a:pt x="563" y="27"/>
                      </a:lnTo>
                      <a:lnTo>
                        <a:pt x="286" y="420"/>
                      </a:lnTo>
                      <a:lnTo>
                        <a:pt x="19" y="813"/>
                      </a:lnTo>
                      <a:lnTo>
                        <a:pt x="1" y="840"/>
                      </a:lnTo>
                      <a:lnTo>
                        <a:pt x="19" y="911"/>
                      </a:lnTo>
                      <a:lnTo>
                        <a:pt x="63" y="947"/>
                      </a:lnTo>
                      <a:lnTo>
                        <a:pt x="126" y="947"/>
                      </a:lnTo>
                      <a:lnTo>
                        <a:pt x="144" y="920"/>
                      </a:lnTo>
                      <a:lnTo>
                        <a:pt x="420" y="527"/>
                      </a:lnTo>
                      <a:lnTo>
                        <a:pt x="688" y="143"/>
                      </a:lnTo>
                      <a:lnTo>
                        <a:pt x="706" y="107"/>
                      </a:lnTo>
                      <a:lnTo>
                        <a:pt x="697" y="45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3237225" y="891588"/>
                  <a:ext cx="10975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278" extrusionOk="0">
                      <a:moveTo>
                        <a:pt x="331" y="0"/>
                      </a:moveTo>
                      <a:lnTo>
                        <a:pt x="277" y="27"/>
                      </a:lnTo>
                      <a:lnTo>
                        <a:pt x="268" y="63"/>
                      </a:lnTo>
                      <a:lnTo>
                        <a:pt x="135" y="625"/>
                      </a:lnTo>
                      <a:lnTo>
                        <a:pt x="1" y="1179"/>
                      </a:lnTo>
                      <a:lnTo>
                        <a:pt x="1" y="1215"/>
                      </a:lnTo>
                      <a:lnTo>
                        <a:pt x="36" y="1268"/>
                      </a:lnTo>
                      <a:lnTo>
                        <a:pt x="99" y="1277"/>
                      </a:lnTo>
                      <a:lnTo>
                        <a:pt x="152" y="1250"/>
                      </a:lnTo>
                      <a:lnTo>
                        <a:pt x="170" y="1215"/>
                      </a:lnTo>
                      <a:lnTo>
                        <a:pt x="304" y="652"/>
                      </a:lnTo>
                      <a:lnTo>
                        <a:pt x="429" y="98"/>
                      </a:lnTo>
                      <a:lnTo>
                        <a:pt x="438" y="63"/>
                      </a:lnTo>
                      <a:lnTo>
                        <a:pt x="393" y="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3210225" y="881538"/>
                  <a:ext cx="4925" cy="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224" extrusionOk="0">
                      <a:moveTo>
                        <a:pt x="80" y="0"/>
                      </a:moveTo>
                      <a:lnTo>
                        <a:pt x="27" y="45"/>
                      </a:lnTo>
                      <a:lnTo>
                        <a:pt x="27" y="89"/>
                      </a:lnTo>
                      <a:lnTo>
                        <a:pt x="9" y="616"/>
                      </a:lnTo>
                      <a:lnTo>
                        <a:pt x="0" y="1143"/>
                      </a:lnTo>
                      <a:lnTo>
                        <a:pt x="9" y="1188"/>
                      </a:lnTo>
                      <a:lnTo>
                        <a:pt x="54" y="1224"/>
                      </a:lnTo>
                      <a:lnTo>
                        <a:pt x="116" y="1215"/>
                      </a:lnTo>
                      <a:lnTo>
                        <a:pt x="161" y="1170"/>
                      </a:lnTo>
                      <a:lnTo>
                        <a:pt x="170" y="1134"/>
                      </a:lnTo>
                      <a:lnTo>
                        <a:pt x="179" y="599"/>
                      </a:lnTo>
                      <a:lnTo>
                        <a:pt x="196" y="72"/>
                      </a:lnTo>
                      <a:lnTo>
                        <a:pt x="188" y="3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3132750" y="1066838"/>
                  <a:ext cx="29925" cy="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894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6"/>
                      </a:lnTo>
                      <a:lnTo>
                        <a:pt x="18" y="152"/>
                      </a:lnTo>
                      <a:lnTo>
                        <a:pt x="250" y="384"/>
                      </a:lnTo>
                      <a:lnTo>
                        <a:pt x="777" y="750"/>
                      </a:lnTo>
                      <a:lnTo>
                        <a:pt x="1072" y="884"/>
                      </a:lnTo>
                      <a:lnTo>
                        <a:pt x="1108" y="893"/>
                      </a:lnTo>
                      <a:lnTo>
                        <a:pt x="1170" y="866"/>
                      </a:lnTo>
                      <a:lnTo>
                        <a:pt x="1197" y="804"/>
                      </a:lnTo>
                      <a:lnTo>
                        <a:pt x="1179" y="750"/>
                      </a:lnTo>
                      <a:lnTo>
                        <a:pt x="1152" y="732"/>
                      </a:lnTo>
                      <a:lnTo>
                        <a:pt x="858" y="607"/>
                      </a:lnTo>
                      <a:lnTo>
                        <a:pt x="358" y="250"/>
                      </a:lnTo>
                      <a:lnTo>
                        <a:pt x="134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3068675" y="963238"/>
                  <a:ext cx="2792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564" extrusionOk="0">
                      <a:moveTo>
                        <a:pt x="63" y="1"/>
                      </a:moveTo>
                      <a:lnTo>
                        <a:pt x="18" y="27"/>
                      </a:lnTo>
                      <a:lnTo>
                        <a:pt x="0" y="90"/>
                      </a:lnTo>
                      <a:lnTo>
                        <a:pt x="27" y="152"/>
                      </a:lnTo>
                      <a:lnTo>
                        <a:pt x="54" y="170"/>
                      </a:lnTo>
                      <a:lnTo>
                        <a:pt x="536" y="367"/>
                      </a:lnTo>
                      <a:lnTo>
                        <a:pt x="1018" y="554"/>
                      </a:lnTo>
                      <a:lnTo>
                        <a:pt x="1054" y="563"/>
                      </a:lnTo>
                      <a:lnTo>
                        <a:pt x="1099" y="527"/>
                      </a:lnTo>
                      <a:lnTo>
                        <a:pt x="1117" y="465"/>
                      </a:lnTo>
                      <a:lnTo>
                        <a:pt x="1090" y="411"/>
                      </a:lnTo>
                      <a:lnTo>
                        <a:pt x="1063" y="385"/>
                      </a:lnTo>
                      <a:lnTo>
                        <a:pt x="581" y="197"/>
                      </a:lnTo>
                      <a:lnTo>
                        <a:pt x="99" y="9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3059300" y="996738"/>
                  <a:ext cx="29925" cy="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76" extrusionOk="0">
                      <a:moveTo>
                        <a:pt x="72" y="0"/>
                      </a:moveTo>
                      <a:lnTo>
                        <a:pt x="18" y="36"/>
                      </a:lnTo>
                      <a:lnTo>
                        <a:pt x="0" y="98"/>
                      </a:lnTo>
                      <a:lnTo>
                        <a:pt x="36" y="152"/>
                      </a:lnTo>
                      <a:lnTo>
                        <a:pt x="72" y="170"/>
                      </a:lnTo>
                      <a:lnTo>
                        <a:pt x="581" y="277"/>
                      </a:lnTo>
                      <a:lnTo>
                        <a:pt x="1090" y="375"/>
                      </a:lnTo>
                      <a:lnTo>
                        <a:pt x="1126" y="375"/>
                      </a:lnTo>
                      <a:lnTo>
                        <a:pt x="1179" y="339"/>
                      </a:lnTo>
                      <a:lnTo>
                        <a:pt x="1197" y="277"/>
                      </a:lnTo>
                      <a:lnTo>
                        <a:pt x="1161" y="223"/>
                      </a:lnTo>
                      <a:lnTo>
                        <a:pt x="1126" y="214"/>
                      </a:lnTo>
                      <a:lnTo>
                        <a:pt x="617" y="107"/>
                      </a:lnTo>
                      <a:lnTo>
                        <a:pt x="108" y="9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6"/>
                <p:cNvSpPr/>
                <p:nvPr/>
              </p:nvSpPr>
              <p:spPr>
                <a:xfrm>
                  <a:off x="3056175" y="1032888"/>
                  <a:ext cx="303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16" extrusionOk="0">
                      <a:moveTo>
                        <a:pt x="1134" y="1"/>
                      </a:moveTo>
                      <a:lnTo>
                        <a:pt x="81" y="45"/>
                      </a:lnTo>
                      <a:lnTo>
                        <a:pt x="45" y="45"/>
                      </a:lnTo>
                      <a:lnTo>
                        <a:pt x="0" y="99"/>
                      </a:lnTo>
                      <a:lnTo>
                        <a:pt x="0" y="161"/>
                      </a:lnTo>
                      <a:lnTo>
                        <a:pt x="45" y="206"/>
                      </a:lnTo>
                      <a:lnTo>
                        <a:pt x="81" y="215"/>
                      </a:lnTo>
                      <a:lnTo>
                        <a:pt x="608" y="188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5" y="108"/>
                      </a:lnTo>
                      <a:lnTo>
                        <a:pt x="1215" y="45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6"/>
                <p:cNvSpPr/>
                <p:nvPr/>
              </p:nvSpPr>
              <p:spPr>
                <a:xfrm>
                  <a:off x="3062875" y="1057663"/>
                  <a:ext cx="31050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412" extrusionOk="0">
                      <a:moveTo>
                        <a:pt x="1170" y="1"/>
                      </a:moveTo>
                      <a:lnTo>
                        <a:pt x="1134" y="10"/>
                      </a:lnTo>
                      <a:lnTo>
                        <a:pt x="63" y="242"/>
                      </a:lnTo>
                      <a:lnTo>
                        <a:pt x="27" y="260"/>
                      </a:lnTo>
                      <a:lnTo>
                        <a:pt x="0" y="313"/>
                      </a:lnTo>
                      <a:lnTo>
                        <a:pt x="9" y="376"/>
                      </a:lnTo>
                      <a:lnTo>
                        <a:pt x="63" y="412"/>
                      </a:lnTo>
                      <a:lnTo>
                        <a:pt x="107" y="412"/>
                      </a:lnTo>
                      <a:lnTo>
                        <a:pt x="643" y="287"/>
                      </a:lnTo>
                      <a:lnTo>
                        <a:pt x="1179" y="171"/>
                      </a:lnTo>
                      <a:lnTo>
                        <a:pt x="1215" y="162"/>
                      </a:lnTo>
                      <a:lnTo>
                        <a:pt x="1242" y="108"/>
                      </a:lnTo>
                      <a:lnTo>
                        <a:pt x="1224" y="46"/>
                      </a:lnTo>
                      <a:lnTo>
                        <a:pt x="117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3075825" y="1076863"/>
                  <a:ext cx="286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725" extrusionOk="0">
                      <a:moveTo>
                        <a:pt x="1054" y="1"/>
                      </a:moveTo>
                      <a:lnTo>
                        <a:pt x="1018" y="10"/>
                      </a:lnTo>
                      <a:lnTo>
                        <a:pt x="527" y="287"/>
                      </a:lnTo>
                      <a:lnTo>
                        <a:pt x="45" y="563"/>
                      </a:lnTo>
                      <a:lnTo>
                        <a:pt x="9" y="581"/>
                      </a:lnTo>
                      <a:lnTo>
                        <a:pt x="0" y="644"/>
                      </a:lnTo>
                      <a:lnTo>
                        <a:pt x="27" y="697"/>
                      </a:lnTo>
                      <a:lnTo>
                        <a:pt x="89" y="724"/>
                      </a:lnTo>
                      <a:lnTo>
                        <a:pt x="125" y="706"/>
                      </a:lnTo>
                      <a:lnTo>
                        <a:pt x="1099" y="162"/>
                      </a:lnTo>
                      <a:lnTo>
                        <a:pt x="1134" y="135"/>
                      </a:lnTo>
                      <a:lnTo>
                        <a:pt x="1143" y="72"/>
                      </a:lnTo>
                      <a:lnTo>
                        <a:pt x="1116" y="19"/>
                      </a:lnTo>
                      <a:lnTo>
                        <a:pt x="1054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16"/>
                <p:cNvSpPr/>
                <p:nvPr/>
              </p:nvSpPr>
              <p:spPr>
                <a:xfrm>
                  <a:off x="3100375" y="1097638"/>
                  <a:ext cx="18775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912" extrusionOk="0">
                      <a:moveTo>
                        <a:pt x="643" y="0"/>
                      </a:moveTo>
                      <a:lnTo>
                        <a:pt x="617" y="18"/>
                      </a:lnTo>
                      <a:lnTo>
                        <a:pt x="313" y="393"/>
                      </a:lnTo>
                      <a:lnTo>
                        <a:pt x="18" y="759"/>
                      </a:lnTo>
                      <a:lnTo>
                        <a:pt x="0" y="795"/>
                      </a:lnTo>
                      <a:lnTo>
                        <a:pt x="9" y="858"/>
                      </a:lnTo>
                      <a:lnTo>
                        <a:pt x="54" y="902"/>
                      </a:lnTo>
                      <a:lnTo>
                        <a:pt x="108" y="911"/>
                      </a:lnTo>
                      <a:lnTo>
                        <a:pt x="134" y="884"/>
                      </a:lnTo>
                      <a:lnTo>
                        <a:pt x="733" y="143"/>
                      </a:lnTo>
                      <a:lnTo>
                        <a:pt x="751" y="108"/>
                      </a:lnTo>
                      <a:lnTo>
                        <a:pt x="742" y="45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6"/>
                <p:cNvSpPr/>
                <p:nvPr/>
              </p:nvSpPr>
              <p:spPr>
                <a:xfrm>
                  <a:off x="3130525" y="1112813"/>
                  <a:ext cx="12950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1260" extrusionOk="0">
                      <a:moveTo>
                        <a:pt x="429" y="1"/>
                      </a:moveTo>
                      <a:lnTo>
                        <a:pt x="366" y="27"/>
                      </a:lnTo>
                      <a:lnTo>
                        <a:pt x="348" y="54"/>
                      </a:lnTo>
                      <a:lnTo>
                        <a:pt x="9" y="1153"/>
                      </a:lnTo>
                      <a:lnTo>
                        <a:pt x="0" y="1188"/>
                      </a:lnTo>
                      <a:lnTo>
                        <a:pt x="36" y="1242"/>
                      </a:lnTo>
                      <a:lnTo>
                        <a:pt x="98" y="1260"/>
                      </a:lnTo>
                      <a:lnTo>
                        <a:pt x="161" y="1233"/>
                      </a:lnTo>
                      <a:lnTo>
                        <a:pt x="170" y="1197"/>
                      </a:lnTo>
                      <a:lnTo>
                        <a:pt x="348" y="652"/>
                      </a:lnTo>
                      <a:lnTo>
                        <a:pt x="518" y="99"/>
                      </a:lnTo>
                      <a:lnTo>
                        <a:pt x="518" y="63"/>
                      </a:lnTo>
                      <a:lnTo>
                        <a:pt x="482" y="10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3162875" y="1126213"/>
                  <a:ext cx="6725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215" extrusionOk="0">
                      <a:moveTo>
                        <a:pt x="162" y="0"/>
                      </a:moveTo>
                      <a:lnTo>
                        <a:pt x="108" y="45"/>
                      </a:lnTo>
                      <a:lnTo>
                        <a:pt x="99" y="81"/>
                      </a:lnTo>
                      <a:lnTo>
                        <a:pt x="46" y="608"/>
                      </a:lnTo>
                      <a:lnTo>
                        <a:pt x="1" y="1135"/>
                      </a:lnTo>
                      <a:lnTo>
                        <a:pt x="1" y="1170"/>
                      </a:lnTo>
                      <a:lnTo>
                        <a:pt x="46" y="1215"/>
                      </a:lnTo>
                      <a:lnTo>
                        <a:pt x="108" y="1215"/>
                      </a:lnTo>
                      <a:lnTo>
                        <a:pt x="162" y="1170"/>
                      </a:lnTo>
                      <a:lnTo>
                        <a:pt x="171" y="1135"/>
                      </a:lnTo>
                      <a:lnTo>
                        <a:pt x="215" y="608"/>
                      </a:lnTo>
                      <a:lnTo>
                        <a:pt x="269" y="81"/>
                      </a:lnTo>
                      <a:lnTo>
                        <a:pt x="269" y="36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6"/>
                <p:cNvSpPr/>
                <p:nvPr/>
              </p:nvSpPr>
              <p:spPr>
                <a:xfrm>
                  <a:off x="3187900" y="881088"/>
                  <a:ext cx="7150" cy="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1189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99"/>
                      </a:lnTo>
                      <a:lnTo>
                        <a:pt x="63" y="617"/>
                      </a:lnTo>
                      <a:lnTo>
                        <a:pt x="125" y="1126"/>
                      </a:lnTo>
                      <a:lnTo>
                        <a:pt x="134" y="1161"/>
                      </a:lnTo>
                      <a:lnTo>
                        <a:pt x="188" y="1188"/>
                      </a:lnTo>
                      <a:lnTo>
                        <a:pt x="250" y="1179"/>
                      </a:lnTo>
                      <a:lnTo>
                        <a:pt x="286" y="1126"/>
                      </a:lnTo>
                      <a:lnTo>
                        <a:pt x="286" y="10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6"/>
                <p:cNvSpPr/>
                <p:nvPr/>
              </p:nvSpPr>
              <p:spPr>
                <a:xfrm>
                  <a:off x="3160425" y="881538"/>
                  <a:ext cx="9175" cy="3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206" extrusionOk="0">
                      <a:moveTo>
                        <a:pt x="108" y="0"/>
                      </a:moveTo>
                      <a:lnTo>
                        <a:pt x="36" y="9"/>
                      </a:lnTo>
                      <a:lnTo>
                        <a:pt x="1" y="54"/>
                      </a:lnTo>
                      <a:lnTo>
                        <a:pt x="1" y="89"/>
                      </a:lnTo>
                      <a:lnTo>
                        <a:pt x="99" y="616"/>
                      </a:lnTo>
                      <a:lnTo>
                        <a:pt x="197" y="1134"/>
                      </a:lnTo>
                      <a:lnTo>
                        <a:pt x="215" y="1170"/>
                      </a:lnTo>
                      <a:lnTo>
                        <a:pt x="269" y="1206"/>
                      </a:lnTo>
                      <a:lnTo>
                        <a:pt x="331" y="1188"/>
                      </a:lnTo>
                      <a:lnTo>
                        <a:pt x="367" y="1143"/>
                      </a:lnTo>
                      <a:lnTo>
                        <a:pt x="367" y="1108"/>
                      </a:lnTo>
                      <a:lnTo>
                        <a:pt x="269" y="5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16"/>
                <p:cNvSpPr/>
                <p:nvPr/>
              </p:nvSpPr>
              <p:spPr>
                <a:xfrm>
                  <a:off x="3131850" y="892238"/>
                  <a:ext cx="1410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1207" extrusionOk="0">
                      <a:moveTo>
                        <a:pt x="90" y="1"/>
                      </a:moveTo>
                      <a:lnTo>
                        <a:pt x="36" y="28"/>
                      </a:lnTo>
                      <a:lnTo>
                        <a:pt x="1" y="90"/>
                      </a:lnTo>
                      <a:lnTo>
                        <a:pt x="10" y="126"/>
                      </a:lnTo>
                      <a:lnTo>
                        <a:pt x="206" y="635"/>
                      </a:lnTo>
                      <a:lnTo>
                        <a:pt x="402" y="1153"/>
                      </a:lnTo>
                      <a:lnTo>
                        <a:pt x="420" y="1189"/>
                      </a:lnTo>
                      <a:lnTo>
                        <a:pt x="483" y="1206"/>
                      </a:lnTo>
                      <a:lnTo>
                        <a:pt x="536" y="1180"/>
                      </a:lnTo>
                      <a:lnTo>
                        <a:pt x="563" y="1117"/>
                      </a:lnTo>
                      <a:lnTo>
                        <a:pt x="554" y="1081"/>
                      </a:lnTo>
                      <a:lnTo>
                        <a:pt x="367" y="572"/>
                      </a:lnTo>
                      <a:lnTo>
                        <a:pt x="170" y="54"/>
                      </a:lnTo>
                      <a:lnTo>
                        <a:pt x="152" y="19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16"/>
                <p:cNvSpPr/>
                <p:nvPr/>
              </p:nvSpPr>
              <p:spPr>
                <a:xfrm>
                  <a:off x="3107300" y="909213"/>
                  <a:ext cx="2145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046" extrusionOk="0">
                      <a:moveTo>
                        <a:pt x="63" y="1"/>
                      </a:moveTo>
                      <a:lnTo>
                        <a:pt x="9" y="36"/>
                      </a:lnTo>
                      <a:lnTo>
                        <a:pt x="0" y="99"/>
                      </a:lnTo>
                      <a:lnTo>
                        <a:pt x="18" y="134"/>
                      </a:lnTo>
                      <a:lnTo>
                        <a:pt x="706" y="1019"/>
                      </a:lnTo>
                      <a:lnTo>
                        <a:pt x="733" y="1045"/>
                      </a:lnTo>
                      <a:lnTo>
                        <a:pt x="795" y="1045"/>
                      </a:lnTo>
                      <a:lnTo>
                        <a:pt x="840" y="1010"/>
                      </a:lnTo>
                      <a:lnTo>
                        <a:pt x="858" y="947"/>
                      </a:lnTo>
                      <a:lnTo>
                        <a:pt x="840" y="911"/>
                      </a:lnTo>
                      <a:lnTo>
                        <a:pt x="491" y="474"/>
                      </a:lnTo>
                      <a:lnTo>
                        <a:pt x="152" y="27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16"/>
                <p:cNvSpPr/>
                <p:nvPr/>
              </p:nvSpPr>
              <p:spPr>
                <a:xfrm>
                  <a:off x="3085650" y="936888"/>
                  <a:ext cx="2480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653" extrusionOk="0">
                      <a:moveTo>
                        <a:pt x="98" y="1"/>
                      </a:moveTo>
                      <a:lnTo>
                        <a:pt x="36" y="19"/>
                      </a:lnTo>
                      <a:lnTo>
                        <a:pt x="0" y="72"/>
                      </a:lnTo>
                      <a:lnTo>
                        <a:pt x="0" y="135"/>
                      </a:lnTo>
                      <a:lnTo>
                        <a:pt x="36" y="153"/>
                      </a:lnTo>
                      <a:lnTo>
                        <a:pt x="438" y="394"/>
                      </a:lnTo>
                      <a:lnTo>
                        <a:pt x="848" y="635"/>
                      </a:lnTo>
                      <a:lnTo>
                        <a:pt x="884" y="653"/>
                      </a:lnTo>
                      <a:lnTo>
                        <a:pt x="947" y="635"/>
                      </a:lnTo>
                      <a:lnTo>
                        <a:pt x="991" y="581"/>
                      </a:lnTo>
                      <a:lnTo>
                        <a:pt x="982" y="519"/>
                      </a:lnTo>
                      <a:lnTo>
                        <a:pt x="956" y="501"/>
                      </a:lnTo>
                      <a:lnTo>
                        <a:pt x="545" y="260"/>
                      </a:lnTo>
                      <a:lnTo>
                        <a:pt x="134" y="19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3187450" y="1127338"/>
                  <a:ext cx="6275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010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89"/>
                      </a:lnTo>
                      <a:lnTo>
                        <a:pt x="81" y="938"/>
                      </a:lnTo>
                      <a:lnTo>
                        <a:pt x="89" y="973"/>
                      </a:lnTo>
                      <a:lnTo>
                        <a:pt x="143" y="1009"/>
                      </a:lnTo>
                      <a:lnTo>
                        <a:pt x="206" y="1009"/>
                      </a:lnTo>
                      <a:lnTo>
                        <a:pt x="250" y="964"/>
                      </a:lnTo>
                      <a:lnTo>
                        <a:pt x="250" y="920"/>
                      </a:lnTo>
                      <a:lnTo>
                        <a:pt x="206" y="500"/>
                      </a:lnTo>
                      <a:lnTo>
                        <a:pt x="161" y="80"/>
                      </a:lnTo>
                      <a:lnTo>
                        <a:pt x="152" y="4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6"/>
                <p:cNvSpPr/>
                <p:nvPr/>
              </p:nvSpPr>
              <p:spPr>
                <a:xfrm>
                  <a:off x="3214900" y="1126438"/>
                  <a:ext cx="7175" cy="2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1099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1" y="54"/>
                      </a:lnTo>
                      <a:lnTo>
                        <a:pt x="1" y="90"/>
                      </a:lnTo>
                      <a:lnTo>
                        <a:pt x="63" y="554"/>
                      </a:lnTo>
                      <a:lnTo>
                        <a:pt x="117" y="1027"/>
                      </a:lnTo>
                      <a:lnTo>
                        <a:pt x="126" y="1063"/>
                      </a:lnTo>
                      <a:lnTo>
                        <a:pt x="179" y="1099"/>
                      </a:lnTo>
                      <a:lnTo>
                        <a:pt x="242" y="1090"/>
                      </a:lnTo>
                      <a:lnTo>
                        <a:pt x="286" y="1045"/>
                      </a:lnTo>
                      <a:lnTo>
                        <a:pt x="286" y="1009"/>
                      </a:lnTo>
                      <a:lnTo>
                        <a:pt x="224" y="545"/>
                      </a:lnTo>
                      <a:lnTo>
                        <a:pt x="170" y="81"/>
                      </a:lnTo>
                      <a:lnTo>
                        <a:pt x="161" y="4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6"/>
                <p:cNvSpPr/>
                <p:nvPr/>
              </p:nvSpPr>
              <p:spPr>
                <a:xfrm>
                  <a:off x="3233425" y="1119738"/>
                  <a:ext cx="10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1037" extrusionOk="0">
                      <a:moveTo>
                        <a:pt x="90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" y="117"/>
                      </a:lnTo>
                      <a:lnTo>
                        <a:pt x="126" y="554"/>
                      </a:lnTo>
                      <a:lnTo>
                        <a:pt x="251" y="983"/>
                      </a:lnTo>
                      <a:lnTo>
                        <a:pt x="269" y="1018"/>
                      </a:lnTo>
                      <a:lnTo>
                        <a:pt x="322" y="1036"/>
                      </a:lnTo>
                      <a:lnTo>
                        <a:pt x="385" y="1018"/>
                      </a:lnTo>
                      <a:lnTo>
                        <a:pt x="420" y="965"/>
                      </a:lnTo>
                      <a:lnTo>
                        <a:pt x="412" y="929"/>
                      </a:lnTo>
                      <a:lnTo>
                        <a:pt x="287" y="492"/>
                      </a:lnTo>
                      <a:lnTo>
                        <a:pt x="161" y="63"/>
                      </a:lnTo>
                      <a:lnTo>
                        <a:pt x="153" y="27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3286350" y="1074413"/>
                  <a:ext cx="22775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" h="689" extrusionOk="0">
                      <a:moveTo>
                        <a:pt x="107" y="1"/>
                      </a:moveTo>
                      <a:lnTo>
                        <a:pt x="36" y="19"/>
                      </a:lnTo>
                      <a:lnTo>
                        <a:pt x="0" y="63"/>
                      </a:lnTo>
                      <a:lnTo>
                        <a:pt x="0" y="126"/>
                      </a:lnTo>
                      <a:lnTo>
                        <a:pt x="27" y="152"/>
                      </a:lnTo>
                      <a:lnTo>
                        <a:pt x="402" y="411"/>
                      </a:lnTo>
                      <a:lnTo>
                        <a:pt x="768" y="670"/>
                      </a:lnTo>
                      <a:lnTo>
                        <a:pt x="804" y="688"/>
                      </a:lnTo>
                      <a:lnTo>
                        <a:pt x="875" y="670"/>
                      </a:lnTo>
                      <a:lnTo>
                        <a:pt x="911" y="626"/>
                      </a:lnTo>
                      <a:lnTo>
                        <a:pt x="911" y="563"/>
                      </a:lnTo>
                      <a:lnTo>
                        <a:pt x="884" y="536"/>
                      </a:lnTo>
                      <a:lnTo>
                        <a:pt x="509" y="277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6"/>
                <p:cNvSpPr/>
                <p:nvPr/>
              </p:nvSpPr>
              <p:spPr>
                <a:xfrm>
                  <a:off x="3107100" y="966738"/>
                  <a:ext cx="170900" cy="1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4788" extrusionOk="0">
                      <a:moveTo>
                        <a:pt x="1894" y="1"/>
                      </a:moveTo>
                      <a:lnTo>
                        <a:pt x="1632" y="215"/>
                      </a:lnTo>
                      <a:lnTo>
                        <a:pt x="1477" y="346"/>
                      </a:lnTo>
                      <a:lnTo>
                        <a:pt x="1227" y="655"/>
                      </a:lnTo>
                      <a:lnTo>
                        <a:pt x="1120" y="834"/>
                      </a:lnTo>
                      <a:lnTo>
                        <a:pt x="417" y="572"/>
                      </a:lnTo>
                      <a:lnTo>
                        <a:pt x="1" y="1763"/>
                      </a:lnTo>
                      <a:lnTo>
                        <a:pt x="798" y="2048"/>
                      </a:lnTo>
                      <a:lnTo>
                        <a:pt x="798" y="2310"/>
                      </a:lnTo>
                      <a:lnTo>
                        <a:pt x="929" y="2787"/>
                      </a:lnTo>
                      <a:lnTo>
                        <a:pt x="1203" y="3180"/>
                      </a:lnTo>
                      <a:lnTo>
                        <a:pt x="1584" y="3489"/>
                      </a:lnTo>
                      <a:lnTo>
                        <a:pt x="1822" y="3584"/>
                      </a:lnTo>
                      <a:lnTo>
                        <a:pt x="1989" y="3644"/>
                      </a:lnTo>
                      <a:lnTo>
                        <a:pt x="2299" y="3680"/>
                      </a:lnTo>
                      <a:lnTo>
                        <a:pt x="2584" y="3656"/>
                      </a:lnTo>
                      <a:lnTo>
                        <a:pt x="2858" y="3573"/>
                      </a:lnTo>
                      <a:lnTo>
                        <a:pt x="3227" y="3370"/>
                      </a:lnTo>
                      <a:lnTo>
                        <a:pt x="3668" y="2977"/>
                      </a:lnTo>
                      <a:lnTo>
                        <a:pt x="3858" y="2763"/>
                      </a:lnTo>
                      <a:lnTo>
                        <a:pt x="4001" y="2608"/>
                      </a:lnTo>
                      <a:lnTo>
                        <a:pt x="4216" y="2430"/>
                      </a:lnTo>
                      <a:lnTo>
                        <a:pt x="4442" y="2370"/>
                      </a:lnTo>
                      <a:lnTo>
                        <a:pt x="4513" y="2394"/>
                      </a:lnTo>
                      <a:lnTo>
                        <a:pt x="4585" y="2430"/>
                      </a:lnTo>
                      <a:lnTo>
                        <a:pt x="4668" y="2537"/>
                      </a:lnTo>
                      <a:lnTo>
                        <a:pt x="4692" y="2763"/>
                      </a:lnTo>
                      <a:lnTo>
                        <a:pt x="4644" y="2930"/>
                      </a:lnTo>
                      <a:lnTo>
                        <a:pt x="4573" y="3132"/>
                      </a:lnTo>
                      <a:lnTo>
                        <a:pt x="4311" y="3489"/>
                      </a:lnTo>
                      <a:lnTo>
                        <a:pt x="4144" y="3632"/>
                      </a:lnTo>
                      <a:lnTo>
                        <a:pt x="3727" y="3942"/>
                      </a:lnTo>
                      <a:lnTo>
                        <a:pt x="4763" y="4787"/>
                      </a:lnTo>
                      <a:lnTo>
                        <a:pt x="5025" y="4608"/>
                      </a:lnTo>
                      <a:lnTo>
                        <a:pt x="5204" y="4466"/>
                      </a:lnTo>
                      <a:lnTo>
                        <a:pt x="5537" y="4073"/>
                      </a:lnTo>
                      <a:lnTo>
                        <a:pt x="5680" y="3834"/>
                      </a:lnTo>
                      <a:lnTo>
                        <a:pt x="6406" y="4085"/>
                      </a:lnTo>
                      <a:lnTo>
                        <a:pt x="6835" y="2906"/>
                      </a:lnTo>
                      <a:lnTo>
                        <a:pt x="6037" y="2620"/>
                      </a:lnTo>
                      <a:lnTo>
                        <a:pt x="6025" y="2346"/>
                      </a:lnTo>
                      <a:lnTo>
                        <a:pt x="5883" y="1846"/>
                      </a:lnTo>
                      <a:lnTo>
                        <a:pt x="5609" y="1417"/>
                      </a:lnTo>
                      <a:lnTo>
                        <a:pt x="5204" y="1108"/>
                      </a:lnTo>
                      <a:lnTo>
                        <a:pt x="4966" y="1013"/>
                      </a:lnTo>
                      <a:lnTo>
                        <a:pt x="4775" y="953"/>
                      </a:lnTo>
                      <a:lnTo>
                        <a:pt x="4442" y="905"/>
                      </a:lnTo>
                      <a:lnTo>
                        <a:pt x="4132" y="917"/>
                      </a:lnTo>
                      <a:lnTo>
                        <a:pt x="3858" y="1001"/>
                      </a:lnTo>
                      <a:lnTo>
                        <a:pt x="3466" y="1203"/>
                      </a:lnTo>
                      <a:lnTo>
                        <a:pt x="3037" y="1560"/>
                      </a:lnTo>
                      <a:lnTo>
                        <a:pt x="2858" y="1739"/>
                      </a:lnTo>
                      <a:lnTo>
                        <a:pt x="2549" y="2060"/>
                      </a:lnTo>
                      <a:lnTo>
                        <a:pt x="2275" y="2227"/>
                      </a:lnTo>
                      <a:lnTo>
                        <a:pt x="2203" y="2203"/>
                      </a:lnTo>
                      <a:lnTo>
                        <a:pt x="2144" y="2168"/>
                      </a:lnTo>
                      <a:lnTo>
                        <a:pt x="2084" y="2084"/>
                      </a:lnTo>
                      <a:lnTo>
                        <a:pt x="2084" y="1894"/>
                      </a:lnTo>
                      <a:lnTo>
                        <a:pt x="2120" y="1787"/>
                      </a:lnTo>
                      <a:lnTo>
                        <a:pt x="2227" y="1536"/>
                      </a:lnTo>
                      <a:lnTo>
                        <a:pt x="2465" y="1251"/>
                      </a:lnTo>
                      <a:lnTo>
                        <a:pt x="2549" y="1167"/>
                      </a:lnTo>
                      <a:lnTo>
                        <a:pt x="2906" y="858"/>
                      </a:lnTo>
                      <a:lnTo>
                        <a:pt x="1894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" name="Google Shape;350;p16"/>
            <p:cNvGrpSpPr/>
            <p:nvPr/>
          </p:nvGrpSpPr>
          <p:grpSpPr>
            <a:xfrm>
              <a:off x="4897886" y="2939647"/>
              <a:ext cx="890032" cy="1728863"/>
              <a:chOff x="4669286" y="2939647"/>
              <a:chExt cx="890032" cy="1728863"/>
            </a:xfrm>
          </p:grpSpPr>
          <p:sp>
            <p:nvSpPr>
              <p:cNvPr id="351" name="Google Shape;351;p16"/>
              <p:cNvSpPr/>
              <p:nvPr/>
            </p:nvSpPr>
            <p:spPr>
              <a:xfrm>
                <a:off x="5111552" y="3603400"/>
                <a:ext cx="21350" cy="106511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9656" extrusionOk="0">
                    <a:moveTo>
                      <a:pt x="232" y="1"/>
                    </a:moveTo>
                    <a:lnTo>
                      <a:pt x="161" y="10"/>
                    </a:lnTo>
                    <a:lnTo>
                      <a:pt x="89" y="72"/>
                    </a:lnTo>
                    <a:lnTo>
                      <a:pt x="9" y="260"/>
                    </a:lnTo>
                    <a:lnTo>
                      <a:pt x="0" y="456"/>
                    </a:lnTo>
                    <a:lnTo>
                      <a:pt x="0" y="19263"/>
                    </a:lnTo>
                    <a:lnTo>
                      <a:pt x="9" y="19450"/>
                    </a:lnTo>
                    <a:lnTo>
                      <a:pt x="89" y="19611"/>
                    </a:lnTo>
                    <a:lnTo>
                      <a:pt x="161" y="19655"/>
                    </a:lnTo>
                    <a:lnTo>
                      <a:pt x="232" y="19638"/>
                    </a:lnTo>
                    <a:lnTo>
                      <a:pt x="304" y="19575"/>
                    </a:lnTo>
                    <a:lnTo>
                      <a:pt x="384" y="19388"/>
                    </a:lnTo>
                    <a:lnTo>
                      <a:pt x="393" y="19200"/>
                    </a:lnTo>
                    <a:lnTo>
                      <a:pt x="393" y="394"/>
                    </a:lnTo>
                    <a:lnTo>
                      <a:pt x="384" y="197"/>
                    </a:lnTo>
                    <a:lnTo>
                      <a:pt x="304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rgbClr val="1A3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100876" y="3630494"/>
                <a:ext cx="11704" cy="6345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71" extrusionOk="0">
                    <a:moveTo>
                      <a:pt x="170" y="1"/>
                    </a:moveTo>
                    <a:lnTo>
                      <a:pt x="108" y="10"/>
                    </a:lnTo>
                    <a:lnTo>
                      <a:pt x="54" y="54"/>
                    </a:lnTo>
                    <a:lnTo>
                      <a:pt x="45" y="90"/>
                    </a:lnTo>
                    <a:lnTo>
                      <a:pt x="28" y="590"/>
                    </a:lnTo>
                    <a:lnTo>
                      <a:pt x="1" y="1099"/>
                    </a:lnTo>
                    <a:lnTo>
                      <a:pt x="10" y="1135"/>
                    </a:lnTo>
                    <a:lnTo>
                      <a:pt x="54" y="1171"/>
                    </a:lnTo>
                    <a:lnTo>
                      <a:pt x="117" y="1171"/>
                    </a:lnTo>
                    <a:lnTo>
                      <a:pt x="161" y="1126"/>
                    </a:lnTo>
                    <a:lnTo>
                      <a:pt x="170" y="1090"/>
                    </a:lnTo>
                    <a:lnTo>
                      <a:pt x="188" y="581"/>
                    </a:lnTo>
                    <a:lnTo>
                      <a:pt x="215" y="72"/>
                    </a:lnTo>
                    <a:lnTo>
                      <a:pt x="215" y="36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FCB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132848" y="3803734"/>
                <a:ext cx="353736" cy="287519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306" extrusionOk="0">
                    <a:moveTo>
                      <a:pt x="6528" y="1"/>
                    </a:moveTo>
                    <a:lnTo>
                      <a:pt x="5930" y="36"/>
                    </a:lnTo>
                    <a:lnTo>
                      <a:pt x="4742" y="161"/>
                    </a:lnTo>
                    <a:lnTo>
                      <a:pt x="4161" y="277"/>
                    </a:lnTo>
                    <a:lnTo>
                      <a:pt x="3867" y="340"/>
                    </a:lnTo>
                    <a:lnTo>
                      <a:pt x="3295" y="519"/>
                    </a:lnTo>
                    <a:lnTo>
                      <a:pt x="2751" y="760"/>
                    </a:lnTo>
                    <a:lnTo>
                      <a:pt x="2242" y="1054"/>
                    </a:lnTo>
                    <a:lnTo>
                      <a:pt x="2000" y="1242"/>
                    </a:lnTo>
                    <a:lnTo>
                      <a:pt x="1786" y="1421"/>
                    </a:lnTo>
                    <a:lnTo>
                      <a:pt x="1393" y="1840"/>
                    </a:lnTo>
                    <a:lnTo>
                      <a:pt x="1054" y="2314"/>
                    </a:lnTo>
                    <a:lnTo>
                      <a:pt x="768" y="2814"/>
                    </a:lnTo>
                    <a:lnTo>
                      <a:pt x="643" y="3073"/>
                    </a:lnTo>
                    <a:lnTo>
                      <a:pt x="536" y="3340"/>
                    </a:lnTo>
                    <a:lnTo>
                      <a:pt x="339" y="3885"/>
                    </a:lnTo>
                    <a:lnTo>
                      <a:pt x="116" y="4716"/>
                    </a:lnTo>
                    <a:lnTo>
                      <a:pt x="0" y="5278"/>
                    </a:lnTo>
                    <a:lnTo>
                      <a:pt x="18" y="5296"/>
                    </a:lnTo>
                    <a:lnTo>
                      <a:pt x="589" y="5305"/>
                    </a:lnTo>
                    <a:lnTo>
                      <a:pt x="1456" y="5260"/>
                    </a:lnTo>
                    <a:lnTo>
                      <a:pt x="2027" y="5180"/>
                    </a:lnTo>
                    <a:lnTo>
                      <a:pt x="2304" y="5126"/>
                    </a:lnTo>
                    <a:lnTo>
                      <a:pt x="2590" y="5055"/>
                    </a:lnTo>
                    <a:lnTo>
                      <a:pt x="3143" y="4885"/>
                    </a:lnTo>
                    <a:lnTo>
                      <a:pt x="3661" y="4644"/>
                    </a:lnTo>
                    <a:lnTo>
                      <a:pt x="4161" y="4350"/>
                    </a:lnTo>
                    <a:lnTo>
                      <a:pt x="4385" y="4171"/>
                    </a:lnTo>
                    <a:lnTo>
                      <a:pt x="4608" y="3983"/>
                    </a:lnTo>
                    <a:lnTo>
                      <a:pt x="5010" y="3537"/>
                    </a:lnTo>
                    <a:lnTo>
                      <a:pt x="5358" y="3055"/>
                    </a:lnTo>
                    <a:lnTo>
                      <a:pt x="5644" y="2537"/>
                    </a:lnTo>
                    <a:lnTo>
                      <a:pt x="5778" y="2260"/>
                    </a:lnTo>
                    <a:lnTo>
                      <a:pt x="6001" y="1715"/>
                    </a:lnTo>
                    <a:lnTo>
                      <a:pt x="6367" y="581"/>
                    </a:lnTo>
                    <a:lnTo>
                      <a:pt x="6528" y="1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142006" y="3816794"/>
                <a:ext cx="310711" cy="266711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22" extrusionOk="0">
                    <a:moveTo>
                      <a:pt x="5645" y="1"/>
                    </a:moveTo>
                    <a:lnTo>
                      <a:pt x="5618" y="19"/>
                    </a:lnTo>
                    <a:lnTo>
                      <a:pt x="4519" y="947"/>
                    </a:lnTo>
                    <a:lnTo>
                      <a:pt x="3430" y="1876"/>
                    </a:lnTo>
                    <a:lnTo>
                      <a:pt x="3876" y="429"/>
                    </a:lnTo>
                    <a:lnTo>
                      <a:pt x="3876" y="394"/>
                    </a:lnTo>
                    <a:lnTo>
                      <a:pt x="3850" y="349"/>
                    </a:lnTo>
                    <a:lnTo>
                      <a:pt x="3787" y="340"/>
                    </a:lnTo>
                    <a:lnTo>
                      <a:pt x="3733" y="367"/>
                    </a:lnTo>
                    <a:lnTo>
                      <a:pt x="3716" y="394"/>
                    </a:lnTo>
                    <a:lnTo>
                      <a:pt x="3466" y="1233"/>
                    </a:lnTo>
                    <a:lnTo>
                      <a:pt x="3207" y="2064"/>
                    </a:lnTo>
                    <a:lnTo>
                      <a:pt x="2073" y="3028"/>
                    </a:lnTo>
                    <a:lnTo>
                      <a:pt x="929" y="4001"/>
                    </a:lnTo>
                    <a:lnTo>
                      <a:pt x="1010" y="3564"/>
                    </a:lnTo>
                    <a:lnTo>
                      <a:pt x="1251" y="2715"/>
                    </a:lnTo>
                    <a:lnTo>
                      <a:pt x="1412" y="2305"/>
                    </a:lnTo>
                    <a:lnTo>
                      <a:pt x="1421" y="2269"/>
                    </a:lnTo>
                    <a:lnTo>
                      <a:pt x="1394" y="2206"/>
                    </a:lnTo>
                    <a:lnTo>
                      <a:pt x="1340" y="2189"/>
                    </a:lnTo>
                    <a:lnTo>
                      <a:pt x="1287" y="2198"/>
                    </a:lnTo>
                    <a:lnTo>
                      <a:pt x="1269" y="2233"/>
                    </a:lnTo>
                    <a:lnTo>
                      <a:pt x="1090" y="2698"/>
                    </a:lnTo>
                    <a:lnTo>
                      <a:pt x="822" y="3662"/>
                    </a:lnTo>
                    <a:lnTo>
                      <a:pt x="742" y="4162"/>
                    </a:lnTo>
                    <a:lnTo>
                      <a:pt x="385" y="4466"/>
                    </a:lnTo>
                    <a:lnTo>
                      <a:pt x="28" y="4769"/>
                    </a:lnTo>
                    <a:lnTo>
                      <a:pt x="1" y="4796"/>
                    </a:lnTo>
                    <a:lnTo>
                      <a:pt x="1" y="4859"/>
                    </a:lnTo>
                    <a:lnTo>
                      <a:pt x="36" y="4903"/>
                    </a:lnTo>
                    <a:lnTo>
                      <a:pt x="90" y="4921"/>
                    </a:lnTo>
                    <a:lnTo>
                      <a:pt x="117" y="4903"/>
                    </a:lnTo>
                    <a:lnTo>
                      <a:pt x="715" y="4394"/>
                    </a:lnTo>
                    <a:lnTo>
                      <a:pt x="733" y="4403"/>
                    </a:lnTo>
                    <a:lnTo>
                      <a:pt x="760" y="4403"/>
                    </a:lnTo>
                    <a:lnTo>
                      <a:pt x="2126" y="4216"/>
                    </a:lnTo>
                    <a:lnTo>
                      <a:pt x="3492" y="4019"/>
                    </a:lnTo>
                    <a:lnTo>
                      <a:pt x="3528" y="4010"/>
                    </a:lnTo>
                    <a:lnTo>
                      <a:pt x="3564" y="3966"/>
                    </a:lnTo>
                    <a:lnTo>
                      <a:pt x="3555" y="3903"/>
                    </a:lnTo>
                    <a:lnTo>
                      <a:pt x="3519" y="3867"/>
                    </a:lnTo>
                    <a:lnTo>
                      <a:pt x="3483" y="3867"/>
                    </a:lnTo>
                    <a:lnTo>
                      <a:pt x="2198" y="4046"/>
                    </a:lnTo>
                    <a:lnTo>
                      <a:pt x="912" y="4225"/>
                    </a:lnTo>
                    <a:lnTo>
                      <a:pt x="912" y="4225"/>
                    </a:lnTo>
                    <a:lnTo>
                      <a:pt x="2090" y="3216"/>
                    </a:lnTo>
                    <a:lnTo>
                      <a:pt x="3269" y="2215"/>
                    </a:lnTo>
                    <a:lnTo>
                      <a:pt x="3287" y="2215"/>
                    </a:lnTo>
                    <a:lnTo>
                      <a:pt x="3296" y="2206"/>
                    </a:lnTo>
                    <a:lnTo>
                      <a:pt x="3323" y="2242"/>
                    </a:lnTo>
                    <a:lnTo>
                      <a:pt x="3367" y="2242"/>
                    </a:lnTo>
                    <a:lnTo>
                      <a:pt x="4243" y="2064"/>
                    </a:lnTo>
                    <a:lnTo>
                      <a:pt x="5118" y="1894"/>
                    </a:lnTo>
                    <a:lnTo>
                      <a:pt x="5144" y="1885"/>
                    </a:lnTo>
                    <a:lnTo>
                      <a:pt x="5180" y="1831"/>
                    </a:lnTo>
                    <a:lnTo>
                      <a:pt x="5180" y="1769"/>
                    </a:lnTo>
                    <a:lnTo>
                      <a:pt x="5135" y="1733"/>
                    </a:lnTo>
                    <a:lnTo>
                      <a:pt x="5100" y="1733"/>
                    </a:lnTo>
                    <a:lnTo>
                      <a:pt x="4278" y="1903"/>
                    </a:lnTo>
                    <a:lnTo>
                      <a:pt x="3448" y="2064"/>
                    </a:lnTo>
                    <a:lnTo>
                      <a:pt x="4573" y="1108"/>
                    </a:lnTo>
                    <a:lnTo>
                      <a:pt x="5707" y="144"/>
                    </a:lnTo>
                    <a:lnTo>
                      <a:pt x="5725" y="117"/>
                    </a:lnTo>
                    <a:lnTo>
                      <a:pt x="5734" y="54"/>
                    </a:lnTo>
                    <a:lnTo>
                      <a:pt x="5698" y="10"/>
                    </a:lnTo>
                    <a:lnTo>
                      <a:pt x="5645" y="1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757809" y="3801350"/>
                <a:ext cx="353790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305" extrusionOk="0">
                    <a:moveTo>
                      <a:pt x="0" y="0"/>
                    </a:moveTo>
                    <a:lnTo>
                      <a:pt x="161" y="572"/>
                    </a:lnTo>
                    <a:lnTo>
                      <a:pt x="527" y="1715"/>
                    </a:lnTo>
                    <a:lnTo>
                      <a:pt x="759" y="2259"/>
                    </a:lnTo>
                    <a:lnTo>
                      <a:pt x="884" y="2527"/>
                    </a:lnTo>
                    <a:lnTo>
                      <a:pt x="1179" y="3054"/>
                    </a:lnTo>
                    <a:lnTo>
                      <a:pt x="1518" y="3536"/>
                    </a:lnTo>
                    <a:lnTo>
                      <a:pt x="1920" y="3974"/>
                    </a:lnTo>
                    <a:lnTo>
                      <a:pt x="2144" y="4170"/>
                    </a:lnTo>
                    <a:lnTo>
                      <a:pt x="2376" y="4349"/>
                    </a:lnTo>
                    <a:lnTo>
                      <a:pt x="2867" y="4644"/>
                    </a:lnTo>
                    <a:lnTo>
                      <a:pt x="3394" y="4885"/>
                    </a:lnTo>
                    <a:lnTo>
                      <a:pt x="3938" y="5054"/>
                    </a:lnTo>
                    <a:lnTo>
                      <a:pt x="4224" y="5126"/>
                    </a:lnTo>
                    <a:lnTo>
                      <a:pt x="4501" y="5179"/>
                    </a:lnTo>
                    <a:lnTo>
                      <a:pt x="5073" y="5251"/>
                    </a:lnTo>
                    <a:lnTo>
                      <a:pt x="5939" y="5304"/>
                    </a:lnTo>
                    <a:lnTo>
                      <a:pt x="6510" y="5295"/>
                    </a:lnTo>
                    <a:lnTo>
                      <a:pt x="6528" y="5278"/>
                    </a:lnTo>
                    <a:lnTo>
                      <a:pt x="6412" y="4715"/>
                    </a:lnTo>
                    <a:lnTo>
                      <a:pt x="6189" y="3876"/>
                    </a:lnTo>
                    <a:lnTo>
                      <a:pt x="6001" y="3340"/>
                    </a:lnTo>
                    <a:lnTo>
                      <a:pt x="5885" y="3072"/>
                    </a:lnTo>
                    <a:lnTo>
                      <a:pt x="5760" y="2813"/>
                    </a:lnTo>
                    <a:lnTo>
                      <a:pt x="5474" y="2304"/>
                    </a:lnTo>
                    <a:lnTo>
                      <a:pt x="5144" y="1840"/>
                    </a:lnTo>
                    <a:lnTo>
                      <a:pt x="4751" y="1420"/>
                    </a:lnTo>
                    <a:lnTo>
                      <a:pt x="4528" y="1232"/>
                    </a:lnTo>
                    <a:lnTo>
                      <a:pt x="4287" y="1054"/>
                    </a:lnTo>
                    <a:lnTo>
                      <a:pt x="3778" y="750"/>
                    </a:lnTo>
                    <a:lnTo>
                      <a:pt x="3233" y="518"/>
                    </a:lnTo>
                    <a:lnTo>
                      <a:pt x="2662" y="339"/>
                    </a:lnTo>
                    <a:lnTo>
                      <a:pt x="2367" y="268"/>
                    </a:lnTo>
                    <a:lnTo>
                      <a:pt x="1786" y="161"/>
                    </a:lnTo>
                    <a:lnTo>
                      <a:pt x="599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4792164" y="3813922"/>
                <a:ext cx="310223" cy="266657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4921" extrusionOk="0">
                    <a:moveTo>
                      <a:pt x="81" y="0"/>
                    </a:moveTo>
                    <a:lnTo>
                      <a:pt x="27" y="18"/>
                    </a:lnTo>
                    <a:lnTo>
                      <a:pt x="0" y="63"/>
                    </a:lnTo>
                    <a:lnTo>
                      <a:pt x="0" y="125"/>
                    </a:lnTo>
                    <a:lnTo>
                      <a:pt x="27" y="152"/>
                    </a:lnTo>
                    <a:lnTo>
                      <a:pt x="1152" y="1107"/>
                    </a:lnTo>
                    <a:lnTo>
                      <a:pt x="2278" y="2072"/>
                    </a:lnTo>
                    <a:lnTo>
                      <a:pt x="625" y="1742"/>
                    </a:lnTo>
                    <a:lnTo>
                      <a:pt x="590" y="1742"/>
                    </a:lnTo>
                    <a:lnTo>
                      <a:pt x="554" y="1777"/>
                    </a:lnTo>
                    <a:lnTo>
                      <a:pt x="545" y="1840"/>
                    </a:lnTo>
                    <a:lnTo>
                      <a:pt x="581" y="1884"/>
                    </a:lnTo>
                    <a:lnTo>
                      <a:pt x="617" y="1902"/>
                    </a:lnTo>
                    <a:lnTo>
                      <a:pt x="1483" y="2072"/>
                    </a:lnTo>
                    <a:lnTo>
                      <a:pt x="2358" y="2251"/>
                    </a:lnTo>
                    <a:lnTo>
                      <a:pt x="2403" y="2242"/>
                    </a:lnTo>
                    <a:lnTo>
                      <a:pt x="2429" y="2215"/>
                    </a:lnTo>
                    <a:lnTo>
                      <a:pt x="2438" y="2215"/>
                    </a:lnTo>
                    <a:lnTo>
                      <a:pt x="2456" y="2224"/>
                    </a:lnTo>
                    <a:lnTo>
                      <a:pt x="3635" y="3224"/>
                    </a:lnTo>
                    <a:lnTo>
                      <a:pt x="4814" y="4233"/>
                    </a:lnTo>
                    <a:lnTo>
                      <a:pt x="3528" y="4045"/>
                    </a:lnTo>
                    <a:lnTo>
                      <a:pt x="2242" y="3867"/>
                    </a:lnTo>
                    <a:lnTo>
                      <a:pt x="2206" y="3867"/>
                    </a:lnTo>
                    <a:lnTo>
                      <a:pt x="2170" y="3911"/>
                    </a:lnTo>
                    <a:lnTo>
                      <a:pt x="2161" y="3965"/>
                    </a:lnTo>
                    <a:lnTo>
                      <a:pt x="2197" y="4019"/>
                    </a:lnTo>
                    <a:lnTo>
                      <a:pt x="2233" y="4028"/>
                    </a:lnTo>
                    <a:lnTo>
                      <a:pt x="3599" y="4215"/>
                    </a:lnTo>
                    <a:lnTo>
                      <a:pt x="4965" y="4412"/>
                    </a:lnTo>
                    <a:lnTo>
                      <a:pt x="4992" y="4412"/>
                    </a:lnTo>
                    <a:lnTo>
                      <a:pt x="5010" y="4394"/>
                    </a:lnTo>
                    <a:lnTo>
                      <a:pt x="5314" y="4653"/>
                    </a:lnTo>
                    <a:lnTo>
                      <a:pt x="5608" y="4903"/>
                    </a:lnTo>
                    <a:lnTo>
                      <a:pt x="5644" y="4921"/>
                    </a:lnTo>
                    <a:lnTo>
                      <a:pt x="5698" y="4912"/>
                    </a:lnTo>
                    <a:lnTo>
                      <a:pt x="5725" y="4867"/>
                    </a:lnTo>
                    <a:lnTo>
                      <a:pt x="5725" y="4804"/>
                    </a:lnTo>
                    <a:lnTo>
                      <a:pt x="5698" y="4778"/>
                    </a:lnTo>
                    <a:lnTo>
                      <a:pt x="5341" y="4474"/>
                    </a:lnTo>
                    <a:lnTo>
                      <a:pt x="4983" y="4170"/>
                    </a:lnTo>
                    <a:lnTo>
                      <a:pt x="4903" y="3670"/>
                    </a:lnTo>
                    <a:lnTo>
                      <a:pt x="4644" y="2706"/>
                    </a:lnTo>
                    <a:lnTo>
                      <a:pt x="4456" y="2242"/>
                    </a:lnTo>
                    <a:lnTo>
                      <a:pt x="4439" y="2206"/>
                    </a:lnTo>
                    <a:lnTo>
                      <a:pt x="4385" y="2188"/>
                    </a:lnTo>
                    <a:lnTo>
                      <a:pt x="4331" y="2215"/>
                    </a:lnTo>
                    <a:lnTo>
                      <a:pt x="4314" y="2268"/>
                    </a:lnTo>
                    <a:lnTo>
                      <a:pt x="4323" y="2304"/>
                    </a:lnTo>
                    <a:lnTo>
                      <a:pt x="4474" y="2724"/>
                    </a:lnTo>
                    <a:lnTo>
                      <a:pt x="4715" y="3572"/>
                    </a:lnTo>
                    <a:lnTo>
                      <a:pt x="4796" y="4010"/>
                    </a:lnTo>
                    <a:lnTo>
                      <a:pt x="4796" y="4010"/>
                    </a:lnTo>
                    <a:lnTo>
                      <a:pt x="3662" y="3036"/>
                    </a:lnTo>
                    <a:lnTo>
                      <a:pt x="2519" y="2072"/>
                    </a:lnTo>
                    <a:lnTo>
                      <a:pt x="2260" y="1233"/>
                    </a:lnTo>
                    <a:lnTo>
                      <a:pt x="2010" y="402"/>
                    </a:lnTo>
                    <a:lnTo>
                      <a:pt x="1992" y="375"/>
                    </a:lnTo>
                    <a:lnTo>
                      <a:pt x="1938" y="348"/>
                    </a:lnTo>
                    <a:lnTo>
                      <a:pt x="1876" y="357"/>
                    </a:lnTo>
                    <a:lnTo>
                      <a:pt x="1849" y="402"/>
                    </a:lnTo>
                    <a:lnTo>
                      <a:pt x="1849" y="438"/>
                    </a:lnTo>
                    <a:lnTo>
                      <a:pt x="2295" y="1875"/>
                    </a:lnTo>
                    <a:lnTo>
                      <a:pt x="1206" y="947"/>
                    </a:lnTo>
                    <a:lnTo>
                      <a:pt x="116" y="18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132848" y="4207818"/>
                <a:ext cx="353736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8" h="5305" extrusionOk="0">
                    <a:moveTo>
                      <a:pt x="6528" y="0"/>
                    </a:moveTo>
                    <a:lnTo>
                      <a:pt x="5930" y="36"/>
                    </a:lnTo>
                    <a:lnTo>
                      <a:pt x="4742" y="161"/>
                    </a:lnTo>
                    <a:lnTo>
                      <a:pt x="4161" y="268"/>
                    </a:lnTo>
                    <a:lnTo>
                      <a:pt x="3867" y="339"/>
                    </a:lnTo>
                    <a:lnTo>
                      <a:pt x="3295" y="518"/>
                    </a:lnTo>
                    <a:lnTo>
                      <a:pt x="2751" y="759"/>
                    </a:lnTo>
                    <a:lnTo>
                      <a:pt x="2242" y="1054"/>
                    </a:lnTo>
                    <a:lnTo>
                      <a:pt x="2000" y="1241"/>
                    </a:lnTo>
                    <a:lnTo>
                      <a:pt x="1786" y="1420"/>
                    </a:lnTo>
                    <a:lnTo>
                      <a:pt x="1393" y="1840"/>
                    </a:lnTo>
                    <a:lnTo>
                      <a:pt x="1054" y="2313"/>
                    </a:lnTo>
                    <a:lnTo>
                      <a:pt x="768" y="2813"/>
                    </a:lnTo>
                    <a:lnTo>
                      <a:pt x="643" y="3072"/>
                    </a:lnTo>
                    <a:lnTo>
                      <a:pt x="536" y="3340"/>
                    </a:lnTo>
                    <a:lnTo>
                      <a:pt x="339" y="3885"/>
                    </a:lnTo>
                    <a:lnTo>
                      <a:pt x="116" y="4715"/>
                    </a:lnTo>
                    <a:lnTo>
                      <a:pt x="0" y="5278"/>
                    </a:lnTo>
                    <a:lnTo>
                      <a:pt x="18" y="5296"/>
                    </a:lnTo>
                    <a:lnTo>
                      <a:pt x="589" y="5305"/>
                    </a:lnTo>
                    <a:lnTo>
                      <a:pt x="1456" y="5251"/>
                    </a:lnTo>
                    <a:lnTo>
                      <a:pt x="2027" y="5180"/>
                    </a:lnTo>
                    <a:lnTo>
                      <a:pt x="2304" y="5126"/>
                    </a:lnTo>
                    <a:lnTo>
                      <a:pt x="2590" y="5054"/>
                    </a:lnTo>
                    <a:lnTo>
                      <a:pt x="3143" y="4885"/>
                    </a:lnTo>
                    <a:lnTo>
                      <a:pt x="3661" y="4644"/>
                    </a:lnTo>
                    <a:lnTo>
                      <a:pt x="4161" y="4349"/>
                    </a:lnTo>
                    <a:lnTo>
                      <a:pt x="4385" y="4170"/>
                    </a:lnTo>
                    <a:lnTo>
                      <a:pt x="4608" y="3974"/>
                    </a:lnTo>
                    <a:lnTo>
                      <a:pt x="5010" y="3536"/>
                    </a:lnTo>
                    <a:lnTo>
                      <a:pt x="5358" y="3054"/>
                    </a:lnTo>
                    <a:lnTo>
                      <a:pt x="5644" y="2527"/>
                    </a:lnTo>
                    <a:lnTo>
                      <a:pt x="5778" y="2259"/>
                    </a:lnTo>
                    <a:lnTo>
                      <a:pt x="6001" y="1715"/>
                    </a:lnTo>
                    <a:lnTo>
                      <a:pt x="6367" y="581"/>
                    </a:lnTo>
                    <a:lnTo>
                      <a:pt x="6528" y="0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142006" y="4220389"/>
                <a:ext cx="310711" cy="267144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4930" extrusionOk="0">
                    <a:moveTo>
                      <a:pt x="5645" y="0"/>
                    </a:moveTo>
                    <a:lnTo>
                      <a:pt x="5618" y="27"/>
                    </a:lnTo>
                    <a:lnTo>
                      <a:pt x="4519" y="947"/>
                    </a:lnTo>
                    <a:lnTo>
                      <a:pt x="3430" y="1876"/>
                    </a:lnTo>
                    <a:lnTo>
                      <a:pt x="3876" y="438"/>
                    </a:lnTo>
                    <a:lnTo>
                      <a:pt x="3876" y="402"/>
                    </a:lnTo>
                    <a:lnTo>
                      <a:pt x="3850" y="358"/>
                    </a:lnTo>
                    <a:lnTo>
                      <a:pt x="3787" y="349"/>
                    </a:lnTo>
                    <a:lnTo>
                      <a:pt x="3733" y="375"/>
                    </a:lnTo>
                    <a:lnTo>
                      <a:pt x="3716" y="402"/>
                    </a:lnTo>
                    <a:lnTo>
                      <a:pt x="3466" y="1233"/>
                    </a:lnTo>
                    <a:lnTo>
                      <a:pt x="3207" y="2072"/>
                    </a:lnTo>
                    <a:lnTo>
                      <a:pt x="2073" y="3037"/>
                    </a:lnTo>
                    <a:lnTo>
                      <a:pt x="929" y="4010"/>
                    </a:lnTo>
                    <a:lnTo>
                      <a:pt x="1010" y="3572"/>
                    </a:lnTo>
                    <a:lnTo>
                      <a:pt x="1251" y="2724"/>
                    </a:lnTo>
                    <a:lnTo>
                      <a:pt x="1412" y="2304"/>
                    </a:lnTo>
                    <a:lnTo>
                      <a:pt x="1421" y="2277"/>
                    </a:lnTo>
                    <a:lnTo>
                      <a:pt x="1394" y="2215"/>
                    </a:lnTo>
                    <a:lnTo>
                      <a:pt x="1340" y="2188"/>
                    </a:lnTo>
                    <a:lnTo>
                      <a:pt x="1287" y="2206"/>
                    </a:lnTo>
                    <a:lnTo>
                      <a:pt x="1269" y="2242"/>
                    </a:lnTo>
                    <a:lnTo>
                      <a:pt x="1090" y="2706"/>
                    </a:lnTo>
                    <a:lnTo>
                      <a:pt x="822" y="3671"/>
                    </a:lnTo>
                    <a:lnTo>
                      <a:pt x="742" y="4171"/>
                    </a:lnTo>
                    <a:lnTo>
                      <a:pt x="385" y="4474"/>
                    </a:lnTo>
                    <a:lnTo>
                      <a:pt x="28" y="4778"/>
                    </a:lnTo>
                    <a:lnTo>
                      <a:pt x="1" y="4805"/>
                    </a:lnTo>
                    <a:lnTo>
                      <a:pt x="1" y="4867"/>
                    </a:lnTo>
                    <a:lnTo>
                      <a:pt x="36" y="4912"/>
                    </a:lnTo>
                    <a:lnTo>
                      <a:pt x="90" y="4930"/>
                    </a:lnTo>
                    <a:lnTo>
                      <a:pt x="117" y="4903"/>
                    </a:lnTo>
                    <a:lnTo>
                      <a:pt x="715" y="4394"/>
                    </a:lnTo>
                    <a:lnTo>
                      <a:pt x="733" y="4412"/>
                    </a:lnTo>
                    <a:lnTo>
                      <a:pt x="760" y="4412"/>
                    </a:lnTo>
                    <a:lnTo>
                      <a:pt x="2126" y="4215"/>
                    </a:lnTo>
                    <a:lnTo>
                      <a:pt x="3492" y="4028"/>
                    </a:lnTo>
                    <a:lnTo>
                      <a:pt x="3528" y="4019"/>
                    </a:lnTo>
                    <a:lnTo>
                      <a:pt x="3564" y="3974"/>
                    </a:lnTo>
                    <a:lnTo>
                      <a:pt x="3555" y="3912"/>
                    </a:lnTo>
                    <a:lnTo>
                      <a:pt x="3519" y="3867"/>
                    </a:lnTo>
                    <a:lnTo>
                      <a:pt x="3483" y="3867"/>
                    </a:lnTo>
                    <a:lnTo>
                      <a:pt x="2198" y="4055"/>
                    </a:lnTo>
                    <a:lnTo>
                      <a:pt x="912" y="4233"/>
                    </a:lnTo>
                    <a:lnTo>
                      <a:pt x="912" y="4233"/>
                    </a:lnTo>
                    <a:lnTo>
                      <a:pt x="2090" y="3224"/>
                    </a:lnTo>
                    <a:lnTo>
                      <a:pt x="3269" y="2224"/>
                    </a:lnTo>
                    <a:lnTo>
                      <a:pt x="3287" y="2224"/>
                    </a:lnTo>
                    <a:lnTo>
                      <a:pt x="3296" y="2215"/>
                    </a:lnTo>
                    <a:lnTo>
                      <a:pt x="3323" y="2251"/>
                    </a:lnTo>
                    <a:lnTo>
                      <a:pt x="3367" y="2251"/>
                    </a:lnTo>
                    <a:lnTo>
                      <a:pt x="4243" y="2072"/>
                    </a:lnTo>
                    <a:lnTo>
                      <a:pt x="5118" y="1902"/>
                    </a:lnTo>
                    <a:lnTo>
                      <a:pt x="5144" y="1885"/>
                    </a:lnTo>
                    <a:lnTo>
                      <a:pt x="5180" y="1840"/>
                    </a:lnTo>
                    <a:lnTo>
                      <a:pt x="5180" y="1777"/>
                    </a:lnTo>
                    <a:lnTo>
                      <a:pt x="5135" y="1742"/>
                    </a:lnTo>
                    <a:lnTo>
                      <a:pt x="5100" y="1742"/>
                    </a:lnTo>
                    <a:lnTo>
                      <a:pt x="4278" y="1911"/>
                    </a:lnTo>
                    <a:lnTo>
                      <a:pt x="3448" y="2072"/>
                    </a:lnTo>
                    <a:lnTo>
                      <a:pt x="4573" y="1117"/>
                    </a:lnTo>
                    <a:lnTo>
                      <a:pt x="5707" y="152"/>
                    </a:lnTo>
                    <a:lnTo>
                      <a:pt x="5725" y="125"/>
                    </a:lnTo>
                    <a:lnTo>
                      <a:pt x="5734" y="63"/>
                    </a:lnTo>
                    <a:lnTo>
                      <a:pt x="5698" y="18"/>
                    </a:lnTo>
                    <a:lnTo>
                      <a:pt x="5645" y="0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4757809" y="4205379"/>
                <a:ext cx="353790" cy="28746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5305" extrusionOk="0">
                    <a:moveTo>
                      <a:pt x="0" y="1"/>
                    </a:moveTo>
                    <a:lnTo>
                      <a:pt x="161" y="572"/>
                    </a:lnTo>
                    <a:lnTo>
                      <a:pt x="527" y="1715"/>
                    </a:lnTo>
                    <a:lnTo>
                      <a:pt x="759" y="2260"/>
                    </a:lnTo>
                    <a:lnTo>
                      <a:pt x="884" y="2528"/>
                    </a:lnTo>
                    <a:lnTo>
                      <a:pt x="1179" y="3055"/>
                    </a:lnTo>
                    <a:lnTo>
                      <a:pt x="1518" y="3537"/>
                    </a:lnTo>
                    <a:lnTo>
                      <a:pt x="1920" y="3974"/>
                    </a:lnTo>
                    <a:lnTo>
                      <a:pt x="2144" y="4171"/>
                    </a:lnTo>
                    <a:lnTo>
                      <a:pt x="2376" y="4349"/>
                    </a:lnTo>
                    <a:lnTo>
                      <a:pt x="2867" y="4644"/>
                    </a:lnTo>
                    <a:lnTo>
                      <a:pt x="3394" y="4876"/>
                    </a:lnTo>
                    <a:lnTo>
                      <a:pt x="3938" y="5055"/>
                    </a:lnTo>
                    <a:lnTo>
                      <a:pt x="4224" y="5117"/>
                    </a:lnTo>
                    <a:lnTo>
                      <a:pt x="4501" y="5180"/>
                    </a:lnTo>
                    <a:lnTo>
                      <a:pt x="5073" y="5251"/>
                    </a:lnTo>
                    <a:lnTo>
                      <a:pt x="5939" y="5305"/>
                    </a:lnTo>
                    <a:lnTo>
                      <a:pt x="6510" y="5296"/>
                    </a:lnTo>
                    <a:lnTo>
                      <a:pt x="6528" y="5278"/>
                    </a:lnTo>
                    <a:lnTo>
                      <a:pt x="6412" y="4716"/>
                    </a:lnTo>
                    <a:lnTo>
                      <a:pt x="6189" y="3876"/>
                    </a:lnTo>
                    <a:lnTo>
                      <a:pt x="6001" y="3340"/>
                    </a:lnTo>
                    <a:lnTo>
                      <a:pt x="5885" y="3072"/>
                    </a:lnTo>
                    <a:lnTo>
                      <a:pt x="5760" y="2813"/>
                    </a:lnTo>
                    <a:lnTo>
                      <a:pt x="5474" y="2304"/>
                    </a:lnTo>
                    <a:lnTo>
                      <a:pt x="5144" y="1840"/>
                    </a:lnTo>
                    <a:lnTo>
                      <a:pt x="4751" y="1420"/>
                    </a:lnTo>
                    <a:lnTo>
                      <a:pt x="4528" y="1233"/>
                    </a:lnTo>
                    <a:lnTo>
                      <a:pt x="4287" y="1054"/>
                    </a:lnTo>
                    <a:lnTo>
                      <a:pt x="3778" y="751"/>
                    </a:lnTo>
                    <a:lnTo>
                      <a:pt x="3233" y="518"/>
                    </a:lnTo>
                    <a:lnTo>
                      <a:pt x="2662" y="340"/>
                    </a:lnTo>
                    <a:lnTo>
                      <a:pt x="2367" y="268"/>
                    </a:lnTo>
                    <a:lnTo>
                      <a:pt x="1786" y="161"/>
                    </a:lnTo>
                    <a:lnTo>
                      <a:pt x="59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D1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4792164" y="4217951"/>
                <a:ext cx="310223" cy="266711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4922" extrusionOk="0">
                    <a:moveTo>
                      <a:pt x="81" y="1"/>
                    </a:moveTo>
                    <a:lnTo>
                      <a:pt x="27" y="19"/>
                    </a:lnTo>
                    <a:lnTo>
                      <a:pt x="0" y="63"/>
                    </a:lnTo>
                    <a:lnTo>
                      <a:pt x="0" y="126"/>
                    </a:lnTo>
                    <a:lnTo>
                      <a:pt x="27" y="152"/>
                    </a:lnTo>
                    <a:lnTo>
                      <a:pt x="1152" y="1108"/>
                    </a:lnTo>
                    <a:lnTo>
                      <a:pt x="2278" y="2072"/>
                    </a:lnTo>
                    <a:lnTo>
                      <a:pt x="625" y="1742"/>
                    </a:lnTo>
                    <a:lnTo>
                      <a:pt x="590" y="1742"/>
                    </a:lnTo>
                    <a:lnTo>
                      <a:pt x="554" y="1778"/>
                    </a:lnTo>
                    <a:lnTo>
                      <a:pt x="545" y="1831"/>
                    </a:lnTo>
                    <a:lnTo>
                      <a:pt x="581" y="1885"/>
                    </a:lnTo>
                    <a:lnTo>
                      <a:pt x="617" y="1903"/>
                    </a:lnTo>
                    <a:lnTo>
                      <a:pt x="1483" y="2072"/>
                    </a:lnTo>
                    <a:lnTo>
                      <a:pt x="2358" y="2242"/>
                    </a:lnTo>
                    <a:lnTo>
                      <a:pt x="2403" y="2242"/>
                    </a:lnTo>
                    <a:lnTo>
                      <a:pt x="2429" y="2215"/>
                    </a:lnTo>
                    <a:lnTo>
                      <a:pt x="2438" y="2215"/>
                    </a:lnTo>
                    <a:lnTo>
                      <a:pt x="2456" y="2224"/>
                    </a:lnTo>
                    <a:lnTo>
                      <a:pt x="3635" y="3224"/>
                    </a:lnTo>
                    <a:lnTo>
                      <a:pt x="4814" y="4225"/>
                    </a:lnTo>
                    <a:lnTo>
                      <a:pt x="3528" y="4046"/>
                    </a:lnTo>
                    <a:lnTo>
                      <a:pt x="2242" y="3867"/>
                    </a:lnTo>
                    <a:lnTo>
                      <a:pt x="2206" y="3867"/>
                    </a:lnTo>
                    <a:lnTo>
                      <a:pt x="2170" y="3912"/>
                    </a:lnTo>
                    <a:lnTo>
                      <a:pt x="2161" y="3966"/>
                    </a:lnTo>
                    <a:lnTo>
                      <a:pt x="2197" y="4019"/>
                    </a:lnTo>
                    <a:lnTo>
                      <a:pt x="2233" y="4028"/>
                    </a:lnTo>
                    <a:lnTo>
                      <a:pt x="3599" y="4216"/>
                    </a:lnTo>
                    <a:lnTo>
                      <a:pt x="4965" y="4412"/>
                    </a:lnTo>
                    <a:lnTo>
                      <a:pt x="4992" y="4412"/>
                    </a:lnTo>
                    <a:lnTo>
                      <a:pt x="5010" y="4394"/>
                    </a:lnTo>
                    <a:lnTo>
                      <a:pt x="5314" y="4653"/>
                    </a:lnTo>
                    <a:lnTo>
                      <a:pt x="5608" y="4903"/>
                    </a:lnTo>
                    <a:lnTo>
                      <a:pt x="5644" y="4921"/>
                    </a:lnTo>
                    <a:lnTo>
                      <a:pt x="5698" y="4912"/>
                    </a:lnTo>
                    <a:lnTo>
                      <a:pt x="5725" y="4859"/>
                    </a:lnTo>
                    <a:lnTo>
                      <a:pt x="5725" y="4805"/>
                    </a:lnTo>
                    <a:lnTo>
                      <a:pt x="5698" y="4778"/>
                    </a:lnTo>
                    <a:lnTo>
                      <a:pt x="5341" y="4475"/>
                    </a:lnTo>
                    <a:lnTo>
                      <a:pt x="4983" y="4171"/>
                    </a:lnTo>
                    <a:lnTo>
                      <a:pt x="4903" y="3671"/>
                    </a:lnTo>
                    <a:lnTo>
                      <a:pt x="4644" y="2706"/>
                    </a:lnTo>
                    <a:lnTo>
                      <a:pt x="4456" y="2233"/>
                    </a:lnTo>
                    <a:lnTo>
                      <a:pt x="4439" y="2206"/>
                    </a:lnTo>
                    <a:lnTo>
                      <a:pt x="4385" y="2189"/>
                    </a:lnTo>
                    <a:lnTo>
                      <a:pt x="4331" y="2215"/>
                    </a:lnTo>
                    <a:lnTo>
                      <a:pt x="4314" y="2269"/>
                    </a:lnTo>
                    <a:lnTo>
                      <a:pt x="4323" y="2305"/>
                    </a:lnTo>
                    <a:lnTo>
                      <a:pt x="4474" y="2724"/>
                    </a:lnTo>
                    <a:lnTo>
                      <a:pt x="4715" y="3573"/>
                    </a:lnTo>
                    <a:lnTo>
                      <a:pt x="4796" y="4010"/>
                    </a:lnTo>
                    <a:lnTo>
                      <a:pt x="4796" y="4010"/>
                    </a:lnTo>
                    <a:lnTo>
                      <a:pt x="3662" y="3037"/>
                    </a:lnTo>
                    <a:lnTo>
                      <a:pt x="2519" y="2063"/>
                    </a:lnTo>
                    <a:lnTo>
                      <a:pt x="2260" y="1233"/>
                    </a:lnTo>
                    <a:lnTo>
                      <a:pt x="2010" y="403"/>
                    </a:lnTo>
                    <a:lnTo>
                      <a:pt x="1992" y="376"/>
                    </a:lnTo>
                    <a:lnTo>
                      <a:pt x="1938" y="340"/>
                    </a:lnTo>
                    <a:lnTo>
                      <a:pt x="1876" y="358"/>
                    </a:lnTo>
                    <a:lnTo>
                      <a:pt x="1849" y="403"/>
                    </a:lnTo>
                    <a:lnTo>
                      <a:pt x="1849" y="438"/>
                    </a:lnTo>
                    <a:lnTo>
                      <a:pt x="2295" y="1876"/>
                    </a:lnTo>
                    <a:lnTo>
                      <a:pt x="1206" y="947"/>
                    </a:lnTo>
                    <a:lnTo>
                      <a:pt x="116" y="19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0091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" name="Google Shape;361;p16"/>
              <p:cNvGrpSpPr/>
              <p:nvPr/>
            </p:nvGrpSpPr>
            <p:grpSpPr>
              <a:xfrm rot="4216258">
                <a:off x="4766087" y="3036969"/>
                <a:ext cx="696429" cy="695779"/>
                <a:chOff x="3034855" y="859921"/>
                <a:chExt cx="321300" cy="321000"/>
              </a:xfrm>
            </p:grpSpPr>
            <p:sp>
              <p:nvSpPr>
                <p:cNvPr id="362" name="Google Shape;362;p16"/>
                <p:cNvSpPr/>
                <p:nvPr/>
              </p:nvSpPr>
              <p:spPr>
                <a:xfrm>
                  <a:off x="3072025" y="899613"/>
                  <a:ext cx="241350" cy="2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4" h="9654" extrusionOk="0">
                      <a:moveTo>
                        <a:pt x="4787" y="1"/>
                      </a:moveTo>
                      <a:lnTo>
                        <a:pt x="4314" y="27"/>
                      </a:lnTo>
                      <a:lnTo>
                        <a:pt x="3858" y="99"/>
                      </a:lnTo>
                      <a:lnTo>
                        <a:pt x="3403" y="215"/>
                      </a:lnTo>
                      <a:lnTo>
                        <a:pt x="2974" y="376"/>
                      </a:lnTo>
                      <a:lnTo>
                        <a:pt x="2554" y="572"/>
                      </a:lnTo>
                      <a:lnTo>
                        <a:pt x="2153" y="813"/>
                      </a:lnTo>
                      <a:lnTo>
                        <a:pt x="1777" y="1090"/>
                      </a:lnTo>
                      <a:lnTo>
                        <a:pt x="1429" y="1394"/>
                      </a:lnTo>
                      <a:lnTo>
                        <a:pt x="1117" y="1742"/>
                      </a:lnTo>
                      <a:lnTo>
                        <a:pt x="831" y="2126"/>
                      </a:lnTo>
                      <a:lnTo>
                        <a:pt x="581" y="2537"/>
                      </a:lnTo>
                      <a:lnTo>
                        <a:pt x="375" y="2974"/>
                      </a:lnTo>
                      <a:lnTo>
                        <a:pt x="286" y="3206"/>
                      </a:lnTo>
                      <a:lnTo>
                        <a:pt x="206" y="3447"/>
                      </a:lnTo>
                      <a:lnTo>
                        <a:pt x="90" y="3921"/>
                      </a:lnTo>
                      <a:lnTo>
                        <a:pt x="18" y="4394"/>
                      </a:lnTo>
                      <a:lnTo>
                        <a:pt x="0" y="4867"/>
                      </a:lnTo>
                      <a:lnTo>
                        <a:pt x="27" y="5341"/>
                      </a:lnTo>
                      <a:lnTo>
                        <a:pt x="99" y="5805"/>
                      </a:lnTo>
                      <a:lnTo>
                        <a:pt x="215" y="6251"/>
                      </a:lnTo>
                      <a:lnTo>
                        <a:pt x="375" y="6689"/>
                      </a:lnTo>
                      <a:lnTo>
                        <a:pt x="572" y="7109"/>
                      </a:lnTo>
                      <a:lnTo>
                        <a:pt x="813" y="7502"/>
                      </a:lnTo>
                      <a:lnTo>
                        <a:pt x="1090" y="7877"/>
                      </a:lnTo>
                      <a:lnTo>
                        <a:pt x="1402" y="8225"/>
                      </a:lnTo>
                      <a:lnTo>
                        <a:pt x="1742" y="8546"/>
                      </a:lnTo>
                      <a:lnTo>
                        <a:pt x="2126" y="8823"/>
                      </a:lnTo>
                      <a:lnTo>
                        <a:pt x="2536" y="9073"/>
                      </a:lnTo>
                      <a:lnTo>
                        <a:pt x="2974" y="9288"/>
                      </a:lnTo>
                      <a:lnTo>
                        <a:pt x="3206" y="9377"/>
                      </a:lnTo>
                      <a:lnTo>
                        <a:pt x="3447" y="9457"/>
                      </a:lnTo>
                      <a:lnTo>
                        <a:pt x="3921" y="9573"/>
                      </a:lnTo>
                      <a:lnTo>
                        <a:pt x="4394" y="9636"/>
                      </a:lnTo>
                      <a:lnTo>
                        <a:pt x="4876" y="9654"/>
                      </a:lnTo>
                      <a:lnTo>
                        <a:pt x="5341" y="9627"/>
                      </a:lnTo>
                      <a:lnTo>
                        <a:pt x="5805" y="9556"/>
                      </a:lnTo>
                      <a:lnTo>
                        <a:pt x="6251" y="9439"/>
                      </a:lnTo>
                      <a:lnTo>
                        <a:pt x="6689" y="9279"/>
                      </a:lnTo>
                      <a:lnTo>
                        <a:pt x="7109" y="9082"/>
                      </a:lnTo>
                      <a:lnTo>
                        <a:pt x="7502" y="8850"/>
                      </a:lnTo>
                      <a:lnTo>
                        <a:pt x="7877" y="8573"/>
                      </a:lnTo>
                      <a:lnTo>
                        <a:pt x="8225" y="8261"/>
                      </a:lnTo>
                      <a:lnTo>
                        <a:pt x="8546" y="7912"/>
                      </a:lnTo>
                      <a:lnTo>
                        <a:pt x="8832" y="7537"/>
                      </a:lnTo>
                      <a:lnTo>
                        <a:pt x="9073" y="7118"/>
                      </a:lnTo>
                      <a:lnTo>
                        <a:pt x="9288" y="6680"/>
                      </a:lnTo>
                      <a:lnTo>
                        <a:pt x="9377" y="6448"/>
                      </a:lnTo>
                      <a:lnTo>
                        <a:pt x="9457" y="6207"/>
                      </a:lnTo>
                      <a:lnTo>
                        <a:pt x="9573" y="5734"/>
                      </a:lnTo>
                      <a:lnTo>
                        <a:pt x="9636" y="5260"/>
                      </a:lnTo>
                      <a:lnTo>
                        <a:pt x="9654" y="4787"/>
                      </a:lnTo>
                      <a:lnTo>
                        <a:pt x="9627" y="4314"/>
                      </a:lnTo>
                      <a:lnTo>
                        <a:pt x="9555" y="3858"/>
                      </a:lnTo>
                      <a:lnTo>
                        <a:pt x="9439" y="3403"/>
                      </a:lnTo>
                      <a:lnTo>
                        <a:pt x="9288" y="2965"/>
                      </a:lnTo>
                      <a:lnTo>
                        <a:pt x="9082" y="2554"/>
                      </a:lnTo>
                      <a:lnTo>
                        <a:pt x="8850" y="2153"/>
                      </a:lnTo>
                      <a:lnTo>
                        <a:pt x="8573" y="1778"/>
                      </a:lnTo>
                      <a:lnTo>
                        <a:pt x="8261" y="1429"/>
                      </a:lnTo>
                      <a:lnTo>
                        <a:pt x="7912" y="1117"/>
                      </a:lnTo>
                      <a:lnTo>
                        <a:pt x="7537" y="831"/>
                      </a:lnTo>
                      <a:lnTo>
                        <a:pt x="7126" y="581"/>
                      </a:lnTo>
                      <a:lnTo>
                        <a:pt x="6680" y="367"/>
                      </a:lnTo>
                      <a:lnTo>
                        <a:pt x="6448" y="286"/>
                      </a:lnTo>
                      <a:lnTo>
                        <a:pt x="6216" y="206"/>
                      </a:lnTo>
                      <a:lnTo>
                        <a:pt x="5733" y="90"/>
                      </a:lnTo>
                      <a:lnTo>
                        <a:pt x="5260" y="18"/>
                      </a:lnTo>
                      <a:lnTo>
                        <a:pt x="4787" y="1"/>
                      </a:lnTo>
                      <a:close/>
                    </a:path>
                  </a:pathLst>
                </a:custGeom>
                <a:solidFill>
                  <a:srgbClr val="FFDF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 rot="-1513659">
                  <a:off x="3074792" y="899843"/>
                  <a:ext cx="241427" cy="24115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BC23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6"/>
                <p:cNvSpPr/>
                <p:nvPr/>
              </p:nvSpPr>
              <p:spPr>
                <a:xfrm>
                  <a:off x="3252400" y="1110138"/>
                  <a:ext cx="14775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1001" extrusionOk="0">
                      <a:moveTo>
                        <a:pt x="90" y="0"/>
                      </a:moveTo>
                      <a:lnTo>
                        <a:pt x="28" y="27"/>
                      </a:lnTo>
                      <a:lnTo>
                        <a:pt x="1" y="72"/>
                      </a:lnTo>
                      <a:lnTo>
                        <a:pt x="10" y="108"/>
                      </a:lnTo>
                      <a:lnTo>
                        <a:pt x="215" y="527"/>
                      </a:lnTo>
                      <a:lnTo>
                        <a:pt x="421" y="947"/>
                      </a:lnTo>
                      <a:lnTo>
                        <a:pt x="438" y="983"/>
                      </a:lnTo>
                      <a:lnTo>
                        <a:pt x="501" y="1001"/>
                      </a:lnTo>
                      <a:lnTo>
                        <a:pt x="563" y="983"/>
                      </a:lnTo>
                      <a:lnTo>
                        <a:pt x="590" y="929"/>
                      </a:lnTo>
                      <a:lnTo>
                        <a:pt x="572" y="893"/>
                      </a:lnTo>
                      <a:lnTo>
                        <a:pt x="376" y="474"/>
                      </a:lnTo>
                      <a:lnTo>
                        <a:pt x="170" y="54"/>
                      </a:lnTo>
                      <a:lnTo>
                        <a:pt x="153" y="1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16"/>
                <p:cNvSpPr/>
                <p:nvPr/>
              </p:nvSpPr>
              <p:spPr>
                <a:xfrm>
                  <a:off x="3270500" y="1096738"/>
                  <a:ext cx="18550" cy="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796" extrusionOk="0">
                      <a:moveTo>
                        <a:pt x="45" y="1"/>
                      </a:move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313" y="456"/>
                      </a:lnTo>
                      <a:lnTo>
                        <a:pt x="607" y="769"/>
                      </a:lnTo>
                      <a:lnTo>
                        <a:pt x="643" y="795"/>
                      </a:lnTo>
                      <a:lnTo>
                        <a:pt x="697" y="786"/>
                      </a:lnTo>
                      <a:lnTo>
                        <a:pt x="741" y="742"/>
                      </a:lnTo>
                      <a:lnTo>
                        <a:pt x="741" y="670"/>
                      </a:lnTo>
                      <a:lnTo>
                        <a:pt x="723" y="644"/>
                      </a:lnTo>
                      <a:lnTo>
                        <a:pt x="429" y="331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16"/>
                <p:cNvSpPr/>
                <p:nvPr/>
              </p:nvSpPr>
              <p:spPr>
                <a:xfrm>
                  <a:off x="3059975" y="999188"/>
                  <a:ext cx="4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60" extrusionOk="0">
                      <a:moveTo>
                        <a:pt x="18" y="0"/>
                      </a:moveTo>
                      <a:lnTo>
                        <a:pt x="0" y="250"/>
                      </a:lnTo>
                      <a:lnTo>
                        <a:pt x="0" y="25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6"/>
                <p:cNvSpPr/>
                <p:nvPr/>
              </p:nvSpPr>
              <p:spPr>
                <a:xfrm>
                  <a:off x="3065550" y="966813"/>
                  <a:ext cx="2250" cy="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269" extrusionOk="0">
                      <a:moveTo>
                        <a:pt x="90" y="0"/>
                      </a:moveTo>
                      <a:lnTo>
                        <a:pt x="36" y="134"/>
                      </a:lnTo>
                      <a:lnTo>
                        <a:pt x="0" y="268"/>
                      </a:lnTo>
                      <a:lnTo>
                        <a:pt x="45" y="134"/>
                      </a:lnTo>
                      <a:lnTo>
                        <a:pt x="90" y="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16"/>
                <p:cNvSpPr/>
                <p:nvPr/>
              </p:nvSpPr>
              <p:spPr>
                <a:xfrm>
                  <a:off x="3107750" y="966363"/>
                  <a:ext cx="170575" cy="11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3" h="4796" extrusionOk="0">
                      <a:moveTo>
                        <a:pt x="1893" y="1"/>
                      </a:moveTo>
                      <a:lnTo>
                        <a:pt x="1634" y="224"/>
                      </a:lnTo>
                      <a:lnTo>
                        <a:pt x="1483" y="358"/>
                      </a:lnTo>
                      <a:lnTo>
                        <a:pt x="1233" y="661"/>
                      </a:lnTo>
                      <a:lnTo>
                        <a:pt x="1125" y="840"/>
                      </a:lnTo>
                      <a:lnTo>
                        <a:pt x="420" y="590"/>
                      </a:lnTo>
                      <a:lnTo>
                        <a:pt x="0" y="1778"/>
                      </a:lnTo>
                      <a:lnTo>
                        <a:pt x="777" y="2054"/>
                      </a:lnTo>
                      <a:lnTo>
                        <a:pt x="786" y="2322"/>
                      </a:lnTo>
                      <a:lnTo>
                        <a:pt x="929" y="2796"/>
                      </a:lnTo>
                      <a:lnTo>
                        <a:pt x="1188" y="3197"/>
                      </a:lnTo>
                      <a:lnTo>
                        <a:pt x="1572" y="3501"/>
                      </a:lnTo>
                      <a:lnTo>
                        <a:pt x="1813" y="3599"/>
                      </a:lnTo>
                      <a:lnTo>
                        <a:pt x="1974" y="3653"/>
                      </a:lnTo>
                      <a:lnTo>
                        <a:pt x="2286" y="3689"/>
                      </a:lnTo>
                      <a:lnTo>
                        <a:pt x="2572" y="3662"/>
                      </a:lnTo>
                      <a:lnTo>
                        <a:pt x="2840" y="3581"/>
                      </a:lnTo>
                      <a:lnTo>
                        <a:pt x="3215" y="3376"/>
                      </a:lnTo>
                      <a:lnTo>
                        <a:pt x="3653" y="2992"/>
                      </a:lnTo>
                      <a:lnTo>
                        <a:pt x="3849" y="2769"/>
                      </a:lnTo>
                      <a:lnTo>
                        <a:pt x="3992" y="2617"/>
                      </a:lnTo>
                      <a:lnTo>
                        <a:pt x="4215" y="2438"/>
                      </a:lnTo>
                      <a:lnTo>
                        <a:pt x="4429" y="2367"/>
                      </a:lnTo>
                      <a:lnTo>
                        <a:pt x="4501" y="2394"/>
                      </a:lnTo>
                      <a:lnTo>
                        <a:pt x="4572" y="2430"/>
                      </a:lnTo>
                      <a:lnTo>
                        <a:pt x="4662" y="2546"/>
                      </a:lnTo>
                      <a:lnTo>
                        <a:pt x="4679" y="2778"/>
                      </a:lnTo>
                      <a:lnTo>
                        <a:pt x="4635" y="2939"/>
                      </a:lnTo>
                      <a:lnTo>
                        <a:pt x="4554" y="3144"/>
                      </a:lnTo>
                      <a:lnTo>
                        <a:pt x="4295" y="3501"/>
                      </a:lnTo>
                      <a:lnTo>
                        <a:pt x="4135" y="3635"/>
                      </a:lnTo>
                      <a:lnTo>
                        <a:pt x="3715" y="3948"/>
                      </a:lnTo>
                      <a:lnTo>
                        <a:pt x="4751" y="4796"/>
                      </a:lnTo>
                      <a:lnTo>
                        <a:pt x="5010" y="4617"/>
                      </a:lnTo>
                      <a:lnTo>
                        <a:pt x="5188" y="4483"/>
                      </a:lnTo>
                      <a:lnTo>
                        <a:pt x="5528" y="4090"/>
                      </a:lnTo>
                      <a:lnTo>
                        <a:pt x="5662" y="3849"/>
                      </a:lnTo>
                      <a:lnTo>
                        <a:pt x="6394" y="4108"/>
                      </a:lnTo>
                      <a:lnTo>
                        <a:pt x="6823" y="2912"/>
                      </a:lnTo>
                      <a:lnTo>
                        <a:pt x="6019" y="2626"/>
                      </a:lnTo>
                      <a:lnTo>
                        <a:pt x="6010" y="2349"/>
                      </a:lnTo>
                      <a:lnTo>
                        <a:pt x="5867" y="1849"/>
                      </a:lnTo>
                      <a:lnTo>
                        <a:pt x="5590" y="1438"/>
                      </a:lnTo>
                      <a:lnTo>
                        <a:pt x="5188" y="1126"/>
                      </a:lnTo>
                      <a:lnTo>
                        <a:pt x="4938" y="1019"/>
                      </a:lnTo>
                      <a:lnTo>
                        <a:pt x="4760" y="965"/>
                      </a:lnTo>
                      <a:lnTo>
                        <a:pt x="4421" y="911"/>
                      </a:lnTo>
                      <a:lnTo>
                        <a:pt x="4117" y="938"/>
                      </a:lnTo>
                      <a:lnTo>
                        <a:pt x="3831" y="1019"/>
                      </a:lnTo>
                      <a:lnTo>
                        <a:pt x="3447" y="1215"/>
                      </a:lnTo>
                      <a:lnTo>
                        <a:pt x="3027" y="1563"/>
                      </a:lnTo>
                      <a:lnTo>
                        <a:pt x="2858" y="1751"/>
                      </a:lnTo>
                      <a:lnTo>
                        <a:pt x="2554" y="2072"/>
                      </a:lnTo>
                      <a:lnTo>
                        <a:pt x="2331" y="2215"/>
                      </a:lnTo>
                      <a:lnTo>
                        <a:pt x="2242" y="2224"/>
                      </a:lnTo>
                      <a:lnTo>
                        <a:pt x="2215" y="2206"/>
                      </a:lnTo>
                      <a:lnTo>
                        <a:pt x="2152" y="2179"/>
                      </a:lnTo>
                      <a:lnTo>
                        <a:pt x="2090" y="2081"/>
                      </a:lnTo>
                      <a:lnTo>
                        <a:pt x="2090" y="1894"/>
                      </a:lnTo>
                      <a:lnTo>
                        <a:pt x="2126" y="1787"/>
                      </a:lnTo>
                      <a:lnTo>
                        <a:pt x="2233" y="1545"/>
                      </a:lnTo>
                      <a:lnTo>
                        <a:pt x="2465" y="1251"/>
                      </a:lnTo>
                      <a:lnTo>
                        <a:pt x="2554" y="1179"/>
                      </a:lnTo>
                      <a:lnTo>
                        <a:pt x="2911" y="867"/>
                      </a:lnTo>
                      <a:lnTo>
                        <a:pt x="1893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6"/>
                <p:cNvSpPr/>
                <p:nvPr/>
              </p:nvSpPr>
              <p:spPr>
                <a:xfrm>
                  <a:off x="3142125" y="1092288"/>
                  <a:ext cx="78600" cy="2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911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116"/>
                      </a:lnTo>
                      <a:lnTo>
                        <a:pt x="27" y="143"/>
                      </a:lnTo>
                      <a:lnTo>
                        <a:pt x="197" y="268"/>
                      </a:lnTo>
                      <a:lnTo>
                        <a:pt x="545" y="482"/>
                      </a:lnTo>
                      <a:lnTo>
                        <a:pt x="911" y="661"/>
                      </a:lnTo>
                      <a:lnTo>
                        <a:pt x="1286" y="786"/>
                      </a:lnTo>
                      <a:lnTo>
                        <a:pt x="1679" y="875"/>
                      </a:lnTo>
                      <a:lnTo>
                        <a:pt x="2072" y="911"/>
                      </a:lnTo>
                      <a:lnTo>
                        <a:pt x="2474" y="911"/>
                      </a:lnTo>
                      <a:lnTo>
                        <a:pt x="2885" y="866"/>
                      </a:lnTo>
                      <a:lnTo>
                        <a:pt x="3090" y="822"/>
                      </a:lnTo>
                      <a:lnTo>
                        <a:pt x="3126" y="813"/>
                      </a:lnTo>
                      <a:lnTo>
                        <a:pt x="3144" y="759"/>
                      </a:lnTo>
                      <a:lnTo>
                        <a:pt x="3126" y="697"/>
                      </a:lnTo>
                      <a:lnTo>
                        <a:pt x="3072" y="661"/>
                      </a:lnTo>
                      <a:lnTo>
                        <a:pt x="3028" y="661"/>
                      </a:lnTo>
                      <a:lnTo>
                        <a:pt x="2840" y="706"/>
                      </a:lnTo>
                      <a:lnTo>
                        <a:pt x="2456" y="750"/>
                      </a:lnTo>
                      <a:lnTo>
                        <a:pt x="2072" y="750"/>
                      </a:lnTo>
                      <a:lnTo>
                        <a:pt x="1697" y="706"/>
                      </a:lnTo>
                      <a:lnTo>
                        <a:pt x="1143" y="572"/>
                      </a:lnTo>
                      <a:lnTo>
                        <a:pt x="625" y="339"/>
                      </a:lnTo>
                      <a:lnTo>
                        <a:pt x="295" y="134"/>
                      </a:lnTo>
                      <a:lnTo>
                        <a:pt x="143" y="1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6"/>
                <p:cNvSpPr/>
                <p:nvPr/>
              </p:nvSpPr>
              <p:spPr>
                <a:xfrm>
                  <a:off x="3099475" y="1034013"/>
                  <a:ext cx="29725" cy="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001" extrusionOk="0">
                      <a:moveTo>
                        <a:pt x="99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0" y="116"/>
                      </a:lnTo>
                      <a:lnTo>
                        <a:pt x="90" y="375"/>
                      </a:lnTo>
                      <a:lnTo>
                        <a:pt x="287" y="867"/>
                      </a:lnTo>
                      <a:lnTo>
                        <a:pt x="545" y="1331"/>
                      </a:lnTo>
                      <a:lnTo>
                        <a:pt x="849" y="1768"/>
                      </a:lnTo>
                      <a:lnTo>
                        <a:pt x="1019" y="1965"/>
                      </a:lnTo>
                      <a:lnTo>
                        <a:pt x="1055" y="1992"/>
                      </a:lnTo>
                      <a:lnTo>
                        <a:pt x="1117" y="2001"/>
                      </a:lnTo>
                      <a:lnTo>
                        <a:pt x="1171" y="1965"/>
                      </a:lnTo>
                      <a:lnTo>
                        <a:pt x="1188" y="1902"/>
                      </a:lnTo>
                      <a:lnTo>
                        <a:pt x="1162" y="1876"/>
                      </a:lnTo>
                      <a:lnTo>
                        <a:pt x="992" y="1670"/>
                      </a:lnTo>
                      <a:lnTo>
                        <a:pt x="688" y="1251"/>
                      </a:lnTo>
                      <a:lnTo>
                        <a:pt x="447" y="795"/>
                      </a:lnTo>
                      <a:lnTo>
                        <a:pt x="242" y="313"/>
                      </a:lnTo>
                      <a:lnTo>
                        <a:pt x="170" y="63"/>
                      </a:lnTo>
                      <a:lnTo>
                        <a:pt x="153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6"/>
                <p:cNvSpPr/>
                <p:nvPr/>
              </p:nvSpPr>
              <p:spPr>
                <a:xfrm>
                  <a:off x="3159975" y="924388"/>
                  <a:ext cx="93350" cy="2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1019" extrusionOk="0">
                      <a:moveTo>
                        <a:pt x="1260" y="1"/>
                      </a:moveTo>
                      <a:lnTo>
                        <a:pt x="778" y="10"/>
                      </a:lnTo>
                      <a:lnTo>
                        <a:pt x="295" y="81"/>
                      </a:lnTo>
                      <a:lnTo>
                        <a:pt x="63" y="144"/>
                      </a:lnTo>
                      <a:lnTo>
                        <a:pt x="28" y="153"/>
                      </a:lnTo>
                      <a:lnTo>
                        <a:pt x="1" y="206"/>
                      </a:lnTo>
                      <a:lnTo>
                        <a:pt x="19" y="269"/>
                      </a:lnTo>
                      <a:lnTo>
                        <a:pt x="81" y="304"/>
                      </a:lnTo>
                      <a:lnTo>
                        <a:pt x="117" y="304"/>
                      </a:lnTo>
                      <a:lnTo>
                        <a:pt x="340" y="242"/>
                      </a:lnTo>
                      <a:lnTo>
                        <a:pt x="804" y="179"/>
                      </a:lnTo>
                      <a:lnTo>
                        <a:pt x="1260" y="161"/>
                      </a:lnTo>
                      <a:lnTo>
                        <a:pt x="1706" y="206"/>
                      </a:lnTo>
                      <a:lnTo>
                        <a:pt x="2153" y="295"/>
                      </a:lnTo>
                      <a:lnTo>
                        <a:pt x="2590" y="429"/>
                      </a:lnTo>
                      <a:lnTo>
                        <a:pt x="3010" y="617"/>
                      </a:lnTo>
                      <a:lnTo>
                        <a:pt x="3403" y="858"/>
                      </a:lnTo>
                      <a:lnTo>
                        <a:pt x="3591" y="992"/>
                      </a:lnTo>
                      <a:lnTo>
                        <a:pt x="3626" y="1019"/>
                      </a:lnTo>
                      <a:lnTo>
                        <a:pt x="3689" y="1001"/>
                      </a:lnTo>
                      <a:lnTo>
                        <a:pt x="3734" y="956"/>
                      </a:lnTo>
                      <a:lnTo>
                        <a:pt x="3725" y="894"/>
                      </a:lnTo>
                      <a:lnTo>
                        <a:pt x="3698" y="867"/>
                      </a:lnTo>
                      <a:lnTo>
                        <a:pt x="3501" y="724"/>
                      </a:lnTo>
                      <a:lnTo>
                        <a:pt x="3091" y="474"/>
                      </a:lnTo>
                      <a:lnTo>
                        <a:pt x="2653" y="278"/>
                      </a:lnTo>
                      <a:lnTo>
                        <a:pt x="2198" y="126"/>
                      </a:lnTo>
                      <a:lnTo>
                        <a:pt x="1733" y="36"/>
                      </a:lnTo>
                      <a:lnTo>
                        <a:pt x="1260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6"/>
                <p:cNvSpPr/>
                <p:nvPr/>
              </p:nvSpPr>
              <p:spPr>
                <a:xfrm>
                  <a:off x="3260000" y="957213"/>
                  <a:ext cx="29050" cy="4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1823" extrusionOk="0">
                      <a:moveTo>
                        <a:pt x="99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7"/>
                      </a:lnTo>
                      <a:lnTo>
                        <a:pt x="18" y="152"/>
                      </a:lnTo>
                      <a:lnTo>
                        <a:pt x="188" y="322"/>
                      </a:lnTo>
                      <a:lnTo>
                        <a:pt x="483" y="697"/>
                      </a:lnTo>
                      <a:lnTo>
                        <a:pt x="733" y="1099"/>
                      </a:lnTo>
                      <a:lnTo>
                        <a:pt x="920" y="1536"/>
                      </a:lnTo>
                      <a:lnTo>
                        <a:pt x="992" y="1769"/>
                      </a:lnTo>
                      <a:lnTo>
                        <a:pt x="1010" y="1804"/>
                      </a:lnTo>
                      <a:lnTo>
                        <a:pt x="1063" y="1822"/>
                      </a:lnTo>
                      <a:lnTo>
                        <a:pt x="1126" y="1804"/>
                      </a:lnTo>
                      <a:lnTo>
                        <a:pt x="1161" y="1751"/>
                      </a:lnTo>
                      <a:lnTo>
                        <a:pt x="1152" y="1715"/>
                      </a:lnTo>
                      <a:lnTo>
                        <a:pt x="1081" y="1474"/>
                      </a:lnTo>
                      <a:lnTo>
                        <a:pt x="876" y="1018"/>
                      </a:lnTo>
                      <a:lnTo>
                        <a:pt x="617" y="590"/>
                      </a:lnTo>
                      <a:lnTo>
                        <a:pt x="313" y="206"/>
                      </a:lnTo>
                      <a:lnTo>
                        <a:pt x="134" y="27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6"/>
                <p:cNvSpPr/>
                <p:nvPr/>
              </p:nvSpPr>
              <p:spPr>
                <a:xfrm>
                  <a:off x="3228975" y="947838"/>
                  <a:ext cx="30150" cy="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885" extrusionOk="0">
                      <a:moveTo>
                        <a:pt x="89" y="0"/>
                      </a:moveTo>
                      <a:lnTo>
                        <a:pt x="27" y="36"/>
                      </a:lnTo>
                      <a:lnTo>
                        <a:pt x="0" y="90"/>
                      </a:lnTo>
                      <a:lnTo>
                        <a:pt x="18" y="143"/>
                      </a:lnTo>
                      <a:lnTo>
                        <a:pt x="45" y="161"/>
                      </a:lnTo>
                      <a:lnTo>
                        <a:pt x="339" y="286"/>
                      </a:lnTo>
                      <a:lnTo>
                        <a:pt x="848" y="634"/>
                      </a:lnTo>
                      <a:lnTo>
                        <a:pt x="1072" y="858"/>
                      </a:lnTo>
                      <a:lnTo>
                        <a:pt x="1099" y="884"/>
                      </a:lnTo>
                      <a:lnTo>
                        <a:pt x="1161" y="876"/>
                      </a:lnTo>
                      <a:lnTo>
                        <a:pt x="1197" y="831"/>
                      </a:lnTo>
                      <a:lnTo>
                        <a:pt x="1206" y="768"/>
                      </a:lnTo>
                      <a:lnTo>
                        <a:pt x="1179" y="733"/>
                      </a:lnTo>
                      <a:lnTo>
                        <a:pt x="956" y="500"/>
                      </a:lnTo>
                      <a:lnTo>
                        <a:pt x="429" y="143"/>
                      </a:lnTo>
                      <a:lnTo>
                        <a:pt x="125" y="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6"/>
                <p:cNvSpPr/>
                <p:nvPr/>
              </p:nvSpPr>
              <p:spPr>
                <a:xfrm>
                  <a:off x="3293925" y="1055438"/>
                  <a:ext cx="28600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92" extrusionOk="0">
                      <a:moveTo>
                        <a:pt x="54" y="1"/>
                      </a:moveTo>
                      <a:lnTo>
                        <a:pt x="10" y="36"/>
                      </a:lnTo>
                      <a:lnTo>
                        <a:pt x="1" y="99"/>
                      </a:lnTo>
                      <a:lnTo>
                        <a:pt x="28" y="152"/>
                      </a:lnTo>
                      <a:lnTo>
                        <a:pt x="63" y="170"/>
                      </a:lnTo>
                      <a:lnTo>
                        <a:pt x="1046" y="483"/>
                      </a:lnTo>
                      <a:lnTo>
                        <a:pt x="1081" y="492"/>
                      </a:lnTo>
                      <a:lnTo>
                        <a:pt x="1126" y="456"/>
                      </a:lnTo>
                      <a:lnTo>
                        <a:pt x="1144" y="394"/>
                      </a:lnTo>
                      <a:lnTo>
                        <a:pt x="1108" y="331"/>
                      </a:lnTo>
                      <a:lnTo>
                        <a:pt x="1072" y="313"/>
                      </a:lnTo>
                      <a:lnTo>
                        <a:pt x="581" y="161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6"/>
                <p:cNvSpPr/>
                <p:nvPr/>
              </p:nvSpPr>
              <p:spPr>
                <a:xfrm>
                  <a:off x="3299300" y="1025963"/>
                  <a:ext cx="29925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05" extrusionOk="0">
                      <a:moveTo>
                        <a:pt x="63" y="1"/>
                      </a:moveTo>
                      <a:lnTo>
                        <a:pt x="9" y="46"/>
                      </a:lnTo>
                      <a:lnTo>
                        <a:pt x="0" y="108"/>
                      </a:lnTo>
                      <a:lnTo>
                        <a:pt x="36" y="162"/>
                      </a:lnTo>
                      <a:lnTo>
                        <a:pt x="72" y="171"/>
                      </a:lnTo>
                      <a:lnTo>
                        <a:pt x="581" y="233"/>
                      </a:lnTo>
                      <a:lnTo>
                        <a:pt x="1098" y="304"/>
                      </a:lnTo>
                      <a:lnTo>
                        <a:pt x="1134" y="304"/>
                      </a:lnTo>
                      <a:lnTo>
                        <a:pt x="1188" y="260"/>
                      </a:lnTo>
                      <a:lnTo>
                        <a:pt x="1197" y="197"/>
                      </a:lnTo>
                      <a:lnTo>
                        <a:pt x="1170" y="144"/>
                      </a:lnTo>
                      <a:lnTo>
                        <a:pt x="1134" y="135"/>
                      </a:lnTo>
                      <a:lnTo>
                        <a:pt x="616" y="72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3299525" y="992038"/>
                  <a:ext cx="30375" cy="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87" extrusionOk="0">
                      <a:moveTo>
                        <a:pt x="1125" y="1"/>
                      </a:moveTo>
                      <a:lnTo>
                        <a:pt x="598" y="63"/>
                      </a:lnTo>
                      <a:lnTo>
                        <a:pt x="71" y="117"/>
                      </a:lnTo>
                      <a:lnTo>
                        <a:pt x="36" y="126"/>
                      </a:lnTo>
                      <a:lnTo>
                        <a:pt x="0" y="179"/>
                      </a:lnTo>
                      <a:lnTo>
                        <a:pt x="9" y="242"/>
                      </a:lnTo>
                      <a:lnTo>
                        <a:pt x="54" y="286"/>
                      </a:lnTo>
                      <a:lnTo>
                        <a:pt x="89" y="286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4" y="108"/>
                      </a:lnTo>
                      <a:lnTo>
                        <a:pt x="1206" y="45"/>
                      </a:lnTo>
                      <a:lnTo>
                        <a:pt x="116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3290575" y="962788"/>
                  <a:ext cx="30625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483" extrusionOk="0">
                      <a:moveTo>
                        <a:pt x="1108" y="1"/>
                      </a:moveTo>
                      <a:lnTo>
                        <a:pt x="581" y="161"/>
                      </a:lnTo>
                      <a:lnTo>
                        <a:pt x="54" y="322"/>
                      </a:lnTo>
                      <a:lnTo>
                        <a:pt x="19" y="331"/>
                      </a:lnTo>
                      <a:lnTo>
                        <a:pt x="1" y="394"/>
                      </a:lnTo>
                      <a:lnTo>
                        <a:pt x="19" y="447"/>
                      </a:lnTo>
                      <a:lnTo>
                        <a:pt x="72" y="483"/>
                      </a:lnTo>
                      <a:lnTo>
                        <a:pt x="117" y="474"/>
                      </a:lnTo>
                      <a:lnTo>
                        <a:pt x="644" y="322"/>
                      </a:lnTo>
                      <a:lnTo>
                        <a:pt x="1171" y="161"/>
                      </a:lnTo>
                      <a:lnTo>
                        <a:pt x="1206" y="153"/>
                      </a:lnTo>
                      <a:lnTo>
                        <a:pt x="1224" y="90"/>
                      </a:lnTo>
                      <a:lnTo>
                        <a:pt x="1206" y="36"/>
                      </a:lnTo>
                      <a:lnTo>
                        <a:pt x="115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>
                  <a:off x="3278750" y="936888"/>
                  <a:ext cx="27475" cy="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787" extrusionOk="0">
                      <a:moveTo>
                        <a:pt x="1001" y="1"/>
                      </a:moveTo>
                      <a:lnTo>
                        <a:pt x="974" y="19"/>
                      </a:lnTo>
                      <a:lnTo>
                        <a:pt x="36" y="635"/>
                      </a:lnTo>
                      <a:lnTo>
                        <a:pt x="9" y="662"/>
                      </a:lnTo>
                      <a:lnTo>
                        <a:pt x="1" y="724"/>
                      </a:lnTo>
                      <a:lnTo>
                        <a:pt x="36" y="778"/>
                      </a:lnTo>
                      <a:lnTo>
                        <a:pt x="99" y="787"/>
                      </a:lnTo>
                      <a:lnTo>
                        <a:pt x="134" y="778"/>
                      </a:lnTo>
                      <a:lnTo>
                        <a:pt x="599" y="465"/>
                      </a:lnTo>
                      <a:lnTo>
                        <a:pt x="1063" y="153"/>
                      </a:lnTo>
                      <a:lnTo>
                        <a:pt x="1090" y="135"/>
                      </a:lnTo>
                      <a:lnTo>
                        <a:pt x="1099" y="72"/>
                      </a:lnTo>
                      <a:lnTo>
                        <a:pt x="1063" y="19"/>
                      </a:lnTo>
                      <a:lnTo>
                        <a:pt x="1001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>
                  <a:off x="3262450" y="913238"/>
                  <a:ext cx="17675" cy="2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947" extrusionOk="0">
                      <a:moveTo>
                        <a:pt x="590" y="0"/>
                      </a:moveTo>
                      <a:lnTo>
                        <a:pt x="563" y="27"/>
                      </a:lnTo>
                      <a:lnTo>
                        <a:pt x="286" y="420"/>
                      </a:lnTo>
                      <a:lnTo>
                        <a:pt x="19" y="813"/>
                      </a:lnTo>
                      <a:lnTo>
                        <a:pt x="1" y="840"/>
                      </a:lnTo>
                      <a:lnTo>
                        <a:pt x="19" y="911"/>
                      </a:lnTo>
                      <a:lnTo>
                        <a:pt x="63" y="947"/>
                      </a:lnTo>
                      <a:lnTo>
                        <a:pt x="126" y="947"/>
                      </a:lnTo>
                      <a:lnTo>
                        <a:pt x="144" y="920"/>
                      </a:lnTo>
                      <a:lnTo>
                        <a:pt x="420" y="527"/>
                      </a:lnTo>
                      <a:lnTo>
                        <a:pt x="688" y="143"/>
                      </a:lnTo>
                      <a:lnTo>
                        <a:pt x="706" y="107"/>
                      </a:lnTo>
                      <a:lnTo>
                        <a:pt x="697" y="45"/>
                      </a:lnTo>
                      <a:lnTo>
                        <a:pt x="64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>
                  <a:off x="3237225" y="891588"/>
                  <a:ext cx="10975" cy="3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278" extrusionOk="0">
                      <a:moveTo>
                        <a:pt x="331" y="0"/>
                      </a:moveTo>
                      <a:lnTo>
                        <a:pt x="277" y="27"/>
                      </a:lnTo>
                      <a:lnTo>
                        <a:pt x="268" y="63"/>
                      </a:lnTo>
                      <a:lnTo>
                        <a:pt x="135" y="625"/>
                      </a:lnTo>
                      <a:lnTo>
                        <a:pt x="1" y="1179"/>
                      </a:lnTo>
                      <a:lnTo>
                        <a:pt x="1" y="1215"/>
                      </a:lnTo>
                      <a:lnTo>
                        <a:pt x="36" y="1268"/>
                      </a:lnTo>
                      <a:lnTo>
                        <a:pt x="99" y="1277"/>
                      </a:lnTo>
                      <a:lnTo>
                        <a:pt x="152" y="1250"/>
                      </a:lnTo>
                      <a:lnTo>
                        <a:pt x="170" y="1215"/>
                      </a:lnTo>
                      <a:lnTo>
                        <a:pt x="304" y="652"/>
                      </a:lnTo>
                      <a:lnTo>
                        <a:pt x="429" y="98"/>
                      </a:lnTo>
                      <a:lnTo>
                        <a:pt x="438" y="63"/>
                      </a:lnTo>
                      <a:lnTo>
                        <a:pt x="393" y="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3210225" y="881538"/>
                  <a:ext cx="4925" cy="3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224" extrusionOk="0">
                      <a:moveTo>
                        <a:pt x="80" y="0"/>
                      </a:moveTo>
                      <a:lnTo>
                        <a:pt x="27" y="45"/>
                      </a:lnTo>
                      <a:lnTo>
                        <a:pt x="27" y="89"/>
                      </a:lnTo>
                      <a:lnTo>
                        <a:pt x="9" y="616"/>
                      </a:lnTo>
                      <a:lnTo>
                        <a:pt x="0" y="1143"/>
                      </a:lnTo>
                      <a:lnTo>
                        <a:pt x="9" y="1188"/>
                      </a:lnTo>
                      <a:lnTo>
                        <a:pt x="54" y="1224"/>
                      </a:lnTo>
                      <a:lnTo>
                        <a:pt x="116" y="1215"/>
                      </a:lnTo>
                      <a:lnTo>
                        <a:pt x="161" y="1170"/>
                      </a:lnTo>
                      <a:lnTo>
                        <a:pt x="170" y="1134"/>
                      </a:lnTo>
                      <a:lnTo>
                        <a:pt x="179" y="599"/>
                      </a:lnTo>
                      <a:lnTo>
                        <a:pt x="196" y="72"/>
                      </a:lnTo>
                      <a:lnTo>
                        <a:pt x="188" y="3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3132750" y="1066838"/>
                  <a:ext cx="29925" cy="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894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116"/>
                      </a:lnTo>
                      <a:lnTo>
                        <a:pt x="18" y="152"/>
                      </a:lnTo>
                      <a:lnTo>
                        <a:pt x="250" y="384"/>
                      </a:lnTo>
                      <a:lnTo>
                        <a:pt x="777" y="750"/>
                      </a:lnTo>
                      <a:lnTo>
                        <a:pt x="1072" y="884"/>
                      </a:lnTo>
                      <a:lnTo>
                        <a:pt x="1108" y="893"/>
                      </a:lnTo>
                      <a:lnTo>
                        <a:pt x="1170" y="866"/>
                      </a:lnTo>
                      <a:lnTo>
                        <a:pt x="1197" y="804"/>
                      </a:lnTo>
                      <a:lnTo>
                        <a:pt x="1179" y="750"/>
                      </a:lnTo>
                      <a:lnTo>
                        <a:pt x="1152" y="732"/>
                      </a:lnTo>
                      <a:lnTo>
                        <a:pt x="858" y="607"/>
                      </a:lnTo>
                      <a:lnTo>
                        <a:pt x="358" y="250"/>
                      </a:lnTo>
                      <a:lnTo>
                        <a:pt x="134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6"/>
                <p:cNvSpPr/>
                <p:nvPr/>
              </p:nvSpPr>
              <p:spPr>
                <a:xfrm>
                  <a:off x="3068675" y="963238"/>
                  <a:ext cx="27925" cy="1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564" extrusionOk="0">
                      <a:moveTo>
                        <a:pt x="63" y="1"/>
                      </a:moveTo>
                      <a:lnTo>
                        <a:pt x="18" y="27"/>
                      </a:lnTo>
                      <a:lnTo>
                        <a:pt x="0" y="90"/>
                      </a:lnTo>
                      <a:lnTo>
                        <a:pt x="27" y="152"/>
                      </a:lnTo>
                      <a:lnTo>
                        <a:pt x="54" y="170"/>
                      </a:lnTo>
                      <a:lnTo>
                        <a:pt x="536" y="367"/>
                      </a:lnTo>
                      <a:lnTo>
                        <a:pt x="1018" y="554"/>
                      </a:lnTo>
                      <a:lnTo>
                        <a:pt x="1054" y="563"/>
                      </a:lnTo>
                      <a:lnTo>
                        <a:pt x="1099" y="527"/>
                      </a:lnTo>
                      <a:lnTo>
                        <a:pt x="1117" y="465"/>
                      </a:lnTo>
                      <a:lnTo>
                        <a:pt x="1090" y="411"/>
                      </a:lnTo>
                      <a:lnTo>
                        <a:pt x="1063" y="385"/>
                      </a:lnTo>
                      <a:lnTo>
                        <a:pt x="581" y="197"/>
                      </a:lnTo>
                      <a:lnTo>
                        <a:pt x="99" y="9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6"/>
                <p:cNvSpPr/>
                <p:nvPr/>
              </p:nvSpPr>
              <p:spPr>
                <a:xfrm>
                  <a:off x="3059300" y="996738"/>
                  <a:ext cx="29925" cy="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376" extrusionOk="0">
                      <a:moveTo>
                        <a:pt x="72" y="0"/>
                      </a:moveTo>
                      <a:lnTo>
                        <a:pt x="18" y="36"/>
                      </a:lnTo>
                      <a:lnTo>
                        <a:pt x="0" y="98"/>
                      </a:lnTo>
                      <a:lnTo>
                        <a:pt x="36" y="152"/>
                      </a:lnTo>
                      <a:lnTo>
                        <a:pt x="72" y="170"/>
                      </a:lnTo>
                      <a:lnTo>
                        <a:pt x="581" y="277"/>
                      </a:lnTo>
                      <a:lnTo>
                        <a:pt x="1090" y="375"/>
                      </a:lnTo>
                      <a:lnTo>
                        <a:pt x="1126" y="375"/>
                      </a:lnTo>
                      <a:lnTo>
                        <a:pt x="1179" y="339"/>
                      </a:lnTo>
                      <a:lnTo>
                        <a:pt x="1197" y="277"/>
                      </a:lnTo>
                      <a:lnTo>
                        <a:pt x="1161" y="223"/>
                      </a:lnTo>
                      <a:lnTo>
                        <a:pt x="1126" y="214"/>
                      </a:lnTo>
                      <a:lnTo>
                        <a:pt x="617" y="107"/>
                      </a:lnTo>
                      <a:lnTo>
                        <a:pt x="108" y="9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6"/>
                <p:cNvSpPr/>
                <p:nvPr/>
              </p:nvSpPr>
              <p:spPr>
                <a:xfrm>
                  <a:off x="3056175" y="1032888"/>
                  <a:ext cx="303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16" extrusionOk="0">
                      <a:moveTo>
                        <a:pt x="1134" y="1"/>
                      </a:moveTo>
                      <a:lnTo>
                        <a:pt x="81" y="45"/>
                      </a:lnTo>
                      <a:lnTo>
                        <a:pt x="45" y="45"/>
                      </a:lnTo>
                      <a:lnTo>
                        <a:pt x="0" y="99"/>
                      </a:lnTo>
                      <a:lnTo>
                        <a:pt x="0" y="161"/>
                      </a:lnTo>
                      <a:lnTo>
                        <a:pt x="45" y="206"/>
                      </a:lnTo>
                      <a:lnTo>
                        <a:pt x="81" y="215"/>
                      </a:lnTo>
                      <a:lnTo>
                        <a:pt x="608" y="188"/>
                      </a:lnTo>
                      <a:lnTo>
                        <a:pt x="1143" y="170"/>
                      </a:lnTo>
                      <a:lnTo>
                        <a:pt x="1179" y="161"/>
                      </a:lnTo>
                      <a:lnTo>
                        <a:pt x="1215" y="108"/>
                      </a:lnTo>
                      <a:lnTo>
                        <a:pt x="1215" y="45"/>
                      </a:lnTo>
                      <a:lnTo>
                        <a:pt x="117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6"/>
                <p:cNvSpPr/>
                <p:nvPr/>
              </p:nvSpPr>
              <p:spPr>
                <a:xfrm>
                  <a:off x="3062875" y="1057663"/>
                  <a:ext cx="31050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412" extrusionOk="0">
                      <a:moveTo>
                        <a:pt x="1170" y="1"/>
                      </a:moveTo>
                      <a:lnTo>
                        <a:pt x="1134" y="10"/>
                      </a:lnTo>
                      <a:lnTo>
                        <a:pt x="63" y="242"/>
                      </a:lnTo>
                      <a:lnTo>
                        <a:pt x="27" y="260"/>
                      </a:lnTo>
                      <a:lnTo>
                        <a:pt x="0" y="313"/>
                      </a:lnTo>
                      <a:lnTo>
                        <a:pt x="9" y="376"/>
                      </a:lnTo>
                      <a:lnTo>
                        <a:pt x="63" y="412"/>
                      </a:lnTo>
                      <a:lnTo>
                        <a:pt x="107" y="412"/>
                      </a:lnTo>
                      <a:lnTo>
                        <a:pt x="643" y="287"/>
                      </a:lnTo>
                      <a:lnTo>
                        <a:pt x="1179" y="171"/>
                      </a:lnTo>
                      <a:lnTo>
                        <a:pt x="1215" y="162"/>
                      </a:lnTo>
                      <a:lnTo>
                        <a:pt x="1242" y="108"/>
                      </a:lnTo>
                      <a:lnTo>
                        <a:pt x="1224" y="46"/>
                      </a:lnTo>
                      <a:lnTo>
                        <a:pt x="117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6"/>
                <p:cNvSpPr/>
                <p:nvPr/>
              </p:nvSpPr>
              <p:spPr>
                <a:xfrm>
                  <a:off x="3075825" y="1076863"/>
                  <a:ext cx="286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725" extrusionOk="0">
                      <a:moveTo>
                        <a:pt x="1054" y="1"/>
                      </a:moveTo>
                      <a:lnTo>
                        <a:pt x="1018" y="10"/>
                      </a:lnTo>
                      <a:lnTo>
                        <a:pt x="527" y="287"/>
                      </a:lnTo>
                      <a:lnTo>
                        <a:pt x="45" y="563"/>
                      </a:lnTo>
                      <a:lnTo>
                        <a:pt x="9" y="581"/>
                      </a:lnTo>
                      <a:lnTo>
                        <a:pt x="0" y="644"/>
                      </a:lnTo>
                      <a:lnTo>
                        <a:pt x="27" y="697"/>
                      </a:lnTo>
                      <a:lnTo>
                        <a:pt x="89" y="724"/>
                      </a:lnTo>
                      <a:lnTo>
                        <a:pt x="125" y="706"/>
                      </a:lnTo>
                      <a:lnTo>
                        <a:pt x="1099" y="162"/>
                      </a:lnTo>
                      <a:lnTo>
                        <a:pt x="1134" y="135"/>
                      </a:lnTo>
                      <a:lnTo>
                        <a:pt x="1143" y="72"/>
                      </a:lnTo>
                      <a:lnTo>
                        <a:pt x="1116" y="19"/>
                      </a:lnTo>
                      <a:lnTo>
                        <a:pt x="1054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6"/>
                <p:cNvSpPr/>
                <p:nvPr/>
              </p:nvSpPr>
              <p:spPr>
                <a:xfrm>
                  <a:off x="3100375" y="1097638"/>
                  <a:ext cx="18775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912" extrusionOk="0">
                      <a:moveTo>
                        <a:pt x="643" y="0"/>
                      </a:moveTo>
                      <a:lnTo>
                        <a:pt x="617" y="18"/>
                      </a:lnTo>
                      <a:lnTo>
                        <a:pt x="313" y="393"/>
                      </a:lnTo>
                      <a:lnTo>
                        <a:pt x="18" y="759"/>
                      </a:lnTo>
                      <a:lnTo>
                        <a:pt x="0" y="795"/>
                      </a:lnTo>
                      <a:lnTo>
                        <a:pt x="9" y="858"/>
                      </a:lnTo>
                      <a:lnTo>
                        <a:pt x="54" y="902"/>
                      </a:lnTo>
                      <a:lnTo>
                        <a:pt x="108" y="911"/>
                      </a:lnTo>
                      <a:lnTo>
                        <a:pt x="134" y="884"/>
                      </a:lnTo>
                      <a:lnTo>
                        <a:pt x="733" y="143"/>
                      </a:lnTo>
                      <a:lnTo>
                        <a:pt x="751" y="108"/>
                      </a:lnTo>
                      <a:lnTo>
                        <a:pt x="742" y="45"/>
                      </a:lnTo>
                      <a:lnTo>
                        <a:pt x="69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6"/>
                <p:cNvSpPr/>
                <p:nvPr/>
              </p:nvSpPr>
              <p:spPr>
                <a:xfrm>
                  <a:off x="3130525" y="1112813"/>
                  <a:ext cx="12950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1260" extrusionOk="0">
                      <a:moveTo>
                        <a:pt x="429" y="1"/>
                      </a:moveTo>
                      <a:lnTo>
                        <a:pt x="366" y="27"/>
                      </a:lnTo>
                      <a:lnTo>
                        <a:pt x="348" y="54"/>
                      </a:lnTo>
                      <a:lnTo>
                        <a:pt x="9" y="1153"/>
                      </a:lnTo>
                      <a:lnTo>
                        <a:pt x="0" y="1188"/>
                      </a:lnTo>
                      <a:lnTo>
                        <a:pt x="36" y="1242"/>
                      </a:lnTo>
                      <a:lnTo>
                        <a:pt x="98" y="1260"/>
                      </a:lnTo>
                      <a:lnTo>
                        <a:pt x="161" y="1233"/>
                      </a:lnTo>
                      <a:lnTo>
                        <a:pt x="170" y="1197"/>
                      </a:lnTo>
                      <a:lnTo>
                        <a:pt x="348" y="652"/>
                      </a:lnTo>
                      <a:lnTo>
                        <a:pt x="518" y="99"/>
                      </a:lnTo>
                      <a:lnTo>
                        <a:pt x="518" y="63"/>
                      </a:lnTo>
                      <a:lnTo>
                        <a:pt x="482" y="10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6"/>
                <p:cNvSpPr/>
                <p:nvPr/>
              </p:nvSpPr>
              <p:spPr>
                <a:xfrm>
                  <a:off x="3162875" y="1126213"/>
                  <a:ext cx="6725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215" extrusionOk="0">
                      <a:moveTo>
                        <a:pt x="162" y="0"/>
                      </a:moveTo>
                      <a:lnTo>
                        <a:pt x="108" y="45"/>
                      </a:lnTo>
                      <a:lnTo>
                        <a:pt x="99" y="81"/>
                      </a:lnTo>
                      <a:lnTo>
                        <a:pt x="46" y="608"/>
                      </a:lnTo>
                      <a:lnTo>
                        <a:pt x="1" y="1135"/>
                      </a:lnTo>
                      <a:lnTo>
                        <a:pt x="1" y="1170"/>
                      </a:lnTo>
                      <a:lnTo>
                        <a:pt x="46" y="1215"/>
                      </a:lnTo>
                      <a:lnTo>
                        <a:pt x="108" y="1215"/>
                      </a:lnTo>
                      <a:lnTo>
                        <a:pt x="162" y="1170"/>
                      </a:lnTo>
                      <a:lnTo>
                        <a:pt x="171" y="1135"/>
                      </a:lnTo>
                      <a:lnTo>
                        <a:pt x="215" y="608"/>
                      </a:lnTo>
                      <a:lnTo>
                        <a:pt x="269" y="81"/>
                      </a:lnTo>
                      <a:lnTo>
                        <a:pt x="269" y="36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3187900" y="881088"/>
                  <a:ext cx="7150" cy="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1189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63"/>
                      </a:lnTo>
                      <a:lnTo>
                        <a:pt x="0" y="99"/>
                      </a:lnTo>
                      <a:lnTo>
                        <a:pt x="63" y="617"/>
                      </a:lnTo>
                      <a:lnTo>
                        <a:pt x="125" y="1126"/>
                      </a:lnTo>
                      <a:lnTo>
                        <a:pt x="134" y="1161"/>
                      </a:lnTo>
                      <a:lnTo>
                        <a:pt x="188" y="1188"/>
                      </a:lnTo>
                      <a:lnTo>
                        <a:pt x="250" y="1179"/>
                      </a:lnTo>
                      <a:lnTo>
                        <a:pt x="286" y="1126"/>
                      </a:lnTo>
                      <a:lnTo>
                        <a:pt x="286" y="10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3160425" y="881538"/>
                  <a:ext cx="9175" cy="3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206" extrusionOk="0">
                      <a:moveTo>
                        <a:pt x="108" y="0"/>
                      </a:moveTo>
                      <a:lnTo>
                        <a:pt x="36" y="9"/>
                      </a:lnTo>
                      <a:lnTo>
                        <a:pt x="1" y="54"/>
                      </a:lnTo>
                      <a:lnTo>
                        <a:pt x="1" y="89"/>
                      </a:lnTo>
                      <a:lnTo>
                        <a:pt x="99" y="616"/>
                      </a:lnTo>
                      <a:lnTo>
                        <a:pt x="197" y="1134"/>
                      </a:lnTo>
                      <a:lnTo>
                        <a:pt x="215" y="1170"/>
                      </a:lnTo>
                      <a:lnTo>
                        <a:pt x="269" y="1206"/>
                      </a:lnTo>
                      <a:lnTo>
                        <a:pt x="331" y="1188"/>
                      </a:lnTo>
                      <a:lnTo>
                        <a:pt x="367" y="1143"/>
                      </a:lnTo>
                      <a:lnTo>
                        <a:pt x="367" y="1108"/>
                      </a:lnTo>
                      <a:lnTo>
                        <a:pt x="269" y="590"/>
                      </a:lnTo>
                      <a:lnTo>
                        <a:pt x="170" y="63"/>
                      </a:lnTo>
                      <a:lnTo>
                        <a:pt x="161" y="27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3131850" y="892238"/>
                  <a:ext cx="1410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1207" extrusionOk="0">
                      <a:moveTo>
                        <a:pt x="90" y="1"/>
                      </a:moveTo>
                      <a:lnTo>
                        <a:pt x="36" y="28"/>
                      </a:lnTo>
                      <a:lnTo>
                        <a:pt x="1" y="90"/>
                      </a:lnTo>
                      <a:lnTo>
                        <a:pt x="10" y="126"/>
                      </a:lnTo>
                      <a:lnTo>
                        <a:pt x="206" y="635"/>
                      </a:lnTo>
                      <a:lnTo>
                        <a:pt x="402" y="1153"/>
                      </a:lnTo>
                      <a:lnTo>
                        <a:pt x="420" y="1189"/>
                      </a:lnTo>
                      <a:lnTo>
                        <a:pt x="483" y="1206"/>
                      </a:lnTo>
                      <a:lnTo>
                        <a:pt x="536" y="1180"/>
                      </a:lnTo>
                      <a:lnTo>
                        <a:pt x="563" y="1117"/>
                      </a:lnTo>
                      <a:lnTo>
                        <a:pt x="554" y="1081"/>
                      </a:lnTo>
                      <a:lnTo>
                        <a:pt x="367" y="572"/>
                      </a:lnTo>
                      <a:lnTo>
                        <a:pt x="170" y="54"/>
                      </a:lnTo>
                      <a:lnTo>
                        <a:pt x="152" y="19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3107300" y="909213"/>
                  <a:ext cx="2145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1046" extrusionOk="0">
                      <a:moveTo>
                        <a:pt x="63" y="1"/>
                      </a:moveTo>
                      <a:lnTo>
                        <a:pt x="9" y="36"/>
                      </a:lnTo>
                      <a:lnTo>
                        <a:pt x="0" y="99"/>
                      </a:lnTo>
                      <a:lnTo>
                        <a:pt x="18" y="134"/>
                      </a:lnTo>
                      <a:lnTo>
                        <a:pt x="706" y="1019"/>
                      </a:lnTo>
                      <a:lnTo>
                        <a:pt x="733" y="1045"/>
                      </a:lnTo>
                      <a:lnTo>
                        <a:pt x="795" y="1045"/>
                      </a:lnTo>
                      <a:lnTo>
                        <a:pt x="840" y="1010"/>
                      </a:lnTo>
                      <a:lnTo>
                        <a:pt x="858" y="947"/>
                      </a:lnTo>
                      <a:lnTo>
                        <a:pt x="840" y="911"/>
                      </a:lnTo>
                      <a:lnTo>
                        <a:pt x="491" y="474"/>
                      </a:lnTo>
                      <a:lnTo>
                        <a:pt x="152" y="27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6"/>
                <p:cNvSpPr/>
                <p:nvPr/>
              </p:nvSpPr>
              <p:spPr>
                <a:xfrm>
                  <a:off x="3085650" y="936888"/>
                  <a:ext cx="24800" cy="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" h="653" extrusionOk="0">
                      <a:moveTo>
                        <a:pt x="98" y="1"/>
                      </a:moveTo>
                      <a:lnTo>
                        <a:pt x="36" y="19"/>
                      </a:lnTo>
                      <a:lnTo>
                        <a:pt x="0" y="72"/>
                      </a:lnTo>
                      <a:lnTo>
                        <a:pt x="0" y="135"/>
                      </a:lnTo>
                      <a:lnTo>
                        <a:pt x="36" y="153"/>
                      </a:lnTo>
                      <a:lnTo>
                        <a:pt x="438" y="394"/>
                      </a:lnTo>
                      <a:lnTo>
                        <a:pt x="848" y="635"/>
                      </a:lnTo>
                      <a:lnTo>
                        <a:pt x="884" y="653"/>
                      </a:lnTo>
                      <a:lnTo>
                        <a:pt x="947" y="635"/>
                      </a:lnTo>
                      <a:lnTo>
                        <a:pt x="991" y="581"/>
                      </a:lnTo>
                      <a:lnTo>
                        <a:pt x="982" y="519"/>
                      </a:lnTo>
                      <a:lnTo>
                        <a:pt x="956" y="501"/>
                      </a:lnTo>
                      <a:lnTo>
                        <a:pt x="545" y="260"/>
                      </a:lnTo>
                      <a:lnTo>
                        <a:pt x="134" y="19"/>
                      </a:lnTo>
                      <a:lnTo>
                        <a:pt x="98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3187450" y="1127338"/>
                  <a:ext cx="6275" cy="2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010" extrusionOk="0">
                      <a:moveTo>
                        <a:pt x="107" y="0"/>
                      </a:moveTo>
                      <a:lnTo>
                        <a:pt x="45" y="9"/>
                      </a:lnTo>
                      <a:lnTo>
                        <a:pt x="0" y="54"/>
                      </a:lnTo>
                      <a:lnTo>
                        <a:pt x="0" y="89"/>
                      </a:lnTo>
                      <a:lnTo>
                        <a:pt x="81" y="938"/>
                      </a:lnTo>
                      <a:lnTo>
                        <a:pt x="89" y="973"/>
                      </a:lnTo>
                      <a:lnTo>
                        <a:pt x="143" y="1009"/>
                      </a:lnTo>
                      <a:lnTo>
                        <a:pt x="206" y="1009"/>
                      </a:lnTo>
                      <a:lnTo>
                        <a:pt x="250" y="964"/>
                      </a:lnTo>
                      <a:lnTo>
                        <a:pt x="250" y="920"/>
                      </a:lnTo>
                      <a:lnTo>
                        <a:pt x="206" y="500"/>
                      </a:lnTo>
                      <a:lnTo>
                        <a:pt x="161" y="80"/>
                      </a:lnTo>
                      <a:lnTo>
                        <a:pt x="152" y="4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3214900" y="1126438"/>
                  <a:ext cx="7175" cy="2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1099" extrusionOk="0">
                      <a:moveTo>
                        <a:pt x="108" y="0"/>
                      </a:moveTo>
                      <a:lnTo>
                        <a:pt x="45" y="9"/>
                      </a:lnTo>
                      <a:lnTo>
                        <a:pt x="1" y="54"/>
                      </a:lnTo>
                      <a:lnTo>
                        <a:pt x="1" y="90"/>
                      </a:lnTo>
                      <a:lnTo>
                        <a:pt x="63" y="554"/>
                      </a:lnTo>
                      <a:lnTo>
                        <a:pt x="117" y="1027"/>
                      </a:lnTo>
                      <a:lnTo>
                        <a:pt x="126" y="1063"/>
                      </a:lnTo>
                      <a:lnTo>
                        <a:pt x="179" y="1099"/>
                      </a:lnTo>
                      <a:lnTo>
                        <a:pt x="242" y="1090"/>
                      </a:lnTo>
                      <a:lnTo>
                        <a:pt x="286" y="1045"/>
                      </a:lnTo>
                      <a:lnTo>
                        <a:pt x="286" y="1009"/>
                      </a:lnTo>
                      <a:lnTo>
                        <a:pt x="224" y="545"/>
                      </a:lnTo>
                      <a:lnTo>
                        <a:pt x="170" y="81"/>
                      </a:lnTo>
                      <a:lnTo>
                        <a:pt x="161" y="4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6"/>
                <p:cNvSpPr/>
                <p:nvPr/>
              </p:nvSpPr>
              <p:spPr>
                <a:xfrm>
                  <a:off x="3233425" y="1119738"/>
                  <a:ext cx="1052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1037" extrusionOk="0">
                      <a:moveTo>
                        <a:pt x="90" y="0"/>
                      </a:moveTo>
                      <a:lnTo>
                        <a:pt x="36" y="27"/>
                      </a:lnTo>
                      <a:lnTo>
                        <a:pt x="1" y="81"/>
                      </a:lnTo>
                      <a:lnTo>
                        <a:pt x="1" y="117"/>
                      </a:lnTo>
                      <a:lnTo>
                        <a:pt x="126" y="554"/>
                      </a:lnTo>
                      <a:lnTo>
                        <a:pt x="251" y="983"/>
                      </a:lnTo>
                      <a:lnTo>
                        <a:pt x="269" y="1018"/>
                      </a:lnTo>
                      <a:lnTo>
                        <a:pt x="322" y="1036"/>
                      </a:lnTo>
                      <a:lnTo>
                        <a:pt x="385" y="1018"/>
                      </a:lnTo>
                      <a:lnTo>
                        <a:pt x="420" y="965"/>
                      </a:lnTo>
                      <a:lnTo>
                        <a:pt x="412" y="929"/>
                      </a:lnTo>
                      <a:lnTo>
                        <a:pt x="287" y="492"/>
                      </a:lnTo>
                      <a:lnTo>
                        <a:pt x="161" y="63"/>
                      </a:lnTo>
                      <a:lnTo>
                        <a:pt x="153" y="27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6"/>
                <p:cNvSpPr/>
                <p:nvPr/>
              </p:nvSpPr>
              <p:spPr>
                <a:xfrm>
                  <a:off x="3286350" y="1074413"/>
                  <a:ext cx="22775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" h="689" extrusionOk="0">
                      <a:moveTo>
                        <a:pt x="107" y="1"/>
                      </a:moveTo>
                      <a:lnTo>
                        <a:pt x="36" y="19"/>
                      </a:lnTo>
                      <a:lnTo>
                        <a:pt x="0" y="63"/>
                      </a:lnTo>
                      <a:lnTo>
                        <a:pt x="0" y="126"/>
                      </a:lnTo>
                      <a:lnTo>
                        <a:pt x="27" y="152"/>
                      </a:lnTo>
                      <a:lnTo>
                        <a:pt x="402" y="411"/>
                      </a:lnTo>
                      <a:lnTo>
                        <a:pt x="768" y="670"/>
                      </a:lnTo>
                      <a:lnTo>
                        <a:pt x="804" y="688"/>
                      </a:lnTo>
                      <a:lnTo>
                        <a:pt x="875" y="670"/>
                      </a:lnTo>
                      <a:lnTo>
                        <a:pt x="911" y="626"/>
                      </a:lnTo>
                      <a:lnTo>
                        <a:pt x="911" y="563"/>
                      </a:lnTo>
                      <a:lnTo>
                        <a:pt x="884" y="536"/>
                      </a:lnTo>
                      <a:lnTo>
                        <a:pt x="509" y="277"/>
                      </a:lnTo>
                      <a:lnTo>
                        <a:pt x="134" y="19"/>
                      </a:lnTo>
                      <a:lnTo>
                        <a:pt x="107" y="1"/>
                      </a:lnTo>
                      <a:close/>
                    </a:path>
                  </a:pathLst>
                </a:custGeom>
                <a:solidFill>
                  <a:srgbClr val="FCB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6"/>
                <p:cNvSpPr/>
                <p:nvPr/>
              </p:nvSpPr>
              <p:spPr>
                <a:xfrm>
                  <a:off x="3107100" y="966738"/>
                  <a:ext cx="170900" cy="1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6" h="4788" extrusionOk="0">
                      <a:moveTo>
                        <a:pt x="1894" y="1"/>
                      </a:moveTo>
                      <a:lnTo>
                        <a:pt x="1632" y="215"/>
                      </a:lnTo>
                      <a:lnTo>
                        <a:pt x="1477" y="346"/>
                      </a:lnTo>
                      <a:lnTo>
                        <a:pt x="1227" y="655"/>
                      </a:lnTo>
                      <a:lnTo>
                        <a:pt x="1120" y="834"/>
                      </a:lnTo>
                      <a:lnTo>
                        <a:pt x="417" y="572"/>
                      </a:lnTo>
                      <a:lnTo>
                        <a:pt x="1" y="1763"/>
                      </a:lnTo>
                      <a:lnTo>
                        <a:pt x="798" y="2048"/>
                      </a:lnTo>
                      <a:lnTo>
                        <a:pt x="798" y="2310"/>
                      </a:lnTo>
                      <a:lnTo>
                        <a:pt x="929" y="2787"/>
                      </a:lnTo>
                      <a:lnTo>
                        <a:pt x="1203" y="3180"/>
                      </a:lnTo>
                      <a:lnTo>
                        <a:pt x="1584" y="3489"/>
                      </a:lnTo>
                      <a:lnTo>
                        <a:pt x="1822" y="3584"/>
                      </a:lnTo>
                      <a:lnTo>
                        <a:pt x="1989" y="3644"/>
                      </a:lnTo>
                      <a:lnTo>
                        <a:pt x="2299" y="3680"/>
                      </a:lnTo>
                      <a:lnTo>
                        <a:pt x="2584" y="3656"/>
                      </a:lnTo>
                      <a:lnTo>
                        <a:pt x="2858" y="3573"/>
                      </a:lnTo>
                      <a:lnTo>
                        <a:pt x="3227" y="3370"/>
                      </a:lnTo>
                      <a:lnTo>
                        <a:pt x="3668" y="2977"/>
                      </a:lnTo>
                      <a:lnTo>
                        <a:pt x="3858" y="2763"/>
                      </a:lnTo>
                      <a:lnTo>
                        <a:pt x="4001" y="2608"/>
                      </a:lnTo>
                      <a:lnTo>
                        <a:pt x="4216" y="2430"/>
                      </a:lnTo>
                      <a:lnTo>
                        <a:pt x="4442" y="2370"/>
                      </a:lnTo>
                      <a:lnTo>
                        <a:pt x="4513" y="2394"/>
                      </a:lnTo>
                      <a:lnTo>
                        <a:pt x="4585" y="2430"/>
                      </a:lnTo>
                      <a:lnTo>
                        <a:pt x="4668" y="2537"/>
                      </a:lnTo>
                      <a:lnTo>
                        <a:pt x="4692" y="2763"/>
                      </a:lnTo>
                      <a:lnTo>
                        <a:pt x="4644" y="2930"/>
                      </a:lnTo>
                      <a:lnTo>
                        <a:pt x="4573" y="3132"/>
                      </a:lnTo>
                      <a:lnTo>
                        <a:pt x="4311" y="3489"/>
                      </a:lnTo>
                      <a:lnTo>
                        <a:pt x="4144" y="3632"/>
                      </a:lnTo>
                      <a:lnTo>
                        <a:pt x="3727" y="3942"/>
                      </a:lnTo>
                      <a:lnTo>
                        <a:pt x="4763" y="4787"/>
                      </a:lnTo>
                      <a:lnTo>
                        <a:pt x="5025" y="4608"/>
                      </a:lnTo>
                      <a:lnTo>
                        <a:pt x="5204" y="4466"/>
                      </a:lnTo>
                      <a:lnTo>
                        <a:pt x="5537" y="4073"/>
                      </a:lnTo>
                      <a:lnTo>
                        <a:pt x="5680" y="3834"/>
                      </a:lnTo>
                      <a:lnTo>
                        <a:pt x="6406" y="4085"/>
                      </a:lnTo>
                      <a:lnTo>
                        <a:pt x="6835" y="2906"/>
                      </a:lnTo>
                      <a:lnTo>
                        <a:pt x="6037" y="2620"/>
                      </a:lnTo>
                      <a:lnTo>
                        <a:pt x="6025" y="2346"/>
                      </a:lnTo>
                      <a:lnTo>
                        <a:pt x="5883" y="1846"/>
                      </a:lnTo>
                      <a:lnTo>
                        <a:pt x="5609" y="1417"/>
                      </a:lnTo>
                      <a:lnTo>
                        <a:pt x="5204" y="1108"/>
                      </a:lnTo>
                      <a:lnTo>
                        <a:pt x="4966" y="1013"/>
                      </a:lnTo>
                      <a:lnTo>
                        <a:pt x="4775" y="953"/>
                      </a:lnTo>
                      <a:lnTo>
                        <a:pt x="4442" y="905"/>
                      </a:lnTo>
                      <a:lnTo>
                        <a:pt x="4132" y="917"/>
                      </a:lnTo>
                      <a:lnTo>
                        <a:pt x="3858" y="1001"/>
                      </a:lnTo>
                      <a:lnTo>
                        <a:pt x="3466" y="1203"/>
                      </a:lnTo>
                      <a:lnTo>
                        <a:pt x="3037" y="1560"/>
                      </a:lnTo>
                      <a:lnTo>
                        <a:pt x="2858" y="1739"/>
                      </a:lnTo>
                      <a:lnTo>
                        <a:pt x="2549" y="2060"/>
                      </a:lnTo>
                      <a:lnTo>
                        <a:pt x="2275" y="2227"/>
                      </a:lnTo>
                      <a:lnTo>
                        <a:pt x="2203" y="2203"/>
                      </a:lnTo>
                      <a:lnTo>
                        <a:pt x="2144" y="2168"/>
                      </a:lnTo>
                      <a:lnTo>
                        <a:pt x="2084" y="2084"/>
                      </a:lnTo>
                      <a:lnTo>
                        <a:pt x="2084" y="1894"/>
                      </a:lnTo>
                      <a:lnTo>
                        <a:pt x="2120" y="1787"/>
                      </a:lnTo>
                      <a:lnTo>
                        <a:pt x="2227" y="1536"/>
                      </a:lnTo>
                      <a:lnTo>
                        <a:pt x="2465" y="1251"/>
                      </a:lnTo>
                      <a:lnTo>
                        <a:pt x="2549" y="1167"/>
                      </a:lnTo>
                      <a:lnTo>
                        <a:pt x="2906" y="858"/>
                      </a:lnTo>
                      <a:lnTo>
                        <a:pt x="1894" y="1"/>
                      </a:lnTo>
                      <a:close/>
                    </a:path>
                  </a:pathLst>
                </a:custGeom>
                <a:solidFill>
                  <a:srgbClr val="FBC2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Save Money</a:t>
            </a:r>
            <a:endParaRPr sz="2400" dirty="0"/>
          </a:p>
        </p:txBody>
      </p:sp>
      <p:grpSp>
        <p:nvGrpSpPr>
          <p:cNvPr id="453" name="Google Shape;453;p18"/>
          <p:cNvGrpSpPr/>
          <p:nvPr/>
        </p:nvGrpSpPr>
        <p:grpSpPr>
          <a:xfrm>
            <a:off x="471107" y="1418033"/>
            <a:ext cx="1940723" cy="830242"/>
            <a:chOff x="457200" y="1418033"/>
            <a:chExt cx="1940723" cy="830242"/>
          </a:xfrm>
        </p:grpSpPr>
        <p:sp>
          <p:nvSpPr>
            <p:cNvPr id="454" name="Google Shape;454;p18"/>
            <p:cNvSpPr txBox="1"/>
            <p:nvPr/>
          </p:nvSpPr>
          <p:spPr>
            <a:xfrm>
              <a:off x="457223" y="14180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Part 1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p18"/>
            <p:cNvSpPr txBox="1"/>
            <p:nvPr/>
          </p:nvSpPr>
          <p:spPr>
            <a:xfrm>
              <a:off x="457200" y="1696876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June </a:t>
              </a: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Expense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6" name="Google Shape;456;p18"/>
          <p:cNvGrpSpPr/>
          <p:nvPr/>
        </p:nvGrpSpPr>
        <p:grpSpPr>
          <a:xfrm>
            <a:off x="6732170" y="1418033"/>
            <a:ext cx="1940723" cy="830242"/>
            <a:chOff x="6718263" y="1418033"/>
            <a:chExt cx="1940723" cy="830242"/>
          </a:xfrm>
        </p:grpSpPr>
        <p:sp>
          <p:nvSpPr>
            <p:cNvPr id="457" name="Google Shape;457;p18"/>
            <p:cNvSpPr txBox="1"/>
            <p:nvPr/>
          </p:nvSpPr>
          <p:spPr>
            <a:xfrm>
              <a:off x="6718285" y="141803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Part 2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8" name="Google Shape;458;p18"/>
            <p:cNvSpPr txBox="1"/>
            <p:nvPr/>
          </p:nvSpPr>
          <p:spPr>
            <a:xfrm>
              <a:off x="6718263" y="1696876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 months Expense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9" name="Google Shape;459;p18"/>
          <p:cNvGrpSpPr/>
          <p:nvPr/>
        </p:nvGrpSpPr>
        <p:grpSpPr>
          <a:xfrm>
            <a:off x="1441457" y="1968350"/>
            <a:ext cx="6261063" cy="2762052"/>
            <a:chOff x="1427550" y="1968350"/>
            <a:chExt cx="6261063" cy="2762052"/>
          </a:xfrm>
        </p:grpSpPr>
        <p:sp>
          <p:nvSpPr>
            <p:cNvPr id="460" name="Google Shape;460;p18"/>
            <p:cNvSpPr/>
            <p:nvPr/>
          </p:nvSpPr>
          <p:spPr>
            <a:xfrm>
              <a:off x="4754606" y="4611384"/>
              <a:ext cx="1802574" cy="119018"/>
            </a:xfrm>
            <a:custGeom>
              <a:avLst/>
              <a:gdLst/>
              <a:ahLst/>
              <a:cxnLst/>
              <a:rect l="l" t="t" r="r" b="b"/>
              <a:pathLst>
                <a:path w="27595" h="1822" extrusionOk="0">
                  <a:moveTo>
                    <a:pt x="13798" y="0"/>
                  </a:moveTo>
                  <a:lnTo>
                    <a:pt x="10985" y="18"/>
                  </a:lnTo>
                  <a:lnTo>
                    <a:pt x="6037" y="152"/>
                  </a:lnTo>
                  <a:lnTo>
                    <a:pt x="3135" y="331"/>
                  </a:lnTo>
                  <a:lnTo>
                    <a:pt x="1653" y="482"/>
                  </a:lnTo>
                  <a:lnTo>
                    <a:pt x="599" y="643"/>
                  </a:lnTo>
                  <a:lnTo>
                    <a:pt x="153" y="777"/>
                  </a:lnTo>
                  <a:lnTo>
                    <a:pt x="19" y="866"/>
                  </a:lnTo>
                  <a:lnTo>
                    <a:pt x="1" y="911"/>
                  </a:lnTo>
                  <a:lnTo>
                    <a:pt x="19" y="956"/>
                  </a:lnTo>
                  <a:lnTo>
                    <a:pt x="153" y="1054"/>
                  </a:lnTo>
                  <a:lnTo>
                    <a:pt x="599" y="1188"/>
                  </a:lnTo>
                  <a:lnTo>
                    <a:pt x="1653" y="1349"/>
                  </a:lnTo>
                  <a:lnTo>
                    <a:pt x="3135" y="1491"/>
                  </a:lnTo>
                  <a:lnTo>
                    <a:pt x="6037" y="1670"/>
                  </a:lnTo>
                  <a:lnTo>
                    <a:pt x="10985" y="1813"/>
                  </a:lnTo>
                  <a:lnTo>
                    <a:pt x="13798" y="1822"/>
                  </a:lnTo>
                  <a:lnTo>
                    <a:pt x="16611" y="1813"/>
                  </a:lnTo>
                  <a:lnTo>
                    <a:pt x="21567" y="1670"/>
                  </a:lnTo>
                  <a:lnTo>
                    <a:pt x="24460" y="1491"/>
                  </a:lnTo>
                  <a:lnTo>
                    <a:pt x="25951" y="1349"/>
                  </a:lnTo>
                  <a:lnTo>
                    <a:pt x="26996" y="1188"/>
                  </a:lnTo>
                  <a:lnTo>
                    <a:pt x="27443" y="1054"/>
                  </a:lnTo>
                  <a:lnTo>
                    <a:pt x="27585" y="956"/>
                  </a:lnTo>
                  <a:lnTo>
                    <a:pt x="27594" y="911"/>
                  </a:lnTo>
                  <a:lnTo>
                    <a:pt x="27585" y="866"/>
                  </a:lnTo>
                  <a:lnTo>
                    <a:pt x="27443" y="777"/>
                  </a:lnTo>
                  <a:lnTo>
                    <a:pt x="26996" y="643"/>
                  </a:lnTo>
                  <a:lnTo>
                    <a:pt x="25951" y="482"/>
                  </a:lnTo>
                  <a:lnTo>
                    <a:pt x="24460" y="331"/>
                  </a:lnTo>
                  <a:lnTo>
                    <a:pt x="21567" y="152"/>
                  </a:lnTo>
                  <a:lnTo>
                    <a:pt x="16611" y="18"/>
                  </a:lnTo>
                  <a:lnTo>
                    <a:pt x="13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754606" y="2618167"/>
              <a:ext cx="1802574" cy="2069156"/>
            </a:xfrm>
            <a:custGeom>
              <a:avLst/>
              <a:gdLst/>
              <a:ahLst/>
              <a:cxnLst/>
              <a:rect l="l" t="t" r="r" b="b"/>
              <a:pathLst>
                <a:path w="27595" h="31676" extrusionOk="0">
                  <a:moveTo>
                    <a:pt x="3742" y="1"/>
                  </a:moveTo>
                  <a:lnTo>
                    <a:pt x="3358" y="18"/>
                  </a:lnTo>
                  <a:lnTo>
                    <a:pt x="2626" y="161"/>
                  </a:lnTo>
                  <a:lnTo>
                    <a:pt x="1956" y="447"/>
                  </a:lnTo>
                  <a:lnTo>
                    <a:pt x="1358" y="849"/>
                  </a:lnTo>
                  <a:lnTo>
                    <a:pt x="849" y="1358"/>
                  </a:lnTo>
                  <a:lnTo>
                    <a:pt x="447" y="1956"/>
                  </a:lnTo>
                  <a:lnTo>
                    <a:pt x="162" y="2626"/>
                  </a:lnTo>
                  <a:lnTo>
                    <a:pt x="19" y="3349"/>
                  </a:lnTo>
                  <a:lnTo>
                    <a:pt x="1" y="3733"/>
                  </a:lnTo>
                  <a:lnTo>
                    <a:pt x="1" y="28719"/>
                  </a:lnTo>
                  <a:lnTo>
                    <a:pt x="10" y="29023"/>
                  </a:lnTo>
                  <a:lnTo>
                    <a:pt x="135" y="29603"/>
                  </a:lnTo>
                  <a:lnTo>
                    <a:pt x="358" y="30130"/>
                  </a:lnTo>
                  <a:lnTo>
                    <a:pt x="671" y="30603"/>
                  </a:lnTo>
                  <a:lnTo>
                    <a:pt x="1072" y="31005"/>
                  </a:lnTo>
                  <a:lnTo>
                    <a:pt x="1546" y="31318"/>
                  </a:lnTo>
                  <a:lnTo>
                    <a:pt x="2073" y="31550"/>
                  </a:lnTo>
                  <a:lnTo>
                    <a:pt x="2653" y="31666"/>
                  </a:lnTo>
                  <a:lnTo>
                    <a:pt x="2957" y="31675"/>
                  </a:lnTo>
                  <a:lnTo>
                    <a:pt x="24639" y="31675"/>
                  </a:lnTo>
                  <a:lnTo>
                    <a:pt x="24942" y="31666"/>
                  </a:lnTo>
                  <a:lnTo>
                    <a:pt x="25523" y="31550"/>
                  </a:lnTo>
                  <a:lnTo>
                    <a:pt x="26050" y="31318"/>
                  </a:lnTo>
                  <a:lnTo>
                    <a:pt x="26523" y="31005"/>
                  </a:lnTo>
                  <a:lnTo>
                    <a:pt x="26925" y="30603"/>
                  </a:lnTo>
                  <a:lnTo>
                    <a:pt x="27246" y="30130"/>
                  </a:lnTo>
                  <a:lnTo>
                    <a:pt x="27469" y="29603"/>
                  </a:lnTo>
                  <a:lnTo>
                    <a:pt x="27585" y="29023"/>
                  </a:lnTo>
                  <a:lnTo>
                    <a:pt x="27594" y="28719"/>
                  </a:lnTo>
                  <a:lnTo>
                    <a:pt x="27594" y="3733"/>
                  </a:lnTo>
                  <a:lnTo>
                    <a:pt x="27585" y="3349"/>
                  </a:lnTo>
                  <a:lnTo>
                    <a:pt x="27434" y="2626"/>
                  </a:lnTo>
                  <a:lnTo>
                    <a:pt x="27148" y="1956"/>
                  </a:lnTo>
                  <a:lnTo>
                    <a:pt x="26746" y="1358"/>
                  </a:lnTo>
                  <a:lnTo>
                    <a:pt x="26237" y="849"/>
                  </a:lnTo>
                  <a:lnTo>
                    <a:pt x="25648" y="447"/>
                  </a:lnTo>
                  <a:lnTo>
                    <a:pt x="24969" y="161"/>
                  </a:lnTo>
                  <a:lnTo>
                    <a:pt x="24246" y="18"/>
                  </a:lnTo>
                  <a:lnTo>
                    <a:pt x="23862" y="1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999039" y="2347541"/>
              <a:ext cx="1314289" cy="270696"/>
            </a:xfrm>
            <a:custGeom>
              <a:avLst/>
              <a:gdLst/>
              <a:ahLst/>
              <a:cxnLst/>
              <a:rect l="l" t="t" r="r" b="b"/>
              <a:pathLst>
                <a:path w="20120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20120" y="4144"/>
                  </a:lnTo>
                  <a:lnTo>
                    <a:pt x="20120" y="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836323" y="2699819"/>
              <a:ext cx="1639203" cy="1780365"/>
            </a:xfrm>
            <a:custGeom>
              <a:avLst/>
              <a:gdLst/>
              <a:ahLst/>
              <a:cxnLst/>
              <a:rect l="l" t="t" r="r" b="b"/>
              <a:pathLst>
                <a:path w="25094" h="27255" extrusionOk="0">
                  <a:moveTo>
                    <a:pt x="2491" y="1"/>
                  </a:moveTo>
                  <a:lnTo>
                    <a:pt x="2232" y="10"/>
                  </a:lnTo>
                  <a:lnTo>
                    <a:pt x="1750" y="108"/>
                  </a:lnTo>
                  <a:lnTo>
                    <a:pt x="1304" y="295"/>
                  </a:lnTo>
                  <a:lnTo>
                    <a:pt x="902" y="563"/>
                  </a:lnTo>
                  <a:lnTo>
                    <a:pt x="563" y="903"/>
                  </a:lnTo>
                  <a:lnTo>
                    <a:pt x="295" y="1296"/>
                  </a:lnTo>
                  <a:lnTo>
                    <a:pt x="107" y="1742"/>
                  </a:lnTo>
                  <a:lnTo>
                    <a:pt x="9" y="2233"/>
                  </a:lnTo>
                  <a:lnTo>
                    <a:pt x="0" y="2483"/>
                  </a:lnTo>
                  <a:lnTo>
                    <a:pt x="0" y="25889"/>
                  </a:lnTo>
                  <a:lnTo>
                    <a:pt x="9" y="26023"/>
                  </a:lnTo>
                  <a:lnTo>
                    <a:pt x="63" y="26290"/>
                  </a:lnTo>
                  <a:lnTo>
                    <a:pt x="161" y="26540"/>
                  </a:lnTo>
                  <a:lnTo>
                    <a:pt x="313" y="26764"/>
                  </a:lnTo>
                  <a:lnTo>
                    <a:pt x="500" y="26942"/>
                  </a:lnTo>
                  <a:lnTo>
                    <a:pt x="714" y="27094"/>
                  </a:lnTo>
                  <a:lnTo>
                    <a:pt x="964" y="27201"/>
                  </a:lnTo>
                  <a:lnTo>
                    <a:pt x="1232" y="27255"/>
                  </a:lnTo>
                  <a:lnTo>
                    <a:pt x="23861" y="27255"/>
                  </a:lnTo>
                  <a:lnTo>
                    <a:pt x="24129" y="27201"/>
                  </a:lnTo>
                  <a:lnTo>
                    <a:pt x="24379" y="27094"/>
                  </a:lnTo>
                  <a:lnTo>
                    <a:pt x="24602" y="26942"/>
                  </a:lnTo>
                  <a:lnTo>
                    <a:pt x="24781" y="26764"/>
                  </a:lnTo>
                  <a:lnTo>
                    <a:pt x="24932" y="26540"/>
                  </a:lnTo>
                  <a:lnTo>
                    <a:pt x="25040" y="26290"/>
                  </a:lnTo>
                  <a:lnTo>
                    <a:pt x="25093" y="26023"/>
                  </a:lnTo>
                  <a:lnTo>
                    <a:pt x="25093" y="25889"/>
                  </a:lnTo>
                  <a:lnTo>
                    <a:pt x="25093" y="2483"/>
                  </a:lnTo>
                  <a:lnTo>
                    <a:pt x="25084" y="2233"/>
                  </a:lnTo>
                  <a:lnTo>
                    <a:pt x="24986" y="1742"/>
                  </a:lnTo>
                  <a:lnTo>
                    <a:pt x="24799" y="1296"/>
                  </a:lnTo>
                  <a:lnTo>
                    <a:pt x="24531" y="903"/>
                  </a:lnTo>
                  <a:lnTo>
                    <a:pt x="24191" y="563"/>
                  </a:lnTo>
                  <a:lnTo>
                    <a:pt x="23798" y="295"/>
                  </a:lnTo>
                  <a:lnTo>
                    <a:pt x="23352" y="108"/>
                  </a:lnTo>
                  <a:lnTo>
                    <a:pt x="22861" y="10"/>
                  </a:lnTo>
                  <a:lnTo>
                    <a:pt x="22611" y="1"/>
                  </a:ln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078927" y="2347541"/>
              <a:ext cx="1153922" cy="352350"/>
            </a:xfrm>
            <a:custGeom>
              <a:avLst/>
              <a:gdLst/>
              <a:ahLst/>
              <a:cxnLst/>
              <a:rect l="l" t="t" r="r" b="b"/>
              <a:pathLst>
                <a:path w="17665" h="5394" extrusionOk="0">
                  <a:moveTo>
                    <a:pt x="1" y="0"/>
                  </a:moveTo>
                  <a:lnTo>
                    <a:pt x="1" y="5394"/>
                  </a:lnTo>
                  <a:lnTo>
                    <a:pt x="17664" y="5394"/>
                  </a:lnTo>
                  <a:lnTo>
                    <a:pt x="17664" y="0"/>
                  </a:ln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912684" y="2143934"/>
              <a:ext cx="1486413" cy="203676"/>
            </a:xfrm>
            <a:custGeom>
              <a:avLst/>
              <a:gdLst/>
              <a:ahLst/>
              <a:cxnLst/>
              <a:rect l="l" t="t" r="r" b="b"/>
              <a:pathLst>
                <a:path w="22755" h="3118" extrusionOk="0">
                  <a:moveTo>
                    <a:pt x="1144" y="0"/>
                  </a:moveTo>
                  <a:lnTo>
                    <a:pt x="1028" y="9"/>
                  </a:lnTo>
                  <a:lnTo>
                    <a:pt x="805" y="72"/>
                  </a:lnTo>
                  <a:lnTo>
                    <a:pt x="599" y="188"/>
                  </a:lnTo>
                  <a:lnTo>
                    <a:pt x="421" y="358"/>
                  </a:lnTo>
                  <a:lnTo>
                    <a:pt x="260" y="563"/>
                  </a:lnTo>
                  <a:lnTo>
                    <a:pt x="144" y="813"/>
                  </a:lnTo>
                  <a:lnTo>
                    <a:pt x="54" y="1090"/>
                  </a:lnTo>
                  <a:lnTo>
                    <a:pt x="10" y="1394"/>
                  </a:lnTo>
                  <a:lnTo>
                    <a:pt x="1" y="1554"/>
                  </a:lnTo>
                  <a:lnTo>
                    <a:pt x="10" y="1715"/>
                  </a:lnTo>
                  <a:lnTo>
                    <a:pt x="54" y="2019"/>
                  </a:lnTo>
                  <a:lnTo>
                    <a:pt x="144" y="2304"/>
                  </a:lnTo>
                  <a:lnTo>
                    <a:pt x="260" y="2546"/>
                  </a:lnTo>
                  <a:lnTo>
                    <a:pt x="421" y="2760"/>
                  </a:lnTo>
                  <a:lnTo>
                    <a:pt x="599" y="2929"/>
                  </a:lnTo>
                  <a:lnTo>
                    <a:pt x="805" y="3046"/>
                  </a:lnTo>
                  <a:lnTo>
                    <a:pt x="1028" y="3108"/>
                  </a:lnTo>
                  <a:lnTo>
                    <a:pt x="1144" y="3117"/>
                  </a:lnTo>
                  <a:lnTo>
                    <a:pt x="21620" y="3117"/>
                  </a:lnTo>
                  <a:lnTo>
                    <a:pt x="21736" y="3108"/>
                  </a:lnTo>
                  <a:lnTo>
                    <a:pt x="21960" y="3046"/>
                  </a:lnTo>
                  <a:lnTo>
                    <a:pt x="22156" y="2929"/>
                  </a:lnTo>
                  <a:lnTo>
                    <a:pt x="22344" y="2760"/>
                  </a:lnTo>
                  <a:lnTo>
                    <a:pt x="22495" y="2546"/>
                  </a:lnTo>
                  <a:lnTo>
                    <a:pt x="22620" y="2304"/>
                  </a:lnTo>
                  <a:lnTo>
                    <a:pt x="22701" y="2019"/>
                  </a:lnTo>
                  <a:lnTo>
                    <a:pt x="22754" y="1715"/>
                  </a:lnTo>
                  <a:lnTo>
                    <a:pt x="22754" y="1554"/>
                  </a:lnTo>
                  <a:lnTo>
                    <a:pt x="22754" y="1394"/>
                  </a:lnTo>
                  <a:lnTo>
                    <a:pt x="22701" y="1090"/>
                  </a:lnTo>
                  <a:lnTo>
                    <a:pt x="22620" y="813"/>
                  </a:lnTo>
                  <a:lnTo>
                    <a:pt x="22495" y="563"/>
                  </a:lnTo>
                  <a:lnTo>
                    <a:pt x="22344" y="358"/>
                  </a:lnTo>
                  <a:lnTo>
                    <a:pt x="22156" y="188"/>
                  </a:lnTo>
                  <a:lnTo>
                    <a:pt x="21960" y="72"/>
                  </a:lnTo>
                  <a:lnTo>
                    <a:pt x="21736" y="9"/>
                  </a:lnTo>
                  <a:lnTo>
                    <a:pt x="2162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999039" y="2347541"/>
              <a:ext cx="1314289" cy="116143"/>
            </a:xfrm>
            <a:custGeom>
              <a:avLst/>
              <a:gdLst/>
              <a:ahLst/>
              <a:cxnLst/>
              <a:rect l="l" t="t" r="r" b="b"/>
              <a:pathLst>
                <a:path w="20120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20120" y="1777"/>
                  </a:lnTo>
                  <a:lnTo>
                    <a:pt x="2012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916211" y="2274577"/>
              <a:ext cx="1479947" cy="73031"/>
            </a:xfrm>
            <a:custGeom>
              <a:avLst/>
              <a:gdLst/>
              <a:ahLst/>
              <a:cxnLst/>
              <a:rect l="l" t="t" r="r" b="b"/>
              <a:pathLst>
                <a:path w="22656" h="1118" extrusionOk="0">
                  <a:moveTo>
                    <a:pt x="0" y="1"/>
                  </a:moveTo>
                  <a:lnTo>
                    <a:pt x="63" y="242"/>
                  </a:lnTo>
                  <a:lnTo>
                    <a:pt x="268" y="644"/>
                  </a:lnTo>
                  <a:lnTo>
                    <a:pt x="554" y="938"/>
                  </a:lnTo>
                  <a:lnTo>
                    <a:pt x="893" y="1099"/>
                  </a:lnTo>
                  <a:lnTo>
                    <a:pt x="1090" y="1117"/>
                  </a:lnTo>
                  <a:lnTo>
                    <a:pt x="21566" y="1117"/>
                  </a:lnTo>
                  <a:lnTo>
                    <a:pt x="21754" y="1099"/>
                  </a:lnTo>
                  <a:lnTo>
                    <a:pt x="22102" y="938"/>
                  </a:lnTo>
                  <a:lnTo>
                    <a:pt x="22388" y="644"/>
                  </a:lnTo>
                  <a:lnTo>
                    <a:pt x="22593" y="242"/>
                  </a:lnTo>
                  <a:lnTo>
                    <a:pt x="22656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5101724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0" y="277"/>
                  </a:lnTo>
                  <a:lnTo>
                    <a:pt x="0" y="348"/>
                  </a:lnTo>
                  <a:lnTo>
                    <a:pt x="0" y="956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5456" y="1304"/>
                  </a:lnTo>
                  <a:lnTo>
                    <a:pt x="5590" y="1250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56"/>
                  </a:lnTo>
                  <a:lnTo>
                    <a:pt x="5742" y="348"/>
                  </a:lnTo>
                  <a:lnTo>
                    <a:pt x="5733" y="277"/>
                  </a:lnTo>
                  <a:lnTo>
                    <a:pt x="5680" y="152"/>
                  </a:lnTo>
                  <a:lnTo>
                    <a:pt x="5590" y="54"/>
                  </a:lnTo>
                  <a:lnTo>
                    <a:pt x="545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5136671" y="4394975"/>
              <a:ext cx="50233" cy="85181"/>
            </a:xfrm>
            <a:custGeom>
              <a:avLst/>
              <a:gdLst/>
              <a:ahLst/>
              <a:cxnLst/>
              <a:rect l="l" t="t" r="r" b="b"/>
              <a:pathLst>
                <a:path w="769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769" y="130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5211921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103422" y="4466110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1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4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103422" y="4394975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6" y="125"/>
                  </a:lnTo>
                  <a:lnTo>
                    <a:pt x="1" y="214"/>
                  </a:lnTo>
                  <a:lnTo>
                    <a:pt x="5689" y="214"/>
                  </a:lnTo>
                  <a:lnTo>
                    <a:pt x="5645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148363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52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1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52"/>
                  </a:lnTo>
                  <a:lnTo>
                    <a:pt x="5591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183376" y="4309208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5258626" y="4309208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150127" y="4380343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150127" y="4309208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0" y="224"/>
                  </a:lnTo>
                  <a:lnTo>
                    <a:pt x="5689" y="22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070762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58" y="1"/>
                  </a:moveTo>
                  <a:lnTo>
                    <a:pt x="287" y="10"/>
                  </a:lnTo>
                  <a:lnTo>
                    <a:pt x="153" y="63"/>
                  </a:lnTo>
                  <a:lnTo>
                    <a:pt x="63" y="161"/>
                  </a:lnTo>
                  <a:lnTo>
                    <a:pt x="10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0" y="1028"/>
                  </a:lnTo>
                  <a:lnTo>
                    <a:pt x="63" y="1162"/>
                  </a:lnTo>
                  <a:lnTo>
                    <a:pt x="153" y="1251"/>
                  </a:lnTo>
                  <a:lnTo>
                    <a:pt x="287" y="1304"/>
                  </a:lnTo>
                  <a:lnTo>
                    <a:pt x="358" y="1313"/>
                  </a:lnTo>
                  <a:lnTo>
                    <a:pt x="5395" y="1313"/>
                  </a:lnTo>
                  <a:lnTo>
                    <a:pt x="5466" y="1304"/>
                  </a:lnTo>
                  <a:lnTo>
                    <a:pt x="5591" y="1251"/>
                  </a:lnTo>
                  <a:lnTo>
                    <a:pt x="5689" y="1162"/>
                  </a:lnTo>
                  <a:lnTo>
                    <a:pt x="5743" y="1028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43" y="286"/>
                  </a:lnTo>
                  <a:lnTo>
                    <a:pt x="5689" y="161"/>
                  </a:lnTo>
                  <a:lnTo>
                    <a:pt x="5591" y="63"/>
                  </a:lnTo>
                  <a:lnTo>
                    <a:pt x="5466" y="10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105774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1" y="1"/>
                  </a:moveTo>
                  <a:lnTo>
                    <a:pt x="1" y="1313"/>
                  </a:lnTo>
                  <a:lnTo>
                    <a:pt x="769" y="1313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181024" y="4223441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1" y="1"/>
                  </a:moveTo>
                  <a:lnTo>
                    <a:pt x="1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072525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1" y="0"/>
                  </a:moveTo>
                  <a:lnTo>
                    <a:pt x="45" y="98"/>
                  </a:lnTo>
                  <a:lnTo>
                    <a:pt x="224" y="214"/>
                  </a:lnTo>
                  <a:lnTo>
                    <a:pt x="331" y="223"/>
                  </a:lnTo>
                  <a:lnTo>
                    <a:pt x="5359" y="223"/>
                  </a:lnTo>
                  <a:lnTo>
                    <a:pt x="5475" y="214"/>
                  </a:lnTo>
                  <a:lnTo>
                    <a:pt x="5644" y="98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072525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31" y="1"/>
                  </a:moveTo>
                  <a:lnTo>
                    <a:pt x="224" y="19"/>
                  </a:lnTo>
                  <a:lnTo>
                    <a:pt x="45" y="135"/>
                  </a:lnTo>
                  <a:lnTo>
                    <a:pt x="1" y="224"/>
                  </a:lnTo>
                  <a:lnTo>
                    <a:pt x="5689" y="224"/>
                  </a:lnTo>
                  <a:lnTo>
                    <a:pt x="5644" y="135"/>
                  </a:lnTo>
                  <a:lnTo>
                    <a:pt x="5475" y="19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5101724" y="4138262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1"/>
                  </a:moveTo>
                  <a:lnTo>
                    <a:pt x="152" y="55"/>
                  </a:lnTo>
                  <a:lnTo>
                    <a:pt x="54" y="153"/>
                  </a:lnTo>
                  <a:lnTo>
                    <a:pt x="0" y="278"/>
                  </a:lnTo>
                  <a:lnTo>
                    <a:pt x="0" y="349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53"/>
                  </a:lnTo>
                  <a:lnTo>
                    <a:pt x="152" y="1251"/>
                  </a:lnTo>
                  <a:lnTo>
                    <a:pt x="277" y="1305"/>
                  </a:lnTo>
                  <a:lnTo>
                    <a:pt x="5456" y="1305"/>
                  </a:lnTo>
                  <a:lnTo>
                    <a:pt x="5590" y="1251"/>
                  </a:lnTo>
                  <a:lnTo>
                    <a:pt x="5680" y="1153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49"/>
                  </a:lnTo>
                  <a:lnTo>
                    <a:pt x="5733" y="278"/>
                  </a:lnTo>
                  <a:lnTo>
                    <a:pt x="5680" y="153"/>
                  </a:lnTo>
                  <a:lnTo>
                    <a:pt x="5590" y="55"/>
                  </a:lnTo>
                  <a:lnTo>
                    <a:pt x="5456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136671" y="4138262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769" y="1305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211921" y="4138262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37" y="130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103422" y="4209462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0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45" y="90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103422" y="4138262"/>
              <a:ext cx="371685" cy="14110"/>
            </a:xfrm>
            <a:custGeom>
              <a:avLst/>
              <a:gdLst/>
              <a:ahLst/>
              <a:cxnLst/>
              <a:rect l="l" t="t" r="r" b="b"/>
              <a:pathLst>
                <a:path w="5690" h="216" extrusionOk="0">
                  <a:moveTo>
                    <a:pt x="322" y="1"/>
                  </a:moveTo>
                  <a:lnTo>
                    <a:pt x="215" y="10"/>
                  </a:lnTo>
                  <a:lnTo>
                    <a:pt x="46" y="126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45" y="126"/>
                  </a:lnTo>
                  <a:lnTo>
                    <a:pt x="5466" y="10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486663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8" y="0"/>
                  </a:moveTo>
                  <a:lnTo>
                    <a:pt x="153" y="54"/>
                  </a:lnTo>
                  <a:lnTo>
                    <a:pt x="54" y="152"/>
                  </a:lnTo>
                  <a:lnTo>
                    <a:pt x="1" y="277"/>
                  </a:lnTo>
                  <a:lnTo>
                    <a:pt x="1" y="34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3" y="1250"/>
                  </a:lnTo>
                  <a:lnTo>
                    <a:pt x="278" y="1304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48"/>
                  </a:lnTo>
                  <a:lnTo>
                    <a:pt x="5734" y="277"/>
                  </a:lnTo>
                  <a:lnTo>
                    <a:pt x="5680" y="152"/>
                  </a:lnTo>
                  <a:lnTo>
                    <a:pt x="5582" y="54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521087" y="4394975"/>
              <a:ext cx="50821" cy="85181"/>
            </a:xfrm>
            <a:custGeom>
              <a:avLst/>
              <a:gdLst/>
              <a:ahLst/>
              <a:cxnLst/>
              <a:rect l="l" t="t" r="r" b="b"/>
              <a:pathLst>
                <a:path w="778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778" y="1304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596338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488427" y="4466110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488427" y="4394975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1" y="214"/>
                  </a:lnTo>
                  <a:lnTo>
                    <a:pt x="5689" y="214"/>
                  </a:lnTo>
                  <a:lnTo>
                    <a:pt x="5636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533368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52"/>
                  </a:lnTo>
                  <a:lnTo>
                    <a:pt x="0" y="286"/>
                  </a:lnTo>
                  <a:lnTo>
                    <a:pt x="0" y="358"/>
                  </a:lnTo>
                  <a:lnTo>
                    <a:pt x="0" y="956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82" y="1251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56"/>
                  </a:lnTo>
                  <a:lnTo>
                    <a:pt x="5742" y="358"/>
                  </a:lnTo>
                  <a:lnTo>
                    <a:pt x="5733" y="286"/>
                  </a:lnTo>
                  <a:lnTo>
                    <a:pt x="5680" y="152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567792" y="4309208"/>
              <a:ext cx="50821" cy="85834"/>
            </a:xfrm>
            <a:custGeom>
              <a:avLst/>
              <a:gdLst/>
              <a:ahLst/>
              <a:cxnLst/>
              <a:rect l="l" t="t" r="r" b="b"/>
              <a:pathLst>
                <a:path w="778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777" y="131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643042" y="4309208"/>
              <a:ext cx="35013" cy="85834"/>
            </a:xfrm>
            <a:custGeom>
              <a:avLst/>
              <a:gdLst/>
              <a:ahLst/>
              <a:cxnLst/>
              <a:rect l="l" t="t" r="r" b="b"/>
              <a:pathLst>
                <a:path w="536" h="1314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535131" y="4380343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45" y="90"/>
                  </a:lnTo>
                  <a:lnTo>
                    <a:pt x="214" y="206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535131" y="4309208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4" y="9"/>
                  </a:lnTo>
                  <a:lnTo>
                    <a:pt x="45" y="125"/>
                  </a:lnTo>
                  <a:lnTo>
                    <a:pt x="0" y="224"/>
                  </a:lnTo>
                  <a:lnTo>
                    <a:pt x="5688" y="22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455766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1"/>
                  </a:moveTo>
                  <a:lnTo>
                    <a:pt x="277" y="10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8"/>
                  </a:lnTo>
                  <a:lnTo>
                    <a:pt x="54" y="116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1"/>
                  </a:lnTo>
                  <a:lnTo>
                    <a:pt x="5680" y="1162"/>
                  </a:lnTo>
                  <a:lnTo>
                    <a:pt x="5734" y="1028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91" y="63"/>
                  </a:lnTo>
                  <a:lnTo>
                    <a:pt x="5457" y="10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90778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566028" y="4223441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457530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0"/>
                  </a:moveTo>
                  <a:lnTo>
                    <a:pt x="45" y="98"/>
                  </a:lnTo>
                  <a:lnTo>
                    <a:pt x="215" y="214"/>
                  </a:lnTo>
                  <a:lnTo>
                    <a:pt x="322" y="223"/>
                  </a:lnTo>
                  <a:lnTo>
                    <a:pt x="5358" y="223"/>
                  </a:lnTo>
                  <a:lnTo>
                    <a:pt x="5466" y="214"/>
                  </a:lnTo>
                  <a:lnTo>
                    <a:pt x="5644" y="98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457530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1"/>
                  </a:moveTo>
                  <a:lnTo>
                    <a:pt x="215" y="19"/>
                  </a:lnTo>
                  <a:lnTo>
                    <a:pt x="45" y="135"/>
                  </a:lnTo>
                  <a:lnTo>
                    <a:pt x="0" y="224"/>
                  </a:lnTo>
                  <a:lnTo>
                    <a:pt x="5689" y="224"/>
                  </a:lnTo>
                  <a:lnTo>
                    <a:pt x="5644" y="135"/>
                  </a:lnTo>
                  <a:lnTo>
                    <a:pt x="5466" y="1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872843" y="4394975"/>
              <a:ext cx="375147" cy="85181"/>
            </a:xfrm>
            <a:custGeom>
              <a:avLst/>
              <a:gdLst/>
              <a:ahLst/>
              <a:cxnLst/>
              <a:rect l="l" t="t" r="r" b="b"/>
              <a:pathLst>
                <a:path w="5743" h="1304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1" y="277"/>
                  </a:lnTo>
                  <a:lnTo>
                    <a:pt x="1" y="34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48"/>
                  </a:lnTo>
                  <a:lnTo>
                    <a:pt x="5734" y="277"/>
                  </a:lnTo>
                  <a:lnTo>
                    <a:pt x="5680" y="152"/>
                  </a:lnTo>
                  <a:lnTo>
                    <a:pt x="5582" y="54"/>
                  </a:lnTo>
                  <a:lnTo>
                    <a:pt x="5457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907267" y="4394975"/>
              <a:ext cx="50821" cy="85181"/>
            </a:xfrm>
            <a:custGeom>
              <a:avLst/>
              <a:gdLst/>
              <a:ahLst/>
              <a:cxnLst/>
              <a:rect l="l" t="t" r="r" b="b"/>
              <a:pathLst>
                <a:path w="778" h="1304" extrusionOk="0">
                  <a:moveTo>
                    <a:pt x="0" y="0"/>
                  </a:moveTo>
                  <a:lnTo>
                    <a:pt x="0" y="1304"/>
                  </a:lnTo>
                  <a:lnTo>
                    <a:pt x="777" y="130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982518" y="4394975"/>
              <a:ext cx="35078" cy="85181"/>
            </a:xfrm>
            <a:custGeom>
              <a:avLst/>
              <a:gdLst/>
              <a:ahLst/>
              <a:cxnLst/>
              <a:rect l="l" t="t" r="r" b="b"/>
              <a:pathLst>
                <a:path w="537" h="1304" extrusionOk="0">
                  <a:moveTo>
                    <a:pt x="0" y="0"/>
                  </a:moveTo>
                  <a:lnTo>
                    <a:pt x="0" y="1304"/>
                  </a:lnTo>
                  <a:lnTo>
                    <a:pt x="536" y="130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874607" y="4466110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8" y="215"/>
                  </a:lnTo>
                  <a:lnTo>
                    <a:pt x="5465" y="206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874607" y="4394975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0" y="214"/>
                  </a:lnTo>
                  <a:lnTo>
                    <a:pt x="5689" y="214"/>
                  </a:lnTo>
                  <a:lnTo>
                    <a:pt x="5635" y="125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919483" y="4309208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0"/>
                  </a:moveTo>
                  <a:lnTo>
                    <a:pt x="278" y="9"/>
                  </a:lnTo>
                  <a:lnTo>
                    <a:pt x="153" y="63"/>
                  </a:lnTo>
                  <a:lnTo>
                    <a:pt x="55" y="152"/>
                  </a:lnTo>
                  <a:lnTo>
                    <a:pt x="1" y="286"/>
                  </a:lnTo>
                  <a:lnTo>
                    <a:pt x="1" y="358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5" y="1152"/>
                  </a:lnTo>
                  <a:lnTo>
                    <a:pt x="153" y="1251"/>
                  </a:lnTo>
                  <a:lnTo>
                    <a:pt x="278" y="1304"/>
                  </a:lnTo>
                  <a:lnTo>
                    <a:pt x="349" y="1313"/>
                  </a:lnTo>
                  <a:lnTo>
                    <a:pt x="5386" y="1313"/>
                  </a:lnTo>
                  <a:lnTo>
                    <a:pt x="5457" y="1304"/>
                  </a:lnTo>
                  <a:lnTo>
                    <a:pt x="5582" y="1251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8"/>
                  </a:lnTo>
                  <a:lnTo>
                    <a:pt x="5734" y="286"/>
                  </a:lnTo>
                  <a:lnTo>
                    <a:pt x="5680" y="152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953907" y="4309208"/>
              <a:ext cx="50821" cy="85834"/>
            </a:xfrm>
            <a:custGeom>
              <a:avLst/>
              <a:gdLst/>
              <a:ahLst/>
              <a:cxnLst/>
              <a:rect l="l" t="t" r="r" b="b"/>
              <a:pathLst>
                <a:path w="778" h="1314" extrusionOk="0">
                  <a:moveTo>
                    <a:pt x="1" y="0"/>
                  </a:moveTo>
                  <a:lnTo>
                    <a:pt x="1" y="1313"/>
                  </a:lnTo>
                  <a:lnTo>
                    <a:pt x="778" y="131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029157" y="4309208"/>
              <a:ext cx="35078" cy="85834"/>
            </a:xfrm>
            <a:custGeom>
              <a:avLst/>
              <a:gdLst/>
              <a:ahLst/>
              <a:cxnLst/>
              <a:rect l="l" t="t" r="r" b="b"/>
              <a:pathLst>
                <a:path w="537" h="1314" extrusionOk="0">
                  <a:moveTo>
                    <a:pt x="1" y="0"/>
                  </a:moveTo>
                  <a:lnTo>
                    <a:pt x="1" y="1313"/>
                  </a:lnTo>
                  <a:lnTo>
                    <a:pt x="537" y="131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921246" y="4380343"/>
              <a:ext cx="371685" cy="14698"/>
            </a:xfrm>
            <a:custGeom>
              <a:avLst/>
              <a:gdLst/>
              <a:ahLst/>
              <a:cxnLst/>
              <a:rect l="l" t="t" r="r" b="b"/>
              <a:pathLst>
                <a:path w="5690" h="225" extrusionOk="0">
                  <a:moveTo>
                    <a:pt x="1" y="1"/>
                  </a:moveTo>
                  <a:lnTo>
                    <a:pt x="45" y="90"/>
                  </a:lnTo>
                  <a:lnTo>
                    <a:pt x="215" y="206"/>
                  </a:lnTo>
                  <a:lnTo>
                    <a:pt x="322" y="224"/>
                  </a:lnTo>
                  <a:lnTo>
                    <a:pt x="5359" y="224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921246" y="4309208"/>
              <a:ext cx="371685" cy="14632"/>
            </a:xfrm>
            <a:custGeom>
              <a:avLst/>
              <a:gdLst/>
              <a:ahLst/>
              <a:cxnLst/>
              <a:rect l="l" t="t" r="r" b="b"/>
              <a:pathLst>
                <a:path w="5690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25"/>
                  </a:lnTo>
                  <a:lnTo>
                    <a:pt x="1" y="224"/>
                  </a:lnTo>
                  <a:lnTo>
                    <a:pt x="5689" y="224"/>
                  </a:lnTo>
                  <a:lnTo>
                    <a:pt x="5636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841946" y="4223441"/>
              <a:ext cx="375147" cy="85834"/>
            </a:xfrm>
            <a:custGeom>
              <a:avLst/>
              <a:gdLst/>
              <a:ahLst/>
              <a:cxnLst/>
              <a:rect l="l" t="t" r="r" b="b"/>
              <a:pathLst>
                <a:path w="5743" h="1314" extrusionOk="0">
                  <a:moveTo>
                    <a:pt x="349" y="1"/>
                  </a:moveTo>
                  <a:lnTo>
                    <a:pt x="277" y="10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0" y="286"/>
                  </a:lnTo>
                  <a:lnTo>
                    <a:pt x="0" y="358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6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6" y="1304"/>
                  </a:lnTo>
                  <a:lnTo>
                    <a:pt x="5590" y="1251"/>
                  </a:lnTo>
                  <a:lnTo>
                    <a:pt x="5680" y="1162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58"/>
                  </a:lnTo>
                  <a:lnTo>
                    <a:pt x="5733" y="286"/>
                  </a:lnTo>
                  <a:lnTo>
                    <a:pt x="5680" y="161"/>
                  </a:lnTo>
                  <a:lnTo>
                    <a:pt x="5590" y="63"/>
                  </a:lnTo>
                  <a:lnTo>
                    <a:pt x="5456" y="10"/>
                  </a:lnTo>
                  <a:lnTo>
                    <a:pt x="5385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876958" y="4223441"/>
              <a:ext cx="50233" cy="85834"/>
            </a:xfrm>
            <a:custGeom>
              <a:avLst/>
              <a:gdLst/>
              <a:ahLst/>
              <a:cxnLst/>
              <a:rect l="l" t="t" r="r" b="b"/>
              <a:pathLst>
                <a:path w="769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952209" y="4223441"/>
              <a:ext cx="35013" cy="85834"/>
            </a:xfrm>
            <a:custGeom>
              <a:avLst/>
              <a:gdLst/>
              <a:ahLst/>
              <a:cxnLst/>
              <a:rect l="l" t="t" r="r" b="b"/>
              <a:pathLst>
                <a:path w="536" h="1314" extrusionOk="0">
                  <a:moveTo>
                    <a:pt x="0" y="1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843710" y="42946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0"/>
                  </a:moveTo>
                  <a:lnTo>
                    <a:pt x="45" y="98"/>
                  </a:lnTo>
                  <a:lnTo>
                    <a:pt x="214" y="214"/>
                  </a:lnTo>
                  <a:lnTo>
                    <a:pt x="322" y="223"/>
                  </a:lnTo>
                  <a:lnTo>
                    <a:pt x="5358" y="223"/>
                  </a:lnTo>
                  <a:lnTo>
                    <a:pt x="5465" y="214"/>
                  </a:lnTo>
                  <a:lnTo>
                    <a:pt x="5644" y="98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843710" y="4223441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1"/>
                  </a:moveTo>
                  <a:lnTo>
                    <a:pt x="214" y="19"/>
                  </a:lnTo>
                  <a:lnTo>
                    <a:pt x="45" y="135"/>
                  </a:lnTo>
                  <a:lnTo>
                    <a:pt x="0" y="224"/>
                  </a:lnTo>
                  <a:lnTo>
                    <a:pt x="5688" y="224"/>
                  </a:lnTo>
                  <a:lnTo>
                    <a:pt x="5644" y="135"/>
                  </a:lnTo>
                  <a:lnTo>
                    <a:pt x="5465" y="1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01041" y="4138262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1"/>
                  </a:moveTo>
                  <a:lnTo>
                    <a:pt x="152" y="55"/>
                  </a:lnTo>
                  <a:lnTo>
                    <a:pt x="54" y="153"/>
                  </a:lnTo>
                  <a:lnTo>
                    <a:pt x="0" y="278"/>
                  </a:lnTo>
                  <a:lnTo>
                    <a:pt x="0" y="349"/>
                  </a:lnTo>
                  <a:lnTo>
                    <a:pt x="0" y="956"/>
                  </a:lnTo>
                  <a:lnTo>
                    <a:pt x="0" y="1028"/>
                  </a:lnTo>
                  <a:lnTo>
                    <a:pt x="54" y="1153"/>
                  </a:lnTo>
                  <a:lnTo>
                    <a:pt x="152" y="1251"/>
                  </a:lnTo>
                  <a:lnTo>
                    <a:pt x="277" y="1305"/>
                  </a:lnTo>
                  <a:lnTo>
                    <a:pt x="5456" y="1305"/>
                  </a:lnTo>
                  <a:lnTo>
                    <a:pt x="5581" y="1251"/>
                  </a:lnTo>
                  <a:lnTo>
                    <a:pt x="5680" y="1153"/>
                  </a:lnTo>
                  <a:lnTo>
                    <a:pt x="5733" y="1028"/>
                  </a:lnTo>
                  <a:lnTo>
                    <a:pt x="5742" y="956"/>
                  </a:lnTo>
                  <a:lnTo>
                    <a:pt x="5742" y="349"/>
                  </a:lnTo>
                  <a:lnTo>
                    <a:pt x="5733" y="278"/>
                  </a:lnTo>
                  <a:lnTo>
                    <a:pt x="5680" y="153"/>
                  </a:lnTo>
                  <a:lnTo>
                    <a:pt x="5581" y="55"/>
                  </a:lnTo>
                  <a:lnTo>
                    <a:pt x="5456" y="1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35465" y="4138262"/>
              <a:ext cx="50756" cy="85246"/>
            </a:xfrm>
            <a:custGeom>
              <a:avLst/>
              <a:gdLst/>
              <a:ahLst/>
              <a:cxnLst/>
              <a:rect l="l" t="t" r="r" b="b"/>
              <a:pathLst>
                <a:path w="777" h="1305" extrusionOk="0">
                  <a:moveTo>
                    <a:pt x="0" y="1"/>
                  </a:moveTo>
                  <a:lnTo>
                    <a:pt x="0" y="1305"/>
                  </a:lnTo>
                  <a:lnTo>
                    <a:pt x="777" y="1305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711238" y="4138262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37" y="1305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02739" y="4209462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1" y="0"/>
                  </a:moveTo>
                  <a:lnTo>
                    <a:pt x="46" y="90"/>
                  </a:lnTo>
                  <a:lnTo>
                    <a:pt x="215" y="206"/>
                  </a:lnTo>
                  <a:lnTo>
                    <a:pt x="322" y="215"/>
                  </a:lnTo>
                  <a:lnTo>
                    <a:pt x="5359" y="215"/>
                  </a:lnTo>
                  <a:lnTo>
                    <a:pt x="5466" y="206"/>
                  </a:lnTo>
                  <a:lnTo>
                    <a:pt x="5636" y="90"/>
                  </a:lnTo>
                  <a:lnTo>
                    <a:pt x="568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02739" y="4138262"/>
              <a:ext cx="371685" cy="14110"/>
            </a:xfrm>
            <a:custGeom>
              <a:avLst/>
              <a:gdLst/>
              <a:ahLst/>
              <a:cxnLst/>
              <a:rect l="l" t="t" r="r" b="b"/>
              <a:pathLst>
                <a:path w="5690" h="216" extrusionOk="0">
                  <a:moveTo>
                    <a:pt x="322" y="1"/>
                  </a:moveTo>
                  <a:lnTo>
                    <a:pt x="215" y="10"/>
                  </a:lnTo>
                  <a:lnTo>
                    <a:pt x="46" y="126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36" y="126"/>
                  </a:lnTo>
                  <a:lnTo>
                    <a:pt x="5466" y="10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148363" y="4052560"/>
              <a:ext cx="375147" cy="85768"/>
            </a:xfrm>
            <a:custGeom>
              <a:avLst/>
              <a:gdLst/>
              <a:ahLst/>
              <a:cxnLst/>
              <a:rect l="l" t="t" r="r" b="b"/>
              <a:pathLst>
                <a:path w="5743" h="1313" extrusionOk="0">
                  <a:moveTo>
                    <a:pt x="349" y="0"/>
                  </a:moveTo>
                  <a:lnTo>
                    <a:pt x="277" y="9"/>
                  </a:lnTo>
                  <a:lnTo>
                    <a:pt x="152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7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2" y="1250"/>
                  </a:lnTo>
                  <a:lnTo>
                    <a:pt x="277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91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7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91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183376" y="4052560"/>
              <a:ext cx="50233" cy="85768"/>
            </a:xfrm>
            <a:custGeom>
              <a:avLst/>
              <a:gdLst/>
              <a:ahLst/>
              <a:cxnLst/>
              <a:rect l="l" t="t" r="r" b="b"/>
              <a:pathLst>
                <a:path w="769" h="1313" extrusionOk="0">
                  <a:moveTo>
                    <a:pt x="0" y="0"/>
                  </a:moveTo>
                  <a:lnTo>
                    <a:pt x="0" y="1313"/>
                  </a:lnTo>
                  <a:lnTo>
                    <a:pt x="768" y="1313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258626" y="4052560"/>
              <a:ext cx="35078" cy="85768"/>
            </a:xfrm>
            <a:custGeom>
              <a:avLst/>
              <a:gdLst/>
              <a:ahLst/>
              <a:cxnLst/>
              <a:rect l="l" t="t" r="r" b="b"/>
              <a:pathLst>
                <a:path w="537" h="1313" extrusionOk="0">
                  <a:moveTo>
                    <a:pt x="0" y="0"/>
                  </a:moveTo>
                  <a:lnTo>
                    <a:pt x="0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150127" y="4123695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5" y="215"/>
                  </a:lnTo>
                  <a:lnTo>
                    <a:pt x="5644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150127" y="4052560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34"/>
                  </a:lnTo>
                  <a:lnTo>
                    <a:pt x="0" y="223"/>
                  </a:lnTo>
                  <a:lnTo>
                    <a:pt x="5689" y="223"/>
                  </a:lnTo>
                  <a:lnTo>
                    <a:pt x="5644" y="134"/>
                  </a:lnTo>
                  <a:lnTo>
                    <a:pt x="5465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546759" y="4052560"/>
              <a:ext cx="375147" cy="85768"/>
            </a:xfrm>
            <a:custGeom>
              <a:avLst/>
              <a:gdLst/>
              <a:ahLst/>
              <a:cxnLst/>
              <a:rect l="l" t="t" r="r" b="b"/>
              <a:pathLst>
                <a:path w="5743" h="1313" extrusionOk="0">
                  <a:moveTo>
                    <a:pt x="349" y="0"/>
                  </a:moveTo>
                  <a:lnTo>
                    <a:pt x="278" y="9"/>
                  </a:lnTo>
                  <a:lnTo>
                    <a:pt x="153" y="63"/>
                  </a:lnTo>
                  <a:lnTo>
                    <a:pt x="54" y="161"/>
                  </a:lnTo>
                  <a:lnTo>
                    <a:pt x="1" y="286"/>
                  </a:lnTo>
                  <a:lnTo>
                    <a:pt x="1" y="357"/>
                  </a:lnTo>
                  <a:lnTo>
                    <a:pt x="1" y="956"/>
                  </a:lnTo>
                  <a:lnTo>
                    <a:pt x="1" y="1027"/>
                  </a:lnTo>
                  <a:lnTo>
                    <a:pt x="54" y="1152"/>
                  </a:lnTo>
                  <a:lnTo>
                    <a:pt x="153" y="1250"/>
                  </a:lnTo>
                  <a:lnTo>
                    <a:pt x="278" y="1304"/>
                  </a:lnTo>
                  <a:lnTo>
                    <a:pt x="349" y="1313"/>
                  </a:lnTo>
                  <a:lnTo>
                    <a:pt x="5385" y="1313"/>
                  </a:lnTo>
                  <a:lnTo>
                    <a:pt x="5457" y="1304"/>
                  </a:lnTo>
                  <a:lnTo>
                    <a:pt x="5582" y="1250"/>
                  </a:lnTo>
                  <a:lnTo>
                    <a:pt x="5680" y="1152"/>
                  </a:lnTo>
                  <a:lnTo>
                    <a:pt x="5734" y="1027"/>
                  </a:lnTo>
                  <a:lnTo>
                    <a:pt x="5743" y="956"/>
                  </a:lnTo>
                  <a:lnTo>
                    <a:pt x="5743" y="357"/>
                  </a:lnTo>
                  <a:lnTo>
                    <a:pt x="5734" y="286"/>
                  </a:lnTo>
                  <a:lnTo>
                    <a:pt x="5680" y="161"/>
                  </a:lnTo>
                  <a:lnTo>
                    <a:pt x="5582" y="63"/>
                  </a:lnTo>
                  <a:lnTo>
                    <a:pt x="5457" y="9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581183" y="4052560"/>
              <a:ext cx="50821" cy="85768"/>
            </a:xfrm>
            <a:custGeom>
              <a:avLst/>
              <a:gdLst/>
              <a:ahLst/>
              <a:cxnLst/>
              <a:rect l="l" t="t" r="r" b="b"/>
              <a:pathLst>
                <a:path w="778" h="1313" extrusionOk="0">
                  <a:moveTo>
                    <a:pt x="1" y="0"/>
                  </a:moveTo>
                  <a:lnTo>
                    <a:pt x="1" y="1313"/>
                  </a:lnTo>
                  <a:lnTo>
                    <a:pt x="777" y="131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56433" y="4052560"/>
              <a:ext cx="35078" cy="85768"/>
            </a:xfrm>
            <a:custGeom>
              <a:avLst/>
              <a:gdLst/>
              <a:ahLst/>
              <a:cxnLst/>
              <a:rect l="l" t="t" r="r" b="b"/>
              <a:pathLst>
                <a:path w="537" h="1313" extrusionOk="0">
                  <a:moveTo>
                    <a:pt x="1" y="0"/>
                  </a:moveTo>
                  <a:lnTo>
                    <a:pt x="1" y="1313"/>
                  </a:lnTo>
                  <a:lnTo>
                    <a:pt x="536" y="131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5548522" y="4123695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0" y="1"/>
                  </a:moveTo>
                  <a:lnTo>
                    <a:pt x="45" y="90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8" y="224"/>
                  </a:lnTo>
                  <a:lnTo>
                    <a:pt x="5466" y="215"/>
                  </a:lnTo>
                  <a:lnTo>
                    <a:pt x="5635" y="90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5548522" y="4052560"/>
              <a:ext cx="371620" cy="14632"/>
            </a:xfrm>
            <a:custGeom>
              <a:avLst/>
              <a:gdLst/>
              <a:ahLst/>
              <a:cxnLst/>
              <a:rect l="l" t="t" r="r" b="b"/>
              <a:pathLst>
                <a:path w="5689" h="224" extrusionOk="0">
                  <a:moveTo>
                    <a:pt x="322" y="0"/>
                  </a:moveTo>
                  <a:lnTo>
                    <a:pt x="215" y="9"/>
                  </a:lnTo>
                  <a:lnTo>
                    <a:pt x="45" y="134"/>
                  </a:lnTo>
                  <a:lnTo>
                    <a:pt x="0" y="223"/>
                  </a:lnTo>
                  <a:lnTo>
                    <a:pt x="5689" y="223"/>
                  </a:lnTo>
                  <a:lnTo>
                    <a:pt x="5635" y="134"/>
                  </a:lnTo>
                  <a:lnTo>
                    <a:pt x="5466" y="9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672176" y="3967381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86" y="0"/>
                  </a:moveTo>
                  <a:lnTo>
                    <a:pt x="161" y="54"/>
                  </a:lnTo>
                  <a:lnTo>
                    <a:pt x="63" y="152"/>
                  </a:lnTo>
                  <a:lnTo>
                    <a:pt x="10" y="277"/>
                  </a:lnTo>
                  <a:lnTo>
                    <a:pt x="1" y="349"/>
                  </a:lnTo>
                  <a:lnTo>
                    <a:pt x="1" y="947"/>
                  </a:lnTo>
                  <a:lnTo>
                    <a:pt x="10" y="1027"/>
                  </a:lnTo>
                  <a:lnTo>
                    <a:pt x="63" y="1152"/>
                  </a:lnTo>
                  <a:lnTo>
                    <a:pt x="161" y="1242"/>
                  </a:lnTo>
                  <a:lnTo>
                    <a:pt x="286" y="1304"/>
                  </a:lnTo>
                  <a:lnTo>
                    <a:pt x="5466" y="1304"/>
                  </a:lnTo>
                  <a:lnTo>
                    <a:pt x="5591" y="1242"/>
                  </a:lnTo>
                  <a:lnTo>
                    <a:pt x="5689" y="1152"/>
                  </a:lnTo>
                  <a:lnTo>
                    <a:pt x="5743" y="1027"/>
                  </a:lnTo>
                  <a:lnTo>
                    <a:pt x="5743" y="947"/>
                  </a:lnTo>
                  <a:lnTo>
                    <a:pt x="5743" y="349"/>
                  </a:lnTo>
                  <a:lnTo>
                    <a:pt x="5743" y="277"/>
                  </a:lnTo>
                  <a:lnTo>
                    <a:pt x="5689" y="152"/>
                  </a:lnTo>
                  <a:lnTo>
                    <a:pt x="5591" y="54"/>
                  </a:lnTo>
                  <a:lnTo>
                    <a:pt x="546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5707188" y="3967381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0" y="0"/>
                  </a:moveTo>
                  <a:lnTo>
                    <a:pt x="0" y="1304"/>
                  </a:lnTo>
                  <a:lnTo>
                    <a:pt x="768" y="1304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782438" y="3967381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0" y="0"/>
                  </a:moveTo>
                  <a:lnTo>
                    <a:pt x="0" y="1304"/>
                  </a:lnTo>
                  <a:lnTo>
                    <a:pt x="536" y="130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5673939" y="4037928"/>
              <a:ext cx="371620" cy="14698"/>
            </a:xfrm>
            <a:custGeom>
              <a:avLst/>
              <a:gdLst/>
              <a:ahLst/>
              <a:cxnLst/>
              <a:rect l="l" t="t" r="r" b="b"/>
              <a:pathLst>
                <a:path w="5689" h="225" extrusionOk="0">
                  <a:moveTo>
                    <a:pt x="0" y="1"/>
                  </a:moveTo>
                  <a:lnTo>
                    <a:pt x="54" y="99"/>
                  </a:lnTo>
                  <a:lnTo>
                    <a:pt x="224" y="215"/>
                  </a:lnTo>
                  <a:lnTo>
                    <a:pt x="331" y="224"/>
                  </a:lnTo>
                  <a:lnTo>
                    <a:pt x="5367" y="224"/>
                  </a:lnTo>
                  <a:lnTo>
                    <a:pt x="5475" y="215"/>
                  </a:lnTo>
                  <a:lnTo>
                    <a:pt x="5644" y="99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5673939" y="3967381"/>
              <a:ext cx="371620" cy="14044"/>
            </a:xfrm>
            <a:custGeom>
              <a:avLst/>
              <a:gdLst/>
              <a:ahLst/>
              <a:cxnLst/>
              <a:rect l="l" t="t" r="r" b="b"/>
              <a:pathLst>
                <a:path w="5689" h="215" extrusionOk="0">
                  <a:moveTo>
                    <a:pt x="331" y="0"/>
                  </a:moveTo>
                  <a:lnTo>
                    <a:pt x="224" y="9"/>
                  </a:lnTo>
                  <a:lnTo>
                    <a:pt x="54" y="125"/>
                  </a:lnTo>
                  <a:lnTo>
                    <a:pt x="0" y="215"/>
                  </a:lnTo>
                  <a:lnTo>
                    <a:pt x="5689" y="215"/>
                  </a:lnTo>
                  <a:lnTo>
                    <a:pt x="5644" y="125"/>
                  </a:lnTo>
                  <a:lnTo>
                    <a:pt x="5475" y="9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5101724" y="3967381"/>
              <a:ext cx="375147" cy="85246"/>
            </a:xfrm>
            <a:custGeom>
              <a:avLst/>
              <a:gdLst/>
              <a:ahLst/>
              <a:cxnLst/>
              <a:rect l="l" t="t" r="r" b="b"/>
              <a:pathLst>
                <a:path w="5743" h="1305" extrusionOk="0">
                  <a:moveTo>
                    <a:pt x="277" y="0"/>
                  </a:moveTo>
                  <a:lnTo>
                    <a:pt x="152" y="54"/>
                  </a:lnTo>
                  <a:lnTo>
                    <a:pt x="54" y="152"/>
                  </a:lnTo>
                  <a:lnTo>
                    <a:pt x="0" y="277"/>
                  </a:lnTo>
                  <a:lnTo>
                    <a:pt x="0" y="349"/>
                  </a:lnTo>
                  <a:lnTo>
                    <a:pt x="0" y="947"/>
                  </a:lnTo>
                  <a:lnTo>
                    <a:pt x="0" y="1027"/>
                  </a:lnTo>
                  <a:lnTo>
                    <a:pt x="54" y="1152"/>
                  </a:lnTo>
                  <a:lnTo>
                    <a:pt x="152" y="1251"/>
                  </a:lnTo>
                  <a:lnTo>
                    <a:pt x="277" y="1304"/>
                  </a:lnTo>
                  <a:lnTo>
                    <a:pt x="5456" y="1304"/>
                  </a:lnTo>
                  <a:lnTo>
                    <a:pt x="5590" y="1251"/>
                  </a:lnTo>
                  <a:lnTo>
                    <a:pt x="5680" y="1152"/>
                  </a:lnTo>
                  <a:lnTo>
                    <a:pt x="5733" y="1027"/>
                  </a:lnTo>
                  <a:lnTo>
                    <a:pt x="5742" y="947"/>
                  </a:lnTo>
                  <a:lnTo>
                    <a:pt x="5742" y="349"/>
                  </a:lnTo>
                  <a:lnTo>
                    <a:pt x="5733" y="277"/>
                  </a:lnTo>
                  <a:lnTo>
                    <a:pt x="5680" y="152"/>
                  </a:lnTo>
                  <a:lnTo>
                    <a:pt x="5590" y="54"/>
                  </a:lnTo>
                  <a:lnTo>
                    <a:pt x="5456" y="0"/>
                  </a:lnTo>
                  <a:close/>
                </a:path>
              </a:pathLst>
            </a:custGeom>
            <a:solidFill>
              <a:srgbClr val="FFD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5136671" y="3967381"/>
              <a:ext cx="50233" cy="85246"/>
            </a:xfrm>
            <a:custGeom>
              <a:avLst/>
              <a:gdLst/>
              <a:ahLst/>
              <a:cxnLst/>
              <a:rect l="l" t="t" r="r" b="b"/>
              <a:pathLst>
                <a:path w="769" h="1305" extrusionOk="0">
                  <a:moveTo>
                    <a:pt x="1" y="0"/>
                  </a:moveTo>
                  <a:lnTo>
                    <a:pt x="1" y="1304"/>
                  </a:lnTo>
                  <a:lnTo>
                    <a:pt x="769" y="130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18"/>
            <p:cNvCxnSpPr>
              <a:stCxn id="458" idx="2"/>
            </p:cNvCxnSpPr>
            <p:nvPr/>
          </p:nvCxnSpPr>
          <p:spPr>
            <a:xfrm rot="5400000">
              <a:off x="6299313" y="2156476"/>
              <a:ext cx="1297500" cy="14811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18"/>
            <p:cNvSpPr/>
            <p:nvPr/>
          </p:nvSpPr>
          <p:spPr>
            <a:xfrm>
              <a:off x="5211921" y="3967381"/>
              <a:ext cx="35078" cy="85246"/>
            </a:xfrm>
            <a:custGeom>
              <a:avLst/>
              <a:gdLst/>
              <a:ahLst/>
              <a:cxnLst/>
              <a:rect l="l" t="t" r="r" b="b"/>
              <a:pathLst>
                <a:path w="537" h="1305" extrusionOk="0">
                  <a:moveTo>
                    <a:pt x="1" y="0"/>
                  </a:moveTo>
                  <a:lnTo>
                    <a:pt x="1" y="1304"/>
                  </a:lnTo>
                  <a:lnTo>
                    <a:pt x="537" y="130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103422" y="4037928"/>
              <a:ext cx="371685" cy="14698"/>
            </a:xfrm>
            <a:custGeom>
              <a:avLst/>
              <a:gdLst/>
              <a:ahLst/>
              <a:cxnLst/>
              <a:rect l="l" t="t" r="r" b="b"/>
              <a:pathLst>
                <a:path w="5690" h="225" extrusionOk="0">
                  <a:moveTo>
                    <a:pt x="1" y="1"/>
                  </a:moveTo>
                  <a:lnTo>
                    <a:pt x="46" y="99"/>
                  </a:lnTo>
                  <a:lnTo>
                    <a:pt x="215" y="215"/>
                  </a:lnTo>
                  <a:lnTo>
                    <a:pt x="322" y="224"/>
                  </a:lnTo>
                  <a:lnTo>
                    <a:pt x="5359" y="224"/>
                  </a:lnTo>
                  <a:lnTo>
                    <a:pt x="5466" y="215"/>
                  </a:lnTo>
                  <a:lnTo>
                    <a:pt x="5645" y="99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FFB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5103422" y="3967381"/>
              <a:ext cx="371685" cy="14044"/>
            </a:xfrm>
            <a:custGeom>
              <a:avLst/>
              <a:gdLst/>
              <a:ahLst/>
              <a:cxnLst/>
              <a:rect l="l" t="t" r="r" b="b"/>
              <a:pathLst>
                <a:path w="5690" h="215" extrusionOk="0">
                  <a:moveTo>
                    <a:pt x="322" y="0"/>
                  </a:moveTo>
                  <a:lnTo>
                    <a:pt x="215" y="9"/>
                  </a:lnTo>
                  <a:lnTo>
                    <a:pt x="46" y="125"/>
                  </a:lnTo>
                  <a:lnTo>
                    <a:pt x="1" y="215"/>
                  </a:lnTo>
                  <a:lnTo>
                    <a:pt x="5689" y="215"/>
                  </a:lnTo>
                  <a:lnTo>
                    <a:pt x="5645" y="125"/>
                  </a:lnTo>
                  <a:lnTo>
                    <a:pt x="5466" y="9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877149" y="3353752"/>
              <a:ext cx="85181" cy="155794"/>
            </a:xfrm>
            <a:custGeom>
              <a:avLst/>
              <a:gdLst/>
              <a:ahLst/>
              <a:cxnLst/>
              <a:rect l="l" t="t" r="r" b="b"/>
              <a:pathLst>
                <a:path w="1304" h="2385" extrusionOk="0">
                  <a:moveTo>
                    <a:pt x="393" y="0"/>
                  </a:moveTo>
                  <a:lnTo>
                    <a:pt x="313" y="89"/>
                  </a:lnTo>
                  <a:lnTo>
                    <a:pt x="161" y="313"/>
                  </a:lnTo>
                  <a:lnTo>
                    <a:pt x="63" y="607"/>
                  </a:lnTo>
                  <a:lnTo>
                    <a:pt x="9" y="938"/>
                  </a:lnTo>
                  <a:lnTo>
                    <a:pt x="0" y="1116"/>
                  </a:lnTo>
                  <a:lnTo>
                    <a:pt x="9" y="1375"/>
                  </a:lnTo>
                  <a:lnTo>
                    <a:pt x="125" y="1831"/>
                  </a:lnTo>
                  <a:lnTo>
                    <a:pt x="322" y="2179"/>
                  </a:lnTo>
                  <a:lnTo>
                    <a:pt x="527" y="2331"/>
                  </a:lnTo>
                  <a:lnTo>
                    <a:pt x="670" y="2384"/>
                  </a:lnTo>
                  <a:lnTo>
                    <a:pt x="831" y="2384"/>
                  </a:lnTo>
                  <a:lnTo>
                    <a:pt x="991" y="2322"/>
                  </a:lnTo>
                  <a:lnTo>
                    <a:pt x="1134" y="2206"/>
                  </a:lnTo>
                  <a:lnTo>
                    <a:pt x="1259" y="2045"/>
                  </a:lnTo>
                  <a:lnTo>
                    <a:pt x="1304" y="1947"/>
                  </a:lnTo>
                  <a:lnTo>
                    <a:pt x="1125" y="1447"/>
                  </a:lnTo>
                  <a:lnTo>
                    <a:pt x="661" y="47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796401" y="4611384"/>
              <a:ext cx="1893569" cy="119018"/>
            </a:xfrm>
            <a:custGeom>
              <a:avLst/>
              <a:gdLst/>
              <a:ahLst/>
              <a:cxnLst/>
              <a:rect l="l" t="t" r="r" b="b"/>
              <a:pathLst>
                <a:path w="28988" h="1822" extrusionOk="0">
                  <a:moveTo>
                    <a:pt x="14494" y="0"/>
                  </a:moveTo>
                  <a:lnTo>
                    <a:pt x="11538" y="18"/>
                  </a:lnTo>
                  <a:lnTo>
                    <a:pt x="6341" y="152"/>
                  </a:lnTo>
                  <a:lnTo>
                    <a:pt x="3296" y="331"/>
                  </a:lnTo>
                  <a:lnTo>
                    <a:pt x="1733" y="482"/>
                  </a:lnTo>
                  <a:lnTo>
                    <a:pt x="626" y="643"/>
                  </a:lnTo>
                  <a:lnTo>
                    <a:pt x="162" y="777"/>
                  </a:lnTo>
                  <a:lnTo>
                    <a:pt x="10" y="866"/>
                  </a:lnTo>
                  <a:lnTo>
                    <a:pt x="1" y="911"/>
                  </a:lnTo>
                  <a:lnTo>
                    <a:pt x="10" y="956"/>
                  </a:lnTo>
                  <a:lnTo>
                    <a:pt x="162" y="1054"/>
                  </a:lnTo>
                  <a:lnTo>
                    <a:pt x="626" y="1188"/>
                  </a:lnTo>
                  <a:lnTo>
                    <a:pt x="1733" y="1349"/>
                  </a:lnTo>
                  <a:lnTo>
                    <a:pt x="3296" y="1491"/>
                  </a:lnTo>
                  <a:lnTo>
                    <a:pt x="6341" y="1670"/>
                  </a:lnTo>
                  <a:lnTo>
                    <a:pt x="11538" y="1813"/>
                  </a:lnTo>
                  <a:lnTo>
                    <a:pt x="14494" y="1822"/>
                  </a:lnTo>
                  <a:lnTo>
                    <a:pt x="17450" y="1813"/>
                  </a:lnTo>
                  <a:lnTo>
                    <a:pt x="22647" y="1670"/>
                  </a:lnTo>
                  <a:lnTo>
                    <a:pt x="25692" y="1491"/>
                  </a:lnTo>
                  <a:lnTo>
                    <a:pt x="27255" y="1349"/>
                  </a:lnTo>
                  <a:lnTo>
                    <a:pt x="28362" y="1188"/>
                  </a:lnTo>
                  <a:lnTo>
                    <a:pt x="28827" y="1054"/>
                  </a:lnTo>
                  <a:lnTo>
                    <a:pt x="28979" y="956"/>
                  </a:lnTo>
                  <a:lnTo>
                    <a:pt x="28988" y="911"/>
                  </a:lnTo>
                  <a:lnTo>
                    <a:pt x="28979" y="866"/>
                  </a:lnTo>
                  <a:lnTo>
                    <a:pt x="28827" y="777"/>
                  </a:lnTo>
                  <a:lnTo>
                    <a:pt x="28362" y="643"/>
                  </a:lnTo>
                  <a:lnTo>
                    <a:pt x="27255" y="482"/>
                  </a:lnTo>
                  <a:lnTo>
                    <a:pt x="25692" y="331"/>
                  </a:lnTo>
                  <a:lnTo>
                    <a:pt x="22647" y="152"/>
                  </a:lnTo>
                  <a:lnTo>
                    <a:pt x="17450" y="18"/>
                  </a:lnTo>
                  <a:lnTo>
                    <a:pt x="14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20547" y="2331145"/>
              <a:ext cx="211253" cy="350651"/>
            </a:xfrm>
            <a:custGeom>
              <a:avLst/>
              <a:gdLst/>
              <a:ahLst/>
              <a:cxnLst/>
              <a:rect l="l" t="t" r="r" b="b"/>
              <a:pathLst>
                <a:path w="3234" h="5368" extrusionOk="0">
                  <a:moveTo>
                    <a:pt x="2680" y="1"/>
                  </a:moveTo>
                  <a:lnTo>
                    <a:pt x="2412" y="10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08"/>
                  </a:lnTo>
                  <a:lnTo>
                    <a:pt x="608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9"/>
                  </a:lnTo>
                  <a:lnTo>
                    <a:pt x="10" y="2957"/>
                  </a:lnTo>
                  <a:lnTo>
                    <a:pt x="117" y="3484"/>
                  </a:lnTo>
                  <a:lnTo>
                    <a:pt x="322" y="3966"/>
                  </a:lnTo>
                  <a:lnTo>
                    <a:pt x="608" y="4395"/>
                  </a:lnTo>
                  <a:lnTo>
                    <a:pt x="974" y="4761"/>
                  </a:lnTo>
                  <a:lnTo>
                    <a:pt x="1403" y="5046"/>
                  </a:lnTo>
                  <a:lnTo>
                    <a:pt x="1885" y="5252"/>
                  </a:lnTo>
                  <a:lnTo>
                    <a:pt x="2412" y="5359"/>
                  </a:lnTo>
                  <a:lnTo>
                    <a:pt x="2680" y="5368"/>
                  </a:lnTo>
                  <a:lnTo>
                    <a:pt x="3234" y="5368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456147" y="2331145"/>
              <a:ext cx="351239" cy="350651"/>
            </a:xfrm>
            <a:custGeom>
              <a:avLst/>
              <a:gdLst/>
              <a:ahLst/>
              <a:cxnLst/>
              <a:rect l="l" t="t" r="r" b="b"/>
              <a:pathLst>
                <a:path w="5377" h="5368" extrusionOk="0">
                  <a:moveTo>
                    <a:pt x="2689" y="1"/>
                  </a:moveTo>
                  <a:lnTo>
                    <a:pt x="2412" y="10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08"/>
                  </a:lnTo>
                  <a:lnTo>
                    <a:pt x="617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9"/>
                  </a:lnTo>
                  <a:lnTo>
                    <a:pt x="10" y="2957"/>
                  </a:lnTo>
                  <a:lnTo>
                    <a:pt x="117" y="3484"/>
                  </a:lnTo>
                  <a:lnTo>
                    <a:pt x="322" y="3966"/>
                  </a:lnTo>
                  <a:lnTo>
                    <a:pt x="617" y="4395"/>
                  </a:lnTo>
                  <a:lnTo>
                    <a:pt x="974" y="4761"/>
                  </a:lnTo>
                  <a:lnTo>
                    <a:pt x="1403" y="5046"/>
                  </a:lnTo>
                  <a:lnTo>
                    <a:pt x="1885" y="5252"/>
                  </a:lnTo>
                  <a:lnTo>
                    <a:pt x="2412" y="5359"/>
                  </a:lnTo>
                  <a:lnTo>
                    <a:pt x="2689" y="5368"/>
                  </a:lnTo>
                  <a:lnTo>
                    <a:pt x="2965" y="5359"/>
                  </a:lnTo>
                  <a:lnTo>
                    <a:pt x="3492" y="5252"/>
                  </a:lnTo>
                  <a:lnTo>
                    <a:pt x="3966" y="5046"/>
                  </a:lnTo>
                  <a:lnTo>
                    <a:pt x="4394" y="4761"/>
                  </a:lnTo>
                  <a:lnTo>
                    <a:pt x="4760" y="4395"/>
                  </a:lnTo>
                  <a:lnTo>
                    <a:pt x="5055" y="3966"/>
                  </a:lnTo>
                  <a:lnTo>
                    <a:pt x="5252" y="3484"/>
                  </a:lnTo>
                  <a:lnTo>
                    <a:pt x="5368" y="2957"/>
                  </a:lnTo>
                  <a:lnTo>
                    <a:pt x="5377" y="2689"/>
                  </a:lnTo>
                  <a:lnTo>
                    <a:pt x="5368" y="2412"/>
                  </a:lnTo>
                  <a:lnTo>
                    <a:pt x="5252" y="1885"/>
                  </a:lnTo>
                  <a:lnTo>
                    <a:pt x="5055" y="1403"/>
                  </a:lnTo>
                  <a:lnTo>
                    <a:pt x="4760" y="974"/>
                  </a:lnTo>
                  <a:lnTo>
                    <a:pt x="4394" y="608"/>
                  </a:lnTo>
                  <a:lnTo>
                    <a:pt x="3966" y="322"/>
                  </a:lnTo>
                  <a:lnTo>
                    <a:pt x="3492" y="117"/>
                  </a:lnTo>
                  <a:lnTo>
                    <a:pt x="2965" y="10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492335" y="2366745"/>
              <a:ext cx="278862" cy="279515"/>
            </a:xfrm>
            <a:custGeom>
              <a:avLst/>
              <a:gdLst/>
              <a:ahLst/>
              <a:cxnLst/>
              <a:rect l="l" t="t" r="r" b="b"/>
              <a:pathLst>
                <a:path w="4269" h="4279" extrusionOk="0">
                  <a:moveTo>
                    <a:pt x="2135" y="1"/>
                  </a:moveTo>
                  <a:lnTo>
                    <a:pt x="1911" y="10"/>
                  </a:lnTo>
                  <a:lnTo>
                    <a:pt x="1501" y="99"/>
                  </a:lnTo>
                  <a:lnTo>
                    <a:pt x="1117" y="260"/>
                  </a:lnTo>
                  <a:lnTo>
                    <a:pt x="777" y="492"/>
                  </a:lnTo>
                  <a:lnTo>
                    <a:pt x="483" y="778"/>
                  </a:lnTo>
                  <a:lnTo>
                    <a:pt x="250" y="1117"/>
                  </a:lnTo>
                  <a:lnTo>
                    <a:pt x="90" y="1501"/>
                  </a:lnTo>
                  <a:lnTo>
                    <a:pt x="9" y="1921"/>
                  </a:lnTo>
                  <a:lnTo>
                    <a:pt x="0" y="2144"/>
                  </a:lnTo>
                  <a:lnTo>
                    <a:pt x="9" y="2358"/>
                  </a:lnTo>
                  <a:lnTo>
                    <a:pt x="90" y="2778"/>
                  </a:lnTo>
                  <a:lnTo>
                    <a:pt x="250" y="3162"/>
                  </a:lnTo>
                  <a:lnTo>
                    <a:pt x="483" y="3501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1" y="4180"/>
                  </a:lnTo>
                  <a:lnTo>
                    <a:pt x="1911" y="4269"/>
                  </a:lnTo>
                  <a:lnTo>
                    <a:pt x="2135" y="4278"/>
                  </a:lnTo>
                  <a:lnTo>
                    <a:pt x="2349" y="4269"/>
                  </a:lnTo>
                  <a:lnTo>
                    <a:pt x="2769" y="4180"/>
                  </a:lnTo>
                  <a:lnTo>
                    <a:pt x="3153" y="4019"/>
                  </a:lnTo>
                  <a:lnTo>
                    <a:pt x="3492" y="3787"/>
                  </a:lnTo>
                  <a:lnTo>
                    <a:pt x="3787" y="3501"/>
                  </a:lnTo>
                  <a:lnTo>
                    <a:pt x="4019" y="3162"/>
                  </a:lnTo>
                  <a:lnTo>
                    <a:pt x="4180" y="2778"/>
                  </a:lnTo>
                  <a:lnTo>
                    <a:pt x="4260" y="2358"/>
                  </a:lnTo>
                  <a:lnTo>
                    <a:pt x="4269" y="2144"/>
                  </a:lnTo>
                  <a:lnTo>
                    <a:pt x="4260" y="1921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78"/>
                  </a:lnTo>
                  <a:lnTo>
                    <a:pt x="3492" y="492"/>
                  </a:lnTo>
                  <a:lnTo>
                    <a:pt x="3153" y="260"/>
                  </a:lnTo>
                  <a:lnTo>
                    <a:pt x="2769" y="99"/>
                  </a:lnTo>
                  <a:lnTo>
                    <a:pt x="2349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588554" y="2412274"/>
              <a:ext cx="88185" cy="197797"/>
            </a:xfrm>
            <a:custGeom>
              <a:avLst/>
              <a:gdLst/>
              <a:ahLst/>
              <a:cxnLst/>
              <a:rect l="l" t="t" r="r" b="b"/>
              <a:pathLst>
                <a:path w="1350" h="3028" extrusionOk="0">
                  <a:moveTo>
                    <a:pt x="608" y="0"/>
                  </a:moveTo>
                  <a:lnTo>
                    <a:pt x="608" y="340"/>
                  </a:lnTo>
                  <a:lnTo>
                    <a:pt x="492" y="357"/>
                  </a:lnTo>
                  <a:lnTo>
                    <a:pt x="295" y="465"/>
                  </a:lnTo>
                  <a:lnTo>
                    <a:pt x="215" y="545"/>
                  </a:lnTo>
                  <a:lnTo>
                    <a:pt x="153" y="634"/>
                  </a:lnTo>
                  <a:lnTo>
                    <a:pt x="81" y="849"/>
                  </a:lnTo>
                  <a:lnTo>
                    <a:pt x="72" y="983"/>
                  </a:lnTo>
                  <a:lnTo>
                    <a:pt x="81" y="1152"/>
                  </a:lnTo>
                  <a:lnTo>
                    <a:pt x="126" y="1286"/>
                  </a:lnTo>
                  <a:lnTo>
                    <a:pt x="197" y="1411"/>
                  </a:lnTo>
                  <a:lnTo>
                    <a:pt x="304" y="1509"/>
                  </a:lnTo>
                  <a:lnTo>
                    <a:pt x="438" y="1617"/>
                  </a:lnTo>
                  <a:lnTo>
                    <a:pt x="662" y="1724"/>
                  </a:lnTo>
                  <a:lnTo>
                    <a:pt x="778" y="1786"/>
                  </a:lnTo>
                  <a:lnTo>
                    <a:pt x="840" y="1867"/>
                  </a:lnTo>
                  <a:lnTo>
                    <a:pt x="885" y="1947"/>
                  </a:lnTo>
                  <a:lnTo>
                    <a:pt x="894" y="2072"/>
                  </a:lnTo>
                  <a:lnTo>
                    <a:pt x="885" y="2188"/>
                  </a:lnTo>
                  <a:lnTo>
                    <a:pt x="840" y="2268"/>
                  </a:lnTo>
                  <a:lnTo>
                    <a:pt x="778" y="2331"/>
                  </a:lnTo>
                  <a:lnTo>
                    <a:pt x="688" y="2340"/>
                  </a:lnTo>
                  <a:lnTo>
                    <a:pt x="635" y="2340"/>
                  </a:lnTo>
                  <a:lnTo>
                    <a:pt x="537" y="2286"/>
                  </a:lnTo>
                  <a:lnTo>
                    <a:pt x="510" y="2242"/>
                  </a:lnTo>
                  <a:lnTo>
                    <a:pt x="456" y="2126"/>
                  </a:lnTo>
                  <a:lnTo>
                    <a:pt x="447" y="1956"/>
                  </a:lnTo>
                  <a:lnTo>
                    <a:pt x="1" y="1956"/>
                  </a:lnTo>
                  <a:lnTo>
                    <a:pt x="1" y="2108"/>
                  </a:lnTo>
                  <a:lnTo>
                    <a:pt x="81" y="2367"/>
                  </a:lnTo>
                  <a:lnTo>
                    <a:pt x="144" y="2474"/>
                  </a:lnTo>
                  <a:lnTo>
                    <a:pt x="224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7"/>
                  </a:lnTo>
                  <a:lnTo>
                    <a:pt x="813" y="3027"/>
                  </a:lnTo>
                  <a:lnTo>
                    <a:pt x="813" y="2706"/>
                  </a:lnTo>
                  <a:lnTo>
                    <a:pt x="930" y="2688"/>
                  </a:lnTo>
                  <a:lnTo>
                    <a:pt x="1126" y="2581"/>
                  </a:lnTo>
                  <a:lnTo>
                    <a:pt x="1206" y="2510"/>
                  </a:lnTo>
                  <a:lnTo>
                    <a:pt x="1269" y="2420"/>
                  </a:lnTo>
                  <a:lnTo>
                    <a:pt x="1340" y="2197"/>
                  </a:lnTo>
                  <a:lnTo>
                    <a:pt x="1349" y="2072"/>
                  </a:lnTo>
                  <a:lnTo>
                    <a:pt x="1340" y="1902"/>
                  </a:lnTo>
                  <a:lnTo>
                    <a:pt x="1296" y="1768"/>
                  </a:lnTo>
                  <a:lnTo>
                    <a:pt x="1224" y="1652"/>
                  </a:lnTo>
                  <a:lnTo>
                    <a:pt x="1126" y="1545"/>
                  </a:lnTo>
                  <a:lnTo>
                    <a:pt x="992" y="1438"/>
                  </a:lnTo>
                  <a:lnTo>
                    <a:pt x="760" y="1322"/>
                  </a:lnTo>
                  <a:lnTo>
                    <a:pt x="635" y="1242"/>
                  </a:lnTo>
                  <a:lnTo>
                    <a:pt x="572" y="1170"/>
                  </a:lnTo>
                  <a:lnTo>
                    <a:pt x="528" y="1090"/>
                  </a:lnTo>
                  <a:lnTo>
                    <a:pt x="519" y="983"/>
                  </a:lnTo>
                  <a:lnTo>
                    <a:pt x="528" y="858"/>
                  </a:lnTo>
                  <a:lnTo>
                    <a:pt x="572" y="777"/>
                  </a:lnTo>
                  <a:lnTo>
                    <a:pt x="626" y="715"/>
                  </a:lnTo>
                  <a:lnTo>
                    <a:pt x="697" y="706"/>
                  </a:lnTo>
                  <a:lnTo>
                    <a:pt x="742" y="706"/>
                  </a:lnTo>
                  <a:lnTo>
                    <a:pt x="813" y="759"/>
                  </a:lnTo>
                  <a:lnTo>
                    <a:pt x="840" y="795"/>
                  </a:lnTo>
                  <a:lnTo>
                    <a:pt x="894" y="911"/>
                  </a:lnTo>
                  <a:lnTo>
                    <a:pt x="903" y="1081"/>
                  </a:lnTo>
                  <a:lnTo>
                    <a:pt x="1349" y="1081"/>
                  </a:lnTo>
                  <a:lnTo>
                    <a:pt x="1340" y="938"/>
                  </a:lnTo>
                  <a:lnTo>
                    <a:pt x="1278" y="688"/>
                  </a:lnTo>
                  <a:lnTo>
                    <a:pt x="1215" y="590"/>
                  </a:lnTo>
                  <a:lnTo>
                    <a:pt x="1144" y="491"/>
                  </a:lnTo>
                  <a:lnTo>
                    <a:pt x="956" y="375"/>
                  </a:lnTo>
                  <a:lnTo>
                    <a:pt x="849" y="349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4497370" y="3025316"/>
              <a:ext cx="306885" cy="343074"/>
            </a:xfrm>
            <a:custGeom>
              <a:avLst/>
              <a:gdLst/>
              <a:ahLst/>
              <a:cxnLst/>
              <a:rect l="l" t="t" r="r" b="b"/>
              <a:pathLst>
                <a:path w="4698" h="5252" extrusionOk="0">
                  <a:moveTo>
                    <a:pt x="2965" y="1"/>
                  </a:moveTo>
                  <a:lnTo>
                    <a:pt x="2760" y="63"/>
                  </a:lnTo>
                  <a:lnTo>
                    <a:pt x="2671" y="126"/>
                  </a:lnTo>
                  <a:lnTo>
                    <a:pt x="2358" y="411"/>
                  </a:lnTo>
                  <a:lnTo>
                    <a:pt x="1778" y="1028"/>
                  </a:lnTo>
                  <a:lnTo>
                    <a:pt x="1367" y="1519"/>
                  </a:lnTo>
                  <a:lnTo>
                    <a:pt x="974" y="2090"/>
                  </a:lnTo>
                  <a:lnTo>
                    <a:pt x="608" y="2715"/>
                  </a:lnTo>
                  <a:lnTo>
                    <a:pt x="304" y="3403"/>
                  </a:lnTo>
                  <a:lnTo>
                    <a:pt x="72" y="4144"/>
                  </a:lnTo>
                  <a:lnTo>
                    <a:pt x="1" y="4537"/>
                  </a:lnTo>
                  <a:lnTo>
                    <a:pt x="4644" y="5251"/>
                  </a:lnTo>
                  <a:lnTo>
                    <a:pt x="4689" y="4850"/>
                  </a:lnTo>
                  <a:lnTo>
                    <a:pt x="4698" y="4073"/>
                  </a:lnTo>
                  <a:lnTo>
                    <a:pt x="4609" y="3331"/>
                  </a:lnTo>
                  <a:lnTo>
                    <a:pt x="4448" y="2617"/>
                  </a:lnTo>
                  <a:lnTo>
                    <a:pt x="4242" y="1965"/>
                  </a:lnTo>
                  <a:lnTo>
                    <a:pt x="4001" y="1367"/>
                  </a:lnTo>
                  <a:lnTo>
                    <a:pt x="3626" y="608"/>
                  </a:lnTo>
                  <a:lnTo>
                    <a:pt x="3412" y="242"/>
                  </a:lnTo>
                  <a:lnTo>
                    <a:pt x="3349" y="152"/>
                  </a:lnTo>
                  <a:lnTo>
                    <a:pt x="3171" y="36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4497370" y="3290716"/>
              <a:ext cx="303423" cy="107978"/>
            </a:xfrm>
            <a:custGeom>
              <a:avLst/>
              <a:gdLst/>
              <a:ahLst/>
              <a:cxnLst/>
              <a:rect l="l" t="t" r="r" b="b"/>
              <a:pathLst>
                <a:path w="4645" h="1653" extrusionOk="0">
                  <a:moveTo>
                    <a:pt x="1117" y="1"/>
                  </a:moveTo>
                  <a:lnTo>
                    <a:pt x="608" y="72"/>
                  </a:lnTo>
                  <a:lnTo>
                    <a:pt x="340" y="161"/>
                  </a:lnTo>
                  <a:lnTo>
                    <a:pt x="135" y="269"/>
                  </a:lnTo>
                  <a:lnTo>
                    <a:pt x="27" y="394"/>
                  </a:lnTo>
                  <a:lnTo>
                    <a:pt x="1" y="474"/>
                  </a:lnTo>
                  <a:lnTo>
                    <a:pt x="1" y="554"/>
                  </a:lnTo>
                  <a:lnTo>
                    <a:pt x="72" y="715"/>
                  </a:lnTo>
                  <a:lnTo>
                    <a:pt x="224" y="876"/>
                  </a:lnTo>
                  <a:lnTo>
                    <a:pt x="456" y="1037"/>
                  </a:lnTo>
                  <a:lnTo>
                    <a:pt x="920" y="1260"/>
                  </a:lnTo>
                  <a:lnTo>
                    <a:pt x="1733" y="1501"/>
                  </a:lnTo>
                  <a:lnTo>
                    <a:pt x="2206" y="1581"/>
                  </a:lnTo>
                  <a:lnTo>
                    <a:pt x="2680" y="1644"/>
                  </a:lnTo>
                  <a:lnTo>
                    <a:pt x="3528" y="1653"/>
                  </a:lnTo>
                  <a:lnTo>
                    <a:pt x="4037" y="1581"/>
                  </a:lnTo>
                  <a:lnTo>
                    <a:pt x="4305" y="1501"/>
                  </a:lnTo>
                  <a:lnTo>
                    <a:pt x="4501" y="1394"/>
                  </a:lnTo>
                  <a:lnTo>
                    <a:pt x="4617" y="1260"/>
                  </a:lnTo>
                  <a:lnTo>
                    <a:pt x="4644" y="1188"/>
                  </a:lnTo>
                  <a:lnTo>
                    <a:pt x="4644" y="1108"/>
                  </a:lnTo>
                  <a:lnTo>
                    <a:pt x="4573" y="947"/>
                  </a:lnTo>
                  <a:lnTo>
                    <a:pt x="4421" y="787"/>
                  </a:lnTo>
                  <a:lnTo>
                    <a:pt x="4189" y="626"/>
                  </a:lnTo>
                  <a:lnTo>
                    <a:pt x="3724" y="403"/>
                  </a:lnTo>
                  <a:lnTo>
                    <a:pt x="2912" y="161"/>
                  </a:lnTo>
                  <a:lnTo>
                    <a:pt x="2439" y="81"/>
                  </a:lnTo>
                  <a:lnTo>
                    <a:pt x="1965" y="19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340262" y="3286666"/>
              <a:ext cx="179180" cy="117319"/>
            </a:xfrm>
            <a:custGeom>
              <a:avLst/>
              <a:gdLst/>
              <a:ahLst/>
              <a:cxnLst/>
              <a:rect l="l" t="t" r="r" b="b"/>
              <a:pathLst>
                <a:path w="2743" h="1796" extrusionOk="0">
                  <a:moveTo>
                    <a:pt x="277" y="0"/>
                  </a:moveTo>
                  <a:lnTo>
                    <a:pt x="161" y="27"/>
                  </a:lnTo>
                  <a:lnTo>
                    <a:pt x="72" y="107"/>
                  </a:lnTo>
                  <a:lnTo>
                    <a:pt x="36" y="161"/>
                  </a:lnTo>
                  <a:lnTo>
                    <a:pt x="10" y="215"/>
                  </a:lnTo>
                  <a:lnTo>
                    <a:pt x="1" y="331"/>
                  </a:lnTo>
                  <a:lnTo>
                    <a:pt x="36" y="447"/>
                  </a:lnTo>
                  <a:lnTo>
                    <a:pt x="108" y="536"/>
                  </a:lnTo>
                  <a:lnTo>
                    <a:pt x="161" y="572"/>
                  </a:lnTo>
                  <a:lnTo>
                    <a:pt x="2456" y="1795"/>
                  </a:lnTo>
                  <a:lnTo>
                    <a:pt x="2742" y="1259"/>
                  </a:lnTo>
                  <a:lnTo>
                    <a:pt x="447" y="36"/>
                  </a:lnTo>
                  <a:lnTo>
                    <a:pt x="39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500691" y="3207301"/>
              <a:ext cx="163959" cy="209489"/>
            </a:xfrm>
            <a:custGeom>
              <a:avLst/>
              <a:gdLst/>
              <a:ahLst/>
              <a:cxnLst/>
              <a:rect l="l" t="t" r="r" b="b"/>
              <a:pathLst>
                <a:path w="2510" h="3207" extrusionOk="0">
                  <a:moveTo>
                    <a:pt x="1608" y="1"/>
                  </a:moveTo>
                  <a:lnTo>
                    <a:pt x="1322" y="537"/>
                  </a:lnTo>
                  <a:lnTo>
                    <a:pt x="1420" y="590"/>
                  </a:lnTo>
                  <a:lnTo>
                    <a:pt x="1590" y="733"/>
                  </a:lnTo>
                  <a:lnTo>
                    <a:pt x="1777" y="983"/>
                  </a:lnTo>
                  <a:lnTo>
                    <a:pt x="1902" y="1385"/>
                  </a:lnTo>
                  <a:lnTo>
                    <a:pt x="1885" y="1706"/>
                  </a:lnTo>
                  <a:lnTo>
                    <a:pt x="1822" y="1921"/>
                  </a:lnTo>
                  <a:lnTo>
                    <a:pt x="1769" y="2019"/>
                  </a:lnTo>
                  <a:lnTo>
                    <a:pt x="1715" y="2117"/>
                  </a:lnTo>
                  <a:lnTo>
                    <a:pt x="1572" y="2287"/>
                  </a:lnTo>
                  <a:lnTo>
                    <a:pt x="1322" y="2474"/>
                  </a:lnTo>
                  <a:lnTo>
                    <a:pt x="920" y="2599"/>
                  </a:lnTo>
                  <a:lnTo>
                    <a:pt x="599" y="2582"/>
                  </a:lnTo>
                  <a:lnTo>
                    <a:pt x="384" y="2519"/>
                  </a:lnTo>
                  <a:lnTo>
                    <a:pt x="286" y="2474"/>
                  </a:lnTo>
                  <a:lnTo>
                    <a:pt x="0" y="3010"/>
                  </a:lnTo>
                  <a:lnTo>
                    <a:pt x="161" y="3082"/>
                  </a:lnTo>
                  <a:lnTo>
                    <a:pt x="483" y="3180"/>
                  </a:lnTo>
                  <a:lnTo>
                    <a:pt x="813" y="3207"/>
                  </a:lnTo>
                  <a:lnTo>
                    <a:pt x="1143" y="3180"/>
                  </a:lnTo>
                  <a:lnTo>
                    <a:pt x="1456" y="3082"/>
                  </a:lnTo>
                  <a:lnTo>
                    <a:pt x="1742" y="2930"/>
                  </a:lnTo>
                  <a:lnTo>
                    <a:pt x="2001" y="2715"/>
                  </a:lnTo>
                  <a:lnTo>
                    <a:pt x="2224" y="2456"/>
                  </a:lnTo>
                  <a:lnTo>
                    <a:pt x="2304" y="2305"/>
                  </a:lnTo>
                  <a:lnTo>
                    <a:pt x="2385" y="2144"/>
                  </a:lnTo>
                  <a:lnTo>
                    <a:pt x="2483" y="1822"/>
                  </a:lnTo>
                  <a:lnTo>
                    <a:pt x="2510" y="1492"/>
                  </a:lnTo>
                  <a:lnTo>
                    <a:pt x="2474" y="1162"/>
                  </a:lnTo>
                  <a:lnTo>
                    <a:pt x="2385" y="849"/>
                  </a:lnTo>
                  <a:lnTo>
                    <a:pt x="2233" y="563"/>
                  </a:lnTo>
                  <a:lnTo>
                    <a:pt x="2019" y="304"/>
                  </a:lnTo>
                  <a:lnTo>
                    <a:pt x="1760" y="8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441771" y="3193910"/>
              <a:ext cx="163959" cy="210077"/>
            </a:xfrm>
            <a:custGeom>
              <a:avLst/>
              <a:gdLst/>
              <a:ahLst/>
              <a:cxnLst/>
              <a:rect l="l" t="t" r="r" b="b"/>
              <a:pathLst>
                <a:path w="2510" h="3216" extrusionOk="0">
                  <a:moveTo>
                    <a:pt x="1697" y="0"/>
                  </a:moveTo>
                  <a:lnTo>
                    <a:pt x="1367" y="36"/>
                  </a:lnTo>
                  <a:lnTo>
                    <a:pt x="1054" y="125"/>
                  </a:lnTo>
                  <a:lnTo>
                    <a:pt x="760" y="277"/>
                  </a:lnTo>
                  <a:lnTo>
                    <a:pt x="501" y="492"/>
                  </a:lnTo>
                  <a:lnTo>
                    <a:pt x="286" y="750"/>
                  </a:lnTo>
                  <a:lnTo>
                    <a:pt x="197" y="902"/>
                  </a:lnTo>
                  <a:lnTo>
                    <a:pt x="126" y="1063"/>
                  </a:lnTo>
                  <a:lnTo>
                    <a:pt x="27" y="1385"/>
                  </a:lnTo>
                  <a:lnTo>
                    <a:pt x="0" y="1715"/>
                  </a:lnTo>
                  <a:lnTo>
                    <a:pt x="27" y="2045"/>
                  </a:lnTo>
                  <a:lnTo>
                    <a:pt x="126" y="2358"/>
                  </a:lnTo>
                  <a:lnTo>
                    <a:pt x="277" y="2653"/>
                  </a:lnTo>
                  <a:lnTo>
                    <a:pt x="492" y="2903"/>
                  </a:lnTo>
                  <a:lnTo>
                    <a:pt x="751" y="3126"/>
                  </a:lnTo>
                  <a:lnTo>
                    <a:pt x="902" y="3215"/>
                  </a:lnTo>
                  <a:lnTo>
                    <a:pt x="1188" y="2679"/>
                  </a:lnTo>
                  <a:lnTo>
                    <a:pt x="1090" y="2617"/>
                  </a:lnTo>
                  <a:lnTo>
                    <a:pt x="920" y="2483"/>
                  </a:lnTo>
                  <a:lnTo>
                    <a:pt x="733" y="2224"/>
                  </a:lnTo>
                  <a:lnTo>
                    <a:pt x="608" y="1822"/>
                  </a:lnTo>
                  <a:lnTo>
                    <a:pt x="626" y="1501"/>
                  </a:lnTo>
                  <a:lnTo>
                    <a:pt x="688" y="1286"/>
                  </a:lnTo>
                  <a:lnTo>
                    <a:pt x="733" y="1188"/>
                  </a:lnTo>
                  <a:lnTo>
                    <a:pt x="795" y="1090"/>
                  </a:lnTo>
                  <a:lnTo>
                    <a:pt x="929" y="920"/>
                  </a:lnTo>
                  <a:lnTo>
                    <a:pt x="1188" y="733"/>
                  </a:lnTo>
                  <a:lnTo>
                    <a:pt x="1590" y="608"/>
                  </a:lnTo>
                  <a:lnTo>
                    <a:pt x="1911" y="625"/>
                  </a:lnTo>
                  <a:lnTo>
                    <a:pt x="2117" y="688"/>
                  </a:lnTo>
                  <a:lnTo>
                    <a:pt x="2224" y="742"/>
                  </a:lnTo>
                  <a:lnTo>
                    <a:pt x="2510" y="206"/>
                  </a:lnTo>
                  <a:lnTo>
                    <a:pt x="2349" y="125"/>
                  </a:lnTo>
                  <a:lnTo>
                    <a:pt x="2028" y="27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500691" y="3368906"/>
              <a:ext cx="179114" cy="117319"/>
            </a:xfrm>
            <a:custGeom>
              <a:avLst/>
              <a:gdLst/>
              <a:ahLst/>
              <a:cxnLst/>
              <a:rect l="l" t="t" r="r" b="b"/>
              <a:pathLst>
                <a:path w="2742" h="1796" extrusionOk="0">
                  <a:moveTo>
                    <a:pt x="286" y="0"/>
                  </a:moveTo>
                  <a:lnTo>
                    <a:pt x="0" y="536"/>
                  </a:lnTo>
                  <a:lnTo>
                    <a:pt x="2286" y="1760"/>
                  </a:lnTo>
                  <a:lnTo>
                    <a:pt x="2349" y="1777"/>
                  </a:lnTo>
                  <a:lnTo>
                    <a:pt x="2465" y="1795"/>
                  </a:lnTo>
                  <a:lnTo>
                    <a:pt x="2581" y="1760"/>
                  </a:lnTo>
                  <a:lnTo>
                    <a:pt x="2670" y="1679"/>
                  </a:lnTo>
                  <a:lnTo>
                    <a:pt x="2706" y="1635"/>
                  </a:lnTo>
                  <a:lnTo>
                    <a:pt x="2724" y="1572"/>
                  </a:lnTo>
                  <a:lnTo>
                    <a:pt x="2742" y="1456"/>
                  </a:lnTo>
                  <a:lnTo>
                    <a:pt x="2706" y="1349"/>
                  </a:lnTo>
                  <a:lnTo>
                    <a:pt x="2626" y="1251"/>
                  </a:lnTo>
                  <a:lnTo>
                    <a:pt x="2581" y="122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AC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3027443" y="3535737"/>
              <a:ext cx="506380" cy="1119432"/>
            </a:xfrm>
            <a:custGeom>
              <a:avLst/>
              <a:gdLst/>
              <a:ahLst/>
              <a:cxnLst/>
              <a:rect l="l" t="t" r="r" b="b"/>
              <a:pathLst>
                <a:path w="7752" h="17137" extrusionOk="0">
                  <a:moveTo>
                    <a:pt x="3563" y="0"/>
                  </a:moveTo>
                  <a:lnTo>
                    <a:pt x="3179" y="36"/>
                  </a:lnTo>
                  <a:lnTo>
                    <a:pt x="2786" y="90"/>
                  </a:lnTo>
                  <a:lnTo>
                    <a:pt x="2072" y="295"/>
                  </a:lnTo>
                  <a:lnTo>
                    <a:pt x="1581" y="536"/>
                  </a:lnTo>
                  <a:lnTo>
                    <a:pt x="1277" y="750"/>
                  </a:lnTo>
                  <a:lnTo>
                    <a:pt x="1009" y="1009"/>
                  </a:lnTo>
                  <a:lnTo>
                    <a:pt x="759" y="1313"/>
                  </a:lnTo>
                  <a:lnTo>
                    <a:pt x="545" y="1679"/>
                  </a:lnTo>
                  <a:lnTo>
                    <a:pt x="357" y="2090"/>
                  </a:lnTo>
                  <a:lnTo>
                    <a:pt x="214" y="2572"/>
                  </a:lnTo>
                  <a:lnTo>
                    <a:pt x="98" y="3108"/>
                  </a:lnTo>
                  <a:lnTo>
                    <a:pt x="27" y="3724"/>
                  </a:lnTo>
                  <a:lnTo>
                    <a:pt x="0" y="4403"/>
                  </a:lnTo>
                  <a:lnTo>
                    <a:pt x="36" y="5564"/>
                  </a:lnTo>
                  <a:lnTo>
                    <a:pt x="125" y="6466"/>
                  </a:lnTo>
                  <a:lnTo>
                    <a:pt x="206" y="7055"/>
                  </a:lnTo>
                  <a:lnTo>
                    <a:pt x="500" y="8403"/>
                  </a:lnTo>
                  <a:lnTo>
                    <a:pt x="911" y="9859"/>
                  </a:lnTo>
                  <a:lnTo>
                    <a:pt x="1402" y="11359"/>
                  </a:lnTo>
                  <a:lnTo>
                    <a:pt x="1965" y="12815"/>
                  </a:lnTo>
                  <a:lnTo>
                    <a:pt x="2554" y="14154"/>
                  </a:lnTo>
                  <a:lnTo>
                    <a:pt x="3135" y="15315"/>
                  </a:lnTo>
                  <a:lnTo>
                    <a:pt x="3679" y="16208"/>
                  </a:lnTo>
                  <a:lnTo>
                    <a:pt x="3929" y="16512"/>
                  </a:lnTo>
                  <a:lnTo>
                    <a:pt x="4081" y="16681"/>
                  </a:lnTo>
                  <a:lnTo>
                    <a:pt x="4403" y="16923"/>
                  </a:lnTo>
                  <a:lnTo>
                    <a:pt x="4733" y="17074"/>
                  </a:lnTo>
                  <a:lnTo>
                    <a:pt x="5055" y="17137"/>
                  </a:lnTo>
                  <a:lnTo>
                    <a:pt x="5376" y="17092"/>
                  </a:lnTo>
                  <a:lnTo>
                    <a:pt x="5680" y="16967"/>
                  </a:lnTo>
                  <a:lnTo>
                    <a:pt x="5965" y="16744"/>
                  </a:lnTo>
                  <a:lnTo>
                    <a:pt x="6215" y="16422"/>
                  </a:lnTo>
                  <a:lnTo>
                    <a:pt x="6323" y="16226"/>
                  </a:lnTo>
                  <a:lnTo>
                    <a:pt x="6492" y="15869"/>
                  </a:lnTo>
                  <a:lnTo>
                    <a:pt x="6823" y="14878"/>
                  </a:lnTo>
                  <a:lnTo>
                    <a:pt x="7117" y="13610"/>
                  </a:lnTo>
                  <a:lnTo>
                    <a:pt x="7367" y="12172"/>
                  </a:lnTo>
                  <a:lnTo>
                    <a:pt x="7564" y="10618"/>
                  </a:lnTo>
                  <a:lnTo>
                    <a:pt x="7698" y="9046"/>
                  </a:lnTo>
                  <a:lnTo>
                    <a:pt x="7751" y="7537"/>
                  </a:lnTo>
                  <a:lnTo>
                    <a:pt x="7716" y="6162"/>
                  </a:lnTo>
                  <a:lnTo>
                    <a:pt x="7653" y="5564"/>
                  </a:lnTo>
                  <a:lnTo>
                    <a:pt x="7537" y="4671"/>
                  </a:lnTo>
                  <a:lnTo>
                    <a:pt x="7296" y="3537"/>
                  </a:lnTo>
                  <a:lnTo>
                    <a:pt x="7108" y="2876"/>
                  </a:lnTo>
                  <a:lnTo>
                    <a:pt x="6894" y="2304"/>
                  </a:lnTo>
                  <a:lnTo>
                    <a:pt x="6653" y="1795"/>
                  </a:lnTo>
                  <a:lnTo>
                    <a:pt x="6394" y="1367"/>
                  </a:lnTo>
                  <a:lnTo>
                    <a:pt x="6117" y="1009"/>
                  </a:lnTo>
                  <a:lnTo>
                    <a:pt x="5823" y="715"/>
                  </a:lnTo>
                  <a:lnTo>
                    <a:pt x="5510" y="474"/>
                  </a:lnTo>
                  <a:lnTo>
                    <a:pt x="5188" y="286"/>
                  </a:lnTo>
                  <a:lnTo>
                    <a:pt x="4849" y="152"/>
                  </a:lnTo>
                  <a:lnTo>
                    <a:pt x="4313" y="27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030714" y="3535737"/>
              <a:ext cx="506380" cy="1119432"/>
            </a:xfrm>
            <a:custGeom>
              <a:avLst/>
              <a:gdLst/>
              <a:ahLst/>
              <a:cxnLst/>
              <a:rect l="l" t="t" r="r" b="b"/>
              <a:pathLst>
                <a:path w="7752" h="17137" extrusionOk="0">
                  <a:moveTo>
                    <a:pt x="3564" y="0"/>
                  </a:moveTo>
                  <a:lnTo>
                    <a:pt x="3180" y="36"/>
                  </a:lnTo>
                  <a:lnTo>
                    <a:pt x="2796" y="90"/>
                  </a:lnTo>
                  <a:lnTo>
                    <a:pt x="2072" y="295"/>
                  </a:lnTo>
                  <a:lnTo>
                    <a:pt x="1581" y="536"/>
                  </a:lnTo>
                  <a:lnTo>
                    <a:pt x="1287" y="750"/>
                  </a:lnTo>
                  <a:lnTo>
                    <a:pt x="1010" y="1009"/>
                  </a:lnTo>
                  <a:lnTo>
                    <a:pt x="760" y="1313"/>
                  </a:lnTo>
                  <a:lnTo>
                    <a:pt x="545" y="1679"/>
                  </a:lnTo>
                  <a:lnTo>
                    <a:pt x="367" y="2090"/>
                  </a:lnTo>
                  <a:lnTo>
                    <a:pt x="215" y="2572"/>
                  </a:lnTo>
                  <a:lnTo>
                    <a:pt x="99" y="3108"/>
                  </a:lnTo>
                  <a:lnTo>
                    <a:pt x="28" y="3724"/>
                  </a:lnTo>
                  <a:lnTo>
                    <a:pt x="1" y="4403"/>
                  </a:lnTo>
                  <a:lnTo>
                    <a:pt x="36" y="5564"/>
                  </a:lnTo>
                  <a:lnTo>
                    <a:pt x="126" y="6466"/>
                  </a:lnTo>
                  <a:lnTo>
                    <a:pt x="215" y="7055"/>
                  </a:lnTo>
                  <a:lnTo>
                    <a:pt x="501" y="8403"/>
                  </a:lnTo>
                  <a:lnTo>
                    <a:pt x="912" y="9859"/>
                  </a:lnTo>
                  <a:lnTo>
                    <a:pt x="1412" y="11359"/>
                  </a:lnTo>
                  <a:lnTo>
                    <a:pt x="1965" y="12815"/>
                  </a:lnTo>
                  <a:lnTo>
                    <a:pt x="2555" y="14154"/>
                  </a:lnTo>
                  <a:lnTo>
                    <a:pt x="3135" y="15315"/>
                  </a:lnTo>
                  <a:lnTo>
                    <a:pt x="3689" y="16208"/>
                  </a:lnTo>
                  <a:lnTo>
                    <a:pt x="3939" y="16512"/>
                  </a:lnTo>
                  <a:lnTo>
                    <a:pt x="4091" y="16681"/>
                  </a:lnTo>
                  <a:lnTo>
                    <a:pt x="4403" y="16923"/>
                  </a:lnTo>
                  <a:lnTo>
                    <a:pt x="4734" y="17074"/>
                  </a:lnTo>
                  <a:lnTo>
                    <a:pt x="5064" y="17137"/>
                  </a:lnTo>
                  <a:lnTo>
                    <a:pt x="5377" y="17092"/>
                  </a:lnTo>
                  <a:lnTo>
                    <a:pt x="5689" y="16967"/>
                  </a:lnTo>
                  <a:lnTo>
                    <a:pt x="5966" y="16744"/>
                  </a:lnTo>
                  <a:lnTo>
                    <a:pt x="6216" y="16422"/>
                  </a:lnTo>
                  <a:lnTo>
                    <a:pt x="6332" y="16226"/>
                  </a:lnTo>
                  <a:lnTo>
                    <a:pt x="6502" y="15869"/>
                  </a:lnTo>
                  <a:lnTo>
                    <a:pt x="6823" y="14878"/>
                  </a:lnTo>
                  <a:lnTo>
                    <a:pt x="7118" y="13610"/>
                  </a:lnTo>
                  <a:lnTo>
                    <a:pt x="7368" y="12172"/>
                  </a:lnTo>
                  <a:lnTo>
                    <a:pt x="7564" y="10618"/>
                  </a:lnTo>
                  <a:lnTo>
                    <a:pt x="7698" y="9046"/>
                  </a:lnTo>
                  <a:lnTo>
                    <a:pt x="7752" y="7537"/>
                  </a:lnTo>
                  <a:lnTo>
                    <a:pt x="7716" y="6162"/>
                  </a:lnTo>
                  <a:lnTo>
                    <a:pt x="7663" y="5564"/>
                  </a:lnTo>
                  <a:lnTo>
                    <a:pt x="7538" y="4671"/>
                  </a:lnTo>
                  <a:lnTo>
                    <a:pt x="7296" y="3537"/>
                  </a:lnTo>
                  <a:lnTo>
                    <a:pt x="7109" y="2876"/>
                  </a:lnTo>
                  <a:lnTo>
                    <a:pt x="6895" y="2304"/>
                  </a:lnTo>
                  <a:lnTo>
                    <a:pt x="6654" y="1795"/>
                  </a:lnTo>
                  <a:lnTo>
                    <a:pt x="6403" y="1367"/>
                  </a:lnTo>
                  <a:lnTo>
                    <a:pt x="6127" y="1009"/>
                  </a:lnTo>
                  <a:lnTo>
                    <a:pt x="5832" y="715"/>
                  </a:lnTo>
                  <a:lnTo>
                    <a:pt x="5519" y="474"/>
                  </a:lnTo>
                  <a:lnTo>
                    <a:pt x="5189" y="286"/>
                  </a:lnTo>
                  <a:lnTo>
                    <a:pt x="4850" y="152"/>
                  </a:lnTo>
                  <a:lnTo>
                    <a:pt x="4314" y="27"/>
                  </a:lnTo>
                  <a:lnTo>
                    <a:pt x="3564" y="0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2537990" y="2817071"/>
              <a:ext cx="2462332" cy="1758220"/>
            </a:xfrm>
            <a:custGeom>
              <a:avLst/>
              <a:gdLst/>
              <a:ahLst/>
              <a:cxnLst/>
              <a:rect l="l" t="t" r="r" b="b"/>
              <a:pathLst>
                <a:path w="37695" h="26916" extrusionOk="0">
                  <a:moveTo>
                    <a:pt x="18843" y="1"/>
                  </a:moveTo>
                  <a:lnTo>
                    <a:pt x="17870" y="10"/>
                  </a:lnTo>
                  <a:lnTo>
                    <a:pt x="15968" y="152"/>
                  </a:lnTo>
                  <a:lnTo>
                    <a:pt x="14128" y="420"/>
                  </a:lnTo>
                  <a:lnTo>
                    <a:pt x="12360" y="813"/>
                  </a:lnTo>
                  <a:lnTo>
                    <a:pt x="10672" y="1322"/>
                  </a:lnTo>
                  <a:lnTo>
                    <a:pt x="9065" y="1947"/>
                  </a:lnTo>
                  <a:lnTo>
                    <a:pt x="7565" y="2671"/>
                  </a:lnTo>
                  <a:lnTo>
                    <a:pt x="6172" y="3492"/>
                  </a:lnTo>
                  <a:lnTo>
                    <a:pt x="4886" y="4403"/>
                  </a:lnTo>
                  <a:lnTo>
                    <a:pt x="3734" y="5403"/>
                  </a:lnTo>
                  <a:lnTo>
                    <a:pt x="2725" y="6475"/>
                  </a:lnTo>
                  <a:lnTo>
                    <a:pt x="1849" y="7618"/>
                  </a:lnTo>
                  <a:lnTo>
                    <a:pt x="1305" y="8520"/>
                  </a:lnTo>
                  <a:lnTo>
                    <a:pt x="983" y="9145"/>
                  </a:lnTo>
                  <a:lnTo>
                    <a:pt x="715" y="9770"/>
                  </a:lnTo>
                  <a:lnTo>
                    <a:pt x="474" y="10422"/>
                  </a:lnTo>
                  <a:lnTo>
                    <a:pt x="287" y="11074"/>
                  </a:lnTo>
                  <a:lnTo>
                    <a:pt x="144" y="11743"/>
                  </a:lnTo>
                  <a:lnTo>
                    <a:pt x="55" y="12422"/>
                  </a:lnTo>
                  <a:lnTo>
                    <a:pt x="1" y="13110"/>
                  </a:lnTo>
                  <a:lnTo>
                    <a:pt x="1" y="13458"/>
                  </a:lnTo>
                  <a:lnTo>
                    <a:pt x="1" y="13806"/>
                  </a:lnTo>
                  <a:lnTo>
                    <a:pt x="55" y="14494"/>
                  </a:lnTo>
                  <a:lnTo>
                    <a:pt x="144" y="15173"/>
                  </a:lnTo>
                  <a:lnTo>
                    <a:pt x="287" y="15842"/>
                  </a:lnTo>
                  <a:lnTo>
                    <a:pt x="474" y="16494"/>
                  </a:lnTo>
                  <a:lnTo>
                    <a:pt x="715" y="17146"/>
                  </a:lnTo>
                  <a:lnTo>
                    <a:pt x="983" y="17771"/>
                  </a:lnTo>
                  <a:lnTo>
                    <a:pt x="1305" y="18396"/>
                  </a:lnTo>
                  <a:lnTo>
                    <a:pt x="1849" y="19298"/>
                  </a:lnTo>
                  <a:lnTo>
                    <a:pt x="2725" y="20441"/>
                  </a:lnTo>
                  <a:lnTo>
                    <a:pt x="3734" y="21513"/>
                  </a:lnTo>
                  <a:lnTo>
                    <a:pt x="4886" y="22513"/>
                  </a:lnTo>
                  <a:lnTo>
                    <a:pt x="6172" y="23424"/>
                  </a:lnTo>
                  <a:lnTo>
                    <a:pt x="7565" y="24245"/>
                  </a:lnTo>
                  <a:lnTo>
                    <a:pt x="9065" y="24969"/>
                  </a:lnTo>
                  <a:lnTo>
                    <a:pt x="10672" y="25594"/>
                  </a:lnTo>
                  <a:lnTo>
                    <a:pt x="12360" y="26103"/>
                  </a:lnTo>
                  <a:lnTo>
                    <a:pt x="14128" y="26496"/>
                  </a:lnTo>
                  <a:lnTo>
                    <a:pt x="15968" y="26764"/>
                  </a:lnTo>
                  <a:lnTo>
                    <a:pt x="17870" y="26907"/>
                  </a:lnTo>
                  <a:lnTo>
                    <a:pt x="18843" y="26915"/>
                  </a:lnTo>
                  <a:lnTo>
                    <a:pt x="19817" y="26907"/>
                  </a:lnTo>
                  <a:lnTo>
                    <a:pt x="21719" y="26764"/>
                  </a:lnTo>
                  <a:lnTo>
                    <a:pt x="23558" y="26496"/>
                  </a:lnTo>
                  <a:lnTo>
                    <a:pt x="25326" y="26103"/>
                  </a:lnTo>
                  <a:lnTo>
                    <a:pt x="27023" y="25594"/>
                  </a:lnTo>
                  <a:lnTo>
                    <a:pt x="28621" y="24969"/>
                  </a:lnTo>
                  <a:lnTo>
                    <a:pt x="30122" y="24245"/>
                  </a:lnTo>
                  <a:lnTo>
                    <a:pt x="31524" y="23424"/>
                  </a:lnTo>
                  <a:lnTo>
                    <a:pt x="32801" y="22513"/>
                  </a:lnTo>
                  <a:lnTo>
                    <a:pt x="33953" y="21513"/>
                  </a:lnTo>
                  <a:lnTo>
                    <a:pt x="34971" y="20441"/>
                  </a:lnTo>
                  <a:lnTo>
                    <a:pt x="35837" y="19298"/>
                  </a:lnTo>
                  <a:lnTo>
                    <a:pt x="36382" y="18396"/>
                  </a:lnTo>
                  <a:lnTo>
                    <a:pt x="36703" y="17771"/>
                  </a:lnTo>
                  <a:lnTo>
                    <a:pt x="36980" y="17146"/>
                  </a:lnTo>
                  <a:lnTo>
                    <a:pt x="37212" y="16494"/>
                  </a:lnTo>
                  <a:lnTo>
                    <a:pt x="37400" y="15842"/>
                  </a:lnTo>
                  <a:lnTo>
                    <a:pt x="37543" y="15173"/>
                  </a:lnTo>
                  <a:lnTo>
                    <a:pt x="37641" y="14494"/>
                  </a:lnTo>
                  <a:lnTo>
                    <a:pt x="37685" y="13806"/>
                  </a:lnTo>
                  <a:lnTo>
                    <a:pt x="37694" y="13458"/>
                  </a:lnTo>
                  <a:lnTo>
                    <a:pt x="37685" y="13110"/>
                  </a:lnTo>
                  <a:lnTo>
                    <a:pt x="37641" y="12422"/>
                  </a:lnTo>
                  <a:lnTo>
                    <a:pt x="37543" y="11743"/>
                  </a:lnTo>
                  <a:lnTo>
                    <a:pt x="37400" y="11074"/>
                  </a:lnTo>
                  <a:lnTo>
                    <a:pt x="37212" y="10422"/>
                  </a:lnTo>
                  <a:lnTo>
                    <a:pt x="36980" y="9770"/>
                  </a:lnTo>
                  <a:lnTo>
                    <a:pt x="36703" y="9145"/>
                  </a:lnTo>
                  <a:lnTo>
                    <a:pt x="36382" y="8520"/>
                  </a:lnTo>
                  <a:lnTo>
                    <a:pt x="35837" y="7618"/>
                  </a:lnTo>
                  <a:lnTo>
                    <a:pt x="34971" y="6475"/>
                  </a:lnTo>
                  <a:lnTo>
                    <a:pt x="33953" y="5403"/>
                  </a:lnTo>
                  <a:lnTo>
                    <a:pt x="32801" y="4403"/>
                  </a:lnTo>
                  <a:lnTo>
                    <a:pt x="31524" y="3492"/>
                  </a:lnTo>
                  <a:lnTo>
                    <a:pt x="30122" y="2671"/>
                  </a:lnTo>
                  <a:lnTo>
                    <a:pt x="28621" y="1947"/>
                  </a:lnTo>
                  <a:lnTo>
                    <a:pt x="27023" y="1322"/>
                  </a:lnTo>
                  <a:lnTo>
                    <a:pt x="25326" y="813"/>
                  </a:lnTo>
                  <a:lnTo>
                    <a:pt x="23558" y="420"/>
                  </a:lnTo>
                  <a:lnTo>
                    <a:pt x="21719" y="152"/>
                  </a:lnTo>
                  <a:lnTo>
                    <a:pt x="19817" y="10"/>
                  </a:lnTo>
                  <a:lnTo>
                    <a:pt x="188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519580" y="3343823"/>
              <a:ext cx="97461" cy="165723"/>
            </a:xfrm>
            <a:custGeom>
              <a:avLst/>
              <a:gdLst/>
              <a:ahLst/>
              <a:cxnLst/>
              <a:rect l="l" t="t" r="r" b="b"/>
              <a:pathLst>
                <a:path w="1492" h="2537" extrusionOk="0">
                  <a:moveTo>
                    <a:pt x="741" y="0"/>
                  </a:moveTo>
                  <a:lnTo>
                    <a:pt x="670" y="9"/>
                  </a:lnTo>
                  <a:lnTo>
                    <a:pt x="518" y="54"/>
                  </a:lnTo>
                  <a:lnTo>
                    <a:pt x="322" y="215"/>
                  </a:lnTo>
                  <a:lnTo>
                    <a:pt x="125" y="554"/>
                  </a:lnTo>
                  <a:lnTo>
                    <a:pt x="9" y="1009"/>
                  </a:lnTo>
                  <a:lnTo>
                    <a:pt x="0" y="1268"/>
                  </a:lnTo>
                  <a:lnTo>
                    <a:pt x="9" y="1527"/>
                  </a:lnTo>
                  <a:lnTo>
                    <a:pt x="125" y="1983"/>
                  </a:lnTo>
                  <a:lnTo>
                    <a:pt x="322" y="2331"/>
                  </a:lnTo>
                  <a:lnTo>
                    <a:pt x="518" y="2483"/>
                  </a:lnTo>
                  <a:lnTo>
                    <a:pt x="670" y="2536"/>
                  </a:lnTo>
                  <a:lnTo>
                    <a:pt x="822" y="2536"/>
                  </a:lnTo>
                  <a:lnTo>
                    <a:pt x="964" y="2483"/>
                  </a:lnTo>
                  <a:lnTo>
                    <a:pt x="1161" y="2331"/>
                  </a:lnTo>
                  <a:lnTo>
                    <a:pt x="1366" y="1983"/>
                  </a:lnTo>
                  <a:lnTo>
                    <a:pt x="1482" y="1527"/>
                  </a:lnTo>
                  <a:lnTo>
                    <a:pt x="1491" y="1268"/>
                  </a:lnTo>
                  <a:lnTo>
                    <a:pt x="1482" y="1009"/>
                  </a:lnTo>
                  <a:lnTo>
                    <a:pt x="1366" y="554"/>
                  </a:lnTo>
                  <a:lnTo>
                    <a:pt x="1161" y="215"/>
                  </a:lnTo>
                  <a:lnTo>
                    <a:pt x="964" y="54"/>
                  </a:lnTo>
                  <a:lnTo>
                    <a:pt x="822" y="9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489984" y="2889382"/>
              <a:ext cx="557724" cy="85246"/>
            </a:xfrm>
            <a:custGeom>
              <a:avLst/>
              <a:gdLst/>
              <a:ahLst/>
              <a:cxnLst/>
              <a:rect l="l" t="t" r="r" b="b"/>
              <a:pathLst>
                <a:path w="8538" h="1305" extrusionOk="0">
                  <a:moveTo>
                    <a:pt x="3296" y="1"/>
                  </a:moveTo>
                  <a:lnTo>
                    <a:pt x="1367" y="153"/>
                  </a:lnTo>
                  <a:lnTo>
                    <a:pt x="429" y="296"/>
                  </a:lnTo>
                  <a:lnTo>
                    <a:pt x="322" y="322"/>
                  </a:lnTo>
                  <a:lnTo>
                    <a:pt x="161" y="430"/>
                  </a:lnTo>
                  <a:lnTo>
                    <a:pt x="45" y="590"/>
                  </a:lnTo>
                  <a:lnTo>
                    <a:pt x="1" y="778"/>
                  </a:lnTo>
                  <a:lnTo>
                    <a:pt x="10" y="885"/>
                  </a:lnTo>
                  <a:lnTo>
                    <a:pt x="36" y="983"/>
                  </a:lnTo>
                  <a:lnTo>
                    <a:pt x="144" y="1144"/>
                  </a:lnTo>
                  <a:lnTo>
                    <a:pt x="295" y="1260"/>
                  </a:lnTo>
                  <a:lnTo>
                    <a:pt x="492" y="1305"/>
                  </a:lnTo>
                  <a:lnTo>
                    <a:pt x="590" y="1296"/>
                  </a:lnTo>
                  <a:lnTo>
                    <a:pt x="1501" y="1162"/>
                  </a:lnTo>
                  <a:lnTo>
                    <a:pt x="3340" y="1010"/>
                  </a:lnTo>
                  <a:lnTo>
                    <a:pt x="5198" y="1010"/>
                  </a:lnTo>
                  <a:lnTo>
                    <a:pt x="7046" y="1162"/>
                  </a:lnTo>
                  <a:lnTo>
                    <a:pt x="7948" y="1296"/>
                  </a:lnTo>
                  <a:lnTo>
                    <a:pt x="7993" y="1305"/>
                  </a:lnTo>
                  <a:lnTo>
                    <a:pt x="8029" y="1305"/>
                  </a:lnTo>
                  <a:lnTo>
                    <a:pt x="8118" y="1296"/>
                  </a:lnTo>
                  <a:lnTo>
                    <a:pt x="8288" y="1233"/>
                  </a:lnTo>
                  <a:lnTo>
                    <a:pt x="8422" y="1126"/>
                  </a:lnTo>
                  <a:lnTo>
                    <a:pt x="8511" y="974"/>
                  </a:lnTo>
                  <a:lnTo>
                    <a:pt x="8529" y="885"/>
                  </a:lnTo>
                  <a:lnTo>
                    <a:pt x="8538" y="778"/>
                  </a:lnTo>
                  <a:lnTo>
                    <a:pt x="8493" y="590"/>
                  </a:lnTo>
                  <a:lnTo>
                    <a:pt x="8386" y="430"/>
                  </a:lnTo>
                  <a:lnTo>
                    <a:pt x="8216" y="322"/>
                  </a:lnTo>
                  <a:lnTo>
                    <a:pt x="8118" y="296"/>
                  </a:lnTo>
                  <a:lnTo>
                    <a:pt x="7171" y="153"/>
                  </a:lnTo>
                  <a:lnTo>
                    <a:pt x="5243" y="1"/>
                  </a:lnTo>
                  <a:close/>
                </a:path>
              </a:pathLst>
            </a:custGeom>
            <a:solidFill>
              <a:srgbClr val="F27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161945" y="2959406"/>
              <a:ext cx="365871" cy="396704"/>
            </a:xfrm>
            <a:custGeom>
              <a:avLst/>
              <a:gdLst/>
              <a:ahLst/>
              <a:cxnLst/>
              <a:rect l="l" t="t" r="r" b="b"/>
              <a:pathLst>
                <a:path w="5601" h="6073" extrusionOk="0">
                  <a:moveTo>
                    <a:pt x="992" y="1"/>
                  </a:moveTo>
                  <a:lnTo>
                    <a:pt x="751" y="108"/>
                  </a:lnTo>
                  <a:lnTo>
                    <a:pt x="572" y="304"/>
                  </a:lnTo>
                  <a:lnTo>
                    <a:pt x="519" y="429"/>
                  </a:lnTo>
                  <a:lnTo>
                    <a:pt x="394" y="885"/>
                  </a:lnTo>
                  <a:lnTo>
                    <a:pt x="135" y="2099"/>
                  </a:lnTo>
                  <a:lnTo>
                    <a:pt x="19" y="3206"/>
                  </a:lnTo>
                  <a:lnTo>
                    <a:pt x="1" y="4001"/>
                  </a:lnTo>
                  <a:lnTo>
                    <a:pt x="55" y="4814"/>
                  </a:lnTo>
                  <a:lnTo>
                    <a:pt x="197" y="5653"/>
                  </a:lnTo>
                  <a:lnTo>
                    <a:pt x="305" y="6073"/>
                  </a:lnTo>
                  <a:lnTo>
                    <a:pt x="894" y="5769"/>
                  </a:lnTo>
                  <a:lnTo>
                    <a:pt x="2198" y="5153"/>
                  </a:lnTo>
                  <a:lnTo>
                    <a:pt x="2903" y="4841"/>
                  </a:lnTo>
                  <a:lnTo>
                    <a:pt x="3618" y="4546"/>
                  </a:lnTo>
                  <a:lnTo>
                    <a:pt x="4975" y="4028"/>
                  </a:lnTo>
                  <a:lnTo>
                    <a:pt x="5600" y="3823"/>
                  </a:lnTo>
                  <a:lnTo>
                    <a:pt x="5368" y="3447"/>
                  </a:lnTo>
                  <a:lnTo>
                    <a:pt x="4868" y="2769"/>
                  </a:lnTo>
                  <a:lnTo>
                    <a:pt x="4314" y="2162"/>
                  </a:lnTo>
                  <a:lnTo>
                    <a:pt x="3734" y="1626"/>
                  </a:lnTo>
                  <a:lnTo>
                    <a:pt x="2859" y="947"/>
                  </a:lnTo>
                  <a:lnTo>
                    <a:pt x="1805" y="286"/>
                  </a:lnTo>
                  <a:lnTo>
                    <a:pt x="1385" y="63"/>
                  </a:lnTo>
                  <a:lnTo>
                    <a:pt x="1260" y="9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BD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214463" y="3050399"/>
              <a:ext cx="267234" cy="283565"/>
            </a:xfrm>
            <a:custGeom>
              <a:avLst/>
              <a:gdLst/>
              <a:ahLst/>
              <a:cxnLst/>
              <a:rect l="l" t="t" r="r" b="b"/>
              <a:pathLst>
                <a:path w="4091" h="4341" extrusionOk="0">
                  <a:moveTo>
                    <a:pt x="742" y="1"/>
                  </a:moveTo>
                  <a:lnTo>
                    <a:pt x="563" y="81"/>
                  </a:lnTo>
                  <a:lnTo>
                    <a:pt x="429" y="224"/>
                  </a:lnTo>
                  <a:lnTo>
                    <a:pt x="385" y="331"/>
                  </a:lnTo>
                  <a:lnTo>
                    <a:pt x="295" y="652"/>
                  </a:lnTo>
                  <a:lnTo>
                    <a:pt x="108" y="1510"/>
                  </a:lnTo>
                  <a:lnTo>
                    <a:pt x="1" y="2572"/>
                  </a:lnTo>
                  <a:lnTo>
                    <a:pt x="19" y="3439"/>
                  </a:lnTo>
                  <a:lnTo>
                    <a:pt x="99" y="4037"/>
                  </a:lnTo>
                  <a:lnTo>
                    <a:pt x="161" y="4341"/>
                  </a:lnTo>
                  <a:lnTo>
                    <a:pt x="1090" y="3894"/>
                  </a:lnTo>
                  <a:lnTo>
                    <a:pt x="2099" y="3448"/>
                  </a:lnTo>
                  <a:lnTo>
                    <a:pt x="3126" y="3028"/>
                  </a:lnTo>
                  <a:lnTo>
                    <a:pt x="4091" y="2671"/>
                  </a:lnTo>
                  <a:lnTo>
                    <a:pt x="3921" y="2412"/>
                  </a:lnTo>
                  <a:lnTo>
                    <a:pt x="3546" y="1947"/>
                  </a:lnTo>
                  <a:lnTo>
                    <a:pt x="2930" y="1322"/>
                  </a:lnTo>
                  <a:lnTo>
                    <a:pt x="2090" y="670"/>
                  </a:lnTo>
                  <a:lnTo>
                    <a:pt x="1340" y="206"/>
                  </a:lnTo>
                  <a:lnTo>
                    <a:pt x="1045" y="45"/>
                  </a:lnTo>
                  <a:lnTo>
                    <a:pt x="947" y="10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2844870" y="3528160"/>
              <a:ext cx="573466" cy="1159148"/>
            </a:xfrm>
            <a:custGeom>
              <a:avLst/>
              <a:gdLst/>
              <a:ahLst/>
              <a:cxnLst/>
              <a:rect l="l" t="t" r="r" b="b"/>
              <a:pathLst>
                <a:path w="8779" h="17745" extrusionOk="0">
                  <a:moveTo>
                    <a:pt x="4599" y="0"/>
                  </a:moveTo>
                  <a:lnTo>
                    <a:pt x="4215" y="54"/>
                  </a:lnTo>
                  <a:lnTo>
                    <a:pt x="3840" y="152"/>
                  </a:lnTo>
                  <a:lnTo>
                    <a:pt x="3474" y="295"/>
                  </a:lnTo>
                  <a:lnTo>
                    <a:pt x="3117" y="509"/>
                  </a:lnTo>
                  <a:lnTo>
                    <a:pt x="2768" y="777"/>
                  </a:lnTo>
                  <a:lnTo>
                    <a:pt x="2438" y="1125"/>
                  </a:lnTo>
                  <a:lnTo>
                    <a:pt x="2108" y="1536"/>
                  </a:lnTo>
                  <a:lnTo>
                    <a:pt x="1795" y="2027"/>
                  </a:lnTo>
                  <a:lnTo>
                    <a:pt x="1500" y="2599"/>
                  </a:lnTo>
                  <a:lnTo>
                    <a:pt x="1215" y="3260"/>
                  </a:lnTo>
                  <a:lnTo>
                    <a:pt x="947" y="4010"/>
                  </a:lnTo>
                  <a:lnTo>
                    <a:pt x="697" y="4867"/>
                  </a:lnTo>
                  <a:lnTo>
                    <a:pt x="572" y="5331"/>
                  </a:lnTo>
                  <a:lnTo>
                    <a:pt x="429" y="5948"/>
                  </a:lnTo>
                  <a:lnTo>
                    <a:pt x="214" y="7376"/>
                  </a:lnTo>
                  <a:lnTo>
                    <a:pt x="72" y="8957"/>
                  </a:lnTo>
                  <a:lnTo>
                    <a:pt x="0" y="10618"/>
                  </a:lnTo>
                  <a:lnTo>
                    <a:pt x="9" y="12261"/>
                  </a:lnTo>
                  <a:lnTo>
                    <a:pt x="80" y="13797"/>
                  </a:lnTo>
                  <a:lnTo>
                    <a:pt x="223" y="15154"/>
                  </a:lnTo>
                  <a:lnTo>
                    <a:pt x="429" y="16235"/>
                  </a:lnTo>
                  <a:lnTo>
                    <a:pt x="563" y="16628"/>
                  </a:lnTo>
                  <a:lnTo>
                    <a:pt x="652" y="16851"/>
                  </a:lnTo>
                  <a:lnTo>
                    <a:pt x="866" y="17208"/>
                  </a:lnTo>
                  <a:lnTo>
                    <a:pt x="1134" y="17485"/>
                  </a:lnTo>
                  <a:lnTo>
                    <a:pt x="1438" y="17664"/>
                  </a:lnTo>
                  <a:lnTo>
                    <a:pt x="1768" y="17744"/>
                  </a:lnTo>
                  <a:lnTo>
                    <a:pt x="2116" y="17726"/>
                  </a:lnTo>
                  <a:lnTo>
                    <a:pt x="2474" y="17610"/>
                  </a:lnTo>
                  <a:lnTo>
                    <a:pt x="2840" y="17396"/>
                  </a:lnTo>
                  <a:lnTo>
                    <a:pt x="3018" y="17244"/>
                  </a:lnTo>
                  <a:lnTo>
                    <a:pt x="3322" y="16958"/>
                  </a:lnTo>
                  <a:lnTo>
                    <a:pt x="4010" y="16101"/>
                  </a:lnTo>
                  <a:lnTo>
                    <a:pt x="4769" y="14967"/>
                  </a:lnTo>
                  <a:lnTo>
                    <a:pt x="5563" y="13636"/>
                  </a:lnTo>
                  <a:lnTo>
                    <a:pt x="6331" y="12190"/>
                  </a:lnTo>
                  <a:lnTo>
                    <a:pt x="7046" y="10698"/>
                  </a:lnTo>
                  <a:lnTo>
                    <a:pt x="7671" y="9234"/>
                  </a:lnTo>
                  <a:lnTo>
                    <a:pt x="8144" y="7867"/>
                  </a:lnTo>
                  <a:lnTo>
                    <a:pt x="8314" y="7260"/>
                  </a:lnTo>
                  <a:lnTo>
                    <a:pt x="8421" y="6787"/>
                  </a:lnTo>
                  <a:lnTo>
                    <a:pt x="8600" y="5921"/>
                  </a:lnTo>
                  <a:lnTo>
                    <a:pt x="8716" y="5126"/>
                  </a:lnTo>
                  <a:lnTo>
                    <a:pt x="8769" y="4412"/>
                  </a:lnTo>
                  <a:lnTo>
                    <a:pt x="8778" y="3760"/>
                  </a:lnTo>
                  <a:lnTo>
                    <a:pt x="8734" y="3188"/>
                  </a:lnTo>
                  <a:lnTo>
                    <a:pt x="8635" y="2670"/>
                  </a:lnTo>
                  <a:lnTo>
                    <a:pt x="8501" y="2206"/>
                  </a:lnTo>
                  <a:lnTo>
                    <a:pt x="8323" y="1804"/>
                  </a:lnTo>
                  <a:lnTo>
                    <a:pt x="8109" y="1456"/>
                  </a:lnTo>
                  <a:lnTo>
                    <a:pt x="7858" y="1143"/>
                  </a:lnTo>
                  <a:lnTo>
                    <a:pt x="7573" y="884"/>
                  </a:lnTo>
                  <a:lnTo>
                    <a:pt x="7260" y="661"/>
                  </a:lnTo>
                  <a:lnTo>
                    <a:pt x="6921" y="482"/>
                  </a:lnTo>
                  <a:lnTo>
                    <a:pt x="6367" y="259"/>
                  </a:lnTo>
                  <a:lnTo>
                    <a:pt x="5974" y="152"/>
                  </a:lnTo>
                  <a:lnTo>
                    <a:pt x="5572" y="63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rgbClr val="FFB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3927506" y="3528160"/>
              <a:ext cx="573466" cy="1159148"/>
            </a:xfrm>
            <a:custGeom>
              <a:avLst/>
              <a:gdLst/>
              <a:ahLst/>
              <a:cxnLst/>
              <a:rect l="l" t="t" r="r" b="b"/>
              <a:pathLst>
                <a:path w="8779" h="17745" extrusionOk="0">
                  <a:moveTo>
                    <a:pt x="4590" y="0"/>
                  </a:moveTo>
                  <a:lnTo>
                    <a:pt x="4215" y="54"/>
                  </a:lnTo>
                  <a:lnTo>
                    <a:pt x="3840" y="152"/>
                  </a:lnTo>
                  <a:lnTo>
                    <a:pt x="3474" y="295"/>
                  </a:lnTo>
                  <a:lnTo>
                    <a:pt x="3117" y="509"/>
                  </a:lnTo>
                  <a:lnTo>
                    <a:pt x="2768" y="777"/>
                  </a:lnTo>
                  <a:lnTo>
                    <a:pt x="2438" y="1125"/>
                  </a:lnTo>
                  <a:lnTo>
                    <a:pt x="2108" y="1536"/>
                  </a:lnTo>
                  <a:lnTo>
                    <a:pt x="1795" y="2027"/>
                  </a:lnTo>
                  <a:lnTo>
                    <a:pt x="1500" y="2599"/>
                  </a:lnTo>
                  <a:lnTo>
                    <a:pt x="1215" y="3260"/>
                  </a:lnTo>
                  <a:lnTo>
                    <a:pt x="947" y="4010"/>
                  </a:lnTo>
                  <a:lnTo>
                    <a:pt x="688" y="4867"/>
                  </a:lnTo>
                  <a:lnTo>
                    <a:pt x="572" y="5331"/>
                  </a:lnTo>
                  <a:lnTo>
                    <a:pt x="429" y="5948"/>
                  </a:lnTo>
                  <a:lnTo>
                    <a:pt x="214" y="7376"/>
                  </a:lnTo>
                  <a:lnTo>
                    <a:pt x="72" y="8957"/>
                  </a:lnTo>
                  <a:lnTo>
                    <a:pt x="0" y="10618"/>
                  </a:lnTo>
                  <a:lnTo>
                    <a:pt x="9" y="12261"/>
                  </a:lnTo>
                  <a:lnTo>
                    <a:pt x="80" y="13797"/>
                  </a:lnTo>
                  <a:lnTo>
                    <a:pt x="223" y="15154"/>
                  </a:lnTo>
                  <a:lnTo>
                    <a:pt x="429" y="16235"/>
                  </a:lnTo>
                  <a:lnTo>
                    <a:pt x="563" y="16628"/>
                  </a:lnTo>
                  <a:lnTo>
                    <a:pt x="652" y="16851"/>
                  </a:lnTo>
                  <a:lnTo>
                    <a:pt x="866" y="17208"/>
                  </a:lnTo>
                  <a:lnTo>
                    <a:pt x="1134" y="17485"/>
                  </a:lnTo>
                  <a:lnTo>
                    <a:pt x="1438" y="17664"/>
                  </a:lnTo>
                  <a:lnTo>
                    <a:pt x="1768" y="17744"/>
                  </a:lnTo>
                  <a:lnTo>
                    <a:pt x="2117" y="17726"/>
                  </a:lnTo>
                  <a:lnTo>
                    <a:pt x="2474" y="17610"/>
                  </a:lnTo>
                  <a:lnTo>
                    <a:pt x="2840" y="17396"/>
                  </a:lnTo>
                  <a:lnTo>
                    <a:pt x="3018" y="17244"/>
                  </a:lnTo>
                  <a:lnTo>
                    <a:pt x="3322" y="16958"/>
                  </a:lnTo>
                  <a:lnTo>
                    <a:pt x="4010" y="16101"/>
                  </a:lnTo>
                  <a:lnTo>
                    <a:pt x="4769" y="14967"/>
                  </a:lnTo>
                  <a:lnTo>
                    <a:pt x="5555" y="13636"/>
                  </a:lnTo>
                  <a:lnTo>
                    <a:pt x="6331" y="12190"/>
                  </a:lnTo>
                  <a:lnTo>
                    <a:pt x="7046" y="10698"/>
                  </a:lnTo>
                  <a:lnTo>
                    <a:pt x="7671" y="9234"/>
                  </a:lnTo>
                  <a:lnTo>
                    <a:pt x="8144" y="7867"/>
                  </a:lnTo>
                  <a:lnTo>
                    <a:pt x="8314" y="7260"/>
                  </a:lnTo>
                  <a:lnTo>
                    <a:pt x="8421" y="6787"/>
                  </a:lnTo>
                  <a:lnTo>
                    <a:pt x="8600" y="5921"/>
                  </a:lnTo>
                  <a:lnTo>
                    <a:pt x="8716" y="5126"/>
                  </a:lnTo>
                  <a:lnTo>
                    <a:pt x="8769" y="4412"/>
                  </a:lnTo>
                  <a:lnTo>
                    <a:pt x="8778" y="3760"/>
                  </a:lnTo>
                  <a:lnTo>
                    <a:pt x="8734" y="3188"/>
                  </a:lnTo>
                  <a:lnTo>
                    <a:pt x="8635" y="2670"/>
                  </a:lnTo>
                  <a:lnTo>
                    <a:pt x="8501" y="2206"/>
                  </a:lnTo>
                  <a:lnTo>
                    <a:pt x="8323" y="1804"/>
                  </a:lnTo>
                  <a:lnTo>
                    <a:pt x="8109" y="1456"/>
                  </a:lnTo>
                  <a:lnTo>
                    <a:pt x="7850" y="1143"/>
                  </a:lnTo>
                  <a:lnTo>
                    <a:pt x="7573" y="884"/>
                  </a:lnTo>
                  <a:lnTo>
                    <a:pt x="7260" y="661"/>
                  </a:lnTo>
                  <a:lnTo>
                    <a:pt x="6912" y="482"/>
                  </a:lnTo>
                  <a:lnTo>
                    <a:pt x="6367" y="259"/>
                  </a:lnTo>
                  <a:lnTo>
                    <a:pt x="5974" y="152"/>
                  </a:lnTo>
                  <a:lnTo>
                    <a:pt x="5572" y="63"/>
                  </a:lnTo>
                  <a:lnTo>
                    <a:pt x="4983" y="0"/>
                  </a:lnTo>
                  <a:close/>
                </a:path>
              </a:pathLst>
            </a:custGeom>
            <a:solidFill>
              <a:srgbClr val="FFB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632716" y="3605696"/>
              <a:ext cx="329617" cy="501742"/>
            </a:xfrm>
            <a:custGeom>
              <a:avLst/>
              <a:gdLst/>
              <a:ahLst/>
              <a:cxnLst/>
              <a:rect l="l" t="t" r="r" b="b"/>
              <a:pathLst>
                <a:path w="5046" h="7681" extrusionOk="0">
                  <a:moveTo>
                    <a:pt x="3072" y="1"/>
                  </a:moveTo>
                  <a:lnTo>
                    <a:pt x="2760" y="10"/>
                  </a:lnTo>
                  <a:lnTo>
                    <a:pt x="2161" y="162"/>
                  </a:lnTo>
                  <a:lnTo>
                    <a:pt x="1608" y="456"/>
                  </a:lnTo>
                  <a:lnTo>
                    <a:pt x="1117" y="876"/>
                  </a:lnTo>
                  <a:lnTo>
                    <a:pt x="697" y="1394"/>
                  </a:lnTo>
                  <a:lnTo>
                    <a:pt x="367" y="2010"/>
                  </a:lnTo>
                  <a:lnTo>
                    <a:pt x="134" y="2698"/>
                  </a:lnTo>
                  <a:lnTo>
                    <a:pt x="9" y="3448"/>
                  </a:lnTo>
                  <a:lnTo>
                    <a:pt x="0" y="3841"/>
                  </a:lnTo>
                  <a:lnTo>
                    <a:pt x="9" y="4234"/>
                  </a:lnTo>
                  <a:lnTo>
                    <a:pt x="134" y="4984"/>
                  </a:lnTo>
                  <a:lnTo>
                    <a:pt x="367" y="5671"/>
                  </a:lnTo>
                  <a:lnTo>
                    <a:pt x="697" y="6288"/>
                  </a:lnTo>
                  <a:lnTo>
                    <a:pt x="1117" y="6814"/>
                  </a:lnTo>
                  <a:lnTo>
                    <a:pt x="1608" y="7225"/>
                  </a:lnTo>
                  <a:lnTo>
                    <a:pt x="2161" y="7520"/>
                  </a:lnTo>
                  <a:lnTo>
                    <a:pt x="2760" y="7672"/>
                  </a:lnTo>
                  <a:lnTo>
                    <a:pt x="3072" y="7681"/>
                  </a:lnTo>
                  <a:lnTo>
                    <a:pt x="5046" y="768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6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761595" y="3605696"/>
              <a:ext cx="401407" cy="501742"/>
            </a:xfrm>
            <a:custGeom>
              <a:avLst/>
              <a:gdLst/>
              <a:ahLst/>
              <a:cxnLst/>
              <a:rect l="l" t="t" r="r" b="b"/>
              <a:pathLst>
                <a:path w="6145" h="7681" extrusionOk="0">
                  <a:moveTo>
                    <a:pt x="3073" y="1"/>
                  </a:moveTo>
                  <a:lnTo>
                    <a:pt x="2751" y="10"/>
                  </a:lnTo>
                  <a:lnTo>
                    <a:pt x="2153" y="171"/>
                  </a:lnTo>
                  <a:lnTo>
                    <a:pt x="1599" y="456"/>
                  </a:lnTo>
                  <a:lnTo>
                    <a:pt x="1117" y="876"/>
                  </a:lnTo>
                  <a:lnTo>
                    <a:pt x="698" y="1394"/>
                  </a:lnTo>
                  <a:lnTo>
                    <a:pt x="367" y="2010"/>
                  </a:lnTo>
                  <a:lnTo>
                    <a:pt x="135" y="2698"/>
                  </a:lnTo>
                  <a:lnTo>
                    <a:pt x="10" y="3448"/>
                  </a:lnTo>
                  <a:lnTo>
                    <a:pt x="1" y="3841"/>
                  </a:lnTo>
                  <a:lnTo>
                    <a:pt x="10" y="4234"/>
                  </a:lnTo>
                  <a:lnTo>
                    <a:pt x="135" y="4984"/>
                  </a:lnTo>
                  <a:lnTo>
                    <a:pt x="367" y="5671"/>
                  </a:lnTo>
                  <a:lnTo>
                    <a:pt x="698" y="6288"/>
                  </a:lnTo>
                  <a:lnTo>
                    <a:pt x="1117" y="6814"/>
                  </a:lnTo>
                  <a:lnTo>
                    <a:pt x="1599" y="7225"/>
                  </a:lnTo>
                  <a:lnTo>
                    <a:pt x="2153" y="7520"/>
                  </a:lnTo>
                  <a:lnTo>
                    <a:pt x="2751" y="7672"/>
                  </a:lnTo>
                  <a:lnTo>
                    <a:pt x="3073" y="7681"/>
                  </a:lnTo>
                  <a:lnTo>
                    <a:pt x="3385" y="7672"/>
                  </a:lnTo>
                  <a:lnTo>
                    <a:pt x="3984" y="7520"/>
                  </a:lnTo>
                  <a:lnTo>
                    <a:pt x="4537" y="7225"/>
                  </a:lnTo>
                  <a:lnTo>
                    <a:pt x="5029" y="6814"/>
                  </a:lnTo>
                  <a:lnTo>
                    <a:pt x="5448" y="6288"/>
                  </a:lnTo>
                  <a:lnTo>
                    <a:pt x="5779" y="5671"/>
                  </a:lnTo>
                  <a:lnTo>
                    <a:pt x="6011" y="4984"/>
                  </a:lnTo>
                  <a:lnTo>
                    <a:pt x="6136" y="4234"/>
                  </a:lnTo>
                  <a:lnTo>
                    <a:pt x="6145" y="3841"/>
                  </a:lnTo>
                  <a:lnTo>
                    <a:pt x="6136" y="3448"/>
                  </a:lnTo>
                  <a:lnTo>
                    <a:pt x="6011" y="2698"/>
                  </a:lnTo>
                  <a:lnTo>
                    <a:pt x="5779" y="2010"/>
                  </a:lnTo>
                  <a:lnTo>
                    <a:pt x="5448" y="1394"/>
                  </a:lnTo>
                  <a:lnTo>
                    <a:pt x="5029" y="876"/>
                  </a:lnTo>
                  <a:lnTo>
                    <a:pt x="4537" y="456"/>
                  </a:lnTo>
                  <a:lnTo>
                    <a:pt x="3984" y="171"/>
                  </a:lnTo>
                  <a:lnTo>
                    <a:pt x="3385" y="10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FFE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856703" y="3797610"/>
              <a:ext cx="68915" cy="117907"/>
            </a:xfrm>
            <a:custGeom>
              <a:avLst/>
              <a:gdLst/>
              <a:ahLst/>
              <a:cxnLst/>
              <a:rect l="l" t="t" r="r" b="b"/>
              <a:pathLst>
                <a:path w="1055" h="1805" extrusionOk="0">
                  <a:moveTo>
                    <a:pt x="527" y="1"/>
                  </a:moveTo>
                  <a:lnTo>
                    <a:pt x="420" y="19"/>
                  </a:lnTo>
                  <a:lnTo>
                    <a:pt x="233" y="153"/>
                  </a:lnTo>
                  <a:lnTo>
                    <a:pt x="90" y="394"/>
                  </a:lnTo>
                  <a:lnTo>
                    <a:pt x="9" y="724"/>
                  </a:lnTo>
                  <a:lnTo>
                    <a:pt x="1" y="903"/>
                  </a:lnTo>
                  <a:lnTo>
                    <a:pt x="9" y="1090"/>
                  </a:lnTo>
                  <a:lnTo>
                    <a:pt x="90" y="1412"/>
                  </a:lnTo>
                  <a:lnTo>
                    <a:pt x="233" y="1653"/>
                  </a:lnTo>
                  <a:lnTo>
                    <a:pt x="420" y="1787"/>
                  </a:lnTo>
                  <a:lnTo>
                    <a:pt x="527" y="1805"/>
                  </a:lnTo>
                  <a:lnTo>
                    <a:pt x="635" y="1787"/>
                  </a:lnTo>
                  <a:lnTo>
                    <a:pt x="822" y="1653"/>
                  </a:lnTo>
                  <a:lnTo>
                    <a:pt x="974" y="1412"/>
                  </a:lnTo>
                  <a:lnTo>
                    <a:pt x="1045" y="1090"/>
                  </a:lnTo>
                  <a:lnTo>
                    <a:pt x="1054" y="903"/>
                  </a:lnTo>
                  <a:lnTo>
                    <a:pt x="1045" y="724"/>
                  </a:lnTo>
                  <a:lnTo>
                    <a:pt x="974" y="394"/>
                  </a:lnTo>
                  <a:lnTo>
                    <a:pt x="822" y="153"/>
                  </a:lnTo>
                  <a:lnTo>
                    <a:pt x="635" y="1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5034051" y="3797610"/>
              <a:ext cx="69438" cy="117907"/>
            </a:xfrm>
            <a:custGeom>
              <a:avLst/>
              <a:gdLst/>
              <a:ahLst/>
              <a:cxnLst/>
              <a:rect l="l" t="t" r="r" b="b"/>
              <a:pathLst>
                <a:path w="1063" h="1805" extrusionOk="0">
                  <a:moveTo>
                    <a:pt x="536" y="1"/>
                  </a:moveTo>
                  <a:lnTo>
                    <a:pt x="420" y="19"/>
                  </a:lnTo>
                  <a:lnTo>
                    <a:pt x="232" y="153"/>
                  </a:lnTo>
                  <a:lnTo>
                    <a:pt x="90" y="394"/>
                  </a:lnTo>
                  <a:lnTo>
                    <a:pt x="9" y="724"/>
                  </a:lnTo>
                  <a:lnTo>
                    <a:pt x="0" y="903"/>
                  </a:lnTo>
                  <a:lnTo>
                    <a:pt x="9" y="1090"/>
                  </a:lnTo>
                  <a:lnTo>
                    <a:pt x="90" y="1412"/>
                  </a:lnTo>
                  <a:lnTo>
                    <a:pt x="232" y="1653"/>
                  </a:lnTo>
                  <a:lnTo>
                    <a:pt x="420" y="1787"/>
                  </a:lnTo>
                  <a:lnTo>
                    <a:pt x="536" y="1805"/>
                  </a:lnTo>
                  <a:lnTo>
                    <a:pt x="643" y="1787"/>
                  </a:lnTo>
                  <a:lnTo>
                    <a:pt x="831" y="1653"/>
                  </a:lnTo>
                  <a:lnTo>
                    <a:pt x="974" y="1412"/>
                  </a:lnTo>
                  <a:lnTo>
                    <a:pt x="1054" y="1090"/>
                  </a:lnTo>
                  <a:lnTo>
                    <a:pt x="1063" y="903"/>
                  </a:lnTo>
                  <a:lnTo>
                    <a:pt x="1054" y="724"/>
                  </a:lnTo>
                  <a:lnTo>
                    <a:pt x="974" y="394"/>
                  </a:lnTo>
                  <a:lnTo>
                    <a:pt x="831" y="153"/>
                  </a:lnTo>
                  <a:lnTo>
                    <a:pt x="643" y="1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498149" y="2931971"/>
              <a:ext cx="540805" cy="42656"/>
            </a:xfrm>
            <a:custGeom>
              <a:avLst/>
              <a:gdLst/>
              <a:ahLst/>
              <a:cxnLst/>
              <a:rect l="l" t="t" r="r" b="b"/>
              <a:pathLst>
                <a:path w="8279" h="653" extrusionOk="0">
                  <a:moveTo>
                    <a:pt x="3171" y="1"/>
                  </a:moveTo>
                  <a:lnTo>
                    <a:pt x="1242" y="162"/>
                  </a:lnTo>
                  <a:lnTo>
                    <a:pt x="304" y="304"/>
                  </a:lnTo>
                  <a:lnTo>
                    <a:pt x="215" y="331"/>
                  </a:lnTo>
                  <a:lnTo>
                    <a:pt x="63" y="412"/>
                  </a:lnTo>
                  <a:lnTo>
                    <a:pt x="1" y="474"/>
                  </a:lnTo>
                  <a:lnTo>
                    <a:pt x="99" y="563"/>
                  </a:lnTo>
                  <a:lnTo>
                    <a:pt x="331" y="653"/>
                  </a:lnTo>
                  <a:lnTo>
                    <a:pt x="465" y="644"/>
                  </a:lnTo>
                  <a:lnTo>
                    <a:pt x="1376" y="510"/>
                  </a:lnTo>
                  <a:lnTo>
                    <a:pt x="3215" y="358"/>
                  </a:lnTo>
                  <a:lnTo>
                    <a:pt x="5073" y="358"/>
                  </a:lnTo>
                  <a:lnTo>
                    <a:pt x="6921" y="510"/>
                  </a:lnTo>
                  <a:lnTo>
                    <a:pt x="7823" y="644"/>
                  </a:lnTo>
                  <a:lnTo>
                    <a:pt x="7868" y="653"/>
                  </a:lnTo>
                  <a:lnTo>
                    <a:pt x="7904" y="653"/>
                  </a:lnTo>
                  <a:lnTo>
                    <a:pt x="8020" y="644"/>
                  </a:lnTo>
                  <a:lnTo>
                    <a:pt x="8207" y="546"/>
                  </a:lnTo>
                  <a:lnTo>
                    <a:pt x="8279" y="474"/>
                  </a:lnTo>
                  <a:lnTo>
                    <a:pt x="8225" y="412"/>
                  </a:lnTo>
                  <a:lnTo>
                    <a:pt x="8073" y="331"/>
                  </a:lnTo>
                  <a:lnTo>
                    <a:pt x="7993" y="304"/>
                  </a:lnTo>
                  <a:lnTo>
                    <a:pt x="7046" y="162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rgbClr val="EF5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489984" y="2889382"/>
              <a:ext cx="557724" cy="85246"/>
            </a:xfrm>
            <a:custGeom>
              <a:avLst/>
              <a:gdLst/>
              <a:ahLst/>
              <a:cxnLst/>
              <a:rect l="l" t="t" r="r" b="b"/>
              <a:pathLst>
                <a:path w="8538" h="1305" extrusionOk="0">
                  <a:moveTo>
                    <a:pt x="3296" y="1"/>
                  </a:moveTo>
                  <a:lnTo>
                    <a:pt x="1367" y="153"/>
                  </a:lnTo>
                  <a:lnTo>
                    <a:pt x="429" y="296"/>
                  </a:lnTo>
                  <a:lnTo>
                    <a:pt x="322" y="322"/>
                  </a:lnTo>
                  <a:lnTo>
                    <a:pt x="161" y="430"/>
                  </a:lnTo>
                  <a:lnTo>
                    <a:pt x="45" y="590"/>
                  </a:lnTo>
                  <a:lnTo>
                    <a:pt x="1" y="778"/>
                  </a:lnTo>
                  <a:lnTo>
                    <a:pt x="10" y="885"/>
                  </a:lnTo>
                  <a:lnTo>
                    <a:pt x="36" y="983"/>
                  </a:lnTo>
                  <a:lnTo>
                    <a:pt x="144" y="1144"/>
                  </a:lnTo>
                  <a:lnTo>
                    <a:pt x="295" y="1260"/>
                  </a:lnTo>
                  <a:lnTo>
                    <a:pt x="492" y="1305"/>
                  </a:lnTo>
                  <a:lnTo>
                    <a:pt x="590" y="1296"/>
                  </a:lnTo>
                  <a:lnTo>
                    <a:pt x="1501" y="1162"/>
                  </a:lnTo>
                  <a:lnTo>
                    <a:pt x="3340" y="1010"/>
                  </a:lnTo>
                  <a:lnTo>
                    <a:pt x="5198" y="1010"/>
                  </a:lnTo>
                  <a:lnTo>
                    <a:pt x="7046" y="1162"/>
                  </a:lnTo>
                  <a:lnTo>
                    <a:pt x="7948" y="1296"/>
                  </a:lnTo>
                  <a:lnTo>
                    <a:pt x="7993" y="1305"/>
                  </a:lnTo>
                  <a:lnTo>
                    <a:pt x="8029" y="1305"/>
                  </a:lnTo>
                  <a:lnTo>
                    <a:pt x="8118" y="1296"/>
                  </a:lnTo>
                  <a:lnTo>
                    <a:pt x="8288" y="1233"/>
                  </a:lnTo>
                  <a:lnTo>
                    <a:pt x="8422" y="1126"/>
                  </a:lnTo>
                  <a:lnTo>
                    <a:pt x="8511" y="974"/>
                  </a:lnTo>
                  <a:lnTo>
                    <a:pt x="8529" y="885"/>
                  </a:lnTo>
                  <a:lnTo>
                    <a:pt x="8538" y="778"/>
                  </a:lnTo>
                  <a:lnTo>
                    <a:pt x="8493" y="590"/>
                  </a:lnTo>
                  <a:lnTo>
                    <a:pt x="8386" y="430"/>
                  </a:lnTo>
                  <a:lnTo>
                    <a:pt x="8216" y="322"/>
                  </a:lnTo>
                  <a:lnTo>
                    <a:pt x="8118" y="296"/>
                  </a:lnTo>
                  <a:lnTo>
                    <a:pt x="7171" y="153"/>
                  </a:lnTo>
                  <a:lnTo>
                    <a:pt x="5243" y="1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3558245" y="2562775"/>
              <a:ext cx="211253" cy="350651"/>
            </a:xfrm>
            <a:custGeom>
              <a:avLst/>
              <a:gdLst/>
              <a:ahLst/>
              <a:cxnLst/>
              <a:rect l="l" t="t" r="r" b="b"/>
              <a:pathLst>
                <a:path w="3234" h="5368" extrusionOk="0">
                  <a:moveTo>
                    <a:pt x="2688" y="0"/>
                  </a:moveTo>
                  <a:lnTo>
                    <a:pt x="2412" y="9"/>
                  </a:lnTo>
                  <a:lnTo>
                    <a:pt x="1885" y="116"/>
                  </a:lnTo>
                  <a:lnTo>
                    <a:pt x="1402" y="322"/>
                  </a:lnTo>
                  <a:lnTo>
                    <a:pt x="974" y="607"/>
                  </a:lnTo>
                  <a:lnTo>
                    <a:pt x="608" y="974"/>
                  </a:lnTo>
                  <a:lnTo>
                    <a:pt x="322" y="1402"/>
                  </a:lnTo>
                  <a:lnTo>
                    <a:pt x="117" y="1884"/>
                  </a:lnTo>
                  <a:lnTo>
                    <a:pt x="9" y="2411"/>
                  </a:lnTo>
                  <a:lnTo>
                    <a:pt x="0" y="2688"/>
                  </a:lnTo>
                  <a:lnTo>
                    <a:pt x="9" y="2965"/>
                  </a:lnTo>
                  <a:lnTo>
                    <a:pt x="117" y="3483"/>
                  </a:lnTo>
                  <a:lnTo>
                    <a:pt x="322" y="3965"/>
                  </a:lnTo>
                  <a:lnTo>
                    <a:pt x="608" y="4394"/>
                  </a:lnTo>
                  <a:lnTo>
                    <a:pt x="974" y="4760"/>
                  </a:lnTo>
                  <a:lnTo>
                    <a:pt x="1402" y="5055"/>
                  </a:lnTo>
                  <a:lnTo>
                    <a:pt x="1885" y="5251"/>
                  </a:lnTo>
                  <a:lnTo>
                    <a:pt x="2412" y="5358"/>
                  </a:lnTo>
                  <a:lnTo>
                    <a:pt x="2688" y="5367"/>
                  </a:lnTo>
                  <a:lnTo>
                    <a:pt x="3233" y="5367"/>
                  </a:lnTo>
                  <a:lnTo>
                    <a:pt x="3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594433" y="2562775"/>
              <a:ext cx="350586" cy="350651"/>
            </a:xfrm>
            <a:custGeom>
              <a:avLst/>
              <a:gdLst/>
              <a:ahLst/>
              <a:cxnLst/>
              <a:rect l="l" t="t" r="r" b="b"/>
              <a:pathLst>
                <a:path w="5367" h="5368" extrusionOk="0">
                  <a:moveTo>
                    <a:pt x="2679" y="0"/>
                  </a:moveTo>
                  <a:lnTo>
                    <a:pt x="2402" y="9"/>
                  </a:lnTo>
                  <a:lnTo>
                    <a:pt x="1884" y="116"/>
                  </a:lnTo>
                  <a:lnTo>
                    <a:pt x="1402" y="322"/>
                  </a:lnTo>
                  <a:lnTo>
                    <a:pt x="973" y="607"/>
                  </a:lnTo>
                  <a:lnTo>
                    <a:pt x="607" y="974"/>
                  </a:lnTo>
                  <a:lnTo>
                    <a:pt x="322" y="1402"/>
                  </a:lnTo>
                  <a:lnTo>
                    <a:pt x="116" y="1884"/>
                  </a:lnTo>
                  <a:lnTo>
                    <a:pt x="9" y="2411"/>
                  </a:lnTo>
                  <a:lnTo>
                    <a:pt x="0" y="2688"/>
                  </a:lnTo>
                  <a:lnTo>
                    <a:pt x="9" y="2965"/>
                  </a:lnTo>
                  <a:lnTo>
                    <a:pt x="116" y="3483"/>
                  </a:lnTo>
                  <a:lnTo>
                    <a:pt x="322" y="3965"/>
                  </a:lnTo>
                  <a:lnTo>
                    <a:pt x="607" y="4394"/>
                  </a:lnTo>
                  <a:lnTo>
                    <a:pt x="973" y="4760"/>
                  </a:lnTo>
                  <a:lnTo>
                    <a:pt x="1402" y="5055"/>
                  </a:lnTo>
                  <a:lnTo>
                    <a:pt x="1884" y="5251"/>
                  </a:lnTo>
                  <a:lnTo>
                    <a:pt x="2402" y="5358"/>
                  </a:lnTo>
                  <a:lnTo>
                    <a:pt x="2679" y="5367"/>
                  </a:lnTo>
                  <a:lnTo>
                    <a:pt x="2956" y="5358"/>
                  </a:lnTo>
                  <a:lnTo>
                    <a:pt x="3483" y="5251"/>
                  </a:lnTo>
                  <a:lnTo>
                    <a:pt x="3965" y="5055"/>
                  </a:lnTo>
                  <a:lnTo>
                    <a:pt x="4394" y="4760"/>
                  </a:lnTo>
                  <a:lnTo>
                    <a:pt x="4760" y="4394"/>
                  </a:lnTo>
                  <a:lnTo>
                    <a:pt x="5046" y="3965"/>
                  </a:lnTo>
                  <a:lnTo>
                    <a:pt x="5251" y="3483"/>
                  </a:lnTo>
                  <a:lnTo>
                    <a:pt x="5358" y="2965"/>
                  </a:lnTo>
                  <a:lnTo>
                    <a:pt x="5367" y="2688"/>
                  </a:lnTo>
                  <a:lnTo>
                    <a:pt x="5358" y="2411"/>
                  </a:lnTo>
                  <a:lnTo>
                    <a:pt x="5251" y="1884"/>
                  </a:lnTo>
                  <a:lnTo>
                    <a:pt x="5046" y="1402"/>
                  </a:lnTo>
                  <a:lnTo>
                    <a:pt x="4760" y="974"/>
                  </a:lnTo>
                  <a:lnTo>
                    <a:pt x="4394" y="607"/>
                  </a:lnTo>
                  <a:lnTo>
                    <a:pt x="3965" y="322"/>
                  </a:lnTo>
                  <a:lnTo>
                    <a:pt x="3483" y="116"/>
                  </a:lnTo>
                  <a:lnTo>
                    <a:pt x="2956" y="9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3629968" y="2598897"/>
              <a:ext cx="278927" cy="278927"/>
            </a:xfrm>
            <a:custGeom>
              <a:avLst/>
              <a:gdLst/>
              <a:ahLst/>
              <a:cxnLst/>
              <a:rect l="l" t="t" r="r" b="b"/>
              <a:pathLst>
                <a:path w="4270" h="4270" extrusionOk="0">
                  <a:moveTo>
                    <a:pt x="2135" y="1"/>
                  </a:moveTo>
                  <a:lnTo>
                    <a:pt x="1921" y="10"/>
                  </a:lnTo>
                  <a:lnTo>
                    <a:pt x="1501" y="90"/>
                  </a:lnTo>
                  <a:lnTo>
                    <a:pt x="1117" y="251"/>
                  </a:lnTo>
                  <a:lnTo>
                    <a:pt x="778" y="483"/>
                  </a:lnTo>
                  <a:lnTo>
                    <a:pt x="492" y="769"/>
                  </a:lnTo>
                  <a:lnTo>
                    <a:pt x="260" y="1117"/>
                  </a:lnTo>
                  <a:lnTo>
                    <a:pt x="99" y="1501"/>
                  </a:lnTo>
                  <a:lnTo>
                    <a:pt x="10" y="1912"/>
                  </a:lnTo>
                  <a:lnTo>
                    <a:pt x="1" y="2135"/>
                  </a:lnTo>
                  <a:lnTo>
                    <a:pt x="10" y="2349"/>
                  </a:lnTo>
                  <a:lnTo>
                    <a:pt x="99" y="2769"/>
                  </a:lnTo>
                  <a:lnTo>
                    <a:pt x="260" y="3153"/>
                  </a:lnTo>
                  <a:lnTo>
                    <a:pt x="492" y="3492"/>
                  </a:lnTo>
                  <a:lnTo>
                    <a:pt x="778" y="3787"/>
                  </a:lnTo>
                  <a:lnTo>
                    <a:pt x="1117" y="4010"/>
                  </a:lnTo>
                  <a:lnTo>
                    <a:pt x="1501" y="4180"/>
                  </a:lnTo>
                  <a:lnTo>
                    <a:pt x="1921" y="4260"/>
                  </a:lnTo>
                  <a:lnTo>
                    <a:pt x="2135" y="4269"/>
                  </a:lnTo>
                  <a:lnTo>
                    <a:pt x="2358" y="4260"/>
                  </a:lnTo>
                  <a:lnTo>
                    <a:pt x="2778" y="4180"/>
                  </a:lnTo>
                  <a:lnTo>
                    <a:pt x="3162" y="4010"/>
                  </a:lnTo>
                  <a:lnTo>
                    <a:pt x="3501" y="3787"/>
                  </a:lnTo>
                  <a:lnTo>
                    <a:pt x="3787" y="3492"/>
                  </a:lnTo>
                  <a:lnTo>
                    <a:pt x="4019" y="3153"/>
                  </a:lnTo>
                  <a:lnTo>
                    <a:pt x="4180" y="2769"/>
                  </a:lnTo>
                  <a:lnTo>
                    <a:pt x="4269" y="2349"/>
                  </a:lnTo>
                  <a:lnTo>
                    <a:pt x="4269" y="2135"/>
                  </a:lnTo>
                  <a:lnTo>
                    <a:pt x="4269" y="1912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69"/>
                  </a:lnTo>
                  <a:lnTo>
                    <a:pt x="3501" y="483"/>
                  </a:lnTo>
                  <a:lnTo>
                    <a:pt x="3162" y="251"/>
                  </a:lnTo>
                  <a:lnTo>
                    <a:pt x="2778" y="90"/>
                  </a:lnTo>
                  <a:lnTo>
                    <a:pt x="2358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3726251" y="2643839"/>
              <a:ext cx="88120" cy="197797"/>
            </a:xfrm>
            <a:custGeom>
              <a:avLst/>
              <a:gdLst/>
              <a:ahLst/>
              <a:cxnLst/>
              <a:rect l="l" t="t" r="r" b="b"/>
              <a:pathLst>
                <a:path w="1349" h="3028" extrusionOk="0">
                  <a:moveTo>
                    <a:pt x="608" y="0"/>
                  </a:moveTo>
                  <a:lnTo>
                    <a:pt x="608" y="340"/>
                  </a:lnTo>
                  <a:lnTo>
                    <a:pt x="491" y="358"/>
                  </a:lnTo>
                  <a:lnTo>
                    <a:pt x="295" y="465"/>
                  </a:lnTo>
                  <a:lnTo>
                    <a:pt x="224" y="545"/>
                  </a:lnTo>
                  <a:lnTo>
                    <a:pt x="152" y="634"/>
                  </a:lnTo>
                  <a:lnTo>
                    <a:pt x="81" y="858"/>
                  </a:lnTo>
                  <a:lnTo>
                    <a:pt x="72" y="983"/>
                  </a:lnTo>
                  <a:lnTo>
                    <a:pt x="81" y="1152"/>
                  </a:lnTo>
                  <a:lnTo>
                    <a:pt x="134" y="1286"/>
                  </a:lnTo>
                  <a:lnTo>
                    <a:pt x="197" y="1411"/>
                  </a:lnTo>
                  <a:lnTo>
                    <a:pt x="304" y="1519"/>
                  </a:lnTo>
                  <a:lnTo>
                    <a:pt x="447" y="1617"/>
                  </a:lnTo>
                  <a:lnTo>
                    <a:pt x="670" y="1724"/>
                  </a:lnTo>
                  <a:lnTo>
                    <a:pt x="777" y="1786"/>
                  </a:lnTo>
                  <a:lnTo>
                    <a:pt x="849" y="1867"/>
                  </a:lnTo>
                  <a:lnTo>
                    <a:pt x="893" y="1947"/>
                  </a:lnTo>
                  <a:lnTo>
                    <a:pt x="902" y="2072"/>
                  </a:lnTo>
                  <a:lnTo>
                    <a:pt x="893" y="2188"/>
                  </a:lnTo>
                  <a:lnTo>
                    <a:pt x="840" y="2278"/>
                  </a:lnTo>
                  <a:lnTo>
                    <a:pt x="786" y="2331"/>
                  </a:lnTo>
                  <a:lnTo>
                    <a:pt x="688" y="2349"/>
                  </a:lnTo>
                  <a:lnTo>
                    <a:pt x="634" y="2340"/>
                  </a:lnTo>
                  <a:lnTo>
                    <a:pt x="545" y="2295"/>
                  </a:lnTo>
                  <a:lnTo>
                    <a:pt x="509" y="2242"/>
                  </a:lnTo>
                  <a:lnTo>
                    <a:pt x="456" y="2126"/>
                  </a:lnTo>
                  <a:lnTo>
                    <a:pt x="447" y="1956"/>
                  </a:lnTo>
                  <a:lnTo>
                    <a:pt x="0" y="1956"/>
                  </a:lnTo>
                  <a:lnTo>
                    <a:pt x="9" y="2117"/>
                  </a:lnTo>
                  <a:lnTo>
                    <a:pt x="81" y="2376"/>
                  </a:lnTo>
                  <a:lnTo>
                    <a:pt x="152" y="2474"/>
                  </a:lnTo>
                  <a:lnTo>
                    <a:pt x="232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06"/>
                  </a:lnTo>
                  <a:lnTo>
                    <a:pt x="938" y="2688"/>
                  </a:lnTo>
                  <a:lnTo>
                    <a:pt x="1134" y="2590"/>
                  </a:lnTo>
                  <a:lnTo>
                    <a:pt x="1206" y="2510"/>
                  </a:lnTo>
                  <a:lnTo>
                    <a:pt x="1268" y="2420"/>
                  </a:lnTo>
                  <a:lnTo>
                    <a:pt x="1340" y="2197"/>
                  </a:lnTo>
                  <a:lnTo>
                    <a:pt x="1349" y="2072"/>
                  </a:lnTo>
                  <a:lnTo>
                    <a:pt x="1340" y="1903"/>
                  </a:lnTo>
                  <a:lnTo>
                    <a:pt x="1295" y="1769"/>
                  </a:lnTo>
                  <a:lnTo>
                    <a:pt x="1233" y="1652"/>
                  </a:lnTo>
                  <a:lnTo>
                    <a:pt x="1125" y="1545"/>
                  </a:lnTo>
                  <a:lnTo>
                    <a:pt x="991" y="1447"/>
                  </a:lnTo>
                  <a:lnTo>
                    <a:pt x="759" y="1331"/>
                  </a:lnTo>
                  <a:lnTo>
                    <a:pt x="634" y="1251"/>
                  </a:lnTo>
                  <a:lnTo>
                    <a:pt x="572" y="1170"/>
                  </a:lnTo>
                  <a:lnTo>
                    <a:pt x="536" y="1090"/>
                  </a:lnTo>
                  <a:lnTo>
                    <a:pt x="527" y="983"/>
                  </a:lnTo>
                  <a:lnTo>
                    <a:pt x="536" y="867"/>
                  </a:lnTo>
                  <a:lnTo>
                    <a:pt x="572" y="777"/>
                  </a:lnTo>
                  <a:lnTo>
                    <a:pt x="625" y="715"/>
                  </a:lnTo>
                  <a:lnTo>
                    <a:pt x="706" y="706"/>
                  </a:lnTo>
                  <a:lnTo>
                    <a:pt x="750" y="706"/>
                  </a:lnTo>
                  <a:lnTo>
                    <a:pt x="822" y="759"/>
                  </a:lnTo>
                  <a:lnTo>
                    <a:pt x="849" y="804"/>
                  </a:lnTo>
                  <a:lnTo>
                    <a:pt x="893" y="911"/>
                  </a:lnTo>
                  <a:lnTo>
                    <a:pt x="902" y="1081"/>
                  </a:lnTo>
                  <a:lnTo>
                    <a:pt x="1349" y="1081"/>
                  </a:lnTo>
                  <a:lnTo>
                    <a:pt x="1349" y="938"/>
                  </a:lnTo>
                  <a:lnTo>
                    <a:pt x="1277" y="688"/>
                  </a:lnTo>
                  <a:lnTo>
                    <a:pt x="1215" y="590"/>
                  </a:lnTo>
                  <a:lnTo>
                    <a:pt x="1152" y="501"/>
                  </a:lnTo>
                  <a:lnTo>
                    <a:pt x="965" y="375"/>
                  </a:lnTo>
                  <a:lnTo>
                    <a:pt x="849" y="349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529634" y="1968350"/>
              <a:ext cx="211253" cy="351239"/>
            </a:xfrm>
            <a:custGeom>
              <a:avLst/>
              <a:gdLst/>
              <a:ahLst/>
              <a:cxnLst/>
              <a:rect l="l" t="t" r="r" b="b"/>
              <a:pathLst>
                <a:path w="3234" h="5377" extrusionOk="0">
                  <a:moveTo>
                    <a:pt x="2680" y="1"/>
                  </a:moveTo>
                  <a:lnTo>
                    <a:pt x="2412" y="9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17"/>
                  </a:lnTo>
                  <a:lnTo>
                    <a:pt x="608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8"/>
                  </a:lnTo>
                  <a:lnTo>
                    <a:pt x="10" y="2965"/>
                  </a:lnTo>
                  <a:lnTo>
                    <a:pt x="117" y="3492"/>
                  </a:lnTo>
                  <a:lnTo>
                    <a:pt x="322" y="3974"/>
                  </a:lnTo>
                  <a:lnTo>
                    <a:pt x="608" y="4403"/>
                  </a:lnTo>
                  <a:lnTo>
                    <a:pt x="974" y="4760"/>
                  </a:lnTo>
                  <a:lnTo>
                    <a:pt x="1403" y="5055"/>
                  </a:lnTo>
                  <a:lnTo>
                    <a:pt x="1885" y="5260"/>
                  </a:lnTo>
                  <a:lnTo>
                    <a:pt x="2412" y="5367"/>
                  </a:lnTo>
                  <a:lnTo>
                    <a:pt x="2680" y="5376"/>
                  </a:lnTo>
                  <a:lnTo>
                    <a:pt x="3234" y="53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565234" y="1968350"/>
              <a:ext cx="351239" cy="351239"/>
            </a:xfrm>
            <a:custGeom>
              <a:avLst/>
              <a:gdLst/>
              <a:ahLst/>
              <a:cxnLst/>
              <a:rect l="l" t="t" r="r" b="b"/>
              <a:pathLst>
                <a:path w="5377" h="5377" extrusionOk="0">
                  <a:moveTo>
                    <a:pt x="2689" y="1"/>
                  </a:moveTo>
                  <a:lnTo>
                    <a:pt x="2412" y="9"/>
                  </a:lnTo>
                  <a:lnTo>
                    <a:pt x="1885" y="117"/>
                  </a:lnTo>
                  <a:lnTo>
                    <a:pt x="1403" y="322"/>
                  </a:lnTo>
                  <a:lnTo>
                    <a:pt x="974" y="617"/>
                  </a:lnTo>
                  <a:lnTo>
                    <a:pt x="617" y="974"/>
                  </a:lnTo>
                  <a:lnTo>
                    <a:pt x="322" y="1403"/>
                  </a:lnTo>
                  <a:lnTo>
                    <a:pt x="117" y="1885"/>
                  </a:lnTo>
                  <a:lnTo>
                    <a:pt x="10" y="2412"/>
                  </a:lnTo>
                  <a:lnTo>
                    <a:pt x="1" y="2688"/>
                  </a:lnTo>
                  <a:lnTo>
                    <a:pt x="10" y="2965"/>
                  </a:lnTo>
                  <a:lnTo>
                    <a:pt x="117" y="3492"/>
                  </a:lnTo>
                  <a:lnTo>
                    <a:pt x="322" y="3974"/>
                  </a:lnTo>
                  <a:lnTo>
                    <a:pt x="617" y="4403"/>
                  </a:lnTo>
                  <a:lnTo>
                    <a:pt x="974" y="4760"/>
                  </a:lnTo>
                  <a:lnTo>
                    <a:pt x="1403" y="5055"/>
                  </a:lnTo>
                  <a:lnTo>
                    <a:pt x="1885" y="5260"/>
                  </a:lnTo>
                  <a:lnTo>
                    <a:pt x="2412" y="5367"/>
                  </a:lnTo>
                  <a:lnTo>
                    <a:pt x="2689" y="5376"/>
                  </a:lnTo>
                  <a:lnTo>
                    <a:pt x="2965" y="5367"/>
                  </a:lnTo>
                  <a:lnTo>
                    <a:pt x="3492" y="5260"/>
                  </a:lnTo>
                  <a:lnTo>
                    <a:pt x="3966" y="5055"/>
                  </a:lnTo>
                  <a:lnTo>
                    <a:pt x="4394" y="4760"/>
                  </a:lnTo>
                  <a:lnTo>
                    <a:pt x="4760" y="4403"/>
                  </a:lnTo>
                  <a:lnTo>
                    <a:pt x="5055" y="3974"/>
                  </a:lnTo>
                  <a:lnTo>
                    <a:pt x="5251" y="3492"/>
                  </a:lnTo>
                  <a:lnTo>
                    <a:pt x="5368" y="2965"/>
                  </a:lnTo>
                  <a:lnTo>
                    <a:pt x="5376" y="2688"/>
                  </a:lnTo>
                  <a:lnTo>
                    <a:pt x="5368" y="2412"/>
                  </a:lnTo>
                  <a:lnTo>
                    <a:pt x="5251" y="1885"/>
                  </a:lnTo>
                  <a:lnTo>
                    <a:pt x="5055" y="1403"/>
                  </a:lnTo>
                  <a:lnTo>
                    <a:pt x="4760" y="974"/>
                  </a:lnTo>
                  <a:lnTo>
                    <a:pt x="4394" y="617"/>
                  </a:lnTo>
                  <a:lnTo>
                    <a:pt x="3966" y="322"/>
                  </a:lnTo>
                  <a:lnTo>
                    <a:pt x="3492" y="117"/>
                  </a:lnTo>
                  <a:lnTo>
                    <a:pt x="2965" y="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3601422" y="2004538"/>
              <a:ext cx="278862" cy="278862"/>
            </a:xfrm>
            <a:custGeom>
              <a:avLst/>
              <a:gdLst/>
              <a:ahLst/>
              <a:cxnLst/>
              <a:rect l="l" t="t" r="r" b="b"/>
              <a:pathLst>
                <a:path w="4269" h="4269" extrusionOk="0">
                  <a:moveTo>
                    <a:pt x="2135" y="0"/>
                  </a:moveTo>
                  <a:lnTo>
                    <a:pt x="1911" y="9"/>
                  </a:lnTo>
                  <a:lnTo>
                    <a:pt x="1500" y="90"/>
                  </a:lnTo>
                  <a:lnTo>
                    <a:pt x="1117" y="250"/>
                  </a:lnTo>
                  <a:lnTo>
                    <a:pt x="777" y="482"/>
                  </a:lnTo>
                  <a:lnTo>
                    <a:pt x="482" y="777"/>
                  </a:lnTo>
                  <a:lnTo>
                    <a:pt x="250" y="1116"/>
                  </a:lnTo>
                  <a:lnTo>
                    <a:pt x="90" y="1500"/>
                  </a:lnTo>
                  <a:lnTo>
                    <a:pt x="9" y="1911"/>
                  </a:lnTo>
                  <a:lnTo>
                    <a:pt x="0" y="2134"/>
                  </a:lnTo>
                  <a:lnTo>
                    <a:pt x="9" y="2358"/>
                  </a:lnTo>
                  <a:lnTo>
                    <a:pt x="90" y="2768"/>
                  </a:lnTo>
                  <a:lnTo>
                    <a:pt x="250" y="3152"/>
                  </a:lnTo>
                  <a:lnTo>
                    <a:pt x="482" y="3492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0" y="4179"/>
                  </a:lnTo>
                  <a:lnTo>
                    <a:pt x="1911" y="4260"/>
                  </a:lnTo>
                  <a:lnTo>
                    <a:pt x="2135" y="4269"/>
                  </a:lnTo>
                  <a:lnTo>
                    <a:pt x="2349" y="4260"/>
                  </a:lnTo>
                  <a:lnTo>
                    <a:pt x="2769" y="4179"/>
                  </a:lnTo>
                  <a:lnTo>
                    <a:pt x="3153" y="4019"/>
                  </a:lnTo>
                  <a:lnTo>
                    <a:pt x="3492" y="3787"/>
                  </a:lnTo>
                  <a:lnTo>
                    <a:pt x="3787" y="3492"/>
                  </a:lnTo>
                  <a:lnTo>
                    <a:pt x="4019" y="3152"/>
                  </a:lnTo>
                  <a:lnTo>
                    <a:pt x="4179" y="2768"/>
                  </a:lnTo>
                  <a:lnTo>
                    <a:pt x="4260" y="2358"/>
                  </a:lnTo>
                  <a:lnTo>
                    <a:pt x="4269" y="2134"/>
                  </a:lnTo>
                  <a:lnTo>
                    <a:pt x="4260" y="1911"/>
                  </a:lnTo>
                  <a:lnTo>
                    <a:pt x="4179" y="1500"/>
                  </a:lnTo>
                  <a:lnTo>
                    <a:pt x="4019" y="1116"/>
                  </a:lnTo>
                  <a:lnTo>
                    <a:pt x="3787" y="777"/>
                  </a:lnTo>
                  <a:lnTo>
                    <a:pt x="3492" y="482"/>
                  </a:lnTo>
                  <a:lnTo>
                    <a:pt x="3153" y="250"/>
                  </a:lnTo>
                  <a:lnTo>
                    <a:pt x="2769" y="90"/>
                  </a:lnTo>
                  <a:lnTo>
                    <a:pt x="2349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3697640" y="2049414"/>
              <a:ext cx="88185" cy="197862"/>
            </a:xfrm>
            <a:custGeom>
              <a:avLst/>
              <a:gdLst/>
              <a:ahLst/>
              <a:cxnLst/>
              <a:rect l="l" t="t" r="r" b="b"/>
              <a:pathLst>
                <a:path w="1350" h="3029" extrusionOk="0">
                  <a:moveTo>
                    <a:pt x="608" y="1"/>
                  </a:moveTo>
                  <a:lnTo>
                    <a:pt x="608" y="340"/>
                  </a:lnTo>
                  <a:lnTo>
                    <a:pt x="492" y="367"/>
                  </a:lnTo>
                  <a:lnTo>
                    <a:pt x="295" y="465"/>
                  </a:lnTo>
                  <a:lnTo>
                    <a:pt x="215" y="546"/>
                  </a:lnTo>
                  <a:lnTo>
                    <a:pt x="153" y="635"/>
                  </a:lnTo>
                  <a:lnTo>
                    <a:pt x="81" y="858"/>
                  </a:lnTo>
                  <a:lnTo>
                    <a:pt x="72" y="983"/>
                  </a:lnTo>
                  <a:lnTo>
                    <a:pt x="81" y="1153"/>
                  </a:lnTo>
                  <a:lnTo>
                    <a:pt x="126" y="1287"/>
                  </a:lnTo>
                  <a:lnTo>
                    <a:pt x="197" y="1412"/>
                  </a:lnTo>
                  <a:lnTo>
                    <a:pt x="304" y="1519"/>
                  </a:lnTo>
                  <a:lnTo>
                    <a:pt x="438" y="1617"/>
                  </a:lnTo>
                  <a:lnTo>
                    <a:pt x="662" y="1724"/>
                  </a:lnTo>
                  <a:lnTo>
                    <a:pt x="778" y="1796"/>
                  </a:lnTo>
                  <a:lnTo>
                    <a:pt x="840" y="1867"/>
                  </a:lnTo>
                  <a:lnTo>
                    <a:pt x="885" y="1956"/>
                  </a:lnTo>
                  <a:lnTo>
                    <a:pt x="894" y="2073"/>
                  </a:lnTo>
                  <a:lnTo>
                    <a:pt x="885" y="2198"/>
                  </a:lnTo>
                  <a:lnTo>
                    <a:pt x="840" y="2278"/>
                  </a:lnTo>
                  <a:lnTo>
                    <a:pt x="778" y="2332"/>
                  </a:lnTo>
                  <a:lnTo>
                    <a:pt x="688" y="2349"/>
                  </a:lnTo>
                  <a:lnTo>
                    <a:pt x="635" y="2340"/>
                  </a:lnTo>
                  <a:lnTo>
                    <a:pt x="537" y="2296"/>
                  </a:lnTo>
                  <a:lnTo>
                    <a:pt x="510" y="2251"/>
                  </a:lnTo>
                  <a:lnTo>
                    <a:pt x="456" y="2135"/>
                  </a:lnTo>
                  <a:lnTo>
                    <a:pt x="447" y="1956"/>
                  </a:lnTo>
                  <a:lnTo>
                    <a:pt x="1" y="1956"/>
                  </a:lnTo>
                  <a:lnTo>
                    <a:pt x="1" y="2117"/>
                  </a:lnTo>
                  <a:lnTo>
                    <a:pt x="81" y="2376"/>
                  </a:lnTo>
                  <a:lnTo>
                    <a:pt x="144" y="2474"/>
                  </a:lnTo>
                  <a:lnTo>
                    <a:pt x="224" y="2573"/>
                  </a:lnTo>
                  <a:lnTo>
                    <a:pt x="438" y="2689"/>
                  </a:lnTo>
                  <a:lnTo>
                    <a:pt x="572" y="271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16"/>
                  </a:lnTo>
                  <a:lnTo>
                    <a:pt x="929" y="2689"/>
                  </a:lnTo>
                  <a:lnTo>
                    <a:pt x="1126" y="2591"/>
                  </a:lnTo>
                  <a:lnTo>
                    <a:pt x="1206" y="2510"/>
                  </a:lnTo>
                  <a:lnTo>
                    <a:pt x="1269" y="2421"/>
                  </a:lnTo>
                  <a:lnTo>
                    <a:pt x="1340" y="2207"/>
                  </a:lnTo>
                  <a:lnTo>
                    <a:pt x="1349" y="2073"/>
                  </a:lnTo>
                  <a:lnTo>
                    <a:pt x="1340" y="1912"/>
                  </a:lnTo>
                  <a:lnTo>
                    <a:pt x="1296" y="1778"/>
                  </a:lnTo>
                  <a:lnTo>
                    <a:pt x="1224" y="1653"/>
                  </a:lnTo>
                  <a:lnTo>
                    <a:pt x="1126" y="1555"/>
                  </a:lnTo>
                  <a:lnTo>
                    <a:pt x="992" y="1447"/>
                  </a:lnTo>
                  <a:lnTo>
                    <a:pt x="760" y="1331"/>
                  </a:lnTo>
                  <a:lnTo>
                    <a:pt x="635" y="1251"/>
                  </a:lnTo>
                  <a:lnTo>
                    <a:pt x="572" y="1171"/>
                  </a:lnTo>
                  <a:lnTo>
                    <a:pt x="528" y="1090"/>
                  </a:lnTo>
                  <a:lnTo>
                    <a:pt x="519" y="983"/>
                  </a:lnTo>
                  <a:lnTo>
                    <a:pt x="528" y="867"/>
                  </a:lnTo>
                  <a:lnTo>
                    <a:pt x="572" y="778"/>
                  </a:lnTo>
                  <a:lnTo>
                    <a:pt x="626" y="724"/>
                  </a:lnTo>
                  <a:lnTo>
                    <a:pt x="697" y="706"/>
                  </a:lnTo>
                  <a:lnTo>
                    <a:pt x="742" y="715"/>
                  </a:lnTo>
                  <a:lnTo>
                    <a:pt x="813" y="760"/>
                  </a:lnTo>
                  <a:lnTo>
                    <a:pt x="840" y="805"/>
                  </a:lnTo>
                  <a:lnTo>
                    <a:pt x="894" y="912"/>
                  </a:lnTo>
                  <a:lnTo>
                    <a:pt x="903" y="1090"/>
                  </a:lnTo>
                  <a:lnTo>
                    <a:pt x="1349" y="1090"/>
                  </a:lnTo>
                  <a:lnTo>
                    <a:pt x="1340" y="938"/>
                  </a:lnTo>
                  <a:lnTo>
                    <a:pt x="1278" y="697"/>
                  </a:lnTo>
                  <a:lnTo>
                    <a:pt x="1215" y="590"/>
                  </a:lnTo>
                  <a:lnTo>
                    <a:pt x="1144" y="501"/>
                  </a:lnTo>
                  <a:lnTo>
                    <a:pt x="956" y="376"/>
                  </a:lnTo>
                  <a:lnTo>
                    <a:pt x="849" y="34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838212" y="2163792"/>
              <a:ext cx="211841" cy="350586"/>
            </a:xfrm>
            <a:custGeom>
              <a:avLst/>
              <a:gdLst/>
              <a:ahLst/>
              <a:cxnLst/>
              <a:rect l="l" t="t" r="r" b="b"/>
              <a:pathLst>
                <a:path w="3243" h="5367" extrusionOk="0">
                  <a:moveTo>
                    <a:pt x="1" y="0"/>
                  </a:moveTo>
                  <a:lnTo>
                    <a:pt x="1" y="5367"/>
                  </a:lnTo>
                  <a:lnTo>
                    <a:pt x="554" y="5367"/>
                  </a:lnTo>
                  <a:lnTo>
                    <a:pt x="831" y="5358"/>
                  </a:lnTo>
                  <a:lnTo>
                    <a:pt x="1358" y="5251"/>
                  </a:lnTo>
                  <a:lnTo>
                    <a:pt x="1840" y="5046"/>
                  </a:lnTo>
                  <a:lnTo>
                    <a:pt x="2269" y="4760"/>
                  </a:lnTo>
                  <a:lnTo>
                    <a:pt x="2626" y="4394"/>
                  </a:lnTo>
                  <a:lnTo>
                    <a:pt x="2921" y="3965"/>
                  </a:lnTo>
                  <a:lnTo>
                    <a:pt x="3126" y="3483"/>
                  </a:lnTo>
                  <a:lnTo>
                    <a:pt x="3233" y="2956"/>
                  </a:lnTo>
                  <a:lnTo>
                    <a:pt x="3242" y="2679"/>
                  </a:lnTo>
                  <a:lnTo>
                    <a:pt x="3233" y="2411"/>
                  </a:lnTo>
                  <a:lnTo>
                    <a:pt x="3126" y="1884"/>
                  </a:lnTo>
                  <a:lnTo>
                    <a:pt x="2921" y="1402"/>
                  </a:lnTo>
                  <a:lnTo>
                    <a:pt x="2626" y="973"/>
                  </a:lnTo>
                  <a:lnTo>
                    <a:pt x="2269" y="607"/>
                  </a:lnTo>
                  <a:lnTo>
                    <a:pt x="1840" y="322"/>
                  </a:lnTo>
                  <a:lnTo>
                    <a:pt x="1358" y="116"/>
                  </a:lnTo>
                  <a:lnTo>
                    <a:pt x="831" y="9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663216" y="2163792"/>
              <a:ext cx="350651" cy="350586"/>
            </a:xfrm>
            <a:custGeom>
              <a:avLst/>
              <a:gdLst/>
              <a:ahLst/>
              <a:cxnLst/>
              <a:rect l="l" t="t" r="r" b="b"/>
              <a:pathLst>
                <a:path w="5368" h="5367" extrusionOk="0">
                  <a:moveTo>
                    <a:pt x="2680" y="0"/>
                  </a:moveTo>
                  <a:lnTo>
                    <a:pt x="2412" y="9"/>
                  </a:lnTo>
                  <a:lnTo>
                    <a:pt x="1885" y="116"/>
                  </a:lnTo>
                  <a:lnTo>
                    <a:pt x="1403" y="322"/>
                  </a:lnTo>
                  <a:lnTo>
                    <a:pt x="974" y="607"/>
                  </a:lnTo>
                  <a:lnTo>
                    <a:pt x="608" y="973"/>
                  </a:lnTo>
                  <a:lnTo>
                    <a:pt x="322" y="1402"/>
                  </a:lnTo>
                  <a:lnTo>
                    <a:pt x="117" y="1884"/>
                  </a:lnTo>
                  <a:lnTo>
                    <a:pt x="10" y="2411"/>
                  </a:lnTo>
                  <a:lnTo>
                    <a:pt x="1" y="2679"/>
                  </a:lnTo>
                  <a:lnTo>
                    <a:pt x="10" y="2956"/>
                  </a:lnTo>
                  <a:lnTo>
                    <a:pt x="117" y="3483"/>
                  </a:lnTo>
                  <a:lnTo>
                    <a:pt x="322" y="3965"/>
                  </a:lnTo>
                  <a:lnTo>
                    <a:pt x="608" y="4394"/>
                  </a:lnTo>
                  <a:lnTo>
                    <a:pt x="974" y="4760"/>
                  </a:lnTo>
                  <a:lnTo>
                    <a:pt x="1403" y="5046"/>
                  </a:lnTo>
                  <a:lnTo>
                    <a:pt x="1885" y="5251"/>
                  </a:lnTo>
                  <a:lnTo>
                    <a:pt x="2412" y="5358"/>
                  </a:lnTo>
                  <a:lnTo>
                    <a:pt x="2680" y="5367"/>
                  </a:lnTo>
                  <a:lnTo>
                    <a:pt x="2957" y="5358"/>
                  </a:lnTo>
                  <a:lnTo>
                    <a:pt x="3484" y="5251"/>
                  </a:lnTo>
                  <a:lnTo>
                    <a:pt x="3966" y="5046"/>
                  </a:lnTo>
                  <a:lnTo>
                    <a:pt x="4394" y="4760"/>
                  </a:lnTo>
                  <a:lnTo>
                    <a:pt x="4761" y="4394"/>
                  </a:lnTo>
                  <a:lnTo>
                    <a:pt x="5046" y="3965"/>
                  </a:lnTo>
                  <a:lnTo>
                    <a:pt x="5252" y="3483"/>
                  </a:lnTo>
                  <a:lnTo>
                    <a:pt x="5359" y="2956"/>
                  </a:lnTo>
                  <a:lnTo>
                    <a:pt x="5368" y="2679"/>
                  </a:lnTo>
                  <a:lnTo>
                    <a:pt x="5359" y="2411"/>
                  </a:lnTo>
                  <a:lnTo>
                    <a:pt x="5252" y="1884"/>
                  </a:lnTo>
                  <a:lnTo>
                    <a:pt x="5046" y="1402"/>
                  </a:lnTo>
                  <a:lnTo>
                    <a:pt x="4761" y="973"/>
                  </a:lnTo>
                  <a:lnTo>
                    <a:pt x="4394" y="607"/>
                  </a:lnTo>
                  <a:lnTo>
                    <a:pt x="3966" y="322"/>
                  </a:lnTo>
                  <a:lnTo>
                    <a:pt x="3484" y="116"/>
                  </a:lnTo>
                  <a:lnTo>
                    <a:pt x="2957" y="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698816" y="2199326"/>
              <a:ext cx="279515" cy="279515"/>
            </a:xfrm>
            <a:custGeom>
              <a:avLst/>
              <a:gdLst/>
              <a:ahLst/>
              <a:cxnLst/>
              <a:rect l="l" t="t" r="r" b="b"/>
              <a:pathLst>
                <a:path w="4279" h="4279" extrusionOk="0">
                  <a:moveTo>
                    <a:pt x="2135" y="1"/>
                  </a:moveTo>
                  <a:lnTo>
                    <a:pt x="1921" y="10"/>
                  </a:lnTo>
                  <a:lnTo>
                    <a:pt x="1501" y="99"/>
                  </a:lnTo>
                  <a:lnTo>
                    <a:pt x="1117" y="260"/>
                  </a:lnTo>
                  <a:lnTo>
                    <a:pt x="777" y="492"/>
                  </a:lnTo>
                  <a:lnTo>
                    <a:pt x="492" y="778"/>
                  </a:lnTo>
                  <a:lnTo>
                    <a:pt x="260" y="1117"/>
                  </a:lnTo>
                  <a:lnTo>
                    <a:pt x="99" y="1501"/>
                  </a:lnTo>
                  <a:lnTo>
                    <a:pt x="9" y="1921"/>
                  </a:lnTo>
                  <a:lnTo>
                    <a:pt x="1" y="2135"/>
                  </a:lnTo>
                  <a:lnTo>
                    <a:pt x="9" y="2358"/>
                  </a:lnTo>
                  <a:lnTo>
                    <a:pt x="99" y="2778"/>
                  </a:lnTo>
                  <a:lnTo>
                    <a:pt x="260" y="3162"/>
                  </a:lnTo>
                  <a:lnTo>
                    <a:pt x="492" y="3501"/>
                  </a:lnTo>
                  <a:lnTo>
                    <a:pt x="777" y="3787"/>
                  </a:lnTo>
                  <a:lnTo>
                    <a:pt x="1117" y="4019"/>
                  </a:lnTo>
                  <a:lnTo>
                    <a:pt x="1501" y="4180"/>
                  </a:lnTo>
                  <a:lnTo>
                    <a:pt x="1921" y="4269"/>
                  </a:lnTo>
                  <a:lnTo>
                    <a:pt x="2135" y="4278"/>
                  </a:lnTo>
                  <a:lnTo>
                    <a:pt x="2358" y="4269"/>
                  </a:lnTo>
                  <a:lnTo>
                    <a:pt x="2778" y="4180"/>
                  </a:lnTo>
                  <a:lnTo>
                    <a:pt x="3162" y="4019"/>
                  </a:lnTo>
                  <a:lnTo>
                    <a:pt x="3501" y="3787"/>
                  </a:lnTo>
                  <a:lnTo>
                    <a:pt x="3787" y="3501"/>
                  </a:lnTo>
                  <a:lnTo>
                    <a:pt x="4019" y="3162"/>
                  </a:lnTo>
                  <a:lnTo>
                    <a:pt x="4180" y="2778"/>
                  </a:lnTo>
                  <a:lnTo>
                    <a:pt x="4269" y="2358"/>
                  </a:lnTo>
                  <a:lnTo>
                    <a:pt x="4278" y="2135"/>
                  </a:lnTo>
                  <a:lnTo>
                    <a:pt x="4269" y="1921"/>
                  </a:lnTo>
                  <a:lnTo>
                    <a:pt x="4180" y="1501"/>
                  </a:lnTo>
                  <a:lnTo>
                    <a:pt x="4019" y="1117"/>
                  </a:lnTo>
                  <a:lnTo>
                    <a:pt x="3787" y="778"/>
                  </a:lnTo>
                  <a:lnTo>
                    <a:pt x="3501" y="492"/>
                  </a:lnTo>
                  <a:lnTo>
                    <a:pt x="3162" y="260"/>
                  </a:lnTo>
                  <a:lnTo>
                    <a:pt x="2778" y="99"/>
                  </a:lnTo>
                  <a:lnTo>
                    <a:pt x="2358" y="10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18"/>
            <p:cNvCxnSpPr>
              <a:stCxn id="455" idx="2"/>
            </p:cNvCxnSpPr>
            <p:nvPr/>
          </p:nvCxnSpPr>
          <p:spPr>
            <a:xfrm rot="-5400000" flipH="1">
              <a:off x="1735650" y="1940176"/>
              <a:ext cx="1292100" cy="19083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Google Shape;584;p18"/>
            <p:cNvSpPr/>
            <p:nvPr/>
          </p:nvSpPr>
          <p:spPr>
            <a:xfrm>
              <a:off x="3795100" y="2244855"/>
              <a:ext cx="88120" cy="197797"/>
            </a:xfrm>
            <a:custGeom>
              <a:avLst/>
              <a:gdLst/>
              <a:ahLst/>
              <a:cxnLst/>
              <a:rect l="l" t="t" r="r" b="b"/>
              <a:pathLst>
                <a:path w="1349" h="3028" extrusionOk="0">
                  <a:moveTo>
                    <a:pt x="607" y="0"/>
                  </a:moveTo>
                  <a:lnTo>
                    <a:pt x="607" y="340"/>
                  </a:lnTo>
                  <a:lnTo>
                    <a:pt x="491" y="358"/>
                  </a:lnTo>
                  <a:lnTo>
                    <a:pt x="295" y="465"/>
                  </a:lnTo>
                  <a:lnTo>
                    <a:pt x="223" y="545"/>
                  </a:lnTo>
                  <a:lnTo>
                    <a:pt x="152" y="634"/>
                  </a:lnTo>
                  <a:lnTo>
                    <a:pt x="80" y="849"/>
                  </a:lnTo>
                  <a:lnTo>
                    <a:pt x="71" y="983"/>
                  </a:lnTo>
                  <a:lnTo>
                    <a:pt x="80" y="1143"/>
                  </a:lnTo>
                  <a:lnTo>
                    <a:pt x="134" y="1286"/>
                  </a:lnTo>
                  <a:lnTo>
                    <a:pt x="196" y="1411"/>
                  </a:lnTo>
                  <a:lnTo>
                    <a:pt x="304" y="1510"/>
                  </a:lnTo>
                  <a:lnTo>
                    <a:pt x="447" y="1617"/>
                  </a:lnTo>
                  <a:lnTo>
                    <a:pt x="670" y="1715"/>
                  </a:lnTo>
                  <a:lnTo>
                    <a:pt x="777" y="1786"/>
                  </a:lnTo>
                  <a:lnTo>
                    <a:pt x="848" y="1858"/>
                  </a:lnTo>
                  <a:lnTo>
                    <a:pt x="893" y="1947"/>
                  </a:lnTo>
                  <a:lnTo>
                    <a:pt x="902" y="2072"/>
                  </a:lnTo>
                  <a:lnTo>
                    <a:pt x="893" y="2188"/>
                  </a:lnTo>
                  <a:lnTo>
                    <a:pt x="839" y="2269"/>
                  </a:lnTo>
                  <a:lnTo>
                    <a:pt x="786" y="2331"/>
                  </a:lnTo>
                  <a:lnTo>
                    <a:pt x="688" y="2340"/>
                  </a:lnTo>
                  <a:lnTo>
                    <a:pt x="634" y="2340"/>
                  </a:lnTo>
                  <a:lnTo>
                    <a:pt x="545" y="2286"/>
                  </a:lnTo>
                  <a:lnTo>
                    <a:pt x="509" y="2242"/>
                  </a:lnTo>
                  <a:lnTo>
                    <a:pt x="455" y="2126"/>
                  </a:lnTo>
                  <a:lnTo>
                    <a:pt x="447" y="1956"/>
                  </a:lnTo>
                  <a:lnTo>
                    <a:pt x="0" y="1956"/>
                  </a:lnTo>
                  <a:lnTo>
                    <a:pt x="9" y="2108"/>
                  </a:lnTo>
                  <a:lnTo>
                    <a:pt x="80" y="2367"/>
                  </a:lnTo>
                  <a:lnTo>
                    <a:pt x="152" y="2474"/>
                  </a:lnTo>
                  <a:lnTo>
                    <a:pt x="232" y="2563"/>
                  </a:lnTo>
                  <a:lnTo>
                    <a:pt x="438" y="2679"/>
                  </a:lnTo>
                  <a:lnTo>
                    <a:pt x="572" y="2706"/>
                  </a:lnTo>
                  <a:lnTo>
                    <a:pt x="572" y="3028"/>
                  </a:lnTo>
                  <a:lnTo>
                    <a:pt x="813" y="3028"/>
                  </a:lnTo>
                  <a:lnTo>
                    <a:pt x="813" y="2706"/>
                  </a:lnTo>
                  <a:lnTo>
                    <a:pt x="938" y="2688"/>
                  </a:lnTo>
                  <a:lnTo>
                    <a:pt x="1134" y="2581"/>
                  </a:lnTo>
                  <a:lnTo>
                    <a:pt x="1206" y="2501"/>
                  </a:lnTo>
                  <a:lnTo>
                    <a:pt x="1268" y="2420"/>
                  </a:lnTo>
                  <a:lnTo>
                    <a:pt x="1340" y="2197"/>
                  </a:lnTo>
                  <a:lnTo>
                    <a:pt x="1348" y="2063"/>
                  </a:lnTo>
                  <a:lnTo>
                    <a:pt x="1340" y="1902"/>
                  </a:lnTo>
                  <a:lnTo>
                    <a:pt x="1295" y="1768"/>
                  </a:lnTo>
                  <a:lnTo>
                    <a:pt x="1232" y="1652"/>
                  </a:lnTo>
                  <a:lnTo>
                    <a:pt x="1125" y="1545"/>
                  </a:lnTo>
                  <a:lnTo>
                    <a:pt x="991" y="1438"/>
                  </a:lnTo>
                  <a:lnTo>
                    <a:pt x="759" y="1322"/>
                  </a:lnTo>
                  <a:lnTo>
                    <a:pt x="634" y="1242"/>
                  </a:lnTo>
                  <a:lnTo>
                    <a:pt x="572" y="1170"/>
                  </a:lnTo>
                  <a:lnTo>
                    <a:pt x="536" y="1090"/>
                  </a:lnTo>
                  <a:lnTo>
                    <a:pt x="527" y="983"/>
                  </a:lnTo>
                  <a:lnTo>
                    <a:pt x="536" y="858"/>
                  </a:lnTo>
                  <a:lnTo>
                    <a:pt x="572" y="777"/>
                  </a:lnTo>
                  <a:lnTo>
                    <a:pt x="625" y="715"/>
                  </a:lnTo>
                  <a:lnTo>
                    <a:pt x="705" y="706"/>
                  </a:lnTo>
                  <a:lnTo>
                    <a:pt x="750" y="706"/>
                  </a:lnTo>
                  <a:lnTo>
                    <a:pt x="822" y="750"/>
                  </a:lnTo>
                  <a:lnTo>
                    <a:pt x="848" y="795"/>
                  </a:lnTo>
                  <a:lnTo>
                    <a:pt x="893" y="911"/>
                  </a:lnTo>
                  <a:lnTo>
                    <a:pt x="902" y="1081"/>
                  </a:lnTo>
                  <a:lnTo>
                    <a:pt x="1348" y="1081"/>
                  </a:lnTo>
                  <a:lnTo>
                    <a:pt x="1348" y="938"/>
                  </a:lnTo>
                  <a:lnTo>
                    <a:pt x="1277" y="688"/>
                  </a:lnTo>
                  <a:lnTo>
                    <a:pt x="1214" y="590"/>
                  </a:lnTo>
                  <a:lnTo>
                    <a:pt x="1152" y="491"/>
                  </a:lnTo>
                  <a:lnTo>
                    <a:pt x="964" y="375"/>
                  </a:lnTo>
                  <a:lnTo>
                    <a:pt x="848" y="34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28"/>
          <p:cNvSpPr txBox="1">
            <a:spLocks noGrp="1"/>
          </p:cNvSpPr>
          <p:nvPr>
            <p:ph type="title"/>
          </p:nvPr>
        </p:nvSpPr>
        <p:spPr>
          <a:xfrm>
            <a:off x="457200" y="17018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Save Money Part 1</a:t>
            </a:r>
            <a:endParaRPr sz="2400" dirty="0"/>
          </a:p>
        </p:txBody>
      </p:sp>
      <p:grpSp>
        <p:nvGrpSpPr>
          <p:cNvPr id="2015" name="Google Shape;2015;p28"/>
          <p:cNvGrpSpPr/>
          <p:nvPr/>
        </p:nvGrpSpPr>
        <p:grpSpPr>
          <a:xfrm>
            <a:off x="6046521" y="1418017"/>
            <a:ext cx="2535443" cy="3256667"/>
            <a:chOff x="924051" y="1189653"/>
            <a:chExt cx="2758915" cy="3543708"/>
          </a:xfrm>
        </p:grpSpPr>
        <p:sp>
          <p:nvSpPr>
            <p:cNvPr id="2016" name="Google Shape;2016;p28"/>
            <p:cNvSpPr/>
            <p:nvPr/>
          </p:nvSpPr>
          <p:spPr>
            <a:xfrm>
              <a:off x="924051" y="4037939"/>
              <a:ext cx="2758915" cy="695421"/>
            </a:xfrm>
            <a:custGeom>
              <a:avLst/>
              <a:gdLst/>
              <a:ahLst/>
              <a:cxnLst/>
              <a:rect l="l" t="t" r="r" b="b"/>
              <a:pathLst>
                <a:path w="35962" h="9065" extrusionOk="0">
                  <a:moveTo>
                    <a:pt x="17976" y="0"/>
                  </a:moveTo>
                  <a:lnTo>
                    <a:pt x="17047" y="9"/>
                  </a:lnTo>
                  <a:lnTo>
                    <a:pt x="15235" y="54"/>
                  </a:lnTo>
                  <a:lnTo>
                    <a:pt x="13484" y="143"/>
                  </a:lnTo>
                  <a:lnTo>
                    <a:pt x="11797" y="277"/>
                  </a:lnTo>
                  <a:lnTo>
                    <a:pt x="10180" y="447"/>
                  </a:lnTo>
                  <a:lnTo>
                    <a:pt x="8653" y="661"/>
                  </a:lnTo>
                  <a:lnTo>
                    <a:pt x="7216" y="902"/>
                  </a:lnTo>
                  <a:lnTo>
                    <a:pt x="5885" y="1179"/>
                  </a:lnTo>
                  <a:lnTo>
                    <a:pt x="4671" y="1483"/>
                  </a:lnTo>
                  <a:lnTo>
                    <a:pt x="3563" y="1822"/>
                  </a:lnTo>
                  <a:lnTo>
                    <a:pt x="2599" y="2179"/>
                  </a:lnTo>
                  <a:lnTo>
                    <a:pt x="1768" y="2572"/>
                  </a:lnTo>
                  <a:lnTo>
                    <a:pt x="1090" y="2974"/>
                  </a:lnTo>
                  <a:lnTo>
                    <a:pt x="563" y="3403"/>
                  </a:lnTo>
                  <a:lnTo>
                    <a:pt x="197" y="3840"/>
                  </a:lnTo>
                  <a:lnTo>
                    <a:pt x="54" y="4189"/>
                  </a:lnTo>
                  <a:lnTo>
                    <a:pt x="9" y="4412"/>
                  </a:lnTo>
                  <a:lnTo>
                    <a:pt x="0" y="4537"/>
                  </a:lnTo>
                  <a:lnTo>
                    <a:pt x="9" y="4653"/>
                  </a:lnTo>
                  <a:lnTo>
                    <a:pt x="54" y="4885"/>
                  </a:lnTo>
                  <a:lnTo>
                    <a:pt x="197" y="5224"/>
                  </a:lnTo>
                  <a:lnTo>
                    <a:pt x="563" y="5662"/>
                  </a:lnTo>
                  <a:lnTo>
                    <a:pt x="1090" y="6091"/>
                  </a:lnTo>
                  <a:lnTo>
                    <a:pt x="1768" y="6501"/>
                  </a:lnTo>
                  <a:lnTo>
                    <a:pt x="2599" y="6885"/>
                  </a:lnTo>
                  <a:lnTo>
                    <a:pt x="3563" y="7243"/>
                  </a:lnTo>
                  <a:lnTo>
                    <a:pt x="4671" y="7582"/>
                  </a:lnTo>
                  <a:lnTo>
                    <a:pt x="5885" y="7886"/>
                  </a:lnTo>
                  <a:lnTo>
                    <a:pt x="7216" y="8162"/>
                  </a:lnTo>
                  <a:lnTo>
                    <a:pt x="8653" y="8412"/>
                  </a:lnTo>
                  <a:lnTo>
                    <a:pt x="10180" y="8618"/>
                  </a:lnTo>
                  <a:lnTo>
                    <a:pt x="11797" y="8787"/>
                  </a:lnTo>
                  <a:lnTo>
                    <a:pt x="13484" y="8921"/>
                  </a:lnTo>
                  <a:lnTo>
                    <a:pt x="15235" y="9011"/>
                  </a:lnTo>
                  <a:lnTo>
                    <a:pt x="17047" y="9055"/>
                  </a:lnTo>
                  <a:lnTo>
                    <a:pt x="17976" y="9064"/>
                  </a:lnTo>
                  <a:lnTo>
                    <a:pt x="18905" y="9055"/>
                  </a:lnTo>
                  <a:lnTo>
                    <a:pt x="20718" y="9011"/>
                  </a:lnTo>
                  <a:lnTo>
                    <a:pt x="22477" y="8921"/>
                  </a:lnTo>
                  <a:lnTo>
                    <a:pt x="24165" y="8787"/>
                  </a:lnTo>
                  <a:lnTo>
                    <a:pt x="25781" y="8618"/>
                  </a:lnTo>
                  <a:lnTo>
                    <a:pt x="27308" y="8412"/>
                  </a:lnTo>
                  <a:lnTo>
                    <a:pt x="28737" y="8162"/>
                  </a:lnTo>
                  <a:lnTo>
                    <a:pt x="30067" y="7886"/>
                  </a:lnTo>
                  <a:lnTo>
                    <a:pt x="31291" y="7582"/>
                  </a:lnTo>
                  <a:lnTo>
                    <a:pt x="32389" y="7243"/>
                  </a:lnTo>
                  <a:lnTo>
                    <a:pt x="33362" y="6885"/>
                  </a:lnTo>
                  <a:lnTo>
                    <a:pt x="34193" y="6501"/>
                  </a:lnTo>
                  <a:lnTo>
                    <a:pt x="34872" y="6091"/>
                  </a:lnTo>
                  <a:lnTo>
                    <a:pt x="35399" y="5662"/>
                  </a:lnTo>
                  <a:lnTo>
                    <a:pt x="35756" y="5224"/>
                  </a:lnTo>
                  <a:lnTo>
                    <a:pt x="35908" y="4885"/>
                  </a:lnTo>
                  <a:lnTo>
                    <a:pt x="35952" y="4653"/>
                  </a:lnTo>
                  <a:lnTo>
                    <a:pt x="35961" y="4537"/>
                  </a:lnTo>
                  <a:lnTo>
                    <a:pt x="35952" y="4412"/>
                  </a:lnTo>
                  <a:lnTo>
                    <a:pt x="35908" y="4189"/>
                  </a:lnTo>
                  <a:lnTo>
                    <a:pt x="35756" y="3840"/>
                  </a:lnTo>
                  <a:lnTo>
                    <a:pt x="35399" y="3403"/>
                  </a:lnTo>
                  <a:lnTo>
                    <a:pt x="34872" y="2974"/>
                  </a:lnTo>
                  <a:lnTo>
                    <a:pt x="34193" y="2572"/>
                  </a:lnTo>
                  <a:lnTo>
                    <a:pt x="33362" y="2179"/>
                  </a:lnTo>
                  <a:lnTo>
                    <a:pt x="32389" y="1822"/>
                  </a:lnTo>
                  <a:lnTo>
                    <a:pt x="31291" y="1483"/>
                  </a:lnTo>
                  <a:lnTo>
                    <a:pt x="30067" y="1179"/>
                  </a:lnTo>
                  <a:lnTo>
                    <a:pt x="28737" y="902"/>
                  </a:lnTo>
                  <a:lnTo>
                    <a:pt x="27308" y="661"/>
                  </a:lnTo>
                  <a:lnTo>
                    <a:pt x="25781" y="447"/>
                  </a:lnTo>
                  <a:lnTo>
                    <a:pt x="24165" y="277"/>
                  </a:lnTo>
                  <a:lnTo>
                    <a:pt x="22477" y="143"/>
                  </a:lnTo>
                  <a:lnTo>
                    <a:pt x="20718" y="54"/>
                  </a:lnTo>
                  <a:lnTo>
                    <a:pt x="18905" y="9"/>
                  </a:lnTo>
                  <a:lnTo>
                    <a:pt x="17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1767309" y="4219448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2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5"/>
                  </a:lnTo>
                  <a:lnTo>
                    <a:pt x="465" y="1948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1" y="2975"/>
                  </a:lnTo>
                  <a:lnTo>
                    <a:pt x="7716" y="2983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21" y="2162"/>
                  </a:lnTo>
                  <a:lnTo>
                    <a:pt x="14976" y="1948"/>
                  </a:lnTo>
                  <a:lnTo>
                    <a:pt x="15200" y="1805"/>
                  </a:lnTo>
                  <a:lnTo>
                    <a:pt x="15352" y="1653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1767309" y="4099618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31" y="0"/>
                  </a:moveTo>
                  <a:lnTo>
                    <a:pt x="5421" y="63"/>
                  </a:lnTo>
                  <a:lnTo>
                    <a:pt x="4037" y="188"/>
                  </a:lnTo>
                  <a:lnTo>
                    <a:pt x="2805" y="34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90" y="1331"/>
                  </a:lnTo>
                  <a:lnTo>
                    <a:pt x="10" y="1482"/>
                  </a:lnTo>
                  <a:lnTo>
                    <a:pt x="1" y="1563"/>
                  </a:lnTo>
                  <a:lnTo>
                    <a:pt x="10" y="1643"/>
                  </a:lnTo>
                  <a:lnTo>
                    <a:pt x="90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805" y="2777"/>
                  </a:lnTo>
                  <a:lnTo>
                    <a:pt x="4037" y="2947"/>
                  </a:lnTo>
                  <a:lnTo>
                    <a:pt x="5421" y="3063"/>
                  </a:lnTo>
                  <a:lnTo>
                    <a:pt x="6931" y="3135"/>
                  </a:lnTo>
                  <a:lnTo>
                    <a:pt x="8511" y="3135"/>
                  </a:lnTo>
                  <a:lnTo>
                    <a:pt x="10020" y="3063"/>
                  </a:lnTo>
                  <a:lnTo>
                    <a:pt x="11404" y="2947"/>
                  </a:lnTo>
                  <a:lnTo>
                    <a:pt x="12637" y="2777"/>
                  </a:lnTo>
                  <a:lnTo>
                    <a:pt x="13682" y="2563"/>
                  </a:lnTo>
                  <a:lnTo>
                    <a:pt x="14521" y="2313"/>
                  </a:lnTo>
                  <a:lnTo>
                    <a:pt x="14976" y="2108"/>
                  </a:lnTo>
                  <a:lnTo>
                    <a:pt x="15200" y="1956"/>
                  </a:lnTo>
                  <a:lnTo>
                    <a:pt x="15352" y="1804"/>
                  </a:lnTo>
                  <a:lnTo>
                    <a:pt x="15432" y="1643"/>
                  </a:lnTo>
                  <a:lnTo>
                    <a:pt x="15441" y="1563"/>
                  </a:lnTo>
                  <a:lnTo>
                    <a:pt x="15432" y="1482"/>
                  </a:lnTo>
                  <a:lnTo>
                    <a:pt x="15352" y="1331"/>
                  </a:lnTo>
                  <a:lnTo>
                    <a:pt x="15200" y="1170"/>
                  </a:lnTo>
                  <a:lnTo>
                    <a:pt x="14976" y="1027"/>
                  </a:lnTo>
                  <a:lnTo>
                    <a:pt x="14521" y="813"/>
                  </a:lnTo>
                  <a:lnTo>
                    <a:pt x="13682" y="563"/>
                  </a:lnTo>
                  <a:lnTo>
                    <a:pt x="12637" y="34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2366766" y="41132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61" y="45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2326337" y="41132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2407195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2286598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2446934" y="411465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2246169" y="411465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2487363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2206507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2527101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2166078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2567531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2126339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2607269" y="412493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2085910" y="412562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2647008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1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2046171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2686670" y="413521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2007123" y="4135214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0" y="81"/>
                  </a:lnTo>
                  <a:lnTo>
                    <a:pt x="18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2726409" y="4141351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87" y="99"/>
                  </a:lnTo>
                  <a:lnTo>
                    <a:pt x="305" y="90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1967384" y="4141351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295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2765457" y="4149560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9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5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1928336" y="4149560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2804505" y="4159149"/>
              <a:ext cx="22708" cy="9052"/>
            </a:xfrm>
            <a:custGeom>
              <a:avLst/>
              <a:gdLst/>
              <a:ahLst/>
              <a:cxnLst/>
              <a:rect l="l" t="t" r="r" b="b"/>
              <a:pathLst>
                <a:path w="296" h="118" extrusionOk="0">
                  <a:moveTo>
                    <a:pt x="10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1889978" y="4159149"/>
              <a:ext cx="23322" cy="9743"/>
            </a:xfrm>
            <a:custGeom>
              <a:avLst/>
              <a:gdLst/>
              <a:ahLst/>
              <a:cxnLst/>
              <a:rect l="l" t="t" r="r" b="b"/>
              <a:pathLst>
                <a:path w="304" h="127" extrusionOk="0">
                  <a:moveTo>
                    <a:pt x="268" y="1"/>
                  </a:moveTo>
                  <a:lnTo>
                    <a:pt x="143" y="46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81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2842249" y="4171501"/>
              <a:ext cx="21941" cy="11047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0" y="144"/>
                  </a:lnTo>
                  <a:lnTo>
                    <a:pt x="277" y="144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99"/>
                  </a:lnTo>
                  <a:lnTo>
                    <a:pt x="161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1853691" y="4171501"/>
              <a:ext cx="21941" cy="11737"/>
            </a:xfrm>
            <a:custGeom>
              <a:avLst/>
              <a:gdLst/>
              <a:ahLst/>
              <a:cxnLst/>
              <a:rect l="l" t="t" r="r" b="b"/>
              <a:pathLst>
                <a:path w="286" h="153" extrusionOk="0">
                  <a:moveTo>
                    <a:pt x="268" y="1"/>
                  </a:moveTo>
                  <a:lnTo>
                    <a:pt x="250" y="10"/>
                  </a:lnTo>
                  <a:lnTo>
                    <a:pt x="125" y="54"/>
                  </a:lnTo>
                  <a:lnTo>
                    <a:pt x="9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6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877155" y="4188608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3" y="197"/>
                  </a:lnTo>
                  <a:lnTo>
                    <a:pt x="242" y="189"/>
                  </a:lnTo>
                  <a:lnTo>
                    <a:pt x="233" y="171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1822161" y="4189298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0" y="188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7"/>
                  </a:lnTo>
                  <a:lnTo>
                    <a:pt x="233" y="46"/>
                  </a:lnTo>
                  <a:lnTo>
                    <a:pt x="241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892191" y="4216763"/>
              <a:ext cx="11047" cy="21250"/>
            </a:xfrm>
            <a:custGeom>
              <a:avLst/>
              <a:gdLst/>
              <a:ahLst/>
              <a:cxnLst/>
              <a:rect l="l" t="t" r="r" b="b"/>
              <a:pathLst>
                <a:path w="144" h="277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43"/>
                  </a:lnTo>
                  <a:lnTo>
                    <a:pt x="10" y="241"/>
                  </a:lnTo>
                  <a:lnTo>
                    <a:pt x="1" y="259"/>
                  </a:lnTo>
                  <a:lnTo>
                    <a:pt x="10" y="268"/>
                  </a:lnTo>
                  <a:lnTo>
                    <a:pt x="19" y="277"/>
                  </a:lnTo>
                  <a:lnTo>
                    <a:pt x="37" y="277"/>
                  </a:lnTo>
                  <a:lnTo>
                    <a:pt x="46" y="268"/>
                  </a:lnTo>
                  <a:lnTo>
                    <a:pt x="90" y="214"/>
                  </a:lnTo>
                  <a:lnTo>
                    <a:pt x="135" y="98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35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1815947" y="421806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81"/>
                  </a:lnTo>
                  <a:lnTo>
                    <a:pt x="55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44" y="224"/>
                  </a:lnTo>
                  <a:lnTo>
                    <a:pt x="72" y="126"/>
                  </a:lnTo>
                  <a:lnTo>
                    <a:pt x="55" y="28"/>
                  </a:lnTo>
                  <a:lnTo>
                    <a:pt x="46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860738" y="4246912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32" y="0"/>
                  </a:moveTo>
                  <a:lnTo>
                    <a:pt x="134" y="63"/>
                  </a:lnTo>
                  <a:lnTo>
                    <a:pt x="18" y="125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1837197" y="424691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7"/>
                  </a:lnTo>
                  <a:lnTo>
                    <a:pt x="242" y="170"/>
                  </a:lnTo>
                  <a:lnTo>
                    <a:pt x="269" y="170"/>
                  </a:lnTo>
                  <a:lnTo>
                    <a:pt x="278" y="161"/>
                  </a:lnTo>
                  <a:lnTo>
                    <a:pt x="278" y="143"/>
                  </a:lnTo>
                  <a:lnTo>
                    <a:pt x="260" y="125"/>
                  </a:lnTo>
                  <a:lnTo>
                    <a:pt x="144" y="71"/>
                  </a:lnTo>
                  <a:lnTo>
                    <a:pt x="45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2824375" y="426401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0"/>
                  </a:moveTo>
                  <a:lnTo>
                    <a:pt x="260" y="9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5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1872180" y="426471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81"/>
                  </a:lnTo>
                  <a:lnTo>
                    <a:pt x="268" y="125"/>
                  </a:lnTo>
                  <a:lnTo>
                    <a:pt x="286" y="125"/>
                  </a:lnTo>
                  <a:lnTo>
                    <a:pt x="295" y="116"/>
                  </a:lnTo>
                  <a:lnTo>
                    <a:pt x="304" y="98"/>
                  </a:lnTo>
                  <a:lnTo>
                    <a:pt x="286" y="81"/>
                  </a:lnTo>
                  <a:lnTo>
                    <a:pt x="152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786017" y="4276984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69" y="1"/>
                  </a:moveTo>
                  <a:lnTo>
                    <a:pt x="153" y="28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7" y="108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28"/>
                  </a:lnTo>
                  <a:lnTo>
                    <a:pt x="304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1910538" y="4276984"/>
              <a:ext cx="22632" cy="8362"/>
            </a:xfrm>
            <a:custGeom>
              <a:avLst/>
              <a:gdLst/>
              <a:ahLst/>
              <a:cxnLst/>
              <a:rect l="l" t="t" r="r" b="b"/>
              <a:pathLst>
                <a:path w="295" h="109" extrusionOk="0">
                  <a:moveTo>
                    <a:pt x="9" y="1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9" y="46"/>
                  </a:lnTo>
                  <a:lnTo>
                    <a:pt x="134" y="81"/>
                  </a:lnTo>
                  <a:lnTo>
                    <a:pt x="268" y="108"/>
                  </a:lnTo>
                  <a:lnTo>
                    <a:pt x="286" y="108"/>
                  </a:lnTo>
                  <a:lnTo>
                    <a:pt x="295" y="90"/>
                  </a:lnTo>
                  <a:lnTo>
                    <a:pt x="295" y="72"/>
                  </a:lnTo>
                  <a:lnTo>
                    <a:pt x="277" y="63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746969" y="4286574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9"/>
                  </a:lnTo>
                  <a:lnTo>
                    <a:pt x="37" y="99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1948895" y="4286574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5"/>
                  </a:lnTo>
                  <a:lnTo>
                    <a:pt x="152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707920" y="4294168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0" y="89"/>
                  </a:lnTo>
                  <a:lnTo>
                    <a:pt x="28" y="89"/>
                  </a:lnTo>
                  <a:lnTo>
                    <a:pt x="162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1987944" y="429416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89"/>
                  </a:lnTo>
                  <a:lnTo>
                    <a:pt x="304" y="89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668182" y="430099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2027682" y="430099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2628443" y="430582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2067421" y="430644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258809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210716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27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9"/>
                  </a:lnTo>
                  <a:lnTo>
                    <a:pt x="286" y="27"/>
                  </a:lnTo>
                  <a:lnTo>
                    <a:pt x="313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2548352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2146899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2508613" y="431741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18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2187251" y="431741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4" y="37"/>
                  </a:lnTo>
                  <a:lnTo>
                    <a:pt x="305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2468184" y="431948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2226990" y="431948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2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6" y="1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2427755" y="432086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2267419" y="4320865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2388016" y="4322246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2307158" y="4322246"/>
              <a:ext cx="24780" cy="3452"/>
            </a:xfrm>
            <a:custGeom>
              <a:avLst/>
              <a:gdLst/>
              <a:ahLst/>
              <a:cxnLst/>
              <a:rect l="l" t="t" r="r" b="b"/>
              <a:pathLst>
                <a:path w="323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2347587" y="4322246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1861900" y="4133143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1861900" y="4133143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0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2088671" y="4205792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16"/>
                  </a:lnTo>
                  <a:lnTo>
                    <a:pt x="920" y="259"/>
                  </a:lnTo>
                  <a:lnTo>
                    <a:pt x="857" y="340"/>
                  </a:lnTo>
                  <a:lnTo>
                    <a:pt x="518" y="340"/>
                  </a:lnTo>
                  <a:lnTo>
                    <a:pt x="304" y="34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27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25"/>
                  </a:lnTo>
                  <a:lnTo>
                    <a:pt x="1241" y="732"/>
                  </a:lnTo>
                  <a:lnTo>
                    <a:pt x="1447" y="777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6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9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11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4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79" y="420"/>
                  </a:lnTo>
                  <a:lnTo>
                    <a:pt x="5179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25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5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769" y="545"/>
                  </a:lnTo>
                  <a:lnTo>
                    <a:pt x="6921" y="518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0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24" y="81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31" y="500"/>
                  </a:lnTo>
                  <a:lnTo>
                    <a:pt x="2759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411" y="590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93" y="46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9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9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2827136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152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56"/>
                  </a:lnTo>
                  <a:lnTo>
                    <a:pt x="81" y="1429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2708611" y="431541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61" y="140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2590775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2472250" y="4337282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72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2353724" y="4340044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2235275" y="4337282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2116749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1998224" y="431541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1879698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1853001" y="411120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0" y="1"/>
                  </a:moveTo>
                  <a:lnTo>
                    <a:pt x="0" y="1412"/>
                  </a:lnTo>
                  <a:lnTo>
                    <a:pt x="9" y="1492"/>
                  </a:lnTo>
                  <a:lnTo>
                    <a:pt x="89" y="1653"/>
                  </a:lnTo>
                  <a:lnTo>
                    <a:pt x="241" y="1805"/>
                  </a:lnTo>
                  <a:lnTo>
                    <a:pt x="465" y="1948"/>
                  </a:lnTo>
                  <a:lnTo>
                    <a:pt x="920" y="2162"/>
                  </a:lnTo>
                  <a:lnTo>
                    <a:pt x="1750" y="2412"/>
                  </a:lnTo>
                  <a:lnTo>
                    <a:pt x="2804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0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81" y="2412"/>
                  </a:lnTo>
                  <a:lnTo>
                    <a:pt x="14520" y="2162"/>
                  </a:lnTo>
                  <a:lnTo>
                    <a:pt x="14976" y="1948"/>
                  </a:lnTo>
                  <a:lnTo>
                    <a:pt x="15199" y="1805"/>
                  </a:lnTo>
                  <a:lnTo>
                    <a:pt x="15351" y="1653"/>
                  </a:lnTo>
                  <a:lnTo>
                    <a:pt x="15431" y="1492"/>
                  </a:lnTo>
                  <a:lnTo>
                    <a:pt x="15440" y="1412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1853001" y="3990683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7"/>
                  </a:lnTo>
                  <a:lnTo>
                    <a:pt x="175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89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2"/>
                  </a:lnTo>
                  <a:lnTo>
                    <a:pt x="89" y="1813"/>
                  </a:lnTo>
                  <a:lnTo>
                    <a:pt x="241" y="1965"/>
                  </a:lnTo>
                  <a:lnTo>
                    <a:pt x="465" y="2117"/>
                  </a:lnTo>
                  <a:lnTo>
                    <a:pt x="920" y="2322"/>
                  </a:lnTo>
                  <a:lnTo>
                    <a:pt x="1750" y="2572"/>
                  </a:lnTo>
                  <a:lnTo>
                    <a:pt x="2804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0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0" y="2322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1" y="1652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0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2452380" y="400502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2412028" y="4005028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2492810" y="4005719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2372289" y="400571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2532548" y="400640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2331860" y="400640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2572977" y="4007790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2292121" y="400779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2612716" y="401055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2251692" y="4010552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2653145" y="401323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2211954" y="4013237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2692884" y="401668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2171524" y="401668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2732623" y="4021522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2131786" y="4021522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10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2772361" y="402627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36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2092737" y="4026969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4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7" y="90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2812100" y="4033106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04" y="81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2052999" y="4033106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2851148" y="4040701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fill="none" extrusionOk="0">
                  <a:moveTo>
                    <a:pt x="286" y="107"/>
                  </a:moveTo>
                  <a:lnTo>
                    <a:pt x="277" y="107"/>
                  </a:lnTo>
                  <a:lnTo>
                    <a:pt x="277" y="107"/>
                  </a:lnTo>
                  <a:lnTo>
                    <a:pt x="152" y="80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18" y="0"/>
                  </a:lnTo>
                  <a:lnTo>
                    <a:pt x="36" y="0"/>
                  </a:lnTo>
                  <a:lnTo>
                    <a:pt x="161" y="36"/>
                  </a:lnTo>
                  <a:lnTo>
                    <a:pt x="286" y="63"/>
                  </a:lnTo>
                  <a:lnTo>
                    <a:pt x="304" y="72"/>
                  </a:lnTo>
                  <a:lnTo>
                    <a:pt x="304" y="89"/>
                  </a:lnTo>
                  <a:lnTo>
                    <a:pt x="295" y="107"/>
                  </a:lnTo>
                  <a:lnTo>
                    <a:pt x="286" y="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2013950" y="4041391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0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1"/>
                  </a:lnTo>
                  <a:lnTo>
                    <a:pt x="1" y="89"/>
                  </a:lnTo>
                  <a:lnTo>
                    <a:pt x="10" y="98"/>
                  </a:lnTo>
                  <a:lnTo>
                    <a:pt x="28" y="107"/>
                  </a:lnTo>
                  <a:lnTo>
                    <a:pt x="36" y="107"/>
                  </a:lnTo>
                  <a:lnTo>
                    <a:pt x="161" y="7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2890197" y="4050290"/>
              <a:ext cx="22632" cy="9666"/>
            </a:xfrm>
            <a:custGeom>
              <a:avLst/>
              <a:gdLst/>
              <a:ahLst/>
              <a:cxnLst/>
              <a:rect l="l" t="t" r="r" b="b"/>
              <a:pathLst>
                <a:path w="295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9"/>
                  </a:lnTo>
                  <a:lnTo>
                    <a:pt x="259" y="125"/>
                  </a:lnTo>
                  <a:lnTo>
                    <a:pt x="286" y="125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45"/>
                  </a:lnTo>
                  <a:lnTo>
                    <a:pt x="36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1975593" y="4050981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269" y="0"/>
                  </a:moveTo>
                  <a:lnTo>
                    <a:pt x="144" y="36"/>
                  </a:lnTo>
                  <a:lnTo>
                    <a:pt x="18" y="80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25"/>
                  </a:lnTo>
                  <a:lnTo>
                    <a:pt x="152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2927864" y="406256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34" y="99"/>
                  </a:lnTo>
                  <a:lnTo>
                    <a:pt x="250" y="153"/>
                  </a:lnTo>
                  <a:lnTo>
                    <a:pt x="277" y="153"/>
                  </a:lnTo>
                  <a:lnTo>
                    <a:pt x="286" y="144"/>
                  </a:lnTo>
                  <a:lnTo>
                    <a:pt x="286" y="126"/>
                  </a:lnTo>
                  <a:lnTo>
                    <a:pt x="277" y="108"/>
                  </a:lnTo>
                  <a:lnTo>
                    <a:pt x="161" y="54"/>
                  </a:lnTo>
                  <a:lnTo>
                    <a:pt x="36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1939306" y="406325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0" y="1"/>
                  </a:moveTo>
                  <a:lnTo>
                    <a:pt x="125" y="54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7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2962770" y="407974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25"/>
                  </a:lnTo>
                  <a:lnTo>
                    <a:pt x="197" y="206"/>
                  </a:lnTo>
                  <a:lnTo>
                    <a:pt x="206" y="214"/>
                  </a:lnTo>
                  <a:lnTo>
                    <a:pt x="224" y="214"/>
                  </a:lnTo>
                  <a:lnTo>
                    <a:pt x="233" y="206"/>
                  </a:lnTo>
                  <a:lnTo>
                    <a:pt x="242" y="197"/>
                  </a:lnTo>
                  <a:lnTo>
                    <a:pt x="233" y="179"/>
                  </a:lnTo>
                  <a:lnTo>
                    <a:pt x="153" y="89"/>
                  </a:lnTo>
                  <a:lnTo>
                    <a:pt x="45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1907776" y="408105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1" y="189"/>
                  </a:lnTo>
                  <a:lnTo>
                    <a:pt x="18" y="206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6" y="117"/>
                  </a:lnTo>
                  <a:lnTo>
                    <a:pt x="233" y="37"/>
                  </a:lnTo>
                  <a:lnTo>
                    <a:pt x="242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2977883" y="4108517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07" y="0"/>
                  </a:moveTo>
                  <a:lnTo>
                    <a:pt x="89" y="9"/>
                  </a:lnTo>
                  <a:lnTo>
                    <a:pt x="89" y="27"/>
                  </a:lnTo>
                  <a:lnTo>
                    <a:pt x="89" y="36"/>
                  </a:lnTo>
                  <a:lnTo>
                    <a:pt x="72" y="134"/>
                  </a:lnTo>
                  <a:lnTo>
                    <a:pt x="9" y="241"/>
                  </a:lnTo>
                  <a:lnTo>
                    <a:pt x="0" y="259"/>
                  </a:lnTo>
                  <a:lnTo>
                    <a:pt x="9" y="268"/>
                  </a:lnTo>
                  <a:lnTo>
                    <a:pt x="18" y="277"/>
                  </a:lnTo>
                  <a:lnTo>
                    <a:pt x="36" y="277"/>
                  </a:lnTo>
                  <a:lnTo>
                    <a:pt x="45" y="268"/>
                  </a:lnTo>
                  <a:lnTo>
                    <a:pt x="89" y="206"/>
                  </a:lnTo>
                  <a:lnTo>
                    <a:pt x="134" y="98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1901639" y="410989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6" y="259"/>
                  </a:moveTo>
                  <a:lnTo>
                    <a:pt x="107" y="259"/>
                  </a:lnTo>
                  <a:lnTo>
                    <a:pt x="98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16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2946353" y="4137976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59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70"/>
                  </a:lnTo>
                  <a:lnTo>
                    <a:pt x="18" y="179"/>
                  </a:lnTo>
                  <a:lnTo>
                    <a:pt x="45" y="179"/>
                  </a:lnTo>
                  <a:lnTo>
                    <a:pt x="170" y="116"/>
                  </a:lnTo>
                  <a:lnTo>
                    <a:pt x="268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1922889" y="4138666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2910066" y="4155774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1957794" y="4155774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68" y="134"/>
                  </a:lnTo>
                  <a:lnTo>
                    <a:pt x="286" y="134"/>
                  </a:lnTo>
                  <a:lnTo>
                    <a:pt x="295" y="125"/>
                  </a:lnTo>
                  <a:lnTo>
                    <a:pt x="304" y="99"/>
                  </a:lnTo>
                  <a:lnTo>
                    <a:pt x="286" y="90"/>
                  </a:lnTo>
                  <a:lnTo>
                    <a:pt x="152" y="45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2871708" y="416812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9" y="116"/>
                  </a:lnTo>
                  <a:lnTo>
                    <a:pt x="36" y="116"/>
                  </a:lnTo>
                  <a:lnTo>
                    <a:pt x="161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1996152" y="4168815"/>
              <a:ext cx="22708" cy="8285"/>
            </a:xfrm>
            <a:custGeom>
              <a:avLst/>
              <a:gdLst/>
              <a:ahLst/>
              <a:cxnLst/>
              <a:rect l="l" t="t" r="r" b="b"/>
              <a:pathLst>
                <a:path w="296" h="108" extrusionOk="0">
                  <a:moveTo>
                    <a:pt x="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134" y="71"/>
                  </a:lnTo>
                  <a:lnTo>
                    <a:pt x="268" y="107"/>
                  </a:lnTo>
                  <a:lnTo>
                    <a:pt x="286" y="107"/>
                  </a:lnTo>
                  <a:lnTo>
                    <a:pt x="295" y="89"/>
                  </a:lnTo>
                  <a:lnTo>
                    <a:pt x="295" y="71"/>
                  </a:lnTo>
                  <a:lnTo>
                    <a:pt x="277" y="63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2832660" y="4177714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52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27" y="107"/>
                  </a:lnTo>
                  <a:lnTo>
                    <a:pt x="36" y="107"/>
                  </a:lnTo>
                  <a:lnTo>
                    <a:pt x="161" y="80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034510" y="417840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43" y="71"/>
                  </a:lnTo>
                  <a:lnTo>
                    <a:pt x="277" y="98"/>
                  </a:lnTo>
                  <a:lnTo>
                    <a:pt x="295" y="89"/>
                  </a:lnTo>
                  <a:lnTo>
                    <a:pt x="304" y="8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2793612" y="41859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073558" y="4185923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753873" y="4192060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27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113297" y="419275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714134" y="419758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2153036" y="419758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80"/>
                  </a:lnTo>
                  <a:lnTo>
                    <a:pt x="304" y="80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67370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219277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7"/>
                  </a:lnTo>
                  <a:lnTo>
                    <a:pt x="286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2633966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2232513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2594228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272942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18" y="55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2553799" y="42112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312681" y="421123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2513369" y="421262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1" y="1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2353110" y="421262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36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2473631" y="421331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6" y="0"/>
                  </a:moveTo>
                  <a:lnTo>
                    <a:pt x="153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2392772" y="421331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14" y="54"/>
                  </a:lnTo>
                  <a:lnTo>
                    <a:pt x="322" y="36"/>
                  </a:lnTo>
                  <a:lnTo>
                    <a:pt x="314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2433201" y="4214001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1947515" y="4024898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62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4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62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1947515" y="4024898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126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4" y="456"/>
                  </a:lnTo>
                  <a:lnTo>
                    <a:pt x="7645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1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2174286" y="4097547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07"/>
                  </a:lnTo>
                  <a:lnTo>
                    <a:pt x="920" y="259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16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80" y="420"/>
                  </a:lnTo>
                  <a:lnTo>
                    <a:pt x="5180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4" y="581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63" y="27"/>
                  </a:lnTo>
                  <a:lnTo>
                    <a:pt x="3724" y="72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500"/>
                  </a:lnTo>
                  <a:lnTo>
                    <a:pt x="2760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3" y="456"/>
                  </a:lnTo>
                  <a:lnTo>
                    <a:pt x="1885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2912751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3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2794225" y="4206483"/>
              <a:ext cx="12428" cy="110316"/>
            </a:xfrm>
            <a:custGeom>
              <a:avLst/>
              <a:gdLst/>
              <a:ahLst/>
              <a:cxnLst/>
              <a:rect l="l" t="t" r="r" b="b"/>
              <a:pathLst>
                <a:path w="162" h="1438" extrusionOk="0">
                  <a:moveTo>
                    <a:pt x="16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2676390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1"/>
                  </a:moveTo>
                  <a:lnTo>
                    <a:pt x="1" y="10"/>
                  </a:lnTo>
                  <a:lnTo>
                    <a:pt x="1" y="1420"/>
                  </a:lnTo>
                  <a:lnTo>
                    <a:pt x="72" y="1412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2557941" y="422903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72" y="1"/>
                  </a:moveTo>
                  <a:lnTo>
                    <a:pt x="0" y="10"/>
                  </a:lnTo>
                  <a:lnTo>
                    <a:pt x="0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2439415" y="42317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36" y="1403"/>
                  </a:lnTo>
                  <a:lnTo>
                    <a:pt x="72" y="1412"/>
                  </a:lnTo>
                  <a:lnTo>
                    <a:pt x="116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320890" y="4229037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52" y="1412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2202364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2"/>
                  </a:lnTo>
                  <a:lnTo>
                    <a:pt x="152" y="1420"/>
                  </a:lnTo>
                  <a:lnTo>
                    <a:pt x="152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2083838" y="4206483"/>
              <a:ext cx="11738" cy="110316"/>
            </a:xfrm>
            <a:custGeom>
              <a:avLst/>
              <a:gdLst/>
              <a:ahLst/>
              <a:cxnLst/>
              <a:rect l="l" t="t" r="r" b="b"/>
              <a:pathLst>
                <a:path w="153" h="1438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1965313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1741993" y="3993368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03"/>
                  </a:lnTo>
                  <a:lnTo>
                    <a:pt x="9" y="1492"/>
                  </a:lnTo>
                  <a:lnTo>
                    <a:pt x="90" y="1644"/>
                  </a:lnTo>
                  <a:lnTo>
                    <a:pt x="242" y="1796"/>
                  </a:lnTo>
                  <a:lnTo>
                    <a:pt x="465" y="1948"/>
                  </a:lnTo>
                  <a:lnTo>
                    <a:pt x="920" y="2153"/>
                  </a:lnTo>
                  <a:lnTo>
                    <a:pt x="1751" y="2403"/>
                  </a:lnTo>
                  <a:lnTo>
                    <a:pt x="2805" y="2617"/>
                  </a:lnTo>
                  <a:lnTo>
                    <a:pt x="4037" y="2787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6" y="2617"/>
                  </a:lnTo>
                  <a:lnTo>
                    <a:pt x="13681" y="2403"/>
                  </a:lnTo>
                  <a:lnTo>
                    <a:pt x="14521" y="2153"/>
                  </a:lnTo>
                  <a:lnTo>
                    <a:pt x="14976" y="1948"/>
                  </a:lnTo>
                  <a:lnTo>
                    <a:pt x="15199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0" y="1403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1741993" y="3872848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7"/>
                  </a:lnTo>
                  <a:lnTo>
                    <a:pt x="1751" y="572"/>
                  </a:lnTo>
                  <a:lnTo>
                    <a:pt x="920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1" y="1572"/>
                  </a:lnTo>
                  <a:lnTo>
                    <a:pt x="9" y="1652"/>
                  </a:lnTo>
                  <a:lnTo>
                    <a:pt x="90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51" y="2572"/>
                  </a:lnTo>
                  <a:lnTo>
                    <a:pt x="2805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1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2" y="1652"/>
                  </a:lnTo>
                  <a:lnTo>
                    <a:pt x="15440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27"/>
                  </a:lnTo>
                  <a:lnTo>
                    <a:pt x="14521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2341450" y="388719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2301020" y="3887194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2381879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2261282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2421617" y="38885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2220853" y="38885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2461970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2181114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501709" y="389202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3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63"/>
                  </a:lnTo>
                  <a:lnTo>
                    <a:pt x="287" y="72"/>
                  </a:lnTo>
                  <a:lnTo>
                    <a:pt x="29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2140685" y="3892717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53" y="0"/>
                  </a:moveTo>
                  <a:lnTo>
                    <a:pt x="28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542138" y="389540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2100946" y="3895402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19" y="19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53" y="55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2581876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060517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18"/>
                  </a:lnTo>
                  <a:lnTo>
                    <a:pt x="31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2621615" y="3902997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2020855" y="390368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661354" y="3908444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1981806" y="3909134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277" y="1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2701093" y="3915271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1942068" y="3915271"/>
              <a:ext cx="24013" cy="7671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2740141" y="3922866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107"/>
                  </a:lnTo>
                  <a:lnTo>
                    <a:pt x="295" y="107"/>
                  </a:lnTo>
                  <a:lnTo>
                    <a:pt x="304" y="8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1903019" y="3923557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2779189" y="3932456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59" y="125"/>
                  </a:lnTo>
                  <a:lnTo>
                    <a:pt x="268" y="125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1864585" y="3933146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72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37" y="116"/>
                  </a:lnTo>
                  <a:lnTo>
                    <a:pt x="153" y="80"/>
                  </a:lnTo>
                  <a:lnTo>
                    <a:pt x="287" y="45"/>
                  </a:lnTo>
                  <a:lnTo>
                    <a:pt x="305" y="36"/>
                  </a:lnTo>
                  <a:lnTo>
                    <a:pt x="305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2816857" y="394473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46"/>
                  </a:lnTo>
                  <a:lnTo>
                    <a:pt x="135" y="99"/>
                  </a:lnTo>
                  <a:lnTo>
                    <a:pt x="251" y="144"/>
                  </a:lnTo>
                  <a:lnTo>
                    <a:pt x="251" y="153"/>
                  </a:lnTo>
                  <a:lnTo>
                    <a:pt x="277" y="153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108"/>
                  </a:lnTo>
                  <a:lnTo>
                    <a:pt x="161" y="5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1828298" y="3945421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1"/>
                  </a:moveTo>
                  <a:lnTo>
                    <a:pt x="126" y="54"/>
                  </a:lnTo>
                  <a:lnTo>
                    <a:pt x="10" y="108"/>
                  </a:lnTo>
                  <a:lnTo>
                    <a:pt x="1" y="117"/>
                  </a:lnTo>
                  <a:lnTo>
                    <a:pt x="1" y="135"/>
                  </a:lnTo>
                  <a:lnTo>
                    <a:pt x="10" y="144"/>
                  </a:lnTo>
                  <a:lnTo>
                    <a:pt x="27" y="153"/>
                  </a:lnTo>
                  <a:lnTo>
                    <a:pt x="36" y="144"/>
                  </a:lnTo>
                  <a:lnTo>
                    <a:pt x="144" y="99"/>
                  </a:lnTo>
                  <a:lnTo>
                    <a:pt x="269" y="46"/>
                  </a:lnTo>
                  <a:lnTo>
                    <a:pt x="286" y="37"/>
                  </a:lnTo>
                  <a:lnTo>
                    <a:pt x="286" y="1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2851839" y="396191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25"/>
                  </a:lnTo>
                  <a:lnTo>
                    <a:pt x="197" y="197"/>
                  </a:lnTo>
                  <a:lnTo>
                    <a:pt x="205" y="206"/>
                  </a:lnTo>
                  <a:lnTo>
                    <a:pt x="214" y="214"/>
                  </a:lnTo>
                  <a:lnTo>
                    <a:pt x="223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9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1796768" y="3962605"/>
              <a:ext cx="18642" cy="16494"/>
            </a:xfrm>
            <a:custGeom>
              <a:avLst/>
              <a:gdLst/>
              <a:ahLst/>
              <a:cxnLst/>
              <a:rect l="l" t="t" r="r" b="b"/>
              <a:pathLst>
                <a:path w="243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90" y="89"/>
                  </a:lnTo>
                  <a:lnTo>
                    <a:pt x="10" y="179"/>
                  </a:lnTo>
                  <a:lnTo>
                    <a:pt x="1" y="197"/>
                  </a:lnTo>
                  <a:lnTo>
                    <a:pt x="19" y="214"/>
                  </a:lnTo>
                  <a:lnTo>
                    <a:pt x="46" y="214"/>
                  </a:lnTo>
                  <a:lnTo>
                    <a:pt x="54" y="205"/>
                  </a:lnTo>
                  <a:lnTo>
                    <a:pt x="126" y="125"/>
                  </a:lnTo>
                  <a:lnTo>
                    <a:pt x="233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2866875" y="3990683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9" y="232"/>
                  </a:lnTo>
                  <a:lnTo>
                    <a:pt x="1" y="250"/>
                  </a:lnTo>
                  <a:lnTo>
                    <a:pt x="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4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1790631" y="3992063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1" y="2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2835345" y="4020141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60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34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28" y="179"/>
                  </a:lnTo>
                  <a:lnTo>
                    <a:pt x="36" y="179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1811881" y="402083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799059" y="403793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25"/>
                  </a:lnTo>
                  <a:lnTo>
                    <a:pt x="27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1846787" y="4037939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35" y="90"/>
                  </a:lnTo>
                  <a:lnTo>
                    <a:pt x="269" y="134"/>
                  </a:lnTo>
                  <a:lnTo>
                    <a:pt x="287" y="134"/>
                  </a:lnTo>
                  <a:lnTo>
                    <a:pt x="295" y="116"/>
                  </a:lnTo>
                  <a:lnTo>
                    <a:pt x="304" y="99"/>
                  </a:lnTo>
                  <a:lnTo>
                    <a:pt x="287" y="90"/>
                  </a:lnTo>
                  <a:lnTo>
                    <a:pt x="153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2760701" y="405029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9" y="107"/>
                  </a:lnTo>
                  <a:lnTo>
                    <a:pt x="27" y="116"/>
                  </a:lnTo>
                  <a:lnTo>
                    <a:pt x="36" y="116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1885145" y="405029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1"/>
                  </a:lnTo>
                  <a:lnTo>
                    <a:pt x="269" y="116"/>
                  </a:lnTo>
                  <a:lnTo>
                    <a:pt x="287" y="116"/>
                  </a:lnTo>
                  <a:lnTo>
                    <a:pt x="296" y="9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53" y="3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2721652" y="4059880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1923503" y="405988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81"/>
                  </a:lnTo>
                  <a:lnTo>
                    <a:pt x="278" y="107"/>
                  </a:lnTo>
                  <a:lnTo>
                    <a:pt x="296" y="98"/>
                  </a:lnTo>
                  <a:lnTo>
                    <a:pt x="305" y="89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682604" y="4068088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1962551" y="406808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4" y="72"/>
                  </a:lnTo>
                  <a:lnTo>
                    <a:pt x="31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642865" y="4074226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002290" y="4074226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8" y="1"/>
                  </a:moveTo>
                  <a:lnTo>
                    <a:pt x="10" y="10"/>
                  </a:lnTo>
                  <a:lnTo>
                    <a:pt x="1" y="19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05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2603127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2042028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287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2562698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2081767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7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2522959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2121506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2483220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28" y="63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2161935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2442791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2201674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2402439" y="409478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1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2242103" y="409478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2362700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2282532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8" y="1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2322271" y="4096166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1836507" y="3906372"/>
              <a:ext cx="995563" cy="173453"/>
            </a:xfrm>
            <a:custGeom>
              <a:avLst/>
              <a:gdLst/>
              <a:ahLst/>
              <a:cxnLst/>
              <a:rect l="l" t="t" r="r" b="b"/>
              <a:pathLst>
                <a:path w="12977" h="2261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278" y="1474"/>
                  </a:lnTo>
                  <a:lnTo>
                    <a:pt x="769" y="1671"/>
                  </a:lnTo>
                  <a:lnTo>
                    <a:pt x="1474" y="1849"/>
                  </a:lnTo>
                  <a:lnTo>
                    <a:pt x="2349" y="2010"/>
                  </a:lnTo>
                  <a:lnTo>
                    <a:pt x="3385" y="2126"/>
                  </a:lnTo>
                  <a:lnTo>
                    <a:pt x="4555" y="2215"/>
                  </a:lnTo>
                  <a:lnTo>
                    <a:pt x="5823" y="2260"/>
                  </a:lnTo>
                  <a:lnTo>
                    <a:pt x="7154" y="2260"/>
                  </a:lnTo>
                  <a:lnTo>
                    <a:pt x="8422" y="2215"/>
                  </a:lnTo>
                  <a:lnTo>
                    <a:pt x="9583" y="2126"/>
                  </a:lnTo>
                  <a:lnTo>
                    <a:pt x="10619" y="2010"/>
                  </a:lnTo>
                  <a:lnTo>
                    <a:pt x="11503" y="1849"/>
                  </a:lnTo>
                  <a:lnTo>
                    <a:pt x="12199" y="1671"/>
                  </a:lnTo>
                  <a:lnTo>
                    <a:pt x="12690" y="1474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1836507" y="3906372"/>
              <a:ext cx="995563" cy="104256"/>
            </a:xfrm>
            <a:custGeom>
              <a:avLst/>
              <a:gdLst/>
              <a:ahLst/>
              <a:cxnLst/>
              <a:rect l="l" t="t" r="r" b="b"/>
              <a:pathLst>
                <a:path w="12977" h="1359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126" y="1358"/>
                  </a:lnTo>
                  <a:lnTo>
                    <a:pt x="260" y="1269"/>
                  </a:lnTo>
                  <a:lnTo>
                    <a:pt x="671" y="1090"/>
                  </a:lnTo>
                  <a:lnTo>
                    <a:pt x="1233" y="921"/>
                  </a:lnTo>
                  <a:lnTo>
                    <a:pt x="1948" y="778"/>
                  </a:lnTo>
                  <a:lnTo>
                    <a:pt x="3242" y="608"/>
                  </a:lnTo>
                  <a:lnTo>
                    <a:pt x="5332" y="474"/>
                  </a:lnTo>
                  <a:lnTo>
                    <a:pt x="6484" y="456"/>
                  </a:lnTo>
                  <a:lnTo>
                    <a:pt x="7645" y="474"/>
                  </a:lnTo>
                  <a:lnTo>
                    <a:pt x="9735" y="608"/>
                  </a:lnTo>
                  <a:lnTo>
                    <a:pt x="11029" y="778"/>
                  </a:lnTo>
                  <a:lnTo>
                    <a:pt x="11735" y="921"/>
                  </a:lnTo>
                  <a:lnTo>
                    <a:pt x="12306" y="1090"/>
                  </a:lnTo>
                  <a:lnTo>
                    <a:pt x="12717" y="1269"/>
                  </a:lnTo>
                  <a:lnTo>
                    <a:pt x="12842" y="1358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2063279" y="3979712"/>
              <a:ext cx="542009" cy="65821"/>
            </a:xfrm>
            <a:custGeom>
              <a:avLst/>
              <a:gdLst/>
              <a:ahLst/>
              <a:cxnLst/>
              <a:rect l="l" t="t" r="r" b="b"/>
              <a:pathLst>
                <a:path w="7065" h="858" extrusionOk="0">
                  <a:moveTo>
                    <a:pt x="1644" y="0"/>
                  </a:moveTo>
                  <a:lnTo>
                    <a:pt x="1528" y="9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2" y="108"/>
                  </a:lnTo>
                  <a:lnTo>
                    <a:pt x="920" y="25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6"/>
                  </a:lnTo>
                  <a:lnTo>
                    <a:pt x="27" y="402"/>
                  </a:lnTo>
                  <a:lnTo>
                    <a:pt x="1" y="447"/>
                  </a:lnTo>
                  <a:lnTo>
                    <a:pt x="27" y="483"/>
                  </a:lnTo>
                  <a:lnTo>
                    <a:pt x="144" y="518"/>
                  </a:lnTo>
                  <a:lnTo>
                    <a:pt x="304" y="545"/>
                  </a:lnTo>
                  <a:lnTo>
                    <a:pt x="885" y="54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2" y="813"/>
                  </a:lnTo>
                  <a:lnTo>
                    <a:pt x="2180" y="858"/>
                  </a:lnTo>
                  <a:lnTo>
                    <a:pt x="2474" y="858"/>
                  </a:lnTo>
                  <a:lnTo>
                    <a:pt x="2974" y="849"/>
                  </a:lnTo>
                  <a:lnTo>
                    <a:pt x="3323" y="804"/>
                  </a:lnTo>
                  <a:lnTo>
                    <a:pt x="3608" y="750"/>
                  </a:lnTo>
                  <a:lnTo>
                    <a:pt x="3778" y="679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0" y="358"/>
                  </a:lnTo>
                  <a:lnTo>
                    <a:pt x="5180" y="420"/>
                  </a:lnTo>
                  <a:lnTo>
                    <a:pt x="5180" y="447"/>
                  </a:lnTo>
                  <a:lnTo>
                    <a:pt x="5171" y="500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2"/>
                  </a:lnTo>
                  <a:lnTo>
                    <a:pt x="4850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6" y="733"/>
                  </a:lnTo>
                  <a:lnTo>
                    <a:pt x="4707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5" y="786"/>
                  </a:lnTo>
                  <a:lnTo>
                    <a:pt x="5903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70" y="536"/>
                  </a:lnTo>
                  <a:lnTo>
                    <a:pt x="6921" y="509"/>
                  </a:lnTo>
                  <a:lnTo>
                    <a:pt x="7046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8"/>
                  </a:lnTo>
                  <a:lnTo>
                    <a:pt x="6761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59"/>
                  </a:lnTo>
                  <a:lnTo>
                    <a:pt x="5805" y="152"/>
                  </a:lnTo>
                  <a:lnTo>
                    <a:pt x="5591" y="108"/>
                  </a:lnTo>
                  <a:lnTo>
                    <a:pt x="5368" y="63"/>
                  </a:lnTo>
                  <a:lnTo>
                    <a:pt x="4850" y="27"/>
                  </a:lnTo>
                  <a:lnTo>
                    <a:pt x="4555" y="18"/>
                  </a:lnTo>
                  <a:lnTo>
                    <a:pt x="4064" y="27"/>
                  </a:lnTo>
                  <a:lnTo>
                    <a:pt x="3724" y="72"/>
                  </a:lnTo>
                  <a:lnTo>
                    <a:pt x="3439" y="134"/>
                  </a:lnTo>
                  <a:lnTo>
                    <a:pt x="3269" y="197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491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55" y="581"/>
                  </a:lnTo>
                  <a:lnTo>
                    <a:pt x="2412" y="581"/>
                  </a:lnTo>
                  <a:lnTo>
                    <a:pt x="2171" y="572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6" y="295"/>
                  </a:lnTo>
                  <a:lnTo>
                    <a:pt x="2055" y="233"/>
                  </a:lnTo>
                  <a:lnTo>
                    <a:pt x="2215" y="170"/>
                  </a:lnTo>
                  <a:lnTo>
                    <a:pt x="2287" y="143"/>
                  </a:lnTo>
                  <a:lnTo>
                    <a:pt x="2322" y="125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9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2801820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45"/>
                  </a:lnTo>
                  <a:lnTo>
                    <a:pt x="0" y="1447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2683295" y="408864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81" y="1420"/>
                  </a:lnTo>
                  <a:lnTo>
                    <a:pt x="161" y="141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2565459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21"/>
                  </a:lnTo>
                  <a:lnTo>
                    <a:pt x="72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2446934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2328408" y="4113964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1"/>
                  </a:moveTo>
                  <a:lnTo>
                    <a:pt x="1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2209882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03"/>
                  </a:lnTo>
                  <a:lnTo>
                    <a:pt x="72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2091356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1"/>
                  </a:lnTo>
                  <a:lnTo>
                    <a:pt x="153" y="1421"/>
                  </a:lnTo>
                  <a:lnTo>
                    <a:pt x="153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1972831" y="408864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3" y="1429"/>
                  </a:lnTo>
                  <a:lnTo>
                    <a:pt x="153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1854382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0" y="1430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1847477" y="3884509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0" y="1482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21" y="2902"/>
                  </a:lnTo>
                  <a:lnTo>
                    <a:pt x="6921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2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1" y="2402"/>
                  </a:lnTo>
                  <a:lnTo>
                    <a:pt x="14512" y="2152"/>
                  </a:lnTo>
                  <a:lnTo>
                    <a:pt x="14967" y="1947"/>
                  </a:lnTo>
                  <a:lnTo>
                    <a:pt x="15200" y="1795"/>
                  </a:lnTo>
                  <a:lnTo>
                    <a:pt x="15351" y="1643"/>
                  </a:lnTo>
                  <a:lnTo>
                    <a:pt x="15432" y="1482"/>
                  </a:lnTo>
                  <a:lnTo>
                    <a:pt x="15441" y="1402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1847477" y="3763912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72"/>
                  </a:lnTo>
                  <a:lnTo>
                    <a:pt x="10" y="1652"/>
                  </a:lnTo>
                  <a:lnTo>
                    <a:pt x="81" y="1804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72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72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65"/>
                  </a:lnTo>
                  <a:lnTo>
                    <a:pt x="15351" y="1804"/>
                  </a:lnTo>
                  <a:lnTo>
                    <a:pt x="15432" y="1652"/>
                  </a:lnTo>
                  <a:lnTo>
                    <a:pt x="15441" y="1572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27"/>
                  </a:lnTo>
                  <a:lnTo>
                    <a:pt x="14512" y="822"/>
                  </a:lnTo>
                  <a:lnTo>
                    <a:pt x="13681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2446934" y="377764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2406504" y="377764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1" y="0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2486672" y="377825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46"/>
                  </a:lnTo>
                  <a:lnTo>
                    <a:pt x="161" y="55"/>
                  </a:lnTo>
                  <a:lnTo>
                    <a:pt x="295" y="55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2366766" y="377825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19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2527101" y="377894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2326337" y="37796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45"/>
                  </a:lnTo>
                  <a:lnTo>
                    <a:pt x="287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2567531" y="3781020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2285907" y="3781020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2607269" y="3783091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2246169" y="3783091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2647622" y="378585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305" y="72"/>
                  </a:lnTo>
                  <a:lnTo>
                    <a:pt x="313" y="54"/>
                  </a:lnTo>
                  <a:lnTo>
                    <a:pt x="305" y="36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2206507" y="378585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2687361" y="378991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8"/>
                  </a:lnTo>
                  <a:lnTo>
                    <a:pt x="287" y="2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2166078" y="378991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2727099" y="379406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2126339" y="379406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2766838" y="379950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2086600" y="379950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2806577" y="380572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2" y="72"/>
                  </a:lnTo>
                  <a:lnTo>
                    <a:pt x="278" y="98"/>
                  </a:lnTo>
                  <a:lnTo>
                    <a:pt x="295" y="98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2047552" y="380641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2845625" y="381393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107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2008504" y="3813930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2884673" y="382352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90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970146" y="382352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7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2922341" y="3835871"/>
              <a:ext cx="22018" cy="10970"/>
            </a:xfrm>
            <a:custGeom>
              <a:avLst/>
              <a:gdLst/>
              <a:ahLst/>
              <a:cxnLst/>
              <a:rect l="l" t="t" r="r" b="b"/>
              <a:pathLst>
                <a:path w="287" h="143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78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933092" y="3836485"/>
              <a:ext cx="22708" cy="11047"/>
            </a:xfrm>
            <a:custGeom>
              <a:avLst/>
              <a:gdLst/>
              <a:ahLst/>
              <a:cxnLst/>
              <a:rect l="l" t="t" r="r" b="b"/>
              <a:pathLst>
                <a:path w="296" h="144" extrusionOk="0">
                  <a:moveTo>
                    <a:pt x="260" y="1"/>
                  </a:moveTo>
                  <a:lnTo>
                    <a:pt x="135" y="55"/>
                  </a:lnTo>
                  <a:lnTo>
                    <a:pt x="19" y="99"/>
                  </a:lnTo>
                  <a:lnTo>
                    <a:pt x="1" y="117"/>
                  </a:lnTo>
                  <a:lnTo>
                    <a:pt x="10" y="135"/>
                  </a:lnTo>
                  <a:lnTo>
                    <a:pt x="19" y="144"/>
                  </a:lnTo>
                  <a:lnTo>
                    <a:pt x="46" y="144"/>
                  </a:lnTo>
                  <a:lnTo>
                    <a:pt x="153" y="90"/>
                  </a:lnTo>
                  <a:lnTo>
                    <a:pt x="278" y="46"/>
                  </a:lnTo>
                  <a:lnTo>
                    <a:pt x="296" y="28"/>
                  </a:lnTo>
                  <a:lnTo>
                    <a:pt x="296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2957323" y="3852979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90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902329" y="385366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0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2972359" y="3881747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90" y="18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6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896115" y="388312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0"/>
                  </a:lnTo>
                  <a:lnTo>
                    <a:pt x="99" y="250"/>
                  </a:lnTo>
                  <a:lnTo>
                    <a:pt x="54" y="188"/>
                  </a:lnTo>
                  <a:lnTo>
                    <a:pt x="10" y="81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16"/>
                  </a:lnTo>
                  <a:lnTo>
                    <a:pt x="135" y="215"/>
                  </a:lnTo>
                  <a:lnTo>
                    <a:pt x="144" y="23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2940829" y="3911205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51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917365" y="3911205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7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42" y="179"/>
                  </a:lnTo>
                  <a:lnTo>
                    <a:pt x="251" y="179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904543" y="392831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54"/>
                  </a:lnTo>
                  <a:lnTo>
                    <a:pt x="19" y="90"/>
                  </a:lnTo>
                  <a:lnTo>
                    <a:pt x="1" y="108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54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952348" y="392900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4"/>
                  </a:lnTo>
                  <a:lnTo>
                    <a:pt x="268" y="134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2866185" y="394135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1990015" y="394135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7"/>
                  </a:lnTo>
                  <a:lnTo>
                    <a:pt x="277" y="116"/>
                  </a:lnTo>
                  <a:lnTo>
                    <a:pt x="295" y="10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2827136" y="395094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2029063" y="395094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2788088" y="395846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8" y="99"/>
                  </a:lnTo>
                  <a:lnTo>
                    <a:pt x="27" y="99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2068112" y="3958462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36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2748349" y="3965290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2107850" y="3965290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2708611" y="3970813"/>
              <a:ext cx="23399" cy="5523"/>
            </a:xfrm>
            <a:custGeom>
              <a:avLst/>
              <a:gdLst/>
              <a:ahLst/>
              <a:cxnLst/>
              <a:rect l="l" t="t" r="r" b="b"/>
              <a:pathLst>
                <a:path w="305" h="72" extrusionOk="0">
                  <a:moveTo>
                    <a:pt x="278" y="0"/>
                  </a:moveTo>
                  <a:lnTo>
                    <a:pt x="153" y="9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2147589" y="397081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2668182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9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2187251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72"/>
                  </a:lnTo>
                  <a:lnTo>
                    <a:pt x="314" y="54"/>
                  </a:lnTo>
                  <a:lnTo>
                    <a:pt x="305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2628443" y="3978331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2226990" y="397902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2588090" y="3981784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2267419" y="3981784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18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2548352" y="398377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2307158" y="3983778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46"/>
                  </a:lnTo>
                  <a:lnTo>
                    <a:pt x="161" y="55"/>
                  </a:lnTo>
                  <a:lnTo>
                    <a:pt x="287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2507923" y="39851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2347587" y="39851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2468184" y="3986540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2387326" y="398654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2427755" y="398654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1942068" y="379743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4" y="2207"/>
                  </a:lnTo>
                  <a:lnTo>
                    <a:pt x="5822" y="2260"/>
                  </a:lnTo>
                  <a:lnTo>
                    <a:pt x="7153" y="2260"/>
                  </a:lnTo>
                  <a:lnTo>
                    <a:pt x="8421" y="2207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8" y="1671"/>
                  </a:lnTo>
                  <a:lnTo>
                    <a:pt x="12690" y="1465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1942068" y="379743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2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2168763" y="3870086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805" y="1"/>
                  </a:moveTo>
                  <a:lnTo>
                    <a:pt x="1644" y="9"/>
                  </a:lnTo>
                  <a:lnTo>
                    <a:pt x="1528" y="18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76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42"/>
                  </a:lnTo>
                  <a:lnTo>
                    <a:pt x="1448" y="786"/>
                  </a:lnTo>
                  <a:lnTo>
                    <a:pt x="1662" y="822"/>
                  </a:lnTo>
                  <a:lnTo>
                    <a:pt x="2180" y="867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77" y="313"/>
                  </a:lnTo>
                  <a:lnTo>
                    <a:pt x="5037" y="349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90"/>
                  </a:lnTo>
                  <a:lnTo>
                    <a:pt x="4975" y="626"/>
                  </a:lnTo>
                  <a:lnTo>
                    <a:pt x="4895" y="652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22"/>
                  </a:lnTo>
                  <a:lnTo>
                    <a:pt x="5046" y="840"/>
                  </a:lnTo>
                  <a:lnTo>
                    <a:pt x="5261" y="849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70" y="545"/>
                  </a:lnTo>
                  <a:lnTo>
                    <a:pt x="6922" y="518"/>
                  </a:lnTo>
                  <a:lnTo>
                    <a:pt x="7038" y="483"/>
                  </a:lnTo>
                  <a:lnTo>
                    <a:pt x="7064" y="447"/>
                  </a:lnTo>
                  <a:lnTo>
                    <a:pt x="7038" y="402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171" y="340"/>
                  </a:lnTo>
                  <a:lnTo>
                    <a:pt x="6091" y="268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3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27"/>
                  </a:lnTo>
                  <a:lnTo>
                    <a:pt x="1894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304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52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9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2907304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37"/>
                  </a:lnTo>
                  <a:lnTo>
                    <a:pt x="0" y="1448"/>
                  </a:lnTo>
                  <a:lnTo>
                    <a:pt x="81" y="1430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2788779" y="397971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2670253" y="399405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1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12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2552418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2433892" y="400433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315366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196917" y="399405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2078392" y="3979712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1959866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37"/>
                  </a:lnTo>
                  <a:lnTo>
                    <a:pt x="81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1778970" y="3775573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1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1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1778970" y="3655667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63"/>
                  </a:lnTo>
                  <a:lnTo>
                    <a:pt x="10" y="1644"/>
                  </a:lnTo>
                  <a:lnTo>
                    <a:pt x="81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63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4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0"/>
                  </a:lnTo>
                  <a:lnTo>
                    <a:pt x="14967" y="1027"/>
                  </a:lnTo>
                  <a:lnTo>
                    <a:pt x="14512" y="813"/>
                  </a:lnTo>
                  <a:lnTo>
                    <a:pt x="13681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2378427" y="366939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2337997" y="366939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2418165" y="367008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2298259" y="36700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2458594" y="367070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55"/>
                  </a:lnTo>
                  <a:lnTo>
                    <a:pt x="286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2257829" y="367070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5"/>
                  </a:lnTo>
                  <a:lnTo>
                    <a:pt x="28" y="63"/>
                  </a:lnTo>
                  <a:lnTo>
                    <a:pt x="162" y="55"/>
                  </a:lnTo>
                  <a:lnTo>
                    <a:pt x="287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2499024" y="36727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2217400" y="36727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2538762" y="367484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2177662" y="367484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2579115" y="367760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2138000" y="367760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2618853" y="368098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2097570" y="368167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2658592" y="368581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2057832" y="36858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2698331" y="369126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2018093" y="3691263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2738070" y="3697477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8"/>
                  </a:lnTo>
                  <a:lnTo>
                    <a:pt x="295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8"/>
            <p:cNvSpPr/>
            <p:nvPr/>
          </p:nvSpPr>
          <p:spPr>
            <a:xfrm>
              <a:off x="1979045" y="3698167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8"/>
            <p:cNvSpPr/>
            <p:nvPr/>
          </p:nvSpPr>
          <p:spPr>
            <a:xfrm>
              <a:off x="2777118" y="370568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8"/>
            <p:cNvSpPr/>
            <p:nvPr/>
          </p:nvSpPr>
          <p:spPr>
            <a:xfrm>
              <a:off x="1939996" y="37056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8"/>
            <p:cNvSpPr/>
            <p:nvPr/>
          </p:nvSpPr>
          <p:spPr>
            <a:xfrm>
              <a:off x="2816166" y="3715275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8"/>
                  </a:lnTo>
                  <a:lnTo>
                    <a:pt x="295" y="81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8"/>
            <p:cNvSpPr/>
            <p:nvPr/>
          </p:nvSpPr>
          <p:spPr>
            <a:xfrm>
              <a:off x="1901639" y="3715275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8"/>
            <p:cNvSpPr/>
            <p:nvPr/>
          </p:nvSpPr>
          <p:spPr>
            <a:xfrm>
              <a:off x="2853834" y="3727626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8"/>
            <p:cNvSpPr/>
            <p:nvPr/>
          </p:nvSpPr>
          <p:spPr>
            <a:xfrm>
              <a:off x="1864585" y="3727626"/>
              <a:ext cx="22708" cy="11661"/>
            </a:xfrm>
            <a:custGeom>
              <a:avLst/>
              <a:gdLst/>
              <a:ahLst/>
              <a:cxnLst/>
              <a:rect l="l" t="t" r="r" b="b"/>
              <a:pathLst>
                <a:path w="296" h="152" extrusionOk="0">
                  <a:moveTo>
                    <a:pt x="278" y="0"/>
                  </a:moveTo>
                  <a:lnTo>
                    <a:pt x="260" y="9"/>
                  </a:lnTo>
                  <a:lnTo>
                    <a:pt x="135" y="54"/>
                  </a:lnTo>
                  <a:lnTo>
                    <a:pt x="19" y="107"/>
                  </a:lnTo>
                  <a:lnTo>
                    <a:pt x="1" y="125"/>
                  </a:lnTo>
                  <a:lnTo>
                    <a:pt x="10" y="143"/>
                  </a:lnTo>
                  <a:lnTo>
                    <a:pt x="19" y="152"/>
                  </a:lnTo>
                  <a:lnTo>
                    <a:pt x="46" y="152"/>
                  </a:lnTo>
                  <a:lnTo>
                    <a:pt x="153" y="98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8"/>
            <p:cNvSpPr/>
            <p:nvPr/>
          </p:nvSpPr>
          <p:spPr>
            <a:xfrm>
              <a:off x="2888816" y="3744733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2" y="197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8"/>
            <p:cNvSpPr/>
            <p:nvPr/>
          </p:nvSpPr>
          <p:spPr>
            <a:xfrm>
              <a:off x="1833822" y="37454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8"/>
            <p:cNvSpPr/>
            <p:nvPr/>
          </p:nvSpPr>
          <p:spPr>
            <a:xfrm>
              <a:off x="2903852" y="377350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81" y="18"/>
                  </a:lnTo>
                  <a:lnTo>
                    <a:pt x="90" y="27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59"/>
                  </a:lnTo>
                  <a:lnTo>
                    <a:pt x="1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1827608" y="3774192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10" y="81"/>
                  </a:lnTo>
                  <a:lnTo>
                    <a:pt x="1" y="27"/>
                  </a:lnTo>
                  <a:lnTo>
                    <a:pt x="10" y="9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35" y="224"/>
                  </a:lnTo>
                  <a:lnTo>
                    <a:pt x="144" y="241"/>
                  </a:lnTo>
                  <a:lnTo>
                    <a:pt x="135" y="259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2872322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3" y="0"/>
                  </a:moveTo>
                  <a:lnTo>
                    <a:pt x="135" y="63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1848858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8"/>
            <p:cNvSpPr/>
            <p:nvPr/>
          </p:nvSpPr>
          <p:spPr>
            <a:xfrm>
              <a:off x="2836035" y="382006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8"/>
            <p:cNvSpPr/>
            <p:nvPr/>
          </p:nvSpPr>
          <p:spPr>
            <a:xfrm>
              <a:off x="1883841" y="38207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8"/>
            <p:cNvSpPr/>
            <p:nvPr/>
          </p:nvSpPr>
          <p:spPr>
            <a:xfrm>
              <a:off x="2797678" y="383310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8"/>
            <p:cNvSpPr/>
            <p:nvPr/>
          </p:nvSpPr>
          <p:spPr>
            <a:xfrm>
              <a:off x="1921508" y="383310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8"/>
            <p:cNvSpPr/>
            <p:nvPr/>
          </p:nvSpPr>
          <p:spPr>
            <a:xfrm>
              <a:off x="2758629" y="3842699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8"/>
            <p:cNvSpPr/>
            <p:nvPr/>
          </p:nvSpPr>
          <p:spPr>
            <a:xfrm>
              <a:off x="1960556" y="3842699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8"/>
            <p:cNvSpPr/>
            <p:nvPr/>
          </p:nvSpPr>
          <p:spPr>
            <a:xfrm>
              <a:off x="2719581" y="385021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8"/>
            <p:cNvSpPr/>
            <p:nvPr/>
          </p:nvSpPr>
          <p:spPr>
            <a:xfrm>
              <a:off x="1999605" y="385021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8"/>
            <p:cNvSpPr/>
            <p:nvPr/>
          </p:nvSpPr>
          <p:spPr>
            <a:xfrm>
              <a:off x="2679842" y="3857044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6"/>
                  </a:lnTo>
                  <a:lnTo>
                    <a:pt x="1" y="63"/>
                  </a:lnTo>
                  <a:lnTo>
                    <a:pt x="1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8"/>
            <p:cNvSpPr/>
            <p:nvPr/>
          </p:nvSpPr>
          <p:spPr>
            <a:xfrm>
              <a:off x="2039343" y="3857044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6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8"/>
            <p:cNvSpPr/>
            <p:nvPr/>
          </p:nvSpPr>
          <p:spPr>
            <a:xfrm>
              <a:off x="2640104" y="3861878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27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8"/>
            <p:cNvSpPr/>
            <p:nvPr/>
          </p:nvSpPr>
          <p:spPr>
            <a:xfrm>
              <a:off x="2079082" y="386256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8"/>
            <p:cNvSpPr/>
            <p:nvPr/>
          </p:nvSpPr>
          <p:spPr>
            <a:xfrm>
              <a:off x="2599675" y="386663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8"/>
            <p:cNvSpPr/>
            <p:nvPr/>
          </p:nvSpPr>
          <p:spPr>
            <a:xfrm>
              <a:off x="2118821" y="386663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18" y="46"/>
                  </a:lnTo>
                  <a:lnTo>
                    <a:pt x="0" y="37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10"/>
                  </a:lnTo>
                  <a:lnTo>
                    <a:pt x="286" y="28"/>
                  </a:lnTo>
                  <a:lnTo>
                    <a:pt x="304" y="37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8"/>
            <p:cNvSpPr/>
            <p:nvPr/>
          </p:nvSpPr>
          <p:spPr>
            <a:xfrm>
              <a:off x="2559936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8"/>
            <p:cNvSpPr/>
            <p:nvPr/>
          </p:nvSpPr>
          <p:spPr>
            <a:xfrm>
              <a:off x="2158483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8"/>
            <p:cNvSpPr/>
            <p:nvPr/>
          </p:nvSpPr>
          <p:spPr>
            <a:xfrm>
              <a:off x="2519583" y="38735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8"/>
            <p:cNvSpPr/>
            <p:nvPr/>
          </p:nvSpPr>
          <p:spPr>
            <a:xfrm>
              <a:off x="2198912" y="38735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8"/>
            <p:cNvSpPr/>
            <p:nvPr/>
          </p:nvSpPr>
          <p:spPr>
            <a:xfrm>
              <a:off x="2479845" y="387561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8"/>
            <p:cNvSpPr/>
            <p:nvPr/>
          </p:nvSpPr>
          <p:spPr>
            <a:xfrm>
              <a:off x="2238651" y="387561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1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2439415" y="387691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2279080" y="387691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2399677" y="3878295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2318818" y="3878295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2359248" y="387829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1872870" y="3689268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31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89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0"/>
                  </a:lnTo>
                  <a:lnTo>
                    <a:pt x="3394" y="2125"/>
                  </a:lnTo>
                  <a:lnTo>
                    <a:pt x="4563" y="2206"/>
                  </a:lnTo>
                  <a:lnTo>
                    <a:pt x="5831" y="2250"/>
                  </a:lnTo>
                  <a:lnTo>
                    <a:pt x="6492" y="2259"/>
                  </a:lnTo>
                  <a:lnTo>
                    <a:pt x="7162" y="2250"/>
                  </a:lnTo>
                  <a:lnTo>
                    <a:pt x="8430" y="2206"/>
                  </a:lnTo>
                  <a:lnTo>
                    <a:pt x="9591" y="2125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7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5" y="1188"/>
                  </a:lnTo>
                  <a:lnTo>
                    <a:pt x="12984" y="1125"/>
                  </a:lnTo>
                  <a:lnTo>
                    <a:pt x="12975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7" y="589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1873561" y="3689268"/>
              <a:ext cx="995486" cy="104179"/>
            </a:xfrm>
            <a:custGeom>
              <a:avLst/>
              <a:gdLst/>
              <a:ahLst/>
              <a:cxnLst/>
              <a:rect l="l" t="t" r="r" b="b"/>
              <a:pathLst>
                <a:path w="12976" h="1358" extrusionOk="0">
                  <a:moveTo>
                    <a:pt x="5822" y="0"/>
                  </a:moveTo>
                  <a:lnTo>
                    <a:pt x="4554" y="45"/>
                  </a:lnTo>
                  <a:lnTo>
                    <a:pt x="3385" y="134"/>
                  </a:lnTo>
                  <a:lnTo>
                    <a:pt x="2349" y="259"/>
                  </a:lnTo>
                  <a:lnTo>
                    <a:pt x="1474" y="411"/>
                  </a:lnTo>
                  <a:lnTo>
                    <a:pt x="768" y="589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5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7"/>
                  </a:lnTo>
                  <a:lnTo>
                    <a:pt x="259" y="1259"/>
                  </a:lnTo>
                  <a:lnTo>
                    <a:pt x="661" y="1081"/>
                  </a:lnTo>
                  <a:lnTo>
                    <a:pt x="1232" y="920"/>
                  </a:lnTo>
                  <a:lnTo>
                    <a:pt x="1947" y="777"/>
                  </a:lnTo>
                  <a:lnTo>
                    <a:pt x="3242" y="598"/>
                  </a:lnTo>
                  <a:lnTo>
                    <a:pt x="5322" y="464"/>
                  </a:lnTo>
                  <a:lnTo>
                    <a:pt x="6483" y="455"/>
                  </a:lnTo>
                  <a:lnTo>
                    <a:pt x="7644" y="464"/>
                  </a:lnTo>
                  <a:lnTo>
                    <a:pt x="9734" y="598"/>
                  </a:lnTo>
                  <a:lnTo>
                    <a:pt x="11020" y="777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6" y="1259"/>
                  </a:lnTo>
                  <a:lnTo>
                    <a:pt x="12841" y="1357"/>
                  </a:lnTo>
                  <a:lnTo>
                    <a:pt x="12904" y="1304"/>
                  </a:lnTo>
                  <a:lnTo>
                    <a:pt x="12966" y="1188"/>
                  </a:lnTo>
                  <a:lnTo>
                    <a:pt x="12975" y="1125"/>
                  </a:lnTo>
                  <a:lnTo>
                    <a:pt x="12966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8" y="589"/>
                  </a:lnTo>
                  <a:lnTo>
                    <a:pt x="11502" y="411"/>
                  </a:lnTo>
                  <a:lnTo>
                    <a:pt x="10618" y="259"/>
                  </a:lnTo>
                  <a:lnTo>
                    <a:pt x="9582" y="134"/>
                  </a:lnTo>
                  <a:lnTo>
                    <a:pt x="8421" y="45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2100255" y="3761841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644" y="1"/>
                  </a:moveTo>
                  <a:lnTo>
                    <a:pt x="1528" y="10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12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67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45"/>
                  </a:lnTo>
                  <a:lnTo>
                    <a:pt x="519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33"/>
                  </a:lnTo>
                  <a:lnTo>
                    <a:pt x="1439" y="778"/>
                  </a:lnTo>
                  <a:lnTo>
                    <a:pt x="1662" y="822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68" y="304"/>
                  </a:lnTo>
                  <a:lnTo>
                    <a:pt x="5037" y="340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81"/>
                  </a:lnTo>
                  <a:lnTo>
                    <a:pt x="4975" y="626"/>
                  </a:lnTo>
                  <a:lnTo>
                    <a:pt x="4895" y="653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61" y="545"/>
                  </a:lnTo>
                  <a:lnTo>
                    <a:pt x="6922" y="519"/>
                  </a:lnTo>
                  <a:lnTo>
                    <a:pt x="7038" y="483"/>
                  </a:lnTo>
                  <a:lnTo>
                    <a:pt x="7064" y="438"/>
                  </a:lnTo>
                  <a:lnTo>
                    <a:pt x="7038" y="394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547" y="331"/>
                  </a:lnTo>
                  <a:lnTo>
                    <a:pt x="6171" y="331"/>
                  </a:lnTo>
                  <a:lnTo>
                    <a:pt x="6091" y="269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4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19"/>
                  </a:lnTo>
                  <a:lnTo>
                    <a:pt x="1885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295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44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1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2838797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152" y="0"/>
                  </a:moveTo>
                  <a:lnTo>
                    <a:pt x="81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2720272" y="38714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2601746" y="388581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2483911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2365385" y="389609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2246859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2128410" y="3885813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2009884" y="38714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891359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807048" y="3668708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0" y="1491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2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1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807048" y="3548112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22" y="9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36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92"/>
                  </a:lnTo>
                  <a:lnTo>
                    <a:pt x="1" y="1572"/>
                  </a:lnTo>
                  <a:lnTo>
                    <a:pt x="10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21" y="3072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7" y="2117"/>
                  </a:lnTo>
                  <a:lnTo>
                    <a:pt x="15200" y="1965"/>
                  </a:lnTo>
                  <a:lnTo>
                    <a:pt x="15351" y="1813"/>
                  </a:lnTo>
                  <a:lnTo>
                    <a:pt x="15432" y="1653"/>
                  </a:lnTo>
                  <a:lnTo>
                    <a:pt x="15441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36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855686" y="3562534"/>
              <a:ext cx="1086627" cy="211733"/>
            </a:xfrm>
            <a:custGeom>
              <a:avLst/>
              <a:gdLst/>
              <a:ahLst/>
              <a:cxnLst/>
              <a:rect l="l" t="t" r="r" b="b"/>
              <a:pathLst>
                <a:path w="14164" h="2760" extrusionOk="0">
                  <a:moveTo>
                    <a:pt x="7707" y="9"/>
                  </a:moveTo>
                  <a:lnTo>
                    <a:pt x="7699" y="27"/>
                  </a:lnTo>
                  <a:lnTo>
                    <a:pt x="7704" y="38"/>
                  </a:lnTo>
                  <a:lnTo>
                    <a:pt x="7704" y="38"/>
                  </a:lnTo>
                  <a:lnTo>
                    <a:pt x="8020" y="36"/>
                  </a:lnTo>
                  <a:lnTo>
                    <a:pt x="8011" y="18"/>
                  </a:lnTo>
                  <a:lnTo>
                    <a:pt x="7993" y="9"/>
                  </a:lnTo>
                  <a:close/>
                  <a:moveTo>
                    <a:pt x="8252" y="18"/>
                  </a:moveTo>
                  <a:lnTo>
                    <a:pt x="8234" y="27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8538" y="36"/>
                  </a:lnTo>
                  <a:lnTo>
                    <a:pt x="8511" y="27"/>
                  </a:lnTo>
                  <a:lnTo>
                    <a:pt x="8386" y="27"/>
                  </a:lnTo>
                  <a:lnTo>
                    <a:pt x="8252" y="18"/>
                  </a:lnTo>
                  <a:close/>
                  <a:moveTo>
                    <a:pt x="7207" y="0"/>
                  </a:moveTo>
                  <a:lnTo>
                    <a:pt x="7181" y="9"/>
                  </a:lnTo>
                  <a:lnTo>
                    <a:pt x="7181" y="27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7487" y="39"/>
                  </a:lnTo>
                  <a:lnTo>
                    <a:pt x="7487" y="39"/>
                  </a:lnTo>
                  <a:lnTo>
                    <a:pt x="7493" y="27"/>
                  </a:lnTo>
                  <a:lnTo>
                    <a:pt x="7484" y="9"/>
                  </a:lnTo>
                  <a:lnTo>
                    <a:pt x="7466" y="0"/>
                  </a:lnTo>
                  <a:close/>
                  <a:moveTo>
                    <a:pt x="6681" y="0"/>
                  </a:moveTo>
                  <a:lnTo>
                    <a:pt x="6663" y="9"/>
                  </a:lnTo>
                  <a:lnTo>
                    <a:pt x="6654" y="27"/>
                  </a:lnTo>
                  <a:lnTo>
                    <a:pt x="6663" y="45"/>
                  </a:lnTo>
                  <a:lnTo>
                    <a:pt x="6681" y="45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27"/>
                  </a:lnTo>
                  <a:lnTo>
                    <a:pt x="6966" y="9"/>
                  </a:lnTo>
                  <a:lnTo>
                    <a:pt x="6939" y="0"/>
                  </a:lnTo>
                  <a:close/>
                  <a:moveTo>
                    <a:pt x="8779" y="36"/>
                  </a:moveTo>
                  <a:lnTo>
                    <a:pt x="8752" y="45"/>
                  </a:lnTo>
                  <a:lnTo>
                    <a:pt x="8752" y="54"/>
                  </a:lnTo>
                  <a:lnTo>
                    <a:pt x="8752" y="54"/>
                  </a:lnTo>
                  <a:lnTo>
                    <a:pt x="9038" y="54"/>
                  </a:lnTo>
                  <a:lnTo>
                    <a:pt x="8904" y="45"/>
                  </a:lnTo>
                  <a:lnTo>
                    <a:pt x="8779" y="36"/>
                  </a:lnTo>
                  <a:close/>
                  <a:moveTo>
                    <a:pt x="8538" y="54"/>
                  </a:moveTo>
                  <a:lnTo>
                    <a:pt x="8230" y="55"/>
                  </a:lnTo>
                  <a:lnTo>
                    <a:pt x="8230" y="55"/>
                  </a:lnTo>
                  <a:lnTo>
                    <a:pt x="8231" y="56"/>
                  </a:lnTo>
                  <a:lnTo>
                    <a:pt x="8231" y="56"/>
                  </a:lnTo>
                  <a:lnTo>
                    <a:pt x="8538" y="55"/>
                  </a:lnTo>
                  <a:lnTo>
                    <a:pt x="8538" y="55"/>
                  </a:lnTo>
                  <a:lnTo>
                    <a:pt x="8538" y="54"/>
                  </a:lnTo>
                  <a:close/>
                  <a:moveTo>
                    <a:pt x="8007" y="55"/>
                  </a:moveTo>
                  <a:lnTo>
                    <a:pt x="7892" y="56"/>
                  </a:lnTo>
                  <a:lnTo>
                    <a:pt x="7892" y="56"/>
                  </a:lnTo>
                  <a:lnTo>
                    <a:pt x="7907" y="57"/>
                  </a:lnTo>
                  <a:lnTo>
                    <a:pt x="7907" y="57"/>
                  </a:lnTo>
                  <a:lnTo>
                    <a:pt x="8005" y="57"/>
                  </a:lnTo>
                  <a:lnTo>
                    <a:pt x="8005" y="57"/>
                  </a:lnTo>
                  <a:lnTo>
                    <a:pt x="8007" y="55"/>
                  </a:lnTo>
                  <a:close/>
                  <a:moveTo>
                    <a:pt x="7704" y="38"/>
                  </a:moveTo>
                  <a:lnTo>
                    <a:pt x="7487" y="39"/>
                  </a:lnTo>
                  <a:lnTo>
                    <a:pt x="7487" y="39"/>
                  </a:lnTo>
                  <a:lnTo>
                    <a:pt x="7484" y="44"/>
                  </a:lnTo>
                  <a:lnTo>
                    <a:pt x="7484" y="44"/>
                  </a:lnTo>
                  <a:lnTo>
                    <a:pt x="7413" y="45"/>
                  </a:lnTo>
                  <a:lnTo>
                    <a:pt x="7181" y="45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45"/>
                  </a:lnTo>
                  <a:lnTo>
                    <a:pt x="6681" y="45"/>
                  </a:lnTo>
                  <a:lnTo>
                    <a:pt x="6950" y="48"/>
                  </a:lnTo>
                  <a:lnTo>
                    <a:pt x="6950" y="48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22" y="54"/>
                  </a:lnTo>
                  <a:lnTo>
                    <a:pt x="7337" y="54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7892" y="56"/>
                  </a:lnTo>
                  <a:lnTo>
                    <a:pt x="7892" y="56"/>
                  </a:lnTo>
                  <a:lnTo>
                    <a:pt x="7859" y="54"/>
                  </a:lnTo>
                  <a:lnTo>
                    <a:pt x="8011" y="54"/>
                  </a:lnTo>
                  <a:lnTo>
                    <a:pt x="8007" y="55"/>
                  </a:lnTo>
                  <a:lnTo>
                    <a:pt x="8007" y="55"/>
                  </a:lnTo>
                  <a:lnTo>
                    <a:pt x="8230" y="55"/>
                  </a:lnTo>
                  <a:lnTo>
                    <a:pt x="8230" y="55"/>
                  </a:lnTo>
                  <a:lnTo>
                    <a:pt x="8225" y="45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7706" y="42"/>
                  </a:lnTo>
                  <a:lnTo>
                    <a:pt x="7706" y="42"/>
                  </a:lnTo>
                  <a:lnTo>
                    <a:pt x="7704" y="38"/>
                  </a:lnTo>
                  <a:close/>
                  <a:moveTo>
                    <a:pt x="7907" y="57"/>
                  </a:moveTo>
                  <a:lnTo>
                    <a:pt x="7631" y="58"/>
                  </a:lnTo>
                  <a:lnTo>
                    <a:pt x="7631" y="58"/>
                  </a:lnTo>
                  <a:lnTo>
                    <a:pt x="7993" y="63"/>
                  </a:lnTo>
                  <a:lnTo>
                    <a:pt x="7993" y="63"/>
                  </a:lnTo>
                  <a:lnTo>
                    <a:pt x="7907" y="57"/>
                  </a:lnTo>
                  <a:close/>
                  <a:moveTo>
                    <a:pt x="6055" y="62"/>
                  </a:moveTo>
                  <a:lnTo>
                    <a:pt x="5921" y="62"/>
                  </a:lnTo>
                  <a:lnTo>
                    <a:pt x="5921" y="62"/>
                  </a:lnTo>
                  <a:lnTo>
                    <a:pt x="5921" y="63"/>
                  </a:lnTo>
                  <a:lnTo>
                    <a:pt x="6055" y="62"/>
                  </a:lnTo>
                  <a:close/>
                  <a:moveTo>
                    <a:pt x="6154" y="9"/>
                  </a:moveTo>
                  <a:lnTo>
                    <a:pt x="6136" y="18"/>
                  </a:lnTo>
                  <a:lnTo>
                    <a:pt x="6136" y="36"/>
                  </a:lnTo>
                  <a:lnTo>
                    <a:pt x="6136" y="54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055" y="62"/>
                  </a:lnTo>
                  <a:lnTo>
                    <a:pt x="6055" y="62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163" y="63"/>
                  </a:lnTo>
                  <a:lnTo>
                    <a:pt x="6174" y="62"/>
                  </a:lnTo>
                  <a:lnTo>
                    <a:pt x="6174" y="62"/>
                  </a:lnTo>
                  <a:lnTo>
                    <a:pt x="7631" y="58"/>
                  </a:lnTo>
                  <a:lnTo>
                    <a:pt x="7631" y="58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6175" y="62"/>
                  </a:lnTo>
                  <a:lnTo>
                    <a:pt x="6175" y="62"/>
                  </a:lnTo>
                  <a:lnTo>
                    <a:pt x="6288" y="54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39" y="45"/>
                  </a:lnTo>
                  <a:lnTo>
                    <a:pt x="6448" y="27"/>
                  </a:lnTo>
                  <a:lnTo>
                    <a:pt x="6439" y="9"/>
                  </a:lnTo>
                  <a:close/>
                  <a:moveTo>
                    <a:pt x="8752" y="54"/>
                  </a:moveTo>
                  <a:lnTo>
                    <a:pt x="8538" y="55"/>
                  </a:lnTo>
                  <a:lnTo>
                    <a:pt x="8538" y="55"/>
                  </a:lnTo>
                  <a:lnTo>
                    <a:pt x="8538" y="65"/>
                  </a:lnTo>
                  <a:lnTo>
                    <a:pt x="8538" y="65"/>
                  </a:lnTo>
                  <a:lnTo>
                    <a:pt x="8752" y="64"/>
                  </a:lnTo>
                  <a:lnTo>
                    <a:pt x="8752" y="64"/>
                  </a:lnTo>
                  <a:lnTo>
                    <a:pt x="8752" y="63"/>
                  </a:lnTo>
                  <a:lnTo>
                    <a:pt x="8752" y="54"/>
                  </a:lnTo>
                  <a:close/>
                  <a:moveTo>
                    <a:pt x="8231" y="56"/>
                  </a:moveTo>
                  <a:lnTo>
                    <a:pt x="8005" y="57"/>
                  </a:lnTo>
                  <a:lnTo>
                    <a:pt x="8005" y="57"/>
                  </a:lnTo>
                  <a:lnTo>
                    <a:pt x="7993" y="63"/>
                  </a:lnTo>
                  <a:lnTo>
                    <a:pt x="6163" y="63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8307" y="66"/>
                  </a:lnTo>
                  <a:lnTo>
                    <a:pt x="8307" y="66"/>
                  </a:lnTo>
                  <a:lnTo>
                    <a:pt x="8252" y="63"/>
                  </a:lnTo>
                  <a:lnTo>
                    <a:pt x="8234" y="63"/>
                  </a:lnTo>
                  <a:lnTo>
                    <a:pt x="8231" y="56"/>
                  </a:lnTo>
                  <a:close/>
                  <a:moveTo>
                    <a:pt x="8538" y="65"/>
                  </a:moveTo>
                  <a:lnTo>
                    <a:pt x="8307" y="66"/>
                  </a:lnTo>
                  <a:lnTo>
                    <a:pt x="8307" y="66"/>
                  </a:lnTo>
                  <a:lnTo>
                    <a:pt x="8379" y="71"/>
                  </a:lnTo>
                  <a:lnTo>
                    <a:pt x="8379" y="71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7225" y="71"/>
                  </a:lnTo>
                  <a:lnTo>
                    <a:pt x="8538" y="71"/>
                  </a:lnTo>
                  <a:lnTo>
                    <a:pt x="8538" y="65"/>
                  </a:lnTo>
                  <a:close/>
                  <a:moveTo>
                    <a:pt x="9279" y="71"/>
                  </a:moveTo>
                  <a:lnTo>
                    <a:pt x="9279" y="72"/>
                  </a:lnTo>
                  <a:lnTo>
                    <a:pt x="9279" y="72"/>
                  </a:lnTo>
                  <a:lnTo>
                    <a:pt x="9297" y="71"/>
                  </a:lnTo>
                  <a:close/>
                  <a:moveTo>
                    <a:pt x="9056" y="63"/>
                  </a:moveTo>
                  <a:lnTo>
                    <a:pt x="8752" y="64"/>
                  </a:lnTo>
                  <a:lnTo>
                    <a:pt x="8752" y="64"/>
                  </a:lnTo>
                  <a:lnTo>
                    <a:pt x="8752" y="74"/>
                  </a:lnTo>
                  <a:lnTo>
                    <a:pt x="8752" y="74"/>
                  </a:lnTo>
                  <a:lnTo>
                    <a:pt x="9061" y="73"/>
                  </a:lnTo>
                  <a:lnTo>
                    <a:pt x="9061" y="73"/>
                  </a:lnTo>
                  <a:lnTo>
                    <a:pt x="9056" y="63"/>
                  </a:lnTo>
                  <a:close/>
                  <a:moveTo>
                    <a:pt x="5895" y="18"/>
                  </a:moveTo>
                  <a:lnTo>
                    <a:pt x="5761" y="27"/>
                  </a:lnTo>
                  <a:lnTo>
                    <a:pt x="5636" y="27"/>
                  </a:lnTo>
                  <a:lnTo>
                    <a:pt x="5618" y="36"/>
                  </a:lnTo>
                  <a:lnTo>
                    <a:pt x="5609" y="54"/>
                  </a:lnTo>
                  <a:lnTo>
                    <a:pt x="5618" y="71"/>
                  </a:lnTo>
                  <a:lnTo>
                    <a:pt x="5636" y="71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7225" y="71"/>
                  </a:lnTo>
                  <a:lnTo>
                    <a:pt x="5770" y="71"/>
                  </a:lnTo>
                  <a:lnTo>
                    <a:pt x="5895" y="63"/>
                  </a:lnTo>
                  <a:lnTo>
                    <a:pt x="5921" y="62"/>
                  </a:lnTo>
                  <a:lnTo>
                    <a:pt x="5921" y="62"/>
                  </a:lnTo>
                  <a:lnTo>
                    <a:pt x="5921" y="45"/>
                  </a:lnTo>
                  <a:lnTo>
                    <a:pt x="5913" y="27"/>
                  </a:lnTo>
                  <a:lnTo>
                    <a:pt x="5895" y="18"/>
                  </a:lnTo>
                  <a:close/>
                  <a:moveTo>
                    <a:pt x="8752" y="74"/>
                  </a:moveTo>
                  <a:lnTo>
                    <a:pt x="7966" y="78"/>
                  </a:lnTo>
                  <a:lnTo>
                    <a:pt x="7966" y="78"/>
                  </a:lnTo>
                  <a:lnTo>
                    <a:pt x="8752" y="79"/>
                  </a:lnTo>
                  <a:lnTo>
                    <a:pt x="8752" y="79"/>
                  </a:lnTo>
                  <a:lnTo>
                    <a:pt x="8752" y="74"/>
                  </a:lnTo>
                  <a:close/>
                  <a:moveTo>
                    <a:pt x="9279" y="72"/>
                  </a:moveTo>
                  <a:lnTo>
                    <a:pt x="9061" y="73"/>
                  </a:lnTo>
                  <a:lnTo>
                    <a:pt x="9061" y="73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9275" y="80"/>
                  </a:lnTo>
                  <a:lnTo>
                    <a:pt x="9275" y="80"/>
                  </a:lnTo>
                  <a:lnTo>
                    <a:pt x="9279" y="72"/>
                  </a:lnTo>
                  <a:close/>
                  <a:moveTo>
                    <a:pt x="8752" y="79"/>
                  </a:moveTo>
                  <a:lnTo>
                    <a:pt x="8752" y="80"/>
                  </a:lnTo>
                  <a:lnTo>
                    <a:pt x="8770" y="89"/>
                  </a:lnTo>
                  <a:lnTo>
                    <a:pt x="8904" y="89"/>
                  </a:lnTo>
                  <a:lnTo>
                    <a:pt x="9038" y="98"/>
                  </a:lnTo>
                  <a:lnTo>
                    <a:pt x="9056" y="98"/>
                  </a:lnTo>
                  <a:lnTo>
                    <a:pt x="9065" y="80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8752" y="79"/>
                  </a:lnTo>
                  <a:close/>
                  <a:moveTo>
                    <a:pt x="4323" y="107"/>
                  </a:moveTo>
                  <a:lnTo>
                    <a:pt x="4350" y="108"/>
                  </a:lnTo>
                  <a:lnTo>
                    <a:pt x="4350" y="108"/>
                  </a:lnTo>
                  <a:lnTo>
                    <a:pt x="4350" y="107"/>
                  </a:lnTo>
                  <a:close/>
                  <a:moveTo>
                    <a:pt x="5368" y="36"/>
                  </a:moveTo>
                  <a:lnTo>
                    <a:pt x="5243" y="45"/>
                  </a:lnTo>
                  <a:lnTo>
                    <a:pt x="5109" y="54"/>
                  </a:lnTo>
                  <a:lnTo>
                    <a:pt x="5091" y="63"/>
                  </a:lnTo>
                  <a:lnTo>
                    <a:pt x="5086" y="72"/>
                  </a:lnTo>
                  <a:lnTo>
                    <a:pt x="5086" y="72"/>
                  </a:lnTo>
                  <a:lnTo>
                    <a:pt x="4868" y="71"/>
                  </a:lnTo>
                  <a:lnTo>
                    <a:pt x="4850" y="71"/>
                  </a:lnTo>
                  <a:lnTo>
                    <a:pt x="4716" y="80"/>
                  </a:lnTo>
                  <a:lnTo>
                    <a:pt x="4591" y="89"/>
                  </a:lnTo>
                  <a:lnTo>
                    <a:pt x="4564" y="98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853" y="115"/>
                  </a:lnTo>
                  <a:lnTo>
                    <a:pt x="4853" y="115"/>
                  </a:lnTo>
                  <a:lnTo>
                    <a:pt x="4877" y="107"/>
                  </a:lnTo>
                  <a:lnTo>
                    <a:pt x="4877" y="89"/>
                  </a:lnTo>
                  <a:lnTo>
                    <a:pt x="5087" y="91"/>
                  </a:lnTo>
                  <a:lnTo>
                    <a:pt x="5087" y="91"/>
                  </a:lnTo>
                  <a:lnTo>
                    <a:pt x="5091" y="98"/>
                  </a:lnTo>
                  <a:lnTo>
                    <a:pt x="5109" y="98"/>
                  </a:lnTo>
                  <a:lnTo>
                    <a:pt x="6814" y="112"/>
                  </a:lnTo>
                  <a:lnTo>
                    <a:pt x="6814" y="112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6107" y="98"/>
                  </a:lnTo>
                  <a:lnTo>
                    <a:pt x="5118" y="98"/>
                  </a:lnTo>
                  <a:lnTo>
                    <a:pt x="5209" y="92"/>
                  </a:lnTo>
                  <a:lnTo>
                    <a:pt x="5209" y="92"/>
                  </a:lnTo>
                  <a:lnTo>
                    <a:pt x="6107" y="98"/>
                  </a:lnTo>
                  <a:lnTo>
                    <a:pt x="9038" y="98"/>
                  </a:lnTo>
                  <a:lnTo>
                    <a:pt x="6978" y="82"/>
                  </a:lnTo>
                  <a:lnTo>
                    <a:pt x="6978" y="82"/>
                  </a:lnTo>
                  <a:lnTo>
                    <a:pt x="7966" y="78"/>
                  </a:lnTo>
                  <a:lnTo>
                    <a:pt x="7966" y="78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6244" y="76"/>
                  </a:lnTo>
                  <a:lnTo>
                    <a:pt x="6244" y="76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5399" y="72"/>
                  </a:lnTo>
                  <a:lnTo>
                    <a:pt x="5399" y="72"/>
                  </a:lnTo>
                  <a:lnTo>
                    <a:pt x="5404" y="63"/>
                  </a:lnTo>
                  <a:lnTo>
                    <a:pt x="5395" y="45"/>
                  </a:lnTo>
                  <a:lnTo>
                    <a:pt x="5368" y="36"/>
                  </a:lnTo>
                  <a:close/>
                  <a:moveTo>
                    <a:pt x="4853" y="115"/>
                  </a:moveTo>
                  <a:lnTo>
                    <a:pt x="4853" y="115"/>
                  </a:lnTo>
                  <a:lnTo>
                    <a:pt x="4853" y="115"/>
                  </a:lnTo>
                  <a:lnTo>
                    <a:pt x="4854" y="115"/>
                  </a:lnTo>
                  <a:lnTo>
                    <a:pt x="4854" y="115"/>
                  </a:lnTo>
                  <a:lnTo>
                    <a:pt x="4853" y="115"/>
                  </a:lnTo>
                  <a:close/>
                  <a:moveTo>
                    <a:pt x="4350" y="108"/>
                  </a:moveTo>
                  <a:lnTo>
                    <a:pt x="4354" y="116"/>
                  </a:lnTo>
                  <a:lnTo>
                    <a:pt x="435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350" y="108"/>
                  </a:lnTo>
                  <a:close/>
                  <a:moveTo>
                    <a:pt x="4853" y="115"/>
                  </a:moveTo>
                  <a:lnTo>
                    <a:pt x="456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73" y="134"/>
                  </a:lnTo>
                  <a:lnTo>
                    <a:pt x="4591" y="134"/>
                  </a:lnTo>
                  <a:lnTo>
                    <a:pt x="4725" y="125"/>
                  </a:lnTo>
                  <a:lnTo>
                    <a:pt x="4850" y="116"/>
                  </a:lnTo>
                  <a:lnTo>
                    <a:pt x="4853" y="115"/>
                  </a:lnTo>
                  <a:close/>
                  <a:moveTo>
                    <a:pt x="6814" y="112"/>
                  </a:moveTo>
                  <a:lnTo>
                    <a:pt x="4854" y="115"/>
                  </a:lnTo>
                  <a:lnTo>
                    <a:pt x="4854" y="115"/>
                  </a:lnTo>
                  <a:lnTo>
                    <a:pt x="6129" y="134"/>
                  </a:lnTo>
                  <a:lnTo>
                    <a:pt x="9556" y="134"/>
                  </a:lnTo>
                  <a:lnTo>
                    <a:pt x="6814" y="112"/>
                  </a:lnTo>
                  <a:close/>
                  <a:moveTo>
                    <a:pt x="4591" y="134"/>
                  </a:moveTo>
                  <a:lnTo>
                    <a:pt x="7993" y="162"/>
                  </a:lnTo>
                  <a:lnTo>
                    <a:pt x="7993" y="162"/>
                  </a:lnTo>
                  <a:lnTo>
                    <a:pt x="6129" y="134"/>
                  </a:lnTo>
                  <a:close/>
                  <a:moveTo>
                    <a:pt x="9275" y="80"/>
                  </a:moveTo>
                  <a:lnTo>
                    <a:pt x="9270" y="89"/>
                  </a:lnTo>
                  <a:lnTo>
                    <a:pt x="9279" y="107"/>
                  </a:lnTo>
                  <a:lnTo>
                    <a:pt x="9281" y="108"/>
                  </a:lnTo>
                  <a:lnTo>
                    <a:pt x="9281" y="108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9386" y="122"/>
                  </a:lnTo>
                  <a:lnTo>
                    <a:pt x="9386" y="122"/>
                  </a:lnTo>
                  <a:lnTo>
                    <a:pt x="9431" y="125"/>
                  </a:lnTo>
                  <a:lnTo>
                    <a:pt x="9556" y="134"/>
                  </a:lnTo>
                  <a:lnTo>
                    <a:pt x="9583" y="125"/>
                  </a:lnTo>
                  <a:lnTo>
                    <a:pt x="9583" y="123"/>
                  </a:lnTo>
                  <a:lnTo>
                    <a:pt x="9583" y="123"/>
                  </a:lnTo>
                  <a:lnTo>
                    <a:pt x="9797" y="125"/>
                  </a:lnTo>
                  <a:lnTo>
                    <a:pt x="9797" y="143"/>
                  </a:lnTo>
                  <a:lnTo>
                    <a:pt x="9815" y="152"/>
                  </a:lnTo>
                  <a:lnTo>
                    <a:pt x="9949" y="161"/>
                  </a:lnTo>
                  <a:lnTo>
                    <a:pt x="10073" y="179"/>
                  </a:lnTo>
                  <a:lnTo>
                    <a:pt x="10073" y="179"/>
                  </a:lnTo>
                  <a:lnTo>
                    <a:pt x="7993" y="162"/>
                  </a:lnTo>
                  <a:lnTo>
                    <a:pt x="7993" y="162"/>
                  </a:lnTo>
                  <a:lnTo>
                    <a:pt x="9138" y="179"/>
                  </a:lnTo>
                  <a:lnTo>
                    <a:pt x="10083" y="179"/>
                  </a:lnTo>
                  <a:lnTo>
                    <a:pt x="10101" y="170"/>
                  </a:lnTo>
                  <a:lnTo>
                    <a:pt x="10110" y="152"/>
                  </a:lnTo>
                  <a:lnTo>
                    <a:pt x="10101" y="134"/>
                  </a:lnTo>
                  <a:lnTo>
                    <a:pt x="10083" y="125"/>
                  </a:lnTo>
                  <a:lnTo>
                    <a:pt x="9958" y="116"/>
                  </a:lnTo>
                  <a:lnTo>
                    <a:pt x="9824" y="107"/>
                  </a:lnTo>
                  <a:lnTo>
                    <a:pt x="9806" y="107"/>
                  </a:lnTo>
                  <a:lnTo>
                    <a:pt x="9583" y="108"/>
                  </a:lnTo>
                  <a:lnTo>
                    <a:pt x="9583" y="108"/>
                  </a:lnTo>
                  <a:lnTo>
                    <a:pt x="9583" y="107"/>
                  </a:lnTo>
                  <a:lnTo>
                    <a:pt x="9583" y="89"/>
                  </a:lnTo>
                  <a:lnTo>
                    <a:pt x="9565" y="89"/>
                  </a:lnTo>
                  <a:lnTo>
                    <a:pt x="9431" y="80"/>
                  </a:lnTo>
                  <a:lnTo>
                    <a:pt x="9275" y="80"/>
                  </a:lnTo>
                  <a:close/>
                  <a:moveTo>
                    <a:pt x="4354" y="116"/>
                  </a:moveTo>
                  <a:lnTo>
                    <a:pt x="4198" y="116"/>
                  </a:lnTo>
                  <a:lnTo>
                    <a:pt x="4064" y="134"/>
                  </a:lnTo>
                  <a:lnTo>
                    <a:pt x="4046" y="134"/>
                  </a:lnTo>
                  <a:lnTo>
                    <a:pt x="4046" y="152"/>
                  </a:lnTo>
                  <a:lnTo>
                    <a:pt x="4046" y="170"/>
                  </a:lnTo>
                  <a:lnTo>
                    <a:pt x="4064" y="179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9138" y="179"/>
                  </a:lnTo>
                  <a:lnTo>
                    <a:pt x="4073" y="179"/>
                  </a:lnTo>
                  <a:lnTo>
                    <a:pt x="4198" y="170"/>
                  </a:lnTo>
                  <a:lnTo>
                    <a:pt x="4332" y="152"/>
                  </a:lnTo>
                  <a:lnTo>
                    <a:pt x="4350" y="152"/>
                  </a:lnTo>
                  <a:lnTo>
                    <a:pt x="4359" y="125"/>
                  </a:lnTo>
                  <a:lnTo>
                    <a:pt x="4354" y="116"/>
                  </a:lnTo>
                  <a:close/>
                  <a:moveTo>
                    <a:pt x="10342" y="152"/>
                  </a:moveTo>
                  <a:lnTo>
                    <a:pt x="10324" y="161"/>
                  </a:lnTo>
                  <a:lnTo>
                    <a:pt x="10315" y="179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42" y="196"/>
                  </a:lnTo>
                  <a:lnTo>
                    <a:pt x="10467" y="214"/>
                  </a:lnTo>
                  <a:lnTo>
                    <a:pt x="10601" y="223"/>
                  </a:lnTo>
                  <a:lnTo>
                    <a:pt x="10601" y="232"/>
                  </a:lnTo>
                  <a:lnTo>
                    <a:pt x="10619" y="223"/>
                  </a:lnTo>
                  <a:lnTo>
                    <a:pt x="10628" y="205"/>
                  </a:lnTo>
                  <a:lnTo>
                    <a:pt x="10628" y="188"/>
                  </a:lnTo>
                  <a:lnTo>
                    <a:pt x="10601" y="179"/>
                  </a:lnTo>
                  <a:lnTo>
                    <a:pt x="10476" y="170"/>
                  </a:lnTo>
                  <a:lnTo>
                    <a:pt x="10342" y="152"/>
                  </a:lnTo>
                  <a:close/>
                  <a:moveTo>
                    <a:pt x="3287" y="214"/>
                  </a:moveTo>
                  <a:lnTo>
                    <a:pt x="3153" y="232"/>
                  </a:lnTo>
                  <a:lnTo>
                    <a:pt x="3028" y="250"/>
                  </a:lnTo>
                  <a:lnTo>
                    <a:pt x="3010" y="259"/>
                  </a:lnTo>
                  <a:lnTo>
                    <a:pt x="3001" y="277"/>
                  </a:lnTo>
                  <a:lnTo>
                    <a:pt x="3151" y="278"/>
                  </a:lnTo>
                  <a:lnTo>
                    <a:pt x="3151" y="278"/>
                  </a:lnTo>
                  <a:lnTo>
                    <a:pt x="3162" y="277"/>
                  </a:lnTo>
                  <a:lnTo>
                    <a:pt x="3296" y="259"/>
                  </a:lnTo>
                  <a:lnTo>
                    <a:pt x="3314" y="250"/>
                  </a:lnTo>
                  <a:lnTo>
                    <a:pt x="3314" y="232"/>
                  </a:lnTo>
                  <a:lnTo>
                    <a:pt x="3305" y="214"/>
                  </a:lnTo>
                  <a:close/>
                  <a:moveTo>
                    <a:pt x="3805" y="152"/>
                  </a:moveTo>
                  <a:lnTo>
                    <a:pt x="3671" y="170"/>
                  </a:lnTo>
                  <a:lnTo>
                    <a:pt x="3546" y="188"/>
                  </a:lnTo>
                  <a:lnTo>
                    <a:pt x="3548" y="188"/>
                  </a:lnTo>
                  <a:lnTo>
                    <a:pt x="3548" y="188"/>
                  </a:lnTo>
                  <a:lnTo>
                    <a:pt x="3528" y="188"/>
                  </a:lnTo>
                  <a:lnTo>
                    <a:pt x="3519" y="205"/>
                  </a:lnTo>
                  <a:lnTo>
                    <a:pt x="3528" y="223"/>
                  </a:lnTo>
                  <a:lnTo>
                    <a:pt x="3546" y="232"/>
                  </a:lnTo>
                  <a:lnTo>
                    <a:pt x="9198" y="279"/>
                  </a:lnTo>
                  <a:lnTo>
                    <a:pt x="9198" y="279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6701" y="232"/>
                  </a:lnTo>
                  <a:lnTo>
                    <a:pt x="3555" y="232"/>
                  </a:lnTo>
                  <a:lnTo>
                    <a:pt x="3680" y="214"/>
                  </a:lnTo>
                  <a:lnTo>
                    <a:pt x="3814" y="205"/>
                  </a:lnTo>
                  <a:lnTo>
                    <a:pt x="3832" y="196"/>
                  </a:lnTo>
                  <a:lnTo>
                    <a:pt x="3832" y="192"/>
                  </a:lnTo>
                  <a:lnTo>
                    <a:pt x="3832" y="192"/>
                  </a:lnTo>
                  <a:lnTo>
                    <a:pt x="6701" y="232"/>
                  </a:lnTo>
                  <a:lnTo>
                    <a:pt x="10601" y="232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3832" y="188"/>
                  </a:lnTo>
                  <a:lnTo>
                    <a:pt x="3832" y="188"/>
                  </a:lnTo>
                  <a:lnTo>
                    <a:pt x="3832" y="179"/>
                  </a:lnTo>
                  <a:lnTo>
                    <a:pt x="3823" y="161"/>
                  </a:lnTo>
                  <a:lnTo>
                    <a:pt x="3805" y="152"/>
                  </a:lnTo>
                  <a:close/>
                  <a:moveTo>
                    <a:pt x="3151" y="278"/>
                  </a:moveTo>
                  <a:lnTo>
                    <a:pt x="3100" y="286"/>
                  </a:lnTo>
                  <a:lnTo>
                    <a:pt x="3100" y="286"/>
                  </a:lnTo>
                  <a:lnTo>
                    <a:pt x="3781" y="285"/>
                  </a:lnTo>
                  <a:lnTo>
                    <a:pt x="3781" y="285"/>
                  </a:lnTo>
                  <a:lnTo>
                    <a:pt x="3151" y="278"/>
                  </a:lnTo>
                  <a:close/>
                  <a:moveTo>
                    <a:pt x="9198" y="279"/>
                  </a:moveTo>
                  <a:lnTo>
                    <a:pt x="3781" y="285"/>
                  </a:lnTo>
                  <a:lnTo>
                    <a:pt x="3781" y="285"/>
                  </a:lnTo>
                  <a:lnTo>
                    <a:pt x="4728" y="295"/>
                  </a:lnTo>
                  <a:lnTo>
                    <a:pt x="11119" y="295"/>
                  </a:lnTo>
                  <a:lnTo>
                    <a:pt x="9198" y="279"/>
                  </a:lnTo>
                  <a:close/>
                  <a:moveTo>
                    <a:pt x="10842" y="214"/>
                  </a:moveTo>
                  <a:lnTo>
                    <a:pt x="10833" y="232"/>
                  </a:lnTo>
                  <a:lnTo>
                    <a:pt x="10842" y="250"/>
                  </a:lnTo>
                  <a:lnTo>
                    <a:pt x="10860" y="259"/>
                  </a:lnTo>
                  <a:lnTo>
                    <a:pt x="10985" y="277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11119" y="295"/>
                  </a:lnTo>
                  <a:lnTo>
                    <a:pt x="11137" y="286"/>
                  </a:lnTo>
                  <a:lnTo>
                    <a:pt x="11145" y="268"/>
                  </a:lnTo>
                  <a:lnTo>
                    <a:pt x="11145" y="250"/>
                  </a:lnTo>
                  <a:lnTo>
                    <a:pt x="11128" y="241"/>
                  </a:lnTo>
                  <a:lnTo>
                    <a:pt x="10994" y="223"/>
                  </a:lnTo>
                  <a:lnTo>
                    <a:pt x="10869" y="214"/>
                  </a:lnTo>
                  <a:close/>
                  <a:moveTo>
                    <a:pt x="3100" y="286"/>
                  </a:moveTo>
                  <a:lnTo>
                    <a:pt x="3010" y="286"/>
                  </a:lnTo>
                  <a:lnTo>
                    <a:pt x="3028" y="295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4728" y="295"/>
                  </a:lnTo>
                  <a:lnTo>
                    <a:pt x="3037" y="295"/>
                  </a:lnTo>
                  <a:lnTo>
                    <a:pt x="3100" y="286"/>
                  </a:lnTo>
                  <a:close/>
                  <a:moveTo>
                    <a:pt x="11360" y="286"/>
                  </a:moveTo>
                  <a:lnTo>
                    <a:pt x="11351" y="304"/>
                  </a:lnTo>
                  <a:lnTo>
                    <a:pt x="11360" y="321"/>
                  </a:lnTo>
                  <a:lnTo>
                    <a:pt x="11378" y="330"/>
                  </a:lnTo>
                  <a:lnTo>
                    <a:pt x="11503" y="348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37" y="366"/>
                  </a:lnTo>
                  <a:lnTo>
                    <a:pt x="1163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8" y="366"/>
                  </a:lnTo>
                  <a:lnTo>
                    <a:pt x="11655" y="366"/>
                  </a:lnTo>
                  <a:lnTo>
                    <a:pt x="11663" y="348"/>
                  </a:lnTo>
                  <a:lnTo>
                    <a:pt x="11663" y="330"/>
                  </a:lnTo>
                  <a:lnTo>
                    <a:pt x="11646" y="321"/>
                  </a:lnTo>
                  <a:lnTo>
                    <a:pt x="11512" y="304"/>
                  </a:lnTo>
                  <a:lnTo>
                    <a:pt x="11387" y="286"/>
                  </a:lnTo>
                  <a:close/>
                  <a:moveTo>
                    <a:pt x="2769" y="286"/>
                  </a:moveTo>
                  <a:lnTo>
                    <a:pt x="2635" y="304"/>
                  </a:lnTo>
                  <a:lnTo>
                    <a:pt x="2510" y="321"/>
                  </a:lnTo>
                  <a:lnTo>
                    <a:pt x="2492" y="330"/>
                  </a:lnTo>
                  <a:lnTo>
                    <a:pt x="2483" y="348"/>
                  </a:lnTo>
                  <a:lnTo>
                    <a:pt x="2492" y="366"/>
                  </a:lnTo>
                  <a:lnTo>
                    <a:pt x="2510" y="375"/>
                  </a:lnTo>
                  <a:lnTo>
                    <a:pt x="2519" y="375"/>
                  </a:lnTo>
                  <a:lnTo>
                    <a:pt x="2644" y="348"/>
                  </a:lnTo>
                  <a:lnTo>
                    <a:pt x="2778" y="330"/>
                  </a:lnTo>
                  <a:lnTo>
                    <a:pt x="2796" y="321"/>
                  </a:lnTo>
                  <a:lnTo>
                    <a:pt x="2796" y="304"/>
                  </a:lnTo>
                  <a:lnTo>
                    <a:pt x="2787" y="286"/>
                  </a:lnTo>
                  <a:close/>
                  <a:moveTo>
                    <a:pt x="11878" y="366"/>
                  </a:moveTo>
                  <a:lnTo>
                    <a:pt x="11869" y="384"/>
                  </a:lnTo>
                  <a:lnTo>
                    <a:pt x="11869" y="402"/>
                  </a:lnTo>
                  <a:lnTo>
                    <a:pt x="11887" y="411"/>
                  </a:lnTo>
                  <a:lnTo>
                    <a:pt x="12021" y="438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12172" y="447"/>
                  </a:lnTo>
                  <a:lnTo>
                    <a:pt x="12172" y="420"/>
                  </a:lnTo>
                  <a:lnTo>
                    <a:pt x="12155" y="411"/>
                  </a:lnTo>
                  <a:lnTo>
                    <a:pt x="12030" y="393"/>
                  </a:lnTo>
                  <a:lnTo>
                    <a:pt x="11896" y="366"/>
                  </a:lnTo>
                  <a:close/>
                  <a:moveTo>
                    <a:pt x="2510" y="375"/>
                  </a:moveTo>
                  <a:lnTo>
                    <a:pt x="10949" y="453"/>
                  </a:lnTo>
                  <a:lnTo>
                    <a:pt x="10949" y="453"/>
                  </a:lnTo>
                  <a:lnTo>
                    <a:pt x="12103" y="455"/>
                  </a:lnTo>
                  <a:lnTo>
                    <a:pt x="12103" y="455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2510" y="375"/>
                  </a:lnTo>
                  <a:close/>
                  <a:moveTo>
                    <a:pt x="2251" y="366"/>
                  </a:moveTo>
                  <a:lnTo>
                    <a:pt x="2117" y="393"/>
                  </a:lnTo>
                  <a:lnTo>
                    <a:pt x="1992" y="420"/>
                  </a:lnTo>
                  <a:lnTo>
                    <a:pt x="1974" y="429"/>
                  </a:lnTo>
                  <a:lnTo>
                    <a:pt x="1974" y="447"/>
                  </a:lnTo>
                  <a:lnTo>
                    <a:pt x="1983" y="464"/>
                  </a:lnTo>
                  <a:lnTo>
                    <a:pt x="12146" y="464"/>
                  </a:lnTo>
                  <a:lnTo>
                    <a:pt x="10949" y="453"/>
                  </a:lnTo>
                  <a:lnTo>
                    <a:pt x="10949" y="453"/>
                  </a:lnTo>
                  <a:lnTo>
                    <a:pt x="2135" y="438"/>
                  </a:lnTo>
                  <a:lnTo>
                    <a:pt x="2260" y="411"/>
                  </a:lnTo>
                  <a:lnTo>
                    <a:pt x="2278" y="411"/>
                  </a:lnTo>
                  <a:lnTo>
                    <a:pt x="2278" y="384"/>
                  </a:lnTo>
                  <a:lnTo>
                    <a:pt x="2269" y="366"/>
                  </a:lnTo>
                  <a:close/>
                  <a:moveTo>
                    <a:pt x="12103" y="455"/>
                  </a:moveTo>
                  <a:lnTo>
                    <a:pt x="12146" y="464"/>
                  </a:lnTo>
                  <a:lnTo>
                    <a:pt x="12164" y="455"/>
                  </a:lnTo>
                  <a:lnTo>
                    <a:pt x="12103" y="455"/>
                  </a:lnTo>
                  <a:close/>
                  <a:moveTo>
                    <a:pt x="12387" y="464"/>
                  </a:moveTo>
                  <a:lnTo>
                    <a:pt x="12378" y="482"/>
                  </a:lnTo>
                  <a:lnTo>
                    <a:pt x="12378" y="500"/>
                  </a:lnTo>
                  <a:lnTo>
                    <a:pt x="12396" y="518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12664" y="527"/>
                  </a:lnTo>
                  <a:lnTo>
                    <a:pt x="12539" y="500"/>
                  </a:lnTo>
                  <a:lnTo>
                    <a:pt x="12414" y="464"/>
                  </a:lnTo>
                  <a:close/>
                  <a:moveTo>
                    <a:pt x="2001" y="464"/>
                  </a:moveTo>
                  <a:lnTo>
                    <a:pt x="7948" y="524"/>
                  </a:lnTo>
                  <a:lnTo>
                    <a:pt x="7948" y="524"/>
                  </a:lnTo>
                  <a:lnTo>
                    <a:pt x="12483" y="535"/>
                  </a:lnTo>
                  <a:lnTo>
                    <a:pt x="12483" y="535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2001" y="464"/>
                  </a:lnTo>
                  <a:close/>
                  <a:moveTo>
                    <a:pt x="12483" y="535"/>
                  </a:moveTo>
                  <a:lnTo>
                    <a:pt x="12530" y="545"/>
                  </a:lnTo>
                  <a:lnTo>
                    <a:pt x="12655" y="572"/>
                  </a:lnTo>
                  <a:lnTo>
                    <a:pt x="12673" y="572"/>
                  </a:lnTo>
                  <a:lnTo>
                    <a:pt x="12681" y="554"/>
                  </a:lnTo>
                  <a:lnTo>
                    <a:pt x="12681" y="536"/>
                  </a:lnTo>
                  <a:lnTo>
                    <a:pt x="12483" y="535"/>
                  </a:lnTo>
                  <a:close/>
                  <a:moveTo>
                    <a:pt x="1742" y="473"/>
                  </a:moveTo>
                  <a:lnTo>
                    <a:pt x="1608" y="500"/>
                  </a:lnTo>
                  <a:lnTo>
                    <a:pt x="1483" y="536"/>
                  </a:lnTo>
                  <a:lnTo>
                    <a:pt x="1465" y="545"/>
                  </a:lnTo>
                  <a:lnTo>
                    <a:pt x="1465" y="563"/>
                  </a:lnTo>
                  <a:lnTo>
                    <a:pt x="1474" y="572"/>
                  </a:lnTo>
                  <a:lnTo>
                    <a:pt x="1492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626" y="545"/>
                  </a:lnTo>
                  <a:lnTo>
                    <a:pt x="1751" y="518"/>
                  </a:lnTo>
                  <a:lnTo>
                    <a:pt x="9539" y="574"/>
                  </a:lnTo>
                  <a:lnTo>
                    <a:pt x="9539" y="574"/>
                  </a:lnTo>
                  <a:lnTo>
                    <a:pt x="12655" y="572"/>
                  </a:lnTo>
                  <a:lnTo>
                    <a:pt x="7948" y="524"/>
                  </a:lnTo>
                  <a:lnTo>
                    <a:pt x="7948" y="524"/>
                  </a:lnTo>
                  <a:lnTo>
                    <a:pt x="1769" y="509"/>
                  </a:lnTo>
                  <a:lnTo>
                    <a:pt x="1769" y="491"/>
                  </a:lnTo>
                  <a:lnTo>
                    <a:pt x="1760" y="473"/>
                  </a:lnTo>
                  <a:close/>
                  <a:moveTo>
                    <a:pt x="12896" y="589"/>
                  </a:moveTo>
                  <a:lnTo>
                    <a:pt x="12891" y="598"/>
                  </a:lnTo>
                  <a:lnTo>
                    <a:pt x="12891" y="598"/>
                  </a:lnTo>
                  <a:lnTo>
                    <a:pt x="12914" y="598"/>
                  </a:lnTo>
                  <a:lnTo>
                    <a:pt x="12896" y="589"/>
                  </a:lnTo>
                  <a:close/>
                  <a:moveTo>
                    <a:pt x="9539" y="574"/>
                  </a:moveTo>
                  <a:lnTo>
                    <a:pt x="1501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492" y="580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887" y="625"/>
                  </a:lnTo>
                  <a:lnTo>
                    <a:pt x="12887" y="607"/>
                  </a:lnTo>
                  <a:lnTo>
                    <a:pt x="12891" y="598"/>
                  </a:lnTo>
                  <a:lnTo>
                    <a:pt x="12891" y="598"/>
                  </a:lnTo>
                  <a:lnTo>
                    <a:pt x="9539" y="574"/>
                  </a:lnTo>
                  <a:close/>
                  <a:moveTo>
                    <a:pt x="1233" y="598"/>
                  </a:moveTo>
                  <a:lnTo>
                    <a:pt x="1099" y="634"/>
                  </a:lnTo>
                  <a:lnTo>
                    <a:pt x="983" y="679"/>
                  </a:lnTo>
                  <a:lnTo>
                    <a:pt x="965" y="688"/>
                  </a:lnTo>
                  <a:lnTo>
                    <a:pt x="965" y="705"/>
                  </a:lnTo>
                  <a:lnTo>
                    <a:pt x="974" y="714"/>
                  </a:lnTo>
                  <a:lnTo>
                    <a:pt x="992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1117" y="679"/>
                  </a:lnTo>
                  <a:lnTo>
                    <a:pt x="1251" y="643"/>
                  </a:lnTo>
                  <a:lnTo>
                    <a:pt x="1269" y="634"/>
                  </a:lnTo>
                  <a:lnTo>
                    <a:pt x="1269" y="616"/>
                  </a:lnTo>
                  <a:lnTo>
                    <a:pt x="9328" y="717"/>
                  </a:lnTo>
                  <a:lnTo>
                    <a:pt x="9328" y="717"/>
                  </a:lnTo>
                  <a:lnTo>
                    <a:pt x="13155" y="714"/>
                  </a:lnTo>
                  <a:lnTo>
                    <a:pt x="13173" y="714"/>
                  </a:lnTo>
                  <a:lnTo>
                    <a:pt x="13182" y="697"/>
                  </a:lnTo>
                  <a:lnTo>
                    <a:pt x="13182" y="679"/>
                  </a:lnTo>
                  <a:lnTo>
                    <a:pt x="13164" y="670"/>
                  </a:lnTo>
                  <a:lnTo>
                    <a:pt x="13048" y="634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905" y="643"/>
                  </a:lnTo>
                  <a:lnTo>
                    <a:pt x="13030" y="679"/>
                  </a:lnTo>
                  <a:lnTo>
                    <a:pt x="13145" y="714"/>
                  </a:lnTo>
                  <a:lnTo>
                    <a:pt x="13145" y="714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51" y="598"/>
                  </a:lnTo>
                  <a:close/>
                  <a:moveTo>
                    <a:pt x="742" y="759"/>
                  </a:moveTo>
                  <a:lnTo>
                    <a:pt x="760" y="759"/>
                  </a:lnTo>
                  <a:lnTo>
                    <a:pt x="760" y="759"/>
                  </a:lnTo>
                  <a:lnTo>
                    <a:pt x="760" y="759"/>
                  </a:lnTo>
                  <a:close/>
                  <a:moveTo>
                    <a:pt x="9328" y="717"/>
                  </a:moveTo>
                  <a:lnTo>
                    <a:pt x="1001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992" y="723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12356" y="755"/>
                  </a:lnTo>
                  <a:lnTo>
                    <a:pt x="12356" y="755"/>
                  </a:lnTo>
                  <a:lnTo>
                    <a:pt x="9328" y="717"/>
                  </a:lnTo>
                  <a:close/>
                  <a:moveTo>
                    <a:pt x="760" y="759"/>
                  </a:moveTo>
                  <a:lnTo>
                    <a:pt x="778" y="777"/>
                  </a:lnTo>
                  <a:lnTo>
                    <a:pt x="778" y="795"/>
                  </a:lnTo>
                  <a:lnTo>
                    <a:pt x="760" y="804"/>
                  </a:lnTo>
                  <a:lnTo>
                    <a:pt x="741" y="812"/>
                  </a:lnTo>
                  <a:lnTo>
                    <a:pt x="741" y="812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760" y="759"/>
                  </a:lnTo>
                  <a:close/>
                  <a:moveTo>
                    <a:pt x="13387" y="750"/>
                  </a:moveTo>
                  <a:lnTo>
                    <a:pt x="12356" y="755"/>
                  </a:lnTo>
                  <a:lnTo>
                    <a:pt x="12356" y="755"/>
                  </a:lnTo>
                  <a:lnTo>
                    <a:pt x="13378" y="768"/>
                  </a:lnTo>
                  <a:lnTo>
                    <a:pt x="13378" y="786"/>
                  </a:lnTo>
                  <a:lnTo>
                    <a:pt x="13387" y="804"/>
                  </a:lnTo>
                  <a:lnTo>
                    <a:pt x="13512" y="848"/>
                  </a:lnTo>
                  <a:lnTo>
                    <a:pt x="13628" y="902"/>
                  </a:lnTo>
                  <a:lnTo>
                    <a:pt x="13628" y="902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8158" y="906"/>
                  </a:lnTo>
                  <a:lnTo>
                    <a:pt x="8158" y="906"/>
                  </a:lnTo>
                  <a:lnTo>
                    <a:pt x="13637" y="902"/>
                  </a:lnTo>
                  <a:lnTo>
                    <a:pt x="13655" y="902"/>
                  </a:lnTo>
                  <a:lnTo>
                    <a:pt x="13664" y="893"/>
                  </a:lnTo>
                  <a:lnTo>
                    <a:pt x="13664" y="875"/>
                  </a:lnTo>
                  <a:lnTo>
                    <a:pt x="13646" y="857"/>
                  </a:lnTo>
                  <a:lnTo>
                    <a:pt x="13539" y="804"/>
                  </a:lnTo>
                  <a:lnTo>
                    <a:pt x="13414" y="759"/>
                  </a:lnTo>
                  <a:lnTo>
                    <a:pt x="13387" y="750"/>
                  </a:lnTo>
                  <a:close/>
                  <a:moveTo>
                    <a:pt x="741" y="812"/>
                  </a:moveTo>
                  <a:lnTo>
                    <a:pt x="617" y="813"/>
                  </a:lnTo>
                  <a:lnTo>
                    <a:pt x="501" y="866"/>
                  </a:lnTo>
                  <a:lnTo>
                    <a:pt x="483" y="884"/>
                  </a:lnTo>
                  <a:lnTo>
                    <a:pt x="492" y="902"/>
                  </a:lnTo>
                  <a:lnTo>
                    <a:pt x="501" y="911"/>
                  </a:lnTo>
                  <a:lnTo>
                    <a:pt x="519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635" y="857"/>
                  </a:lnTo>
                  <a:lnTo>
                    <a:pt x="741" y="812"/>
                  </a:lnTo>
                  <a:close/>
                  <a:moveTo>
                    <a:pt x="8158" y="906"/>
                  </a:moveTo>
                  <a:lnTo>
                    <a:pt x="528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519" y="911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8158" y="906"/>
                  </a:lnTo>
                  <a:close/>
                  <a:moveTo>
                    <a:pt x="13851" y="973"/>
                  </a:moveTo>
                  <a:lnTo>
                    <a:pt x="13833" y="991"/>
                  </a:lnTo>
                  <a:lnTo>
                    <a:pt x="13833" y="1009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13842" y="1018"/>
                  </a:lnTo>
                  <a:lnTo>
                    <a:pt x="13950" y="1098"/>
                  </a:lnTo>
                  <a:lnTo>
                    <a:pt x="14030" y="1179"/>
                  </a:lnTo>
                  <a:lnTo>
                    <a:pt x="14039" y="1188"/>
                  </a:lnTo>
                  <a:lnTo>
                    <a:pt x="14039" y="1188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322" y="1018"/>
                  </a:lnTo>
                  <a:lnTo>
                    <a:pt x="313" y="1000"/>
                  </a:lnTo>
                  <a:lnTo>
                    <a:pt x="296" y="991"/>
                  </a:lnTo>
                  <a:lnTo>
                    <a:pt x="278" y="991"/>
                  </a:lnTo>
                  <a:lnTo>
                    <a:pt x="162" y="1081"/>
                  </a:lnTo>
                  <a:lnTo>
                    <a:pt x="90" y="1161"/>
                  </a:lnTo>
                  <a:lnTo>
                    <a:pt x="81" y="1179"/>
                  </a:lnTo>
                  <a:lnTo>
                    <a:pt x="90" y="1197"/>
                  </a:lnTo>
                  <a:lnTo>
                    <a:pt x="108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35" y="1188"/>
                  </a:lnTo>
                  <a:lnTo>
                    <a:pt x="206" y="1107"/>
                  </a:lnTo>
                  <a:lnTo>
                    <a:pt x="313" y="1036"/>
                  </a:lnTo>
                  <a:lnTo>
                    <a:pt x="7221" y="1192"/>
                  </a:lnTo>
                  <a:lnTo>
                    <a:pt x="7221" y="1192"/>
                  </a:lnTo>
                  <a:lnTo>
                    <a:pt x="14048" y="1188"/>
                  </a:lnTo>
                  <a:lnTo>
                    <a:pt x="14057" y="1188"/>
                  </a:lnTo>
                  <a:lnTo>
                    <a:pt x="14066" y="1179"/>
                  </a:lnTo>
                  <a:lnTo>
                    <a:pt x="14075" y="1170"/>
                  </a:lnTo>
                  <a:lnTo>
                    <a:pt x="14066" y="1152"/>
                  </a:lnTo>
                  <a:lnTo>
                    <a:pt x="13985" y="1063"/>
                  </a:lnTo>
                  <a:lnTo>
                    <a:pt x="13878" y="982"/>
                  </a:lnTo>
                  <a:lnTo>
                    <a:pt x="13851" y="973"/>
                  </a:lnTo>
                  <a:close/>
                  <a:moveTo>
                    <a:pt x="7221" y="1192"/>
                  </a:moveTo>
                  <a:lnTo>
                    <a:pt x="126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08" y="1197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14137" y="1348"/>
                  </a:lnTo>
                  <a:lnTo>
                    <a:pt x="7221" y="1192"/>
                  </a:lnTo>
                  <a:close/>
                  <a:moveTo>
                    <a:pt x="28" y="1366"/>
                  </a:moveTo>
                  <a:lnTo>
                    <a:pt x="10" y="1375"/>
                  </a:lnTo>
                  <a:lnTo>
                    <a:pt x="1" y="1393"/>
                  </a:lnTo>
                  <a:lnTo>
                    <a:pt x="10" y="1447"/>
                  </a:lnTo>
                  <a:lnTo>
                    <a:pt x="65" y="1449"/>
                  </a:lnTo>
                  <a:lnTo>
                    <a:pt x="65" y="1449"/>
                  </a:lnTo>
                  <a:lnTo>
                    <a:pt x="54" y="1393"/>
                  </a:lnTo>
                  <a:lnTo>
                    <a:pt x="46" y="1375"/>
                  </a:lnTo>
                  <a:lnTo>
                    <a:pt x="28" y="1366"/>
                  </a:lnTo>
                  <a:close/>
                  <a:moveTo>
                    <a:pt x="65" y="1449"/>
                  </a:moveTo>
                  <a:lnTo>
                    <a:pt x="72" y="1491"/>
                  </a:lnTo>
                  <a:lnTo>
                    <a:pt x="117" y="1562"/>
                  </a:lnTo>
                  <a:lnTo>
                    <a:pt x="117" y="1562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65" y="1449"/>
                  </a:lnTo>
                  <a:close/>
                  <a:moveTo>
                    <a:pt x="14137" y="1348"/>
                  </a:moveTo>
                  <a:lnTo>
                    <a:pt x="14119" y="1357"/>
                  </a:lnTo>
                  <a:lnTo>
                    <a:pt x="14119" y="1375"/>
                  </a:lnTo>
                  <a:lnTo>
                    <a:pt x="14119" y="1384"/>
                  </a:lnTo>
                  <a:lnTo>
                    <a:pt x="14101" y="1482"/>
                  </a:lnTo>
                  <a:lnTo>
                    <a:pt x="14030" y="1590"/>
                  </a:lnTo>
                  <a:lnTo>
                    <a:pt x="14030" y="1607"/>
                  </a:lnTo>
                  <a:lnTo>
                    <a:pt x="14039" y="1616"/>
                  </a:lnTo>
                  <a:lnTo>
                    <a:pt x="14047" y="1625"/>
                  </a:lnTo>
                  <a:lnTo>
                    <a:pt x="14047" y="1625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5254" y="1625"/>
                  </a:lnTo>
                  <a:lnTo>
                    <a:pt x="14066" y="1625"/>
                  </a:lnTo>
                  <a:lnTo>
                    <a:pt x="14075" y="1616"/>
                  </a:lnTo>
                  <a:lnTo>
                    <a:pt x="14119" y="1554"/>
                  </a:lnTo>
                  <a:lnTo>
                    <a:pt x="14164" y="1447"/>
                  </a:lnTo>
                  <a:lnTo>
                    <a:pt x="14164" y="1384"/>
                  </a:lnTo>
                  <a:lnTo>
                    <a:pt x="14164" y="1375"/>
                  </a:lnTo>
                  <a:lnTo>
                    <a:pt x="14164" y="1357"/>
                  </a:lnTo>
                  <a:lnTo>
                    <a:pt x="14137" y="1348"/>
                  </a:lnTo>
                  <a:close/>
                  <a:moveTo>
                    <a:pt x="117" y="1562"/>
                  </a:moveTo>
                  <a:lnTo>
                    <a:pt x="54" y="1563"/>
                  </a:lnTo>
                  <a:lnTo>
                    <a:pt x="99" y="1616"/>
                  </a:lnTo>
                  <a:lnTo>
                    <a:pt x="108" y="1625"/>
                  </a:lnTo>
                  <a:lnTo>
                    <a:pt x="117" y="1625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5254" y="1625"/>
                  </a:lnTo>
                  <a:lnTo>
                    <a:pt x="135" y="1625"/>
                  </a:lnTo>
                  <a:lnTo>
                    <a:pt x="144" y="1607"/>
                  </a:lnTo>
                  <a:lnTo>
                    <a:pt x="135" y="1590"/>
                  </a:lnTo>
                  <a:lnTo>
                    <a:pt x="117" y="1562"/>
                  </a:lnTo>
                  <a:close/>
                  <a:moveTo>
                    <a:pt x="305" y="1741"/>
                  </a:moveTo>
                  <a:lnTo>
                    <a:pt x="287" y="1750"/>
                  </a:lnTo>
                  <a:lnTo>
                    <a:pt x="278" y="1768"/>
                  </a:lnTo>
                  <a:lnTo>
                    <a:pt x="287" y="1786"/>
                  </a:lnTo>
                  <a:lnTo>
                    <a:pt x="394" y="1849"/>
                  </a:lnTo>
                  <a:lnTo>
                    <a:pt x="510" y="1911"/>
                  </a:lnTo>
                  <a:lnTo>
                    <a:pt x="537" y="1911"/>
                  </a:lnTo>
                  <a:lnTo>
                    <a:pt x="546" y="1902"/>
                  </a:lnTo>
                  <a:lnTo>
                    <a:pt x="555" y="1884"/>
                  </a:lnTo>
                  <a:lnTo>
                    <a:pt x="537" y="1866"/>
                  </a:lnTo>
                  <a:lnTo>
                    <a:pt x="421" y="1813"/>
                  </a:lnTo>
                  <a:lnTo>
                    <a:pt x="322" y="1750"/>
                  </a:lnTo>
                  <a:lnTo>
                    <a:pt x="305" y="1741"/>
                  </a:lnTo>
                  <a:close/>
                  <a:moveTo>
                    <a:pt x="13869" y="1732"/>
                  </a:moveTo>
                  <a:lnTo>
                    <a:pt x="13851" y="1741"/>
                  </a:lnTo>
                  <a:lnTo>
                    <a:pt x="13753" y="1804"/>
                  </a:lnTo>
                  <a:lnTo>
                    <a:pt x="13637" y="1866"/>
                  </a:lnTo>
                  <a:lnTo>
                    <a:pt x="13619" y="1875"/>
                  </a:lnTo>
                  <a:lnTo>
                    <a:pt x="13628" y="1902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46" y="1911"/>
                  </a:lnTo>
                  <a:lnTo>
                    <a:pt x="13646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64" y="1911"/>
                  </a:lnTo>
                  <a:lnTo>
                    <a:pt x="13780" y="1849"/>
                  </a:lnTo>
                  <a:lnTo>
                    <a:pt x="13887" y="1777"/>
                  </a:lnTo>
                  <a:lnTo>
                    <a:pt x="13896" y="1768"/>
                  </a:lnTo>
                  <a:lnTo>
                    <a:pt x="13887" y="1750"/>
                  </a:lnTo>
                  <a:lnTo>
                    <a:pt x="13869" y="1732"/>
                  </a:lnTo>
                  <a:close/>
                  <a:moveTo>
                    <a:pt x="528" y="1911"/>
                  </a:move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528" y="1911"/>
                  </a:lnTo>
                  <a:close/>
                  <a:moveTo>
                    <a:pt x="13405" y="1965"/>
                  </a:moveTo>
                  <a:lnTo>
                    <a:pt x="13289" y="2009"/>
                  </a:lnTo>
                  <a:lnTo>
                    <a:pt x="13164" y="2054"/>
                  </a:lnTo>
                  <a:lnTo>
                    <a:pt x="13146" y="2063"/>
                  </a:lnTo>
                  <a:lnTo>
                    <a:pt x="13146" y="2081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82" y="2099"/>
                  </a:lnTo>
                  <a:lnTo>
                    <a:pt x="13307" y="2054"/>
                  </a:lnTo>
                  <a:lnTo>
                    <a:pt x="13423" y="2009"/>
                  </a:lnTo>
                  <a:lnTo>
                    <a:pt x="13440" y="2000"/>
                  </a:lnTo>
                  <a:lnTo>
                    <a:pt x="13440" y="1982"/>
                  </a:lnTo>
                  <a:lnTo>
                    <a:pt x="13423" y="1965"/>
                  </a:lnTo>
                  <a:close/>
                  <a:moveTo>
                    <a:pt x="12914" y="2125"/>
                  </a:moveTo>
                  <a:lnTo>
                    <a:pt x="12789" y="2161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12931" y="2170"/>
                  </a:lnTo>
                  <a:lnTo>
                    <a:pt x="12949" y="2161"/>
                  </a:lnTo>
                  <a:lnTo>
                    <a:pt x="12949" y="2143"/>
                  </a:lnTo>
                  <a:lnTo>
                    <a:pt x="12931" y="2125"/>
                  </a:lnTo>
                  <a:close/>
                  <a:moveTo>
                    <a:pt x="751" y="1965"/>
                  </a:moveTo>
                  <a:lnTo>
                    <a:pt x="742" y="1982"/>
                  </a:lnTo>
                  <a:lnTo>
                    <a:pt x="733" y="2000"/>
                  </a:lnTo>
                  <a:lnTo>
                    <a:pt x="751" y="2009"/>
                  </a:lnTo>
                  <a:lnTo>
                    <a:pt x="867" y="2054"/>
                  </a:lnTo>
                  <a:lnTo>
                    <a:pt x="992" y="2099"/>
                  </a:lnTo>
                  <a:lnTo>
                    <a:pt x="1001" y="2099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64" y="2197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2350" y="2099"/>
                  </a:lnTo>
                  <a:lnTo>
                    <a:pt x="1019" y="2099"/>
                  </a:lnTo>
                  <a:lnTo>
                    <a:pt x="1028" y="2090"/>
                  </a:lnTo>
                  <a:lnTo>
                    <a:pt x="2350" y="2099"/>
                  </a:lnTo>
                  <a:lnTo>
                    <a:pt x="13173" y="2099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9"/>
                  </a:lnTo>
                  <a:lnTo>
                    <a:pt x="13155" y="2099"/>
                  </a:lnTo>
                  <a:lnTo>
                    <a:pt x="1028" y="2063"/>
                  </a:lnTo>
                  <a:lnTo>
                    <a:pt x="1010" y="2054"/>
                  </a:lnTo>
                  <a:lnTo>
                    <a:pt x="885" y="2009"/>
                  </a:lnTo>
                  <a:lnTo>
                    <a:pt x="769" y="1974"/>
                  </a:lnTo>
                  <a:lnTo>
                    <a:pt x="751" y="1965"/>
                  </a:lnTo>
                  <a:close/>
                  <a:moveTo>
                    <a:pt x="1760" y="2259"/>
                  </a:moveTo>
                  <a:lnTo>
                    <a:pt x="1760" y="2259"/>
                  </a:lnTo>
                  <a:lnTo>
                    <a:pt x="1760" y="2259"/>
                  </a:lnTo>
                  <a:lnTo>
                    <a:pt x="1769" y="2259"/>
                  </a:lnTo>
                  <a:lnTo>
                    <a:pt x="1769" y="2259"/>
                  </a:lnTo>
                  <a:lnTo>
                    <a:pt x="1760" y="2259"/>
                  </a:lnTo>
                  <a:close/>
                  <a:moveTo>
                    <a:pt x="12414" y="2259"/>
                  </a:moveTo>
                  <a:lnTo>
                    <a:pt x="12374" y="2268"/>
                  </a:lnTo>
                  <a:lnTo>
                    <a:pt x="12374" y="2268"/>
                  </a:lnTo>
                  <a:lnTo>
                    <a:pt x="12440" y="2268"/>
                  </a:lnTo>
                  <a:lnTo>
                    <a:pt x="12440" y="2268"/>
                  </a:lnTo>
                  <a:lnTo>
                    <a:pt x="12431" y="2259"/>
                  </a:lnTo>
                  <a:close/>
                  <a:moveTo>
                    <a:pt x="1242" y="2134"/>
                  </a:moveTo>
                  <a:lnTo>
                    <a:pt x="1224" y="2143"/>
                  </a:lnTo>
                  <a:lnTo>
                    <a:pt x="1224" y="2161"/>
                  </a:lnTo>
                  <a:lnTo>
                    <a:pt x="1242" y="2179"/>
                  </a:lnTo>
                  <a:lnTo>
                    <a:pt x="1367" y="2206"/>
                  </a:lnTo>
                  <a:lnTo>
                    <a:pt x="1501" y="2241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2247" y="2294"/>
                  </a:lnTo>
                  <a:lnTo>
                    <a:pt x="12247" y="2294"/>
                  </a:lnTo>
                  <a:lnTo>
                    <a:pt x="12289" y="2286"/>
                  </a:lnTo>
                  <a:lnTo>
                    <a:pt x="12374" y="2268"/>
                  </a:lnTo>
                  <a:lnTo>
                    <a:pt x="12374" y="2268"/>
                  </a:lnTo>
                  <a:lnTo>
                    <a:pt x="8341" y="2241"/>
                  </a:lnTo>
                  <a:lnTo>
                    <a:pt x="1519" y="2241"/>
                  </a:lnTo>
                  <a:lnTo>
                    <a:pt x="1528" y="2224"/>
                  </a:lnTo>
                  <a:lnTo>
                    <a:pt x="1528" y="2206"/>
                  </a:lnTo>
                  <a:lnTo>
                    <a:pt x="1510" y="2197"/>
                  </a:lnTo>
                  <a:lnTo>
                    <a:pt x="8341" y="2241"/>
                  </a:lnTo>
                  <a:lnTo>
                    <a:pt x="12681" y="2241"/>
                  </a:lnTo>
                  <a:lnTo>
                    <a:pt x="12806" y="2206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46" y="2206"/>
                  </a:lnTo>
                  <a:lnTo>
                    <a:pt x="12646" y="2224"/>
                  </a:lnTo>
                  <a:lnTo>
                    <a:pt x="12655" y="2241"/>
                  </a:lnTo>
                  <a:lnTo>
                    <a:pt x="12655" y="2241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385" y="2161"/>
                  </a:lnTo>
                  <a:lnTo>
                    <a:pt x="1260" y="2134"/>
                  </a:lnTo>
                  <a:close/>
                  <a:moveTo>
                    <a:pt x="1742" y="2259"/>
                  </a:moveTo>
                  <a:lnTo>
                    <a:pt x="1733" y="2277"/>
                  </a:lnTo>
                  <a:lnTo>
                    <a:pt x="1733" y="2295"/>
                  </a:lnTo>
                  <a:lnTo>
                    <a:pt x="1751" y="2304"/>
                  </a:lnTo>
                  <a:lnTo>
                    <a:pt x="1876" y="2331"/>
                  </a:lnTo>
                  <a:lnTo>
                    <a:pt x="2010" y="2358"/>
                  </a:lnTo>
                  <a:lnTo>
                    <a:pt x="2028" y="2349"/>
                  </a:lnTo>
                  <a:lnTo>
                    <a:pt x="2037" y="2340"/>
                  </a:lnTo>
                  <a:lnTo>
                    <a:pt x="2037" y="2322"/>
                  </a:lnTo>
                  <a:lnTo>
                    <a:pt x="2019" y="2313"/>
                  </a:lnTo>
                  <a:lnTo>
                    <a:pt x="1885" y="2286"/>
                  </a:lnTo>
                  <a:lnTo>
                    <a:pt x="1760" y="2259"/>
                  </a:lnTo>
                  <a:lnTo>
                    <a:pt x="1760" y="2259"/>
                  </a:lnTo>
                  <a:lnTo>
                    <a:pt x="1742" y="2259"/>
                  </a:lnTo>
                  <a:close/>
                  <a:moveTo>
                    <a:pt x="1769" y="2259"/>
                  </a:moveTo>
                  <a:lnTo>
                    <a:pt x="11905" y="2358"/>
                  </a:lnTo>
                  <a:lnTo>
                    <a:pt x="12164" y="2358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769" y="2259"/>
                  </a:lnTo>
                  <a:close/>
                  <a:moveTo>
                    <a:pt x="12247" y="2294"/>
                  </a:moveTo>
                  <a:lnTo>
                    <a:pt x="12155" y="2313"/>
                  </a:lnTo>
                  <a:lnTo>
                    <a:pt x="12137" y="2322"/>
                  </a:lnTo>
                  <a:lnTo>
                    <a:pt x="12137" y="2340"/>
                  </a:lnTo>
                  <a:lnTo>
                    <a:pt x="12146" y="2349"/>
                  </a:lnTo>
                  <a:lnTo>
                    <a:pt x="12164" y="2358"/>
                  </a:lnTo>
                  <a:lnTo>
                    <a:pt x="12172" y="2358"/>
                  </a:lnTo>
                  <a:lnTo>
                    <a:pt x="12297" y="2331"/>
                  </a:lnTo>
                  <a:lnTo>
                    <a:pt x="12422" y="2304"/>
                  </a:lnTo>
                  <a:lnTo>
                    <a:pt x="12440" y="2295"/>
                  </a:lnTo>
                  <a:lnTo>
                    <a:pt x="12247" y="2294"/>
                  </a:lnTo>
                  <a:close/>
                  <a:moveTo>
                    <a:pt x="2010" y="2358"/>
                  </a:moveTo>
                  <a:lnTo>
                    <a:pt x="2250" y="2360"/>
                  </a:lnTo>
                  <a:lnTo>
                    <a:pt x="2250" y="2360"/>
                  </a:lnTo>
                  <a:lnTo>
                    <a:pt x="2251" y="2358"/>
                  </a:lnTo>
                  <a:close/>
                  <a:moveTo>
                    <a:pt x="2250" y="2360"/>
                  </a:moveTo>
                  <a:lnTo>
                    <a:pt x="2242" y="2375"/>
                  </a:lnTo>
                  <a:lnTo>
                    <a:pt x="2368" y="2377"/>
                  </a:lnTo>
                  <a:lnTo>
                    <a:pt x="2368" y="2377"/>
                  </a:lnTo>
                  <a:lnTo>
                    <a:pt x="2290" y="2360"/>
                  </a:lnTo>
                  <a:lnTo>
                    <a:pt x="2290" y="2360"/>
                  </a:lnTo>
                  <a:lnTo>
                    <a:pt x="2250" y="2360"/>
                  </a:lnTo>
                  <a:close/>
                  <a:moveTo>
                    <a:pt x="2278" y="2358"/>
                  </a:moveTo>
                  <a:lnTo>
                    <a:pt x="2290" y="2360"/>
                  </a:lnTo>
                  <a:lnTo>
                    <a:pt x="2290" y="2360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11904" y="2358"/>
                  </a:lnTo>
                  <a:lnTo>
                    <a:pt x="11904" y="2358"/>
                  </a:lnTo>
                  <a:lnTo>
                    <a:pt x="11905" y="2358"/>
                  </a:lnTo>
                  <a:close/>
                  <a:moveTo>
                    <a:pt x="2368" y="2377"/>
                  </a:moveTo>
                  <a:lnTo>
                    <a:pt x="2403" y="2384"/>
                  </a:lnTo>
                  <a:lnTo>
                    <a:pt x="2460" y="2392"/>
                  </a:lnTo>
                  <a:lnTo>
                    <a:pt x="2460" y="2392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2368" y="2377"/>
                  </a:lnTo>
                  <a:close/>
                  <a:moveTo>
                    <a:pt x="2460" y="2392"/>
                  </a:moveTo>
                  <a:lnTo>
                    <a:pt x="2242" y="2393"/>
                  </a:lnTo>
                  <a:lnTo>
                    <a:pt x="2260" y="2402"/>
                  </a:lnTo>
                  <a:lnTo>
                    <a:pt x="2394" y="2429"/>
                  </a:lnTo>
                  <a:lnTo>
                    <a:pt x="2519" y="2447"/>
                  </a:lnTo>
                  <a:lnTo>
                    <a:pt x="2528" y="2447"/>
                  </a:lnTo>
                  <a:lnTo>
                    <a:pt x="2768" y="2449"/>
                  </a:lnTo>
                  <a:lnTo>
                    <a:pt x="2768" y="2449"/>
                  </a:lnTo>
                  <a:lnTo>
                    <a:pt x="2769" y="2447"/>
                  </a:lnTo>
                  <a:lnTo>
                    <a:pt x="2546" y="2447"/>
                  </a:lnTo>
                  <a:lnTo>
                    <a:pt x="2555" y="2429"/>
                  </a:lnTo>
                  <a:lnTo>
                    <a:pt x="2546" y="2411"/>
                  </a:lnTo>
                  <a:lnTo>
                    <a:pt x="2528" y="2402"/>
                  </a:lnTo>
                  <a:lnTo>
                    <a:pt x="2460" y="2392"/>
                  </a:lnTo>
                  <a:close/>
                  <a:moveTo>
                    <a:pt x="2787" y="2447"/>
                  </a:moveTo>
                  <a:lnTo>
                    <a:pt x="2805" y="2449"/>
                  </a:lnTo>
                  <a:lnTo>
                    <a:pt x="2805" y="2449"/>
                  </a:lnTo>
                  <a:lnTo>
                    <a:pt x="6923" y="2488"/>
                  </a:lnTo>
                  <a:lnTo>
                    <a:pt x="6923" y="2488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8166" y="2447"/>
                  </a:lnTo>
                  <a:close/>
                  <a:moveTo>
                    <a:pt x="2768" y="2449"/>
                  </a:moveTo>
                  <a:lnTo>
                    <a:pt x="2760" y="2465"/>
                  </a:lnTo>
                  <a:lnTo>
                    <a:pt x="2760" y="2483"/>
                  </a:lnTo>
                  <a:lnTo>
                    <a:pt x="2778" y="2491"/>
                  </a:lnTo>
                  <a:lnTo>
                    <a:pt x="3064" y="2495"/>
                  </a:lnTo>
                  <a:lnTo>
                    <a:pt x="3064" y="2495"/>
                  </a:lnTo>
                  <a:lnTo>
                    <a:pt x="3064" y="2491"/>
                  </a:lnTo>
                  <a:lnTo>
                    <a:pt x="3046" y="2483"/>
                  </a:lnTo>
                  <a:lnTo>
                    <a:pt x="2912" y="2465"/>
                  </a:lnTo>
                  <a:lnTo>
                    <a:pt x="2805" y="2449"/>
                  </a:lnTo>
                  <a:lnTo>
                    <a:pt x="2805" y="2449"/>
                  </a:lnTo>
                  <a:lnTo>
                    <a:pt x="2768" y="2449"/>
                  </a:lnTo>
                  <a:close/>
                  <a:moveTo>
                    <a:pt x="3064" y="2495"/>
                  </a:moveTo>
                  <a:lnTo>
                    <a:pt x="3064" y="2508"/>
                  </a:lnTo>
                  <a:lnTo>
                    <a:pt x="3064" y="2508"/>
                  </a:lnTo>
                  <a:lnTo>
                    <a:pt x="3883" y="2504"/>
                  </a:lnTo>
                  <a:lnTo>
                    <a:pt x="3883" y="2504"/>
                  </a:lnTo>
                  <a:lnTo>
                    <a:pt x="3064" y="2495"/>
                  </a:lnTo>
                  <a:close/>
                  <a:moveTo>
                    <a:pt x="3064" y="2508"/>
                  </a:moveTo>
                  <a:lnTo>
                    <a:pt x="2903" y="2509"/>
                  </a:lnTo>
                  <a:lnTo>
                    <a:pt x="3037" y="2527"/>
                  </a:lnTo>
                  <a:lnTo>
                    <a:pt x="3046" y="2527"/>
                  </a:lnTo>
                  <a:lnTo>
                    <a:pt x="3064" y="2518"/>
                  </a:lnTo>
                  <a:lnTo>
                    <a:pt x="3064" y="2509"/>
                  </a:lnTo>
                  <a:lnTo>
                    <a:pt x="3064" y="2508"/>
                  </a:lnTo>
                  <a:close/>
                  <a:moveTo>
                    <a:pt x="3305" y="2509"/>
                  </a:moveTo>
                  <a:lnTo>
                    <a:pt x="3287" y="2518"/>
                  </a:lnTo>
                  <a:lnTo>
                    <a:pt x="3283" y="2527"/>
                  </a:lnTo>
                  <a:lnTo>
                    <a:pt x="3430" y="2527"/>
                  </a:lnTo>
                  <a:lnTo>
                    <a:pt x="3305" y="2509"/>
                  </a:lnTo>
                  <a:close/>
                  <a:moveTo>
                    <a:pt x="11922" y="2358"/>
                  </a:moveTo>
                  <a:lnTo>
                    <a:pt x="11904" y="2358"/>
                  </a:lnTo>
                  <a:lnTo>
                    <a:pt x="11904" y="2358"/>
                  </a:lnTo>
                  <a:lnTo>
                    <a:pt x="11771" y="2384"/>
                  </a:lnTo>
                  <a:lnTo>
                    <a:pt x="11646" y="2402"/>
                  </a:lnTo>
                  <a:lnTo>
                    <a:pt x="11628" y="2411"/>
                  </a:lnTo>
                  <a:lnTo>
                    <a:pt x="11628" y="2429"/>
                  </a:lnTo>
                  <a:lnTo>
                    <a:pt x="11628" y="2447"/>
                  </a:lnTo>
                  <a:lnTo>
                    <a:pt x="11628" y="2447"/>
                  </a:lnTo>
                  <a:lnTo>
                    <a:pt x="11407" y="2445"/>
                  </a:lnTo>
                  <a:lnTo>
                    <a:pt x="11407" y="2445"/>
                  </a:lnTo>
                  <a:lnTo>
                    <a:pt x="11387" y="2438"/>
                  </a:lnTo>
                  <a:lnTo>
                    <a:pt x="11357" y="2444"/>
                  </a:lnTo>
                  <a:lnTo>
                    <a:pt x="11357" y="2444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8166" y="2447"/>
                  </a:lnTo>
                  <a:lnTo>
                    <a:pt x="11345" y="2447"/>
                  </a:lnTo>
                  <a:lnTo>
                    <a:pt x="11262" y="2465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11128" y="2483"/>
                  </a:lnTo>
                  <a:lnTo>
                    <a:pt x="11110" y="2483"/>
                  </a:lnTo>
                  <a:lnTo>
                    <a:pt x="11110" y="2509"/>
                  </a:lnTo>
                  <a:lnTo>
                    <a:pt x="11119" y="2518"/>
                  </a:lnTo>
                  <a:lnTo>
                    <a:pt x="11137" y="2527"/>
                  </a:lnTo>
                  <a:lnTo>
                    <a:pt x="11271" y="2509"/>
                  </a:lnTo>
                  <a:lnTo>
                    <a:pt x="11396" y="2491"/>
                  </a:lnTo>
                  <a:lnTo>
                    <a:pt x="11413" y="2483"/>
                  </a:lnTo>
                  <a:lnTo>
                    <a:pt x="11413" y="2465"/>
                  </a:lnTo>
                  <a:lnTo>
                    <a:pt x="11413" y="2447"/>
                  </a:lnTo>
                  <a:lnTo>
                    <a:pt x="11655" y="2447"/>
                  </a:lnTo>
                  <a:lnTo>
                    <a:pt x="11788" y="2429"/>
                  </a:lnTo>
                  <a:lnTo>
                    <a:pt x="11913" y="2402"/>
                  </a:lnTo>
                  <a:lnTo>
                    <a:pt x="11931" y="2393"/>
                  </a:lnTo>
                  <a:lnTo>
                    <a:pt x="11931" y="2375"/>
                  </a:lnTo>
                  <a:lnTo>
                    <a:pt x="11922" y="2358"/>
                  </a:lnTo>
                  <a:close/>
                  <a:moveTo>
                    <a:pt x="3046" y="2527"/>
                  </a:moveTo>
                  <a:lnTo>
                    <a:pt x="3282" y="2529"/>
                  </a:lnTo>
                  <a:lnTo>
                    <a:pt x="3282" y="2529"/>
                  </a:lnTo>
                  <a:lnTo>
                    <a:pt x="3283" y="2527"/>
                  </a:lnTo>
                  <a:close/>
                  <a:moveTo>
                    <a:pt x="10351" y="2572"/>
                  </a:moveTo>
                  <a:lnTo>
                    <a:pt x="10276" y="2577"/>
                  </a:lnTo>
                  <a:lnTo>
                    <a:pt x="10276" y="2577"/>
                  </a:lnTo>
                  <a:lnTo>
                    <a:pt x="10378" y="2578"/>
                  </a:lnTo>
                  <a:lnTo>
                    <a:pt x="10378" y="2578"/>
                  </a:lnTo>
                  <a:lnTo>
                    <a:pt x="10378" y="2572"/>
                  </a:lnTo>
                  <a:close/>
                  <a:moveTo>
                    <a:pt x="3430" y="2527"/>
                  </a:moveTo>
                  <a:lnTo>
                    <a:pt x="3455" y="2531"/>
                  </a:lnTo>
                  <a:lnTo>
                    <a:pt x="3455" y="2531"/>
                  </a:lnTo>
                  <a:lnTo>
                    <a:pt x="10185" y="2586"/>
                  </a:lnTo>
                  <a:lnTo>
                    <a:pt x="10185" y="2586"/>
                  </a:lnTo>
                  <a:lnTo>
                    <a:pt x="10226" y="2581"/>
                  </a:lnTo>
                  <a:lnTo>
                    <a:pt x="10276" y="2577"/>
                  </a:lnTo>
                  <a:lnTo>
                    <a:pt x="10276" y="2577"/>
                  </a:lnTo>
                  <a:lnTo>
                    <a:pt x="5904" y="2527"/>
                  </a:lnTo>
                  <a:close/>
                  <a:moveTo>
                    <a:pt x="10378" y="2578"/>
                  </a:moveTo>
                  <a:lnTo>
                    <a:pt x="10378" y="2588"/>
                  </a:lnTo>
                  <a:lnTo>
                    <a:pt x="10378" y="2588"/>
                  </a:lnTo>
                  <a:lnTo>
                    <a:pt x="10610" y="2590"/>
                  </a:lnTo>
                  <a:lnTo>
                    <a:pt x="10610" y="2590"/>
                  </a:lnTo>
                  <a:lnTo>
                    <a:pt x="10592" y="2581"/>
                  </a:lnTo>
                  <a:lnTo>
                    <a:pt x="10378" y="2578"/>
                  </a:lnTo>
                  <a:close/>
                  <a:moveTo>
                    <a:pt x="3282" y="2529"/>
                  </a:moveTo>
                  <a:lnTo>
                    <a:pt x="3278" y="2536"/>
                  </a:lnTo>
                  <a:lnTo>
                    <a:pt x="3278" y="2554"/>
                  </a:lnTo>
                  <a:lnTo>
                    <a:pt x="3296" y="2563"/>
                  </a:lnTo>
                  <a:lnTo>
                    <a:pt x="3430" y="2572"/>
                  </a:lnTo>
                  <a:lnTo>
                    <a:pt x="3555" y="2590"/>
                  </a:lnTo>
                  <a:lnTo>
                    <a:pt x="3582" y="2590"/>
                  </a:lnTo>
                  <a:lnTo>
                    <a:pt x="3591" y="2572"/>
                  </a:lnTo>
                  <a:lnTo>
                    <a:pt x="3582" y="2554"/>
                  </a:lnTo>
                  <a:lnTo>
                    <a:pt x="3564" y="2545"/>
                  </a:lnTo>
                  <a:lnTo>
                    <a:pt x="3455" y="2531"/>
                  </a:lnTo>
                  <a:lnTo>
                    <a:pt x="3455" y="2531"/>
                  </a:lnTo>
                  <a:lnTo>
                    <a:pt x="3282" y="2529"/>
                  </a:lnTo>
                  <a:close/>
                  <a:moveTo>
                    <a:pt x="6923" y="2488"/>
                  </a:moveTo>
                  <a:lnTo>
                    <a:pt x="3883" y="2504"/>
                  </a:lnTo>
                  <a:lnTo>
                    <a:pt x="3883" y="2504"/>
                  </a:lnTo>
                  <a:lnTo>
                    <a:pt x="5904" y="2527"/>
                  </a:lnTo>
                  <a:lnTo>
                    <a:pt x="10744" y="2527"/>
                  </a:lnTo>
                  <a:lnTo>
                    <a:pt x="10610" y="2545"/>
                  </a:lnTo>
                  <a:lnTo>
                    <a:pt x="10592" y="2554"/>
                  </a:lnTo>
                  <a:lnTo>
                    <a:pt x="10592" y="2572"/>
                  </a:lnTo>
                  <a:lnTo>
                    <a:pt x="10610" y="2590"/>
                  </a:lnTo>
                  <a:lnTo>
                    <a:pt x="10619" y="2590"/>
                  </a:lnTo>
                  <a:lnTo>
                    <a:pt x="10753" y="2572"/>
                  </a:lnTo>
                  <a:lnTo>
                    <a:pt x="10878" y="2554"/>
                  </a:lnTo>
                  <a:lnTo>
                    <a:pt x="10895" y="2554"/>
                  </a:lnTo>
                  <a:lnTo>
                    <a:pt x="10895" y="2536"/>
                  </a:lnTo>
                  <a:lnTo>
                    <a:pt x="10891" y="2527"/>
                  </a:lnTo>
                  <a:lnTo>
                    <a:pt x="11137" y="2527"/>
                  </a:lnTo>
                  <a:lnTo>
                    <a:pt x="10890" y="2525"/>
                  </a:lnTo>
                  <a:lnTo>
                    <a:pt x="10890" y="2525"/>
                  </a:lnTo>
                  <a:lnTo>
                    <a:pt x="10887" y="2518"/>
                  </a:lnTo>
                  <a:lnTo>
                    <a:pt x="10869" y="2509"/>
                  </a:lnTo>
                  <a:lnTo>
                    <a:pt x="10768" y="2524"/>
                  </a:lnTo>
                  <a:lnTo>
                    <a:pt x="10768" y="2524"/>
                  </a:lnTo>
                  <a:lnTo>
                    <a:pt x="6923" y="2488"/>
                  </a:lnTo>
                  <a:close/>
                  <a:moveTo>
                    <a:pt x="3564" y="2590"/>
                  </a:move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564" y="2590"/>
                  </a:lnTo>
                  <a:close/>
                  <a:moveTo>
                    <a:pt x="3805" y="2572"/>
                  </a:moveTo>
                  <a:lnTo>
                    <a:pt x="3796" y="2590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957" y="2581"/>
                  </a:lnTo>
                  <a:lnTo>
                    <a:pt x="3823" y="2572"/>
                  </a:lnTo>
                  <a:close/>
                  <a:moveTo>
                    <a:pt x="4047" y="2594"/>
                  </a:moveTo>
                  <a:lnTo>
                    <a:pt x="4047" y="2594"/>
                  </a:lnTo>
                  <a:lnTo>
                    <a:pt x="4047" y="259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4047" y="2594"/>
                  </a:lnTo>
                  <a:close/>
                  <a:moveTo>
                    <a:pt x="9833" y="2616"/>
                  </a:moveTo>
                  <a:lnTo>
                    <a:pt x="9699" y="2625"/>
                  </a:lnTo>
                  <a:lnTo>
                    <a:pt x="9574" y="263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860" y="2634"/>
                  </a:lnTo>
                  <a:lnTo>
                    <a:pt x="9851" y="2625"/>
                  </a:lnTo>
                  <a:lnTo>
                    <a:pt x="9833" y="2616"/>
                  </a:lnTo>
                  <a:close/>
                  <a:moveTo>
                    <a:pt x="9860" y="2641"/>
                  </a:moveTo>
                  <a:lnTo>
                    <a:pt x="9860" y="2641"/>
                  </a:lnTo>
                  <a:lnTo>
                    <a:pt x="9860" y="2641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9860" y="2641"/>
                  </a:lnTo>
                  <a:close/>
                  <a:moveTo>
                    <a:pt x="10185" y="2586"/>
                  </a:moveTo>
                  <a:lnTo>
                    <a:pt x="10092" y="2599"/>
                  </a:lnTo>
                  <a:lnTo>
                    <a:pt x="10074" y="2599"/>
                  </a:lnTo>
                  <a:lnTo>
                    <a:pt x="10065" y="2616"/>
                  </a:lnTo>
                  <a:lnTo>
                    <a:pt x="10074" y="2634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101" y="2643"/>
                  </a:lnTo>
                  <a:lnTo>
                    <a:pt x="10226" y="2625"/>
                  </a:lnTo>
                  <a:lnTo>
                    <a:pt x="10360" y="2616"/>
                  </a:lnTo>
                  <a:lnTo>
                    <a:pt x="10378" y="2608"/>
                  </a:lnTo>
                  <a:lnTo>
                    <a:pt x="10378" y="2590"/>
                  </a:lnTo>
                  <a:lnTo>
                    <a:pt x="10378" y="2588"/>
                  </a:lnTo>
                  <a:lnTo>
                    <a:pt x="10378" y="2588"/>
                  </a:lnTo>
                  <a:lnTo>
                    <a:pt x="10185" y="2586"/>
                  </a:lnTo>
                  <a:close/>
                  <a:moveTo>
                    <a:pt x="4868" y="2652"/>
                  </a:moveTo>
                  <a:lnTo>
                    <a:pt x="4841" y="2661"/>
                  </a:lnTo>
                  <a:lnTo>
                    <a:pt x="4841" y="2679"/>
                  </a:lnTo>
                  <a:lnTo>
                    <a:pt x="4841" y="2688"/>
                  </a:lnTo>
                  <a:lnTo>
                    <a:pt x="5149" y="2688"/>
                  </a:lnTo>
                  <a:lnTo>
                    <a:pt x="5145" y="2679"/>
                  </a:lnTo>
                  <a:lnTo>
                    <a:pt x="5127" y="2670"/>
                  </a:lnTo>
                  <a:lnTo>
                    <a:pt x="4993" y="2661"/>
                  </a:lnTo>
                  <a:lnTo>
                    <a:pt x="6481" y="2672"/>
                  </a:lnTo>
                  <a:lnTo>
                    <a:pt x="6481" y="2672"/>
                  </a:lnTo>
                  <a:lnTo>
                    <a:pt x="4868" y="2652"/>
                  </a:lnTo>
                  <a:close/>
                  <a:moveTo>
                    <a:pt x="5386" y="2688"/>
                  </a:moveTo>
                  <a:lnTo>
                    <a:pt x="5533" y="2689"/>
                  </a:lnTo>
                  <a:lnTo>
                    <a:pt x="5533" y="2689"/>
                  </a:lnTo>
                  <a:lnTo>
                    <a:pt x="5520" y="2688"/>
                  </a:lnTo>
                  <a:close/>
                  <a:moveTo>
                    <a:pt x="4600" y="2688"/>
                  </a:moveTo>
                  <a:lnTo>
                    <a:pt x="4841" y="2689"/>
                  </a:lnTo>
                  <a:lnTo>
                    <a:pt x="4841" y="2689"/>
                  </a:lnTo>
                  <a:lnTo>
                    <a:pt x="4841" y="2688"/>
                  </a:lnTo>
                  <a:close/>
                  <a:moveTo>
                    <a:pt x="5149" y="2688"/>
                  </a:moveTo>
                  <a:lnTo>
                    <a:pt x="5151" y="2691"/>
                  </a:lnTo>
                  <a:lnTo>
                    <a:pt x="5151" y="2691"/>
                  </a:lnTo>
                  <a:lnTo>
                    <a:pt x="5365" y="2693"/>
                  </a:lnTo>
                  <a:lnTo>
                    <a:pt x="5365" y="2693"/>
                  </a:lnTo>
                  <a:lnTo>
                    <a:pt x="5368" y="2688"/>
                  </a:lnTo>
                  <a:close/>
                  <a:moveTo>
                    <a:pt x="6481" y="2672"/>
                  </a:moveTo>
                  <a:lnTo>
                    <a:pt x="8535" y="2696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6481" y="2672"/>
                  </a:lnTo>
                  <a:close/>
                  <a:moveTo>
                    <a:pt x="3796" y="2592"/>
                  </a:moveTo>
                  <a:lnTo>
                    <a:pt x="3796" y="2608"/>
                  </a:lnTo>
                  <a:lnTo>
                    <a:pt x="3814" y="2616"/>
                  </a:lnTo>
                  <a:lnTo>
                    <a:pt x="3948" y="2634"/>
                  </a:lnTo>
                  <a:lnTo>
                    <a:pt x="4082" y="2643"/>
                  </a:lnTo>
                  <a:lnTo>
                    <a:pt x="4314" y="2643"/>
                  </a:lnTo>
                  <a:lnTo>
                    <a:pt x="4323" y="2661"/>
                  </a:lnTo>
                  <a:lnTo>
                    <a:pt x="4341" y="2661"/>
                  </a:lnTo>
                  <a:lnTo>
                    <a:pt x="4466" y="2679"/>
                  </a:lnTo>
                  <a:lnTo>
                    <a:pt x="4600" y="2688"/>
                  </a:lnTo>
                  <a:lnTo>
                    <a:pt x="4618" y="2679"/>
                  </a:lnTo>
                  <a:lnTo>
                    <a:pt x="4627" y="2661"/>
                  </a:lnTo>
                  <a:lnTo>
                    <a:pt x="4627" y="2643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8788" y="2688"/>
                  </a:lnTo>
                  <a:lnTo>
                    <a:pt x="8654" y="2688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807" y="2691"/>
                  </a:lnTo>
                  <a:lnTo>
                    <a:pt x="8807" y="2691"/>
                  </a:lnTo>
                  <a:lnTo>
                    <a:pt x="8806" y="2688"/>
                  </a:lnTo>
                  <a:lnTo>
                    <a:pt x="9025" y="2688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9333" y="2697"/>
                  </a:lnTo>
                  <a:lnTo>
                    <a:pt x="9337" y="2688"/>
                  </a:lnTo>
                  <a:lnTo>
                    <a:pt x="9574" y="2688"/>
                  </a:lnTo>
                  <a:lnTo>
                    <a:pt x="9338" y="2685"/>
                  </a:lnTo>
                  <a:lnTo>
                    <a:pt x="9338" y="2685"/>
                  </a:lnTo>
                  <a:lnTo>
                    <a:pt x="9342" y="2679"/>
                  </a:lnTo>
                  <a:lnTo>
                    <a:pt x="9333" y="2661"/>
                  </a:lnTo>
                  <a:lnTo>
                    <a:pt x="9306" y="2652"/>
                  </a:lnTo>
                  <a:lnTo>
                    <a:pt x="9181" y="2661"/>
                  </a:lnTo>
                  <a:lnTo>
                    <a:pt x="9047" y="2670"/>
                  </a:lnTo>
                  <a:lnTo>
                    <a:pt x="9029" y="2679"/>
                  </a:lnTo>
                  <a:lnTo>
                    <a:pt x="9028" y="2682"/>
                  </a:lnTo>
                  <a:lnTo>
                    <a:pt x="9028" y="2682"/>
                  </a:lnTo>
                  <a:lnTo>
                    <a:pt x="5436" y="2643"/>
                  </a:lnTo>
                  <a:lnTo>
                    <a:pt x="9547" y="2643"/>
                  </a:lnTo>
                  <a:lnTo>
                    <a:pt x="9547" y="2661"/>
                  </a:lnTo>
                  <a:lnTo>
                    <a:pt x="9556" y="2679"/>
                  </a:lnTo>
                  <a:lnTo>
                    <a:pt x="9574" y="2688"/>
                  </a:lnTo>
                  <a:lnTo>
                    <a:pt x="9708" y="2679"/>
                  </a:lnTo>
                  <a:lnTo>
                    <a:pt x="9833" y="2661"/>
                  </a:lnTo>
                  <a:lnTo>
                    <a:pt x="9860" y="2661"/>
                  </a:lnTo>
                  <a:lnTo>
                    <a:pt x="9860" y="2643"/>
                  </a:lnTo>
                  <a:lnTo>
                    <a:pt x="10092" y="2643"/>
                  </a:lnTo>
                  <a:lnTo>
                    <a:pt x="9860" y="2643"/>
                  </a:lnTo>
                  <a:lnTo>
                    <a:pt x="9860" y="2643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49" y="2642"/>
                  </a:lnTo>
                  <a:lnTo>
                    <a:pt x="9549" y="2642"/>
                  </a:lnTo>
                  <a:lnTo>
                    <a:pt x="4690" y="2635"/>
                  </a:lnTo>
                  <a:lnTo>
                    <a:pt x="4690" y="2635"/>
                  </a:lnTo>
                  <a:lnTo>
                    <a:pt x="4609" y="2634"/>
                  </a:lnTo>
                  <a:lnTo>
                    <a:pt x="4475" y="2625"/>
                  </a:lnTo>
                  <a:lnTo>
                    <a:pt x="4341" y="2616"/>
                  </a:lnTo>
                  <a:lnTo>
                    <a:pt x="4323" y="2625"/>
                  </a:lnTo>
                  <a:lnTo>
                    <a:pt x="4318" y="2635"/>
                  </a:lnTo>
                  <a:lnTo>
                    <a:pt x="4318" y="2635"/>
                  </a:lnTo>
                  <a:lnTo>
                    <a:pt x="4100" y="2634"/>
                  </a:lnTo>
                  <a:lnTo>
                    <a:pt x="4109" y="2625"/>
                  </a:lnTo>
                  <a:lnTo>
                    <a:pt x="4100" y="2599"/>
                  </a:lnTo>
                  <a:lnTo>
                    <a:pt x="4082" y="2599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796" y="2592"/>
                  </a:lnTo>
                  <a:close/>
                  <a:moveTo>
                    <a:pt x="8807" y="2691"/>
                  </a:moveTo>
                  <a:lnTo>
                    <a:pt x="8812" y="2700"/>
                  </a:lnTo>
                  <a:lnTo>
                    <a:pt x="8812" y="2700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0" y="2697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8807" y="2691"/>
                  </a:lnTo>
                  <a:close/>
                  <a:moveTo>
                    <a:pt x="5365" y="2693"/>
                  </a:moveTo>
                  <a:lnTo>
                    <a:pt x="5359" y="2706"/>
                  </a:lnTo>
                  <a:lnTo>
                    <a:pt x="5363" y="2715"/>
                  </a:lnTo>
                  <a:lnTo>
                    <a:pt x="5671" y="2715"/>
                  </a:lnTo>
                  <a:lnTo>
                    <a:pt x="5671" y="2706"/>
                  </a:lnTo>
                  <a:lnTo>
                    <a:pt x="5654" y="2697"/>
                  </a:lnTo>
                  <a:lnTo>
                    <a:pt x="5611" y="2694"/>
                  </a:lnTo>
                  <a:lnTo>
                    <a:pt x="5611" y="2694"/>
                  </a:lnTo>
                  <a:lnTo>
                    <a:pt x="5365" y="2693"/>
                  </a:lnTo>
                  <a:close/>
                  <a:moveTo>
                    <a:pt x="4841" y="2689"/>
                  </a:moveTo>
                  <a:lnTo>
                    <a:pt x="4841" y="2697"/>
                  </a:lnTo>
                  <a:lnTo>
                    <a:pt x="4859" y="2706"/>
                  </a:lnTo>
                  <a:lnTo>
                    <a:pt x="4993" y="2715"/>
                  </a:lnTo>
                  <a:lnTo>
                    <a:pt x="5127" y="2715"/>
                  </a:lnTo>
                  <a:lnTo>
                    <a:pt x="5364" y="2717"/>
                  </a:lnTo>
                  <a:lnTo>
                    <a:pt x="5364" y="2717"/>
                  </a:lnTo>
                  <a:lnTo>
                    <a:pt x="5363" y="2715"/>
                  </a:lnTo>
                  <a:lnTo>
                    <a:pt x="5145" y="2715"/>
                  </a:lnTo>
                  <a:lnTo>
                    <a:pt x="5153" y="2697"/>
                  </a:lnTo>
                  <a:lnTo>
                    <a:pt x="5151" y="2691"/>
                  </a:lnTo>
                  <a:lnTo>
                    <a:pt x="5151" y="2691"/>
                  </a:lnTo>
                  <a:lnTo>
                    <a:pt x="4841" y="2689"/>
                  </a:lnTo>
                  <a:close/>
                  <a:moveTo>
                    <a:pt x="5671" y="2715"/>
                  </a:moveTo>
                  <a:lnTo>
                    <a:pt x="5671" y="2719"/>
                  </a:lnTo>
                  <a:lnTo>
                    <a:pt x="5671" y="2719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15"/>
                  </a:lnTo>
                  <a:close/>
                  <a:moveTo>
                    <a:pt x="8502" y="2715"/>
                  </a:moveTo>
                  <a:lnTo>
                    <a:pt x="8502" y="2724"/>
                  </a:lnTo>
                  <a:lnTo>
                    <a:pt x="8511" y="2741"/>
                  </a:lnTo>
                  <a:lnTo>
                    <a:pt x="8511" y="2741"/>
                  </a:lnTo>
                  <a:lnTo>
                    <a:pt x="8288" y="2740"/>
                  </a:lnTo>
                  <a:lnTo>
                    <a:pt x="8288" y="2740"/>
                  </a:lnTo>
                  <a:lnTo>
                    <a:pt x="8288" y="2724"/>
                  </a:lnTo>
                  <a:lnTo>
                    <a:pt x="8288" y="2715"/>
                  </a:lnTo>
                  <a:close/>
                  <a:moveTo>
                    <a:pt x="5364" y="2717"/>
                  </a:moveTo>
                  <a:lnTo>
                    <a:pt x="5368" y="2724"/>
                  </a:lnTo>
                  <a:lnTo>
                    <a:pt x="5386" y="2733"/>
                  </a:lnTo>
                  <a:lnTo>
                    <a:pt x="5520" y="2742"/>
                  </a:lnTo>
                  <a:lnTo>
                    <a:pt x="5645" y="2742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42"/>
                  </a:lnTo>
                  <a:lnTo>
                    <a:pt x="5671" y="2742"/>
                  </a:lnTo>
                  <a:lnTo>
                    <a:pt x="5671" y="2724"/>
                  </a:lnTo>
                  <a:lnTo>
                    <a:pt x="5671" y="2719"/>
                  </a:lnTo>
                  <a:lnTo>
                    <a:pt x="5671" y="2719"/>
                  </a:lnTo>
                  <a:lnTo>
                    <a:pt x="5364" y="2717"/>
                  </a:lnTo>
                  <a:close/>
                  <a:moveTo>
                    <a:pt x="5533" y="2689"/>
                  </a:moveTo>
                  <a:lnTo>
                    <a:pt x="5611" y="2694"/>
                  </a:lnTo>
                  <a:lnTo>
                    <a:pt x="5611" y="2694"/>
                  </a:lnTo>
                  <a:lnTo>
                    <a:pt x="7565" y="2706"/>
                  </a:lnTo>
                  <a:lnTo>
                    <a:pt x="8136" y="2706"/>
                  </a:lnTo>
                  <a:lnTo>
                    <a:pt x="8089" y="2709"/>
                  </a:lnTo>
                  <a:lnTo>
                    <a:pt x="8089" y="2709"/>
                  </a:lnTo>
                  <a:lnTo>
                    <a:pt x="7565" y="2706"/>
                  </a:lnTo>
                  <a:lnTo>
                    <a:pt x="5886" y="2706"/>
                  </a:lnTo>
                  <a:lnTo>
                    <a:pt x="5886" y="2715"/>
                  </a:lnTo>
                  <a:lnTo>
                    <a:pt x="7984" y="2715"/>
                  </a:lnTo>
                  <a:lnTo>
                    <a:pt x="7977" y="2737"/>
                  </a:lnTo>
                  <a:lnTo>
                    <a:pt x="7977" y="2737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33"/>
                  </a:lnTo>
                  <a:lnTo>
                    <a:pt x="5886" y="2742"/>
                  </a:lnTo>
                  <a:lnTo>
                    <a:pt x="7975" y="2742"/>
                  </a:lnTo>
                  <a:lnTo>
                    <a:pt x="7984" y="2759"/>
                  </a:lnTo>
                  <a:lnTo>
                    <a:pt x="7984" y="2759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50"/>
                  </a:lnTo>
                  <a:lnTo>
                    <a:pt x="5913" y="2750"/>
                  </a:lnTo>
                  <a:lnTo>
                    <a:pt x="6038" y="2759"/>
                  </a:lnTo>
                  <a:lnTo>
                    <a:pt x="8136" y="2759"/>
                  </a:lnTo>
                  <a:lnTo>
                    <a:pt x="8270" y="2750"/>
                  </a:lnTo>
                  <a:lnTo>
                    <a:pt x="8288" y="2750"/>
                  </a:lnTo>
                  <a:lnTo>
                    <a:pt x="8288" y="2742"/>
                  </a:lnTo>
                  <a:lnTo>
                    <a:pt x="8663" y="2742"/>
                  </a:lnTo>
                  <a:lnTo>
                    <a:pt x="8788" y="2733"/>
                  </a:lnTo>
                  <a:lnTo>
                    <a:pt x="8806" y="2724"/>
                  </a:lnTo>
                  <a:lnTo>
                    <a:pt x="8810" y="2715"/>
                  </a:lnTo>
                  <a:lnTo>
                    <a:pt x="9056" y="2715"/>
                  </a:lnTo>
                  <a:lnTo>
                    <a:pt x="9181" y="2706"/>
                  </a:lnTo>
                  <a:lnTo>
                    <a:pt x="9315" y="2706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9" y="2715"/>
                  </a:lnTo>
                  <a:lnTo>
                    <a:pt x="9029" y="2715"/>
                  </a:lnTo>
                  <a:lnTo>
                    <a:pt x="8811" y="2713"/>
                  </a:lnTo>
                  <a:lnTo>
                    <a:pt x="8811" y="2713"/>
                  </a:lnTo>
                  <a:lnTo>
                    <a:pt x="8815" y="2706"/>
                  </a:lnTo>
                  <a:lnTo>
                    <a:pt x="8812" y="2700"/>
                  </a:lnTo>
                  <a:lnTo>
                    <a:pt x="8812" y="2700"/>
                  </a:lnTo>
                  <a:lnTo>
                    <a:pt x="8535" y="2696"/>
                  </a:lnTo>
                  <a:lnTo>
                    <a:pt x="8529" y="2697"/>
                  </a:lnTo>
                  <a:lnTo>
                    <a:pt x="8502" y="2706"/>
                  </a:lnTo>
                  <a:lnTo>
                    <a:pt x="8502" y="2711"/>
                  </a:lnTo>
                  <a:lnTo>
                    <a:pt x="8502" y="2711"/>
                  </a:lnTo>
                  <a:lnTo>
                    <a:pt x="8274" y="2710"/>
                  </a:lnTo>
                  <a:lnTo>
                    <a:pt x="8274" y="2710"/>
                  </a:lnTo>
                  <a:lnTo>
                    <a:pt x="8261" y="2706"/>
                  </a:lnTo>
                  <a:lnTo>
                    <a:pt x="5533" y="2689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901639" y="358232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4" y="2207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7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1901639" y="358232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2128410" y="3654976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1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20" y="260"/>
                  </a:lnTo>
                  <a:lnTo>
                    <a:pt x="848" y="340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4" y="617"/>
                  </a:lnTo>
                  <a:lnTo>
                    <a:pt x="1241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2"/>
                  </a:lnTo>
                  <a:lnTo>
                    <a:pt x="4286" y="349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0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8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15" y="72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6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2866875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28"/>
                  </a:lnTo>
                  <a:lnTo>
                    <a:pt x="1" y="46"/>
                  </a:lnTo>
                  <a:lnTo>
                    <a:pt x="1" y="1448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2748349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15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629824" y="377894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81" y="1"/>
                  </a:move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511988" y="378654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72" y="0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393463" y="378922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2275014" y="378654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2156488" y="37789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2037962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1919437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46"/>
                  </a:lnTo>
                  <a:lnTo>
                    <a:pt x="8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1744065" y="3560463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0" y="0"/>
                  </a:moveTo>
                  <a:lnTo>
                    <a:pt x="0" y="1411"/>
                  </a:lnTo>
                  <a:lnTo>
                    <a:pt x="9" y="1492"/>
                  </a:lnTo>
                  <a:lnTo>
                    <a:pt x="90" y="1643"/>
                  </a:lnTo>
                  <a:lnTo>
                    <a:pt x="241" y="1804"/>
                  </a:lnTo>
                  <a:lnTo>
                    <a:pt x="465" y="1947"/>
                  </a:lnTo>
                  <a:lnTo>
                    <a:pt x="920" y="2152"/>
                  </a:lnTo>
                  <a:lnTo>
                    <a:pt x="1760" y="2411"/>
                  </a:lnTo>
                  <a:lnTo>
                    <a:pt x="2804" y="2617"/>
                  </a:lnTo>
                  <a:lnTo>
                    <a:pt x="4037" y="2786"/>
                  </a:lnTo>
                  <a:lnTo>
                    <a:pt x="5421" y="2911"/>
                  </a:lnTo>
                  <a:lnTo>
                    <a:pt x="6930" y="2974"/>
                  </a:lnTo>
                  <a:lnTo>
                    <a:pt x="8519" y="2974"/>
                  </a:lnTo>
                  <a:lnTo>
                    <a:pt x="10020" y="2911"/>
                  </a:lnTo>
                  <a:lnTo>
                    <a:pt x="11404" y="2786"/>
                  </a:lnTo>
                  <a:lnTo>
                    <a:pt x="12636" y="2617"/>
                  </a:lnTo>
                  <a:lnTo>
                    <a:pt x="13690" y="2411"/>
                  </a:lnTo>
                  <a:lnTo>
                    <a:pt x="14520" y="215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60" y="1643"/>
                  </a:lnTo>
                  <a:lnTo>
                    <a:pt x="15431" y="1492"/>
                  </a:lnTo>
                  <a:lnTo>
                    <a:pt x="15440" y="1411"/>
                  </a:lnTo>
                  <a:lnTo>
                    <a:pt x="15440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1744065" y="3439867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25" y="1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3"/>
                  </a:lnTo>
                  <a:lnTo>
                    <a:pt x="90" y="1813"/>
                  </a:lnTo>
                  <a:lnTo>
                    <a:pt x="241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60" y="2572"/>
                  </a:lnTo>
                  <a:lnTo>
                    <a:pt x="2804" y="2787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9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7"/>
                  </a:lnTo>
                  <a:lnTo>
                    <a:pt x="13690" y="2572"/>
                  </a:lnTo>
                  <a:lnTo>
                    <a:pt x="14520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60" y="1813"/>
                  </a:lnTo>
                  <a:lnTo>
                    <a:pt x="15431" y="1653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60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9" y="9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2343521" y="3454289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2303782" y="3454289"/>
              <a:ext cx="24013" cy="3452"/>
            </a:xfrm>
            <a:custGeom>
              <a:avLst/>
              <a:gdLst/>
              <a:ahLst/>
              <a:cxnLst/>
              <a:rect l="l" t="t" r="r" b="b"/>
              <a:pathLst>
                <a:path w="313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2383873" y="34542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2263353" y="345428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2424302" y="3455593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2223614" y="3455593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2464041" y="345697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83185" y="345697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504470" y="345904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42756" y="3459736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2544209" y="346249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103017" y="3462498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584638" y="3465873"/>
              <a:ext cx="23322" cy="5600"/>
            </a:xfrm>
            <a:custGeom>
              <a:avLst/>
              <a:gdLst/>
              <a:ahLst/>
              <a:cxnLst/>
              <a:rect l="l" t="t" r="r" b="b"/>
              <a:pathLst>
                <a:path w="304" h="73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063279" y="346587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19" y="28"/>
                  </a:lnTo>
                  <a:lnTo>
                    <a:pt x="1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624377" y="34700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2023540" y="347070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664116" y="3475463"/>
              <a:ext cx="23322" cy="6981"/>
            </a:xfrm>
            <a:custGeom>
              <a:avLst/>
              <a:gdLst/>
              <a:ahLst/>
              <a:cxnLst/>
              <a:rect l="l" t="t" r="r" b="b"/>
              <a:pathLst>
                <a:path w="304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46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1983801" y="347615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2703164" y="348236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70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1944062" y="3482367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28" y="54"/>
                  </a:lnTo>
                  <a:lnTo>
                    <a:pt x="10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8"/>
                  </a:lnTo>
                  <a:lnTo>
                    <a:pt x="37" y="98"/>
                  </a:lnTo>
                  <a:lnTo>
                    <a:pt x="162" y="72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742903" y="34898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1905705" y="349057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0"/>
                  </a:moveTo>
                  <a:lnTo>
                    <a:pt x="144" y="27"/>
                  </a:lnTo>
                  <a:lnTo>
                    <a:pt x="19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99"/>
                  </a:lnTo>
                  <a:lnTo>
                    <a:pt x="19" y="108"/>
                  </a:lnTo>
                  <a:lnTo>
                    <a:pt x="28" y="108"/>
                  </a:lnTo>
                  <a:lnTo>
                    <a:pt x="28" y="99"/>
                  </a:lnTo>
                  <a:lnTo>
                    <a:pt x="153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781261" y="349947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90"/>
                  </a:lnTo>
                  <a:lnTo>
                    <a:pt x="268" y="125"/>
                  </a:lnTo>
                  <a:lnTo>
                    <a:pt x="295" y="125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70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1867347" y="3500165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0"/>
                  </a:moveTo>
                  <a:lnTo>
                    <a:pt x="135" y="36"/>
                  </a:lnTo>
                  <a:lnTo>
                    <a:pt x="19" y="72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1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818928" y="3511826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52"/>
                  </a:lnTo>
                  <a:lnTo>
                    <a:pt x="277" y="152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61" y="5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1830370" y="3512516"/>
              <a:ext cx="22018" cy="11661"/>
            </a:xfrm>
            <a:custGeom>
              <a:avLst/>
              <a:gdLst/>
              <a:ahLst/>
              <a:cxnLst/>
              <a:rect l="l" t="t" r="r" b="b"/>
              <a:pathLst>
                <a:path w="287" h="152" extrusionOk="0">
                  <a:moveTo>
                    <a:pt x="251" y="0"/>
                  </a:moveTo>
                  <a:lnTo>
                    <a:pt x="126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0" y="134"/>
                  </a:lnTo>
                  <a:lnTo>
                    <a:pt x="18" y="152"/>
                  </a:lnTo>
                  <a:lnTo>
                    <a:pt x="36" y="152"/>
                  </a:lnTo>
                  <a:lnTo>
                    <a:pt x="36" y="143"/>
                  </a:lnTo>
                  <a:lnTo>
                    <a:pt x="152" y="98"/>
                  </a:lnTo>
                  <a:lnTo>
                    <a:pt x="277" y="45"/>
                  </a:lnTo>
                  <a:lnTo>
                    <a:pt x="286" y="36"/>
                  </a:lnTo>
                  <a:lnTo>
                    <a:pt x="286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853834" y="3528933"/>
              <a:ext cx="19256" cy="16494"/>
            </a:xfrm>
            <a:custGeom>
              <a:avLst/>
              <a:gdLst/>
              <a:ahLst/>
              <a:cxnLst/>
              <a:rect l="l" t="t" r="r" b="b"/>
              <a:pathLst>
                <a:path w="251" h="215" extrusionOk="0">
                  <a:moveTo>
                    <a:pt x="28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26" y="125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2" y="90"/>
                  </a:lnTo>
                  <a:lnTo>
                    <a:pt x="46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1799530" y="35296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1" y="179"/>
                  </a:lnTo>
                  <a:lnTo>
                    <a:pt x="1" y="197"/>
                  </a:lnTo>
                  <a:lnTo>
                    <a:pt x="10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17" y="125"/>
                  </a:lnTo>
                  <a:lnTo>
                    <a:pt x="224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2868947" y="3557701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6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4"/>
                  </a:lnTo>
                  <a:lnTo>
                    <a:pt x="9" y="233"/>
                  </a:lnTo>
                  <a:lnTo>
                    <a:pt x="0" y="251"/>
                  </a:lnTo>
                  <a:lnTo>
                    <a:pt x="18" y="268"/>
                  </a:lnTo>
                  <a:lnTo>
                    <a:pt x="27" y="277"/>
                  </a:lnTo>
                  <a:lnTo>
                    <a:pt x="45" y="268"/>
                  </a:lnTo>
                  <a:lnTo>
                    <a:pt x="54" y="259"/>
                  </a:lnTo>
                  <a:lnTo>
                    <a:pt x="90" y="206"/>
                  </a:lnTo>
                  <a:lnTo>
                    <a:pt x="143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1792702" y="3559082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fill="none" extrusionOk="0">
                  <a:moveTo>
                    <a:pt x="125" y="259"/>
                  </a:moveTo>
                  <a:lnTo>
                    <a:pt x="107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1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54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4"/>
                  </a:lnTo>
                  <a:lnTo>
                    <a:pt x="152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25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2838107" y="3587160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9" y="134"/>
                  </a:lnTo>
                  <a:lnTo>
                    <a:pt x="0" y="143"/>
                  </a:lnTo>
                  <a:lnTo>
                    <a:pt x="0" y="161"/>
                  </a:lnTo>
                  <a:lnTo>
                    <a:pt x="9" y="170"/>
                  </a:lnTo>
                  <a:lnTo>
                    <a:pt x="27" y="179"/>
                  </a:lnTo>
                  <a:lnTo>
                    <a:pt x="36" y="170"/>
                  </a:lnTo>
                  <a:lnTo>
                    <a:pt x="161" y="108"/>
                  </a:lnTo>
                  <a:lnTo>
                    <a:pt x="259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1813953" y="358785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16" y="108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68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2801130" y="36049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1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7"/>
                  </a:lnTo>
                  <a:lnTo>
                    <a:pt x="9" y="135"/>
                  </a:lnTo>
                  <a:lnTo>
                    <a:pt x="36" y="135"/>
                  </a:lnTo>
                  <a:lnTo>
                    <a:pt x="170" y="90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1849549" y="360495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18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2763462" y="3617309"/>
              <a:ext cx="22632" cy="8976"/>
            </a:xfrm>
            <a:custGeom>
              <a:avLst/>
              <a:gdLst/>
              <a:ahLst/>
              <a:cxnLst/>
              <a:rect l="l" t="t" r="r" b="b"/>
              <a:pathLst>
                <a:path w="295" h="117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0" y="108"/>
                  </a:lnTo>
                  <a:lnTo>
                    <a:pt x="18" y="117"/>
                  </a:lnTo>
                  <a:lnTo>
                    <a:pt x="27" y="117"/>
                  </a:lnTo>
                  <a:lnTo>
                    <a:pt x="161" y="81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1887216" y="3617309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9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5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2724414" y="362689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1925574" y="3626899"/>
              <a:ext cx="24089" cy="8285"/>
            </a:xfrm>
            <a:custGeom>
              <a:avLst/>
              <a:gdLst/>
              <a:ahLst/>
              <a:cxnLst/>
              <a:rect l="l" t="t" r="r" b="b"/>
              <a:pathLst>
                <a:path w="314" h="108" extrusionOk="0">
                  <a:moveTo>
                    <a:pt x="36" y="0"/>
                  </a:moveTo>
                  <a:lnTo>
                    <a:pt x="19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87" y="108"/>
                  </a:lnTo>
                  <a:lnTo>
                    <a:pt x="304" y="99"/>
                  </a:lnTo>
                  <a:lnTo>
                    <a:pt x="313" y="90"/>
                  </a:lnTo>
                  <a:lnTo>
                    <a:pt x="304" y="72"/>
                  </a:lnTo>
                  <a:lnTo>
                    <a:pt x="287" y="54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2684675" y="363510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1965313" y="363510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78" y="90"/>
                  </a:lnTo>
                  <a:lnTo>
                    <a:pt x="295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52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2644937" y="3641244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7"/>
                  </a:lnTo>
                  <a:lnTo>
                    <a:pt x="9" y="46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2004361" y="3641244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36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3" y="72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2605198" y="3646768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2044100" y="3646768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2565459" y="365152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2083838" y="365152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2525030" y="365497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2124267" y="365497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2485291" y="36577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2164006" y="36577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2444862" y="3659809"/>
              <a:ext cx="24780" cy="4833"/>
            </a:xfrm>
            <a:custGeom>
              <a:avLst/>
              <a:gdLst/>
              <a:ahLst/>
              <a:cxnLst/>
              <a:rect l="l" t="t" r="r" b="b"/>
              <a:pathLst>
                <a:path w="32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2204435" y="36598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2405124" y="366180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2244174" y="36618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2364694" y="366249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2284603" y="36624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2324956" y="3663185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45"/>
                  </a:lnTo>
                  <a:lnTo>
                    <a:pt x="305" y="45"/>
                  </a:lnTo>
                  <a:lnTo>
                    <a:pt x="313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1838578" y="3474158"/>
              <a:ext cx="995486" cy="172685"/>
            </a:xfrm>
            <a:custGeom>
              <a:avLst/>
              <a:gdLst/>
              <a:ahLst/>
              <a:cxnLst/>
              <a:rect l="l" t="t" r="r" b="b"/>
              <a:pathLst>
                <a:path w="12976" h="2251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6" y="1465"/>
                  </a:lnTo>
                  <a:lnTo>
                    <a:pt x="778" y="1661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16"/>
                  </a:lnTo>
                  <a:lnTo>
                    <a:pt x="4555" y="2206"/>
                  </a:lnTo>
                  <a:lnTo>
                    <a:pt x="5823" y="2250"/>
                  </a:lnTo>
                  <a:lnTo>
                    <a:pt x="7154" y="2250"/>
                  </a:lnTo>
                  <a:lnTo>
                    <a:pt x="8422" y="2206"/>
                  </a:lnTo>
                  <a:lnTo>
                    <a:pt x="9591" y="2116"/>
                  </a:lnTo>
                  <a:lnTo>
                    <a:pt x="10627" y="2000"/>
                  </a:lnTo>
                  <a:lnTo>
                    <a:pt x="11502" y="1849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1838578" y="3474158"/>
              <a:ext cx="995486" cy="103489"/>
            </a:xfrm>
            <a:custGeom>
              <a:avLst/>
              <a:gdLst/>
              <a:ahLst/>
              <a:cxnLst/>
              <a:rect l="l" t="t" r="r" b="b"/>
              <a:pathLst>
                <a:path w="12976" h="1349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48"/>
                  </a:lnTo>
                  <a:lnTo>
                    <a:pt x="260" y="1259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42" y="598"/>
                  </a:lnTo>
                  <a:lnTo>
                    <a:pt x="5332" y="464"/>
                  </a:lnTo>
                  <a:lnTo>
                    <a:pt x="6493" y="455"/>
                  </a:lnTo>
                  <a:lnTo>
                    <a:pt x="7654" y="464"/>
                  </a:lnTo>
                  <a:lnTo>
                    <a:pt x="9734" y="598"/>
                  </a:lnTo>
                  <a:lnTo>
                    <a:pt x="11029" y="768"/>
                  </a:lnTo>
                  <a:lnTo>
                    <a:pt x="11744" y="911"/>
                  </a:lnTo>
                  <a:lnTo>
                    <a:pt x="12315" y="1081"/>
                  </a:lnTo>
                  <a:lnTo>
                    <a:pt x="12717" y="1259"/>
                  </a:lnTo>
                  <a:lnTo>
                    <a:pt x="12851" y="1348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2065350" y="3546731"/>
              <a:ext cx="542623" cy="65821"/>
            </a:xfrm>
            <a:custGeom>
              <a:avLst/>
              <a:gdLst/>
              <a:ahLst/>
              <a:cxnLst/>
              <a:rect l="l" t="t" r="r" b="b"/>
              <a:pathLst>
                <a:path w="7073" h="858" extrusionOk="0">
                  <a:moveTo>
                    <a:pt x="1644" y="1"/>
                  </a:moveTo>
                  <a:lnTo>
                    <a:pt x="1527" y="10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20" y="251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9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5" y="554"/>
                  </a:lnTo>
                  <a:lnTo>
                    <a:pt x="965" y="617"/>
                  </a:lnTo>
                  <a:lnTo>
                    <a:pt x="1251" y="733"/>
                  </a:lnTo>
                  <a:lnTo>
                    <a:pt x="1447" y="778"/>
                  </a:lnTo>
                  <a:lnTo>
                    <a:pt x="1670" y="813"/>
                  </a:lnTo>
                  <a:lnTo>
                    <a:pt x="2179" y="858"/>
                  </a:lnTo>
                  <a:lnTo>
                    <a:pt x="2483" y="858"/>
                  </a:lnTo>
                  <a:lnTo>
                    <a:pt x="2974" y="849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8" y="688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2"/>
                  </a:lnTo>
                  <a:lnTo>
                    <a:pt x="4287" y="349"/>
                  </a:lnTo>
                  <a:lnTo>
                    <a:pt x="443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8" y="367"/>
                  </a:lnTo>
                  <a:lnTo>
                    <a:pt x="5180" y="420"/>
                  </a:lnTo>
                  <a:lnTo>
                    <a:pt x="5189" y="447"/>
                  </a:lnTo>
                  <a:lnTo>
                    <a:pt x="5180" y="501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83" y="617"/>
                  </a:lnTo>
                  <a:lnTo>
                    <a:pt x="4894" y="653"/>
                  </a:lnTo>
                  <a:lnTo>
                    <a:pt x="4858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15" y="751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34" y="786"/>
                  </a:lnTo>
                  <a:lnTo>
                    <a:pt x="5903" y="733"/>
                  </a:lnTo>
                  <a:lnTo>
                    <a:pt x="6144" y="608"/>
                  </a:lnTo>
                  <a:lnTo>
                    <a:pt x="6198" y="545"/>
                  </a:lnTo>
                  <a:lnTo>
                    <a:pt x="6555" y="545"/>
                  </a:lnTo>
                  <a:lnTo>
                    <a:pt x="6769" y="53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73" y="438"/>
                  </a:lnTo>
                  <a:lnTo>
                    <a:pt x="7046" y="394"/>
                  </a:lnTo>
                  <a:lnTo>
                    <a:pt x="6921" y="358"/>
                  </a:lnTo>
                  <a:lnTo>
                    <a:pt x="6760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100" y="260"/>
                  </a:lnTo>
                  <a:lnTo>
                    <a:pt x="5805" y="152"/>
                  </a:lnTo>
                  <a:lnTo>
                    <a:pt x="5600" y="108"/>
                  </a:lnTo>
                  <a:lnTo>
                    <a:pt x="5367" y="63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73" y="27"/>
                  </a:lnTo>
                  <a:lnTo>
                    <a:pt x="3724" y="72"/>
                  </a:lnTo>
                  <a:lnTo>
                    <a:pt x="3439" y="135"/>
                  </a:lnTo>
                  <a:lnTo>
                    <a:pt x="3269" y="197"/>
                  </a:lnTo>
                  <a:lnTo>
                    <a:pt x="3126" y="277"/>
                  </a:lnTo>
                  <a:lnTo>
                    <a:pt x="2983" y="385"/>
                  </a:lnTo>
                  <a:lnTo>
                    <a:pt x="2894" y="456"/>
                  </a:lnTo>
                  <a:lnTo>
                    <a:pt x="2831" y="492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63" y="581"/>
                  </a:lnTo>
                  <a:lnTo>
                    <a:pt x="2412" y="581"/>
                  </a:lnTo>
                  <a:lnTo>
                    <a:pt x="2170" y="572"/>
                  </a:lnTo>
                  <a:lnTo>
                    <a:pt x="2019" y="545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903" y="358"/>
                  </a:lnTo>
                  <a:lnTo>
                    <a:pt x="1965" y="295"/>
                  </a:lnTo>
                  <a:lnTo>
                    <a:pt x="2054" y="233"/>
                  </a:lnTo>
                  <a:lnTo>
                    <a:pt x="2215" y="170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97" y="2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2804505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3" y="0"/>
                  </a:moveTo>
                  <a:lnTo>
                    <a:pt x="72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72" y="1429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2686056" y="36556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152" y="0"/>
                  </a:moveTo>
                  <a:lnTo>
                    <a:pt x="7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7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2567531" y="3670089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152" y="0"/>
                  </a:moveTo>
                  <a:lnTo>
                    <a:pt x="80" y="9"/>
                  </a:lnTo>
                  <a:lnTo>
                    <a:pt x="0" y="18"/>
                  </a:lnTo>
                  <a:lnTo>
                    <a:pt x="0" y="1420"/>
                  </a:lnTo>
                  <a:lnTo>
                    <a:pt x="80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449005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0"/>
                  </a:moveTo>
                  <a:lnTo>
                    <a:pt x="0" y="9"/>
                  </a:lnTo>
                  <a:lnTo>
                    <a:pt x="0" y="1411"/>
                  </a:lnTo>
                  <a:lnTo>
                    <a:pt x="81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30479" y="3680983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211954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2093428" y="3670089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1975593" y="36556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1857067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9"/>
                  </a:lnTo>
                  <a:lnTo>
                    <a:pt x="153" y="1447"/>
                  </a:lnTo>
                  <a:lnTo>
                    <a:pt x="153" y="45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1826227" y="3442628"/>
              <a:ext cx="1183904" cy="228150"/>
            </a:xfrm>
            <a:custGeom>
              <a:avLst/>
              <a:gdLst/>
              <a:ahLst/>
              <a:cxnLst/>
              <a:rect l="l" t="t" r="r" b="b"/>
              <a:pathLst>
                <a:path w="15432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" y="1483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12" y="2903"/>
                  </a:lnTo>
                  <a:lnTo>
                    <a:pt x="6922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3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2" y="2402"/>
                  </a:lnTo>
                  <a:lnTo>
                    <a:pt x="14512" y="2152"/>
                  </a:lnTo>
                  <a:lnTo>
                    <a:pt x="14968" y="1947"/>
                  </a:lnTo>
                  <a:lnTo>
                    <a:pt x="15200" y="1795"/>
                  </a:lnTo>
                  <a:lnTo>
                    <a:pt x="15352" y="1643"/>
                  </a:lnTo>
                  <a:lnTo>
                    <a:pt x="15432" y="1483"/>
                  </a:lnTo>
                  <a:lnTo>
                    <a:pt x="15432" y="1402"/>
                  </a:lnTo>
                  <a:lnTo>
                    <a:pt x="1543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1826227" y="3322032"/>
              <a:ext cx="1183904" cy="241192"/>
            </a:xfrm>
            <a:custGeom>
              <a:avLst/>
              <a:gdLst/>
              <a:ahLst/>
              <a:cxnLst/>
              <a:rect l="l" t="t" r="r" b="b"/>
              <a:pathLst>
                <a:path w="15432" h="3144" extrusionOk="0">
                  <a:moveTo>
                    <a:pt x="7716" y="1"/>
                  </a:moveTo>
                  <a:lnTo>
                    <a:pt x="6922" y="10"/>
                  </a:lnTo>
                  <a:lnTo>
                    <a:pt x="5412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2"/>
                  </a:lnTo>
                  <a:lnTo>
                    <a:pt x="1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12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8" y="2108"/>
                  </a:lnTo>
                  <a:lnTo>
                    <a:pt x="15200" y="1965"/>
                  </a:lnTo>
                  <a:lnTo>
                    <a:pt x="15352" y="1813"/>
                  </a:lnTo>
                  <a:lnTo>
                    <a:pt x="15432" y="1653"/>
                  </a:lnTo>
                  <a:lnTo>
                    <a:pt x="15432" y="1572"/>
                  </a:lnTo>
                  <a:lnTo>
                    <a:pt x="15432" y="1492"/>
                  </a:lnTo>
                  <a:lnTo>
                    <a:pt x="15352" y="1331"/>
                  </a:lnTo>
                  <a:lnTo>
                    <a:pt x="15200" y="1179"/>
                  </a:lnTo>
                  <a:lnTo>
                    <a:pt x="14968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25683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385254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465422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36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344825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2505851" y="33377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46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2305086" y="33377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37"/>
                  </a:lnTo>
                  <a:lnTo>
                    <a:pt x="10" y="46"/>
                  </a:lnTo>
                  <a:lnTo>
                    <a:pt x="28" y="55"/>
                  </a:lnTo>
                  <a:lnTo>
                    <a:pt x="153" y="46"/>
                  </a:lnTo>
                  <a:lnTo>
                    <a:pt x="287" y="46"/>
                  </a:lnTo>
                  <a:lnTo>
                    <a:pt x="305" y="37"/>
                  </a:lnTo>
                  <a:lnTo>
                    <a:pt x="314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2546280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2264734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2586019" y="3341211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2224995" y="3341211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2626448" y="334397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2184566" y="334466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266618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214482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5"/>
                  </a:lnTo>
                  <a:lnTo>
                    <a:pt x="9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2705849" y="335218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" y="1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2105089" y="335218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2745588" y="335762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72"/>
                  </a:lnTo>
                  <a:lnTo>
                    <a:pt x="313" y="55"/>
                  </a:lnTo>
                  <a:lnTo>
                    <a:pt x="287" y="4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2065350" y="335762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28"/>
                  </a:lnTo>
                  <a:lnTo>
                    <a:pt x="27" y="46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86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2785326" y="3364532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2026302" y="336453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2824375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69" y="108"/>
                  </a:lnTo>
                  <a:lnTo>
                    <a:pt x="278" y="108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1987253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81"/>
                  </a:lnTo>
                  <a:lnTo>
                    <a:pt x="286" y="54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2863423" y="3381640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69" y="126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1948895" y="338233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2900477" y="3393991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43"/>
                  </a:lnTo>
                  <a:lnTo>
                    <a:pt x="259" y="152"/>
                  </a:lnTo>
                  <a:lnTo>
                    <a:pt x="268" y="152"/>
                  </a:lnTo>
                  <a:lnTo>
                    <a:pt x="277" y="143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70" y="5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1911919" y="3394681"/>
              <a:ext cx="22632" cy="11661"/>
            </a:xfrm>
            <a:custGeom>
              <a:avLst/>
              <a:gdLst/>
              <a:ahLst/>
              <a:cxnLst/>
              <a:rect l="l" t="t" r="r" b="b"/>
              <a:pathLst>
                <a:path w="295" h="152" extrusionOk="0">
                  <a:moveTo>
                    <a:pt x="259" y="0"/>
                  </a:moveTo>
                  <a:lnTo>
                    <a:pt x="125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43"/>
                  </a:lnTo>
                  <a:lnTo>
                    <a:pt x="45" y="143"/>
                  </a:lnTo>
                  <a:lnTo>
                    <a:pt x="152" y="89"/>
                  </a:lnTo>
                  <a:lnTo>
                    <a:pt x="277" y="45"/>
                  </a:lnTo>
                  <a:lnTo>
                    <a:pt x="295" y="27"/>
                  </a:lnTo>
                  <a:lnTo>
                    <a:pt x="286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2935382" y="3411098"/>
              <a:ext cx="19256" cy="15803"/>
            </a:xfrm>
            <a:custGeom>
              <a:avLst/>
              <a:gdLst/>
              <a:ahLst/>
              <a:cxnLst/>
              <a:rect l="l" t="t" r="r" b="b"/>
              <a:pathLst>
                <a:path w="251" h="206" extrusionOk="0">
                  <a:moveTo>
                    <a:pt x="27" y="1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8" y="45"/>
                  </a:lnTo>
                  <a:lnTo>
                    <a:pt x="126" y="12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42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1" y="90"/>
                  </a:lnTo>
                  <a:lnTo>
                    <a:pt x="45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1881079" y="341178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2950419" y="3439867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5"/>
                  </a:lnTo>
                  <a:lnTo>
                    <a:pt x="10" y="233"/>
                  </a:lnTo>
                  <a:lnTo>
                    <a:pt x="1" y="251"/>
                  </a:lnTo>
                  <a:lnTo>
                    <a:pt x="19" y="268"/>
                  </a:lnTo>
                  <a:lnTo>
                    <a:pt x="46" y="268"/>
                  </a:lnTo>
                  <a:lnTo>
                    <a:pt x="55" y="260"/>
                  </a:lnTo>
                  <a:lnTo>
                    <a:pt x="99" y="20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44" y="1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1874865" y="344124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5" y="197"/>
                  </a:lnTo>
                  <a:lnTo>
                    <a:pt x="1" y="81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5" y="18"/>
                  </a:lnTo>
                  <a:lnTo>
                    <a:pt x="63" y="117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2919656" y="3469325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50" y="1"/>
                  </a:moveTo>
                  <a:lnTo>
                    <a:pt x="232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1896115" y="3469325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19" y="1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17"/>
                  </a:lnTo>
                  <a:lnTo>
                    <a:pt x="233" y="179"/>
                  </a:lnTo>
                  <a:lnTo>
                    <a:pt x="260" y="179"/>
                  </a:lnTo>
                  <a:lnTo>
                    <a:pt x="269" y="161"/>
                  </a:lnTo>
                  <a:lnTo>
                    <a:pt x="278" y="143"/>
                  </a:lnTo>
                  <a:lnTo>
                    <a:pt x="260" y="134"/>
                  </a:lnTo>
                  <a:lnTo>
                    <a:pt x="144" y="72"/>
                  </a:lnTo>
                  <a:lnTo>
                    <a:pt x="45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2883292" y="348712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60" y="1"/>
                  </a:move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17"/>
                  </a:lnTo>
                  <a:lnTo>
                    <a:pt x="10" y="126"/>
                  </a:lnTo>
                  <a:lnTo>
                    <a:pt x="28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28"/>
                  </a:lnTo>
                  <a:lnTo>
                    <a:pt x="287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1931097" y="348712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2844935" y="3499474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63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28" y="108"/>
                  </a:lnTo>
                  <a:lnTo>
                    <a:pt x="162" y="81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1968765" y="3499474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77" y="117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2805886" y="350906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99"/>
                  </a:lnTo>
                  <a:lnTo>
                    <a:pt x="161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2007813" y="350906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6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2766148" y="3517272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8" y="1"/>
                  </a:moveTo>
                  <a:lnTo>
                    <a:pt x="153" y="19"/>
                  </a:lnTo>
                  <a:lnTo>
                    <a:pt x="28" y="45"/>
                  </a:lnTo>
                  <a:lnTo>
                    <a:pt x="10" y="45"/>
                  </a:lnTo>
                  <a:lnTo>
                    <a:pt x="1" y="72"/>
                  </a:lnTo>
                  <a:lnTo>
                    <a:pt x="10" y="81"/>
                  </a:lnTo>
                  <a:lnTo>
                    <a:pt x="28" y="90"/>
                  </a:lnTo>
                  <a:lnTo>
                    <a:pt x="37" y="90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2046861" y="351727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2727099" y="3523486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2086600" y="3523486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0"/>
                  </a:lnTo>
                  <a:lnTo>
                    <a:pt x="295" y="80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2686670" y="352893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2126339" y="3528933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264700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1"/>
                  </a:lnTo>
                  <a:lnTo>
                    <a:pt x="27" y="7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216607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1"/>
                  </a:lnTo>
                  <a:lnTo>
                    <a:pt x="304" y="71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2607269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2205816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2566840" y="353990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2245555" y="3539903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22" y="45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2527101" y="3541975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2285907" y="354197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2486672" y="354396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46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2326337" y="354396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46"/>
                  </a:lnTo>
                  <a:lnTo>
                    <a:pt x="287" y="54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2446243" y="3544660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2366075" y="354466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2406504" y="3545350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1920127" y="3355633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26"/>
                  </a:lnTo>
                  <a:lnTo>
                    <a:pt x="4555" y="2215"/>
                  </a:lnTo>
                  <a:lnTo>
                    <a:pt x="5823" y="2259"/>
                  </a:lnTo>
                  <a:lnTo>
                    <a:pt x="7162" y="2259"/>
                  </a:lnTo>
                  <a:lnTo>
                    <a:pt x="8430" y="2215"/>
                  </a:lnTo>
                  <a:lnTo>
                    <a:pt x="9591" y="2126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1920127" y="3355633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134" y="1358"/>
                  </a:lnTo>
                  <a:lnTo>
                    <a:pt x="268" y="1268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607"/>
                  </a:lnTo>
                  <a:lnTo>
                    <a:pt x="5332" y="473"/>
                  </a:lnTo>
                  <a:lnTo>
                    <a:pt x="6492" y="456"/>
                  </a:lnTo>
                  <a:lnTo>
                    <a:pt x="7653" y="473"/>
                  </a:lnTo>
                  <a:lnTo>
                    <a:pt x="9743" y="607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17" y="1268"/>
                  </a:lnTo>
                  <a:lnTo>
                    <a:pt x="12851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2147589" y="3428896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19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11" y="251"/>
                  </a:lnTo>
                  <a:lnTo>
                    <a:pt x="848" y="331"/>
                  </a:lnTo>
                  <a:lnTo>
                    <a:pt x="518" y="331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18" y="394"/>
                  </a:lnTo>
                  <a:lnTo>
                    <a:pt x="0" y="438"/>
                  </a:lnTo>
                  <a:lnTo>
                    <a:pt x="18" y="483"/>
                  </a:lnTo>
                  <a:lnTo>
                    <a:pt x="143" y="519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56" y="617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58"/>
                  </a:lnTo>
                  <a:lnTo>
                    <a:pt x="2965" y="849"/>
                  </a:lnTo>
                  <a:lnTo>
                    <a:pt x="3313" y="804"/>
                  </a:lnTo>
                  <a:lnTo>
                    <a:pt x="3599" y="751"/>
                  </a:lnTo>
                  <a:lnTo>
                    <a:pt x="3777" y="679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3"/>
                  </a:lnTo>
                  <a:lnTo>
                    <a:pt x="4278" y="340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40"/>
                  </a:lnTo>
                  <a:lnTo>
                    <a:pt x="5099" y="358"/>
                  </a:lnTo>
                  <a:lnTo>
                    <a:pt x="5171" y="420"/>
                  </a:lnTo>
                  <a:lnTo>
                    <a:pt x="5179" y="447"/>
                  </a:lnTo>
                  <a:lnTo>
                    <a:pt x="5171" y="492"/>
                  </a:lnTo>
                  <a:lnTo>
                    <a:pt x="5126" y="536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3"/>
                  </a:lnTo>
                  <a:lnTo>
                    <a:pt x="4849" y="661"/>
                  </a:lnTo>
                  <a:lnTo>
                    <a:pt x="4778" y="688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78"/>
                  </a:lnTo>
                  <a:lnTo>
                    <a:pt x="4876" y="813"/>
                  </a:lnTo>
                  <a:lnTo>
                    <a:pt x="5045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22"/>
                  </a:lnTo>
                  <a:lnTo>
                    <a:pt x="5635" y="813"/>
                  </a:lnTo>
                  <a:lnTo>
                    <a:pt x="5724" y="787"/>
                  </a:lnTo>
                  <a:lnTo>
                    <a:pt x="5903" y="724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10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4"/>
                  </a:lnTo>
                  <a:lnTo>
                    <a:pt x="6921" y="358"/>
                  </a:lnTo>
                  <a:lnTo>
                    <a:pt x="6760" y="331"/>
                  </a:lnTo>
                  <a:lnTo>
                    <a:pt x="6171" y="331"/>
                  </a:lnTo>
                  <a:lnTo>
                    <a:pt x="6090" y="260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63"/>
                  </a:lnTo>
                  <a:lnTo>
                    <a:pt x="4840" y="19"/>
                  </a:lnTo>
                  <a:lnTo>
                    <a:pt x="4554" y="19"/>
                  </a:lnTo>
                  <a:lnTo>
                    <a:pt x="4063" y="27"/>
                  </a:lnTo>
                  <a:lnTo>
                    <a:pt x="3715" y="72"/>
                  </a:lnTo>
                  <a:lnTo>
                    <a:pt x="3438" y="126"/>
                  </a:lnTo>
                  <a:lnTo>
                    <a:pt x="3259" y="197"/>
                  </a:lnTo>
                  <a:lnTo>
                    <a:pt x="3117" y="278"/>
                  </a:lnTo>
                  <a:lnTo>
                    <a:pt x="2974" y="385"/>
                  </a:lnTo>
                  <a:lnTo>
                    <a:pt x="2884" y="447"/>
                  </a:lnTo>
                  <a:lnTo>
                    <a:pt x="2822" y="492"/>
                  </a:lnTo>
                  <a:lnTo>
                    <a:pt x="2759" y="528"/>
                  </a:lnTo>
                  <a:lnTo>
                    <a:pt x="2661" y="554"/>
                  </a:lnTo>
                  <a:lnTo>
                    <a:pt x="2554" y="581"/>
                  </a:lnTo>
                  <a:lnTo>
                    <a:pt x="2402" y="581"/>
                  </a:lnTo>
                  <a:lnTo>
                    <a:pt x="2161" y="572"/>
                  </a:lnTo>
                  <a:lnTo>
                    <a:pt x="2009" y="536"/>
                  </a:lnTo>
                  <a:lnTo>
                    <a:pt x="1956" y="519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49"/>
                  </a:lnTo>
                  <a:lnTo>
                    <a:pt x="1956" y="295"/>
                  </a:lnTo>
                  <a:lnTo>
                    <a:pt x="2045" y="233"/>
                  </a:lnTo>
                  <a:lnTo>
                    <a:pt x="2215" y="170"/>
                  </a:lnTo>
                  <a:lnTo>
                    <a:pt x="2286" y="144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49" y="90"/>
                  </a:lnTo>
                  <a:lnTo>
                    <a:pt x="2322" y="54"/>
                  </a:lnTo>
                  <a:lnTo>
                    <a:pt x="2188" y="1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2886054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2767528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9"/>
                  </a:lnTo>
                  <a:lnTo>
                    <a:pt x="1" y="27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2649003" y="3552255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2530477" y="356046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2412028" y="3563148"/>
              <a:ext cx="12352" cy="107631"/>
            </a:xfrm>
            <a:custGeom>
              <a:avLst/>
              <a:gdLst/>
              <a:ahLst/>
              <a:cxnLst/>
              <a:rect l="l" t="t" r="r" b="b"/>
              <a:pathLst>
                <a:path w="161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2294193" y="356046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2175667" y="3552255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2057141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1938616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1738541" y="3333002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796" y="2626"/>
                  </a:lnTo>
                  <a:lnTo>
                    <a:pt x="4028" y="2796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12" y="2162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1738541" y="3213096"/>
              <a:ext cx="1184595" cy="240578"/>
            </a:xfrm>
            <a:custGeom>
              <a:avLst/>
              <a:gdLst/>
              <a:ahLst/>
              <a:cxnLst/>
              <a:rect l="l" t="t" r="r" b="b"/>
              <a:pathLst>
                <a:path w="15441" h="3136" extrusionOk="0">
                  <a:moveTo>
                    <a:pt x="6922" y="1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8"/>
                  </a:lnTo>
                  <a:lnTo>
                    <a:pt x="242" y="1171"/>
                  </a:lnTo>
                  <a:lnTo>
                    <a:pt x="81" y="1331"/>
                  </a:lnTo>
                  <a:lnTo>
                    <a:pt x="1" y="1483"/>
                  </a:lnTo>
                  <a:lnTo>
                    <a:pt x="1" y="1563"/>
                  </a:lnTo>
                  <a:lnTo>
                    <a:pt x="1" y="1644"/>
                  </a:lnTo>
                  <a:lnTo>
                    <a:pt x="81" y="1805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4"/>
                  </a:lnTo>
                  <a:lnTo>
                    <a:pt x="1751" y="2564"/>
                  </a:lnTo>
                  <a:lnTo>
                    <a:pt x="2796" y="2778"/>
                  </a:lnTo>
                  <a:lnTo>
                    <a:pt x="4028" y="2948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48"/>
                  </a:lnTo>
                  <a:lnTo>
                    <a:pt x="12637" y="2778"/>
                  </a:lnTo>
                  <a:lnTo>
                    <a:pt x="13682" y="2564"/>
                  </a:lnTo>
                  <a:lnTo>
                    <a:pt x="14512" y="2314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5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1"/>
                  </a:lnTo>
                  <a:lnTo>
                    <a:pt x="14967" y="1028"/>
                  </a:lnTo>
                  <a:lnTo>
                    <a:pt x="14512" y="813"/>
                  </a:lnTo>
                  <a:lnTo>
                    <a:pt x="13682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2337997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2297568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2377736" y="322751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2257829" y="322751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19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54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2418165" y="32282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2217400" y="322820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458594" y="32302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177048" y="3230204"/>
              <a:ext cx="24703" cy="4910"/>
            </a:xfrm>
            <a:custGeom>
              <a:avLst/>
              <a:gdLst/>
              <a:ahLst/>
              <a:cxnLst/>
              <a:rect l="l" t="t" r="r" b="b"/>
              <a:pathLst>
                <a:path w="322" h="64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4"/>
                  </a:lnTo>
                  <a:lnTo>
                    <a:pt x="36" y="55"/>
                  </a:lnTo>
                  <a:lnTo>
                    <a:pt x="161" y="55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498333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2137309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2538762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1"/>
                  </a:moveTo>
                  <a:lnTo>
                    <a:pt x="0" y="18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04" y="27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097570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1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2578501" y="32384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2057141" y="323917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2618163" y="324324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2017403" y="324324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2657902" y="324876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305" y="80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1977664" y="3248769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80"/>
                  </a:lnTo>
                  <a:lnTo>
                    <a:pt x="27" y="89"/>
                  </a:lnTo>
                  <a:lnTo>
                    <a:pt x="36" y="89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2697640" y="325490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1938616" y="325559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2736689" y="326311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1899567" y="326311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2775737" y="3272704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1"/>
                  </a:moveTo>
                  <a:lnTo>
                    <a:pt x="1" y="10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1861209" y="327270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2813404" y="3285055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90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9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1824232" y="328505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77" y="0"/>
                  </a:moveTo>
                  <a:lnTo>
                    <a:pt x="259" y="9"/>
                  </a:lnTo>
                  <a:lnTo>
                    <a:pt x="134" y="54"/>
                  </a:lnTo>
                  <a:lnTo>
                    <a:pt x="18" y="108"/>
                  </a:lnTo>
                  <a:lnTo>
                    <a:pt x="0" y="125"/>
                  </a:lnTo>
                  <a:lnTo>
                    <a:pt x="9" y="143"/>
                  </a:lnTo>
                  <a:lnTo>
                    <a:pt x="18" y="152"/>
                  </a:lnTo>
                  <a:lnTo>
                    <a:pt x="45" y="152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2848387" y="330216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1793393" y="3302853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1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2863423" y="333093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1"/>
                  </a:moveTo>
                  <a:lnTo>
                    <a:pt x="81" y="19"/>
                  </a:lnTo>
                  <a:lnTo>
                    <a:pt x="90" y="27"/>
                  </a:lnTo>
                  <a:lnTo>
                    <a:pt x="81" y="2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0"/>
                  </a:lnTo>
                  <a:lnTo>
                    <a:pt x="19" y="269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9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1787179" y="3331621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fill="none" extrusionOk="0">
                  <a:moveTo>
                    <a:pt x="117" y="269"/>
                  </a:moveTo>
                  <a:lnTo>
                    <a:pt x="108" y="260"/>
                  </a:lnTo>
                  <a:lnTo>
                    <a:pt x="99" y="251"/>
                  </a:lnTo>
                  <a:lnTo>
                    <a:pt x="54" y="197"/>
                  </a:lnTo>
                  <a:lnTo>
                    <a:pt x="1" y="81"/>
                  </a:lnTo>
                  <a:lnTo>
                    <a:pt x="1" y="27"/>
                  </a:lnTo>
                  <a:lnTo>
                    <a:pt x="10" y="1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46" y="10"/>
                  </a:lnTo>
                  <a:lnTo>
                    <a:pt x="54" y="27"/>
                  </a:lnTo>
                  <a:lnTo>
                    <a:pt x="72" y="126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60"/>
                  </a:lnTo>
                  <a:lnTo>
                    <a:pt x="126" y="260"/>
                  </a:lnTo>
                  <a:lnTo>
                    <a:pt x="117" y="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2831970" y="336039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32" y="1"/>
                  </a:moveTo>
                  <a:lnTo>
                    <a:pt x="134" y="63"/>
                  </a:lnTo>
                  <a:lnTo>
                    <a:pt x="18" y="126"/>
                  </a:lnTo>
                  <a:lnTo>
                    <a:pt x="0" y="144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1808429" y="336039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1"/>
                  </a:lnTo>
                  <a:lnTo>
                    <a:pt x="278" y="144"/>
                  </a:lnTo>
                  <a:lnTo>
                    <a:pt x="260" y="135"/>
                  </a:lnTo>
                  <a:lnTo>
                    <a:pt x="144" y="72"/>
                  </a:lnTo>
                  <a:lnTo>
                    <a:pt x="45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2795606" y="3377497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6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6"/>
                  </a:lnTo>
                  <a:lnTo>
                    <a:pt x="295" y="37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1843411" y="3378187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6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2757249" y="339053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1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1881079" y="339053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2718200" y="3400128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1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1920127" y="3400128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2679152" y="340764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4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8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1959175" y="340764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2639413" y="3414551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1998914" y="3414551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2599675" y="3419997"/>
              <a:ext cx="23399" cy="5600"/>
            </a:xfrm>
            <a:custGeom>
              <a:avLst/>
              <a:gdLst/>
              <a:ahLst/>
              <a:cxnLst/>
              <a:rect l="l" t="t" r="r" b="b"/>
              <a:pathLst>
                <a:path w="305" h="73" extrusionOk="0">
                  <a:moveTo>
                    <a:pt x="278" y="1"/>
                  </a:moveTo>
                  <a:lnTo>
                    <a:pt x="153" y="10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8" y="72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2038653" y="341999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77" y="72"/>
                  </a:lnTo>
                  <a:lnTo>
                    <a:pt x="277" y="72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0"/>
                  </a:lnTo>
                  <a:lnTo>
                    <a:pt x="286" y="27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2559245" y="342414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2078392" y="342414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2519583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2118130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2479154" y="34309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2158483" y="34309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2439415" y="343303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2198221" y="343303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2398986" y="343442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2238651" y="343442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2359248" y="343572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2278389" y="3435724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2318818" y="343572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1832441" y="3246697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6492" y="2260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26"/>
                  </a:lnTo>
                  <a:lnTo>
                    <a:pt x="10627" y="2001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1832441" y="3246697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134" y="1358"/>
                  </a:lnTo>
                  <a:lnTo>
                    <a:pt x="268" y="1259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25" y="1259"/>
                  </a:lnTo>
                  <a:lnTo>
                    <a:pt x="12850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2059903" y="3319270"/>
              <a:ext cx="541932" cy="66589"/>
            </a:xfrm>
            <a:custGeom>
              <a:avLst/>
              <a:gdLst/>
              <a:ahLst/>
              <a:cxnLst/>
              <a:rect l="l" t="t" r="r" b="b"/>
              <a:pathLst>
                <a:path w="7064" h="86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28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11" y="260"/>
                  </a:lnTo>
                  <a:lnTo>
                    <a:pt x="848" y="340"/>
                  </a:lnTo>
                  <a:lnTo>
                    <a:pt x="518" y="340"/>
                  </a:lnTo>
                  <a:lnTo>
                    <a:pt x="295" y="349"/>
                  </a:lnTo>
                  <a:lnTo>
                    <a:pt x="143" y="367"/>
                  </a:lnTo>
                  <a:lnTo>
                    <a:pt x="27" y="403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28"/>
                  </a:lnTo>
                  <a:lnTo>
                    <a:pt x="295" y="546"/>
                  </a:lnTo>
                  <a:lnTo>
                    <a:pt x="518" y="555"/>
                  </a:lnTo>
                  <a:lnTo>
                    <a:pt x="884" y="555"/>
                  </a:lnTo>
                  <a:lnTo>
                    <a:pt x="964" y="626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4"/>
                  </a:lnTo>
                  <a:lnTo>
                    <a:pt x="3608" y="760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12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5"/>
                  </a:lnTo>
                  <a:lnTo>
                    <a:pt x="4867" y="305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1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6"/>
                  </a:lnTo>
                  <a:lnTo>
                    <a:pt x="5063" y="581"/>
                  </a:lnTo>
                  <a:lnTo>
                    <a:pt x="4974" y="626"/>
                  </a:lnTo>
                  <a:lnTo>
                    <a:pt x="4894" y="653"/>
                  </a:lnTo>
                  <a:lnTo>
                    <a:pt x="4849" y="67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7"/>
                  </a:lnTo>
                  <a:lnTo>
                    <a:pt x="4876" y="814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6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6"/>
                  </a:lnTo>
                  <a:lnTo>
                    <a:pt x="6760" y="546"/>
                  </a:lnTo>
                  <a:lnTo>
                    <a:pt x="6921" y="519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40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9"/>
                  </a:lnTo>
                  <a:lnTo>
                    <a:pt x="5796" y="153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8"/>
                  </a:lnTo>
                  <a:lnTo>
                    <a:pt x="4554" y="28"/>
                  </a:lnTo>
                  <a:lnTo>
                    <a:pt x="4063" y="37"/>
                  </a:lnTo>
                  <a:lnTo>
                    <a:pt x="3715" y="81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7"/>
                  </a:lnTo>
                  <a:lnTo>
                    <a:pt x="2974" y="394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7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402" y="590"/>
                  </a:lnTo>
                  <a:lnTo>
                    <a:pt x="2170" y="581"/>
                  </a:lnTo>
                  <a:lnTo>
                    <a:pt x="2009" y="546"/>
                  </a:lnTo>
                  <a:lnTo>
                    <a:pt x="1956" y="519"/>
                  </a:lnTo>
                  <a:lnTo>
                    <a:pt x="1884" y="465"/>
                  </a:lnTo>
                  <a:lnTo>
                    <a:pt x="1884" y="421"/>
                  </a:lnTo>
                  <a:lnTo>
                    <a:pt x="1893" y="358"/>
                  </a:lnTo>
                  <a:lnTo>
                    <a:pt x="1956" y="305"/>
                  </a:lnTo>
                  <a:lnTo>
                    <a:pt x="2054" y="242"/>
                  </a:lnTo>
                  <a:lnTo>
                    <a:pt x="2215" y="179"/>
                  </a:lnTo>
                  <a:lnTo>
                    <a:pt x="2286" y="15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8"/>
                  </a:lnTo>
                  <a:lnTo>
                    <a:pt x="2018" y="10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2798368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2679842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9"/>
                  </a:lnTo>
                  <a:lnTo>
                    <a:pt x="1" y="1429"/>
                  </a:lnTo>
                  <a:lnTo>
                    <a:pt x="81" y="1421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2561317" y="34433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2442791" y="3450837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2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2324956" y="34535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2206507" y="3450837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2087981" y="3443319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1969455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21"/>
                  </a:lnTo>
                  <a:lnTo>
                    <a:pt x="152" y="1429"/>
                  </a:lnTo>
                  <a:lnTo>
                    <a:pt x="152" y="19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1850930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1809810" y="3224757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1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0" y="2162"/>
                  </a:lnTo>
                  <a:lnTo>
                    <a:pt x="1760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4"/>
                  </a:lnTo>
                  <a:lnTo>
                    <a:pt x="7725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90" y="2412"/>
                  </a:lnTo>
                  <a:lnTo>
                    <a:pt x="14521" y="216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0" y="1411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1809810" y="3104160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25" y="1"/>
                  </a:moveTo>
                  <a:lnTo>
                    <a:pt x="6930" y="10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7"/>
                  </a:lnTo>
                  <a:lnTo>
                    <a:pt x="242" y="1180"/>
                  </a:lnTo>
                  <a:lnTo>
                    <a:pt x="90" y="1331"/>
                  </a:lnTo>
                  <a:lnTo>
                    <a:pt x="10" y="1492"/>
                  </a:lnTo>
                  <a:lnTo>
                    <a:pt x="1" y="1573"/>
                  </a:lnTo>
                  <a:lnTo>
                    <a:pt x="10" y="1653"/>
                  </a:lnTo>
                  <a:lnTo>
                    <a:pt x="90" y="1814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0" y="2323"/>
                  </a:lnTo>
                  <a:lnTo>
                    <a:pt x="1760" y="2573"/>
                  </a:lnTo>
                  <a:lnTo>
                    <a:pt x="2805" y="2787"/>
                  </a:lnTo>
                  <a:lnTo>
                    <a:pt x="4037" y="2957"/>
                  </a:lnTo>
                  <a:lnTo>
                    <a:pt x="5421" y="3073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6" y="2787"/>
                  </a:lnTo>
                  <a:lnTo>
                    <a:pt x="13690" y="2573"/>
                  </a:lnTo>
                  <a:lnTo>
                    <a:pt x="14521" y="2323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0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80"/>
                  </a:lnTo>
                  <a:lnTo>
                    <a:pt x="14976" y="1037"/>
                  </a:lnTo>
                  <a:lnTo>
                    <a:pt x="14521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2409266" y="3118583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2369527" y="311858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2449695" y="311927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2329098" y="3119273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2490125" y="311996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2288669" y="311996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2529787" y="312134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63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2248930" y="3122035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7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2570216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9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2208501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2609954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2168763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2649693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295" y="81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2129024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2690122" y="3135000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2089362" y="3135000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43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2729861" y="3140523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95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2049623" y="31405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2768909" y="3146661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2009884" y="3146661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2808648" y="315417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1971527" y="315486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1"/>
                  </a:moveTo>
                  <a:lnTo>
                    <a:pt x="134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152" y="72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2847006" y="3163768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9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54"/>
                  </a:lnTo>
                  <a:lnTo>
                    <a:pt x="152" y="90"/>
                  </a:lnTo>
                  <a:lnTo>
                    <a:pt x="268" y="126"/>
                  </a:lnTo>
                  <a:lnTo>
                    <a:pt x="295" y="126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61" y="45"/>
                  </a:lnTo>
                  <a:lnTo>
                    <a:pt x="36" y="1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1933092" y="3164459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1"/>
                  </a:moveTo>
                  <a:lnTo>
                    <a:pt x="135" y="36"/>
                  </a:lnTo>
                  <a:lnTo>
                    <a:pt x="10" y="81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7"/>
                  </a:lnTo>
                  <a:lnTo>
                    <a:pt x="28" y="126"/>
                  </a:lnTo>
                  <a:lnTo>
                    <a:pt x="37" y="12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2884673" y="3176119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99"/>
                  </a:lnTo>
                  <a:lnTo>
                    <a:pt x="251" y="152"/>
                  </a:lnTo>
                  <a:lnTo>
                    <a:pt x="278" y="152"/>
                  </a:lnTo>
                  <a:lnTo>
                    <a:pt x="286" y="143"/>
                  </a:lnTo>
                  <a:lnTo>
                    <a:pt x="295" y="126"/>
                  </a:lnTo>
                  <a:lnTo>
                    <a:pt x="278" y="108"/>
                  </a:lnTo>
                  <a:lnTo>
                    <a:pt x="161" y="54"/>
                  </a:lnTo>
                  <a:lnTo>
                    <a:pt x="36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1896115" y="317681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0"/>
                  </a:moveTo>
                  <a:lnTo>
                    <a:pt x="126" y="54"/>
                  </a:lnTo>
                  <a:lnTo>
                    <a:pt x="19" y="108"/>
                  </a:lnTo>
                  <a:lnTo>
                    <a:pt x="1" y="125"/>
                  </a:lnTo>
                  <a:lnTo>
                    <a:pt x="1" y="143"/>
                  </a:lnTo>
                  <a:lnTo>
                    <a:pt x="10" y="152"/>
                  </a:lnTo>
                  <a:lnTo>
                    <a:pt x="36" y="152"/>
                  </a:lnTo>
                  <a:lnTo>
                    <a:pt x="153" y="99"/>
                  </a:lnTo>
                  <a:lnTo>
                    <a:pt x="269" y="45"/>
                  </a:lnTo>
                  <a:lnTo>
                    <a:pt x="287" y="36"/>
                  </a:lnTo>
                  <a:lnTo>
                    <a:pt x="287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2919656" y="3193227"/>
              <a:ext cx="19256" cy="16570"/>
            </a:xfrm>
            <a:custGeom>
              <a:avLst/>
              <a:gdLst/>
              <a:ahLst/>
              <a:cxnLst/>
              <a:rect l="l" t="t" r="r" b="b"/>
              <a:pathLst>
                <a:path w="251" h="216" extrusionOk="0">
                  <a:moveTo>
                    <a:pt x="27" y="1"/>
                  </a:moveTo>
                  <a:lnTo>
                    <a:pt x="9" y="19"/>
                  </a:lnTo>
                  <a:lnTo>
                    <a:pt x="0" y="36"/>
                  </a:lnTo>
                  <a:lnTo>
                    <a:pt x="9" y="45"/>
                  </a:lnTo>
                  <a:lnTo>
                    <a:pt x="125" y="126"/>
                  </a:lnTo>
                  <a:lnTo>
                    <a:pt x="197" y="206"/>
                  </a:lnTo>
                  <a:lnTo>
                    <a:pt x="206" y="215"/>
                  </a:lnTo>
                  <a:lnTo>
                    <a:pt x="223" y="215"/>
                  </a:lnTo>
                  <a:lnTo>
                    <a:pt x="232" y="206"/>
                  </a:lnTo>
                  <a:lnTo>
                    <a:pt x="250" y="197"/>
                  </a:lnTo>
                  <a:lnTo>
                    <a:pt x="241" y="179"/>
                  </a:lnTo>
                  <a:lnTo>
                    <a:pt x="161" y="90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1864585" y="3194608"/>
              <a:ext cx="19333" cy="15880"/>
            </a:xfrm>
            <a:custGeom>
              <a:avLst/>
              <a:gdLst/>
              <a:ahLst/>
              <a:cxnLst/>
              <a:rect l="l" t="t" r="r" b="b"/>
              <a:pathLst>
                <a:path w="252" h="207" extrusionOk="0">
                  <a:moveTo>
                    <a:pt x="206" y="1"/>
                  </a:moveTo>
                  <a:lnTo>
                    <a:pt x="90" y="90"/>
                  </a:lnTo>
                  <a:lnTo>
                    <a:pt x="10" y="170"/>
                  </a:lnTo>
                  <a:lnTo>
                    <a:pt x="1" y="188"/>
                  </a:lnTo>
                  <a:lnTo>
                    <a:pt x="19" y="206"/>
                  </a:lnTo>
                  <a:lnTo>
                    <a:pt x="46" y="206"/>
                  </a:lnTo>
                  <a:lnTo>
                    <a:pt x="55" y="197"/>
                  </a:lnTo>
                  <a:lnTo>
                    <a:pt x="126" y="117"/>
                  </a:lnTo>
                  <a:lnTo>
                    <a:pt x="233" y="45"/>
                  </a:lnTo>
                  <a:lnTo>
                    <a:pt x="251" y="27"/>
                  </a:lnTo>
                  <a:lnTo>
                    <a:pt x="242" y="10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2934692" y="3221995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7" y="1"/>
                  </a:moveTo>
                  <a:lnTo>
                    <a:pt x="99" y="10"/>
                  </a:lnTo>
                  <a:lnTo>
                    <a:pt x="90" y="28"/>
                  </a:lnTo>
                  <a:lnTo>
                    <a:pt x="90" y="37"/>
                  </a:lnTo>
                  <a:lnTo>
                    <a:pt x="72" y="135"/>
                  </a:lnTo>
                  <a:lnTo>
                    <a:pt x="10" y="242"/>
                  </a:lnTo>
                  <a:lnTo>
                    <a:pt x="1" y="260"/>
                  </a:lnTo>
                  <a:lnTo>
                    <a:pt x="18" y="269"/>
                  </a:lnTo>
                  <a:lnTo>
                    <a:pt x="18" y="278"/>
                  </a:lnTo>
                  <a:lnTo>
                    <a:pt x="45" y="278"/>
                  </a:lnTo>
                  <a:lnTo>
                    <a:pt x="54" y="269"/>
                  </a:lnTo>
                  <a:lnTo>
                    <a:pt x="90" y="206"/>
                  </a:lnTo>
                  <a:lnTo>
                    <a:pt x="135" y="99"/>
                  </a:lnTo>
                  <a:lnTo>
                    <a:pt x="143" y="37"/>
                  </a:lnTo>
                  <a:lnTo>
                    <a:pt x="143" y="28"/>
                  </a:lnTo>
                  <a:lnTo>
                    <a:pt x="135" y="1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1858448" y="3223376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52" y="242"/>
                  </a:lnTo>
                  <a:lnTo>
                    <a:pt x="143" y="224"/>
                  </a:lnTo>
                  <a:lnTo>
                    <a:pt x="72" y="126"/>
                  </a:lnTo>
                  <a:lnTo>
                    <a:pt x="54" y="27"/>
                  </a:lnTo>
                  <a:lnTo>
                    <a:pt x="54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2903852" y="3251454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1"/>
                  </a:moveTo>
                  <a:lnTo>
                    <a:pt x="233" y="10"/>
                  </a:lnTo>
                  <a:lnTo>
                    <a:pt x="135" y="72"/>
                  </a:lnTo>
                  <a:lnTo>
                    <a:pt x="10" y="135"/>
                  </a:lnTo>
                  <a:lnTo>
                    <a:pt x="1" y="153"/>
                  </a:lnTo>
                  <a:lnTo>
                    <a:pt x="1" y="170"/>
                  </a:lnTo>
                  <a:lnTo>
                    <a:pt x="10" y="179"/>
                  </a:lnTo>
                  <a:lnTo>
                    <a:pt x="36" y="179"/>
                  </a:lnTo>
                  <a:lnTo>
                    <a:pt x="161" y="117"/>
                  </a:lnTo>
                  <a:lnTo>
                    <a:pt x="260" y="45"/>
                  </a:lnTo>
                  <a:lnTo>
                    <a:pt x="278" y="37"/>
                  </a:lnTo>
                  <a:lnTo>
                    <a:pt x="269" y="1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1879698" y="3252144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17" y="108"/>
                  </a:lnTo>
                  <a:lnTo>
                    <a:pt x="242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4"/>
                  </a:lnTo>
                  <a:lnTo>
                    <a:pt x="268" y="126"/>
                  </a:lnTo>
                  <a:lnTo>
                    <a:pt x="143" y="72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2866875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70" y="89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1915294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26" y="89"/>
                  </a:lnTo>
                  <a:lnTo>
                    <a:pt x="260" y="134"/>
                  </a:lnTo>
                  <a:lnTo>
                    <a:pt x="287" y="134"/>
                  </a:lnTo>
                  <a:lnTo>
                    <a:pt x="295" y="125"/>
                  </a:lnTo>
                  <a:lnTo>
                    <a:pt x="295" y="107"/>
                  </a:lnTo>
                  <a:lnTo>
                    <a:pt x="278" y="89"/>
                  </a:lnTo>
                  <a:lnTo>
                    <a:pt x="153" y="45"/>
                  </a:lnTo>
                  <a:lnTo>
                    <a:pt x="37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2828517" y="3281603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8" y="1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70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1952961" y="3282293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69" y="108"/>
                  </a:lnTo>
                  <a:lnTo>
                    <a:pt x="296" y="108"/>
                  </a:lnTo>
                  <a:lnTo>
                    <a:pt x="305" y="90"/>
                  </a:lnTo>
                  <a:lnTo>
                    <a:pt x="305" y="72"/>
                  </a:lnTo>
                  <a:lnTo>
                    <a:pt x="287" y="63"/>
                  </a:lnTo>
                  <a:lnTo>
                    <a:pt x="153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2789469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70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1991396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2750421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7" y="1"/>
                  </a:moveTo>
                  <a:lnTo>
                    <a:pt x="152" y="28"/>
                  </a:lnTo>
                  <a:lnTo>
                    <a:pt x="18" y="4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2030444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2710682" y="3305615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7" y="0"/>
                  </a:moveTo>
                  <a:lnTo>
                    <a:pt x="152" y="27"/>
                  </a:lnTo>
                  <a:lnTo>
                    <a:pt x="27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2070106" y="3306305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2670943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2109845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2631205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2149584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fill="none" extrusionOk="0">
                  <a:moveTo>
                    <a:pt x="287" y="72"/>
                  </a:moveTo>
                  <a:lnTo>
                    <a:pt x="287" y="72"/>
                  </a:lnTo>
                  <a:lnTo>
                    <a:pt x="287" y="72"/>
                  </a:lnTo>
                  <a:lnTo>
                    <a:pt x="153" y="63"/>
                  </a:lnTo>
                  <a:lnTo>
                    <a:pt x="28" y="45"/>
                  </a:lnTo>
                  <a:lnTo>
                    <a:pt x="10" y="36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37" y="0"/>
                  </a:lnTo>
                  <a:lnTo>
                    <a:pt x="162" y="9"/>
                  </a:lnTo>
                  <a:lnTo>
                    <a:pt x="296" y="27"/>
                  </a:lnTo>
                  <a:lnTo>
                    <a:pt x="313" y="27"/>
                  </a:lnTo>
                  <a:lnTo>
                    <a:pt x="313" y="54"/>
                  </a:lnTo>
                  <a:lnTo>
                    <a:pt x="304" y="63"/>
                  </a:lnTo>
                  <a:lnTo>
                    <a:pt x="287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2590775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1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2190013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9" y="46"/>
                  </a:lnTo>
                  <a:lnTo>
                    <a:pt x="153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2551037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2229752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2510608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2270181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2470946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2309919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2430516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9" y="9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2350349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2390087" y="3327555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1904324" y="3138452"/>
              <a:ext cx="995563" cy="173376"/>
            </a:xfrm>
            <a:custGeom>
              <a:avLst/>
              <a:gdLst/>
              <a:ahLst/>
              <a:cxnLst/>
              <a:rect l="l" t="t" r="r" b="b"/>
              <a:pathLst>
                <a:path w="12977" h="2260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7" y="1465"/>
                  </a:lnTo>
                  <a:lnTo>
                    <a:pt x="778" y="1670"/>
                  </a:lnTo>
                  <a:lnTo>
                    <a:pt x="1474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93" y="2260"/>
                  </a:lnTo>
                  <a:lnTo>
                    <a:pt x="7154" y="2251"/>
                  </a:lnTo>
                  <a:lnTo>
                    <a:pt x="8422" y="2206"/>
                  </a:lnTo>
                  <a:lnTo>
                    <a:pt x="9592" y="2126"/>
                  </a:lnTo>
                  <a:lnTo>
                    <a:pt x="10628" y="2001"/>
                  </a:lnTo>
                  <a:lnTo>
                    <a:pt x="11503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1904324" y="3138452"/>
              <a:ext cx="995563" cy="104179"/>
            </a:xfrm>
            <a:custGeom>
              <a:avLst/>
              <a:gdLst/>
              <a:ahLst/>
              <a:cxnLst/>
              <a:rect l="l" t="t" r="r" b="b"/>
              <a:pathLst>
                <a:path w="12977" h="1358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58"/>
                  </a:lnTo>
                  <a:lnTo>
                    <a:pt x="260" y="1260"/>
                  </a:lnTo>
                  <a:lnTo>
                    <a:pt x="671" y="1081"/>
                  </a:lnTo>
                  <a:lnTo>
                    <a:pt x="1242" y="920"/>
                  </a:lnTo>
                  <a:lnTo>
                    <a:pt x="1948" y="777"/>
                  </a:lnTo>
                  <a:lnTo>
                    <a:pt x="3242" y="599"/>
                  </a:lnTo>
                  <a:lnTo>
                    <a:pt x="5332" y="465"/>
                  </a:lnTo>
                  <a:lnTo>
                    <a:pt x="6493" y="456"/>
                  </a:lnTo>
                  <a:lnTo>
                    <a:pt x="7645" y="465"/>
                  </a:lnTo>
                  <a:lnTo>
                    <a:pt x="9735" y="599"/>
                  </a:lnTo>
                  <a:lnTo>
                    <a:pt x="11029" y="777"/>
                  </a:lnTo>
                  <a:lnTo>
                    <a:pt x="1174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51" y="1358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2131095" y="3211025"/>
              <a:ext cx="542009" cy="66589"/>
            </a:xfrm>
            <a:custGeom>
              <a:avLst/>
              <a:gdLst/>
              <a:ahLst/>
              <a:cxnLst/>
              <a:rect l="l" t="t" r="r" b="b"/>
              <a:pathLst>
                <a:path w="7065" h="868" extrusionOk="0">
                  <a:moveTo>
                    <a:pt x="1644" y="1"/>
                  </a:moveTo>
                  <a:lnTo>
                    <a:pt x="1528" y="10"/>
                  </a:lnTo>
                  <a:lnTo>
                    <a:pt x="1430" y="28"/>
                  </a:lnTo>
                  <a:lnTo>
                    <a:pt x="1340" y="55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7"/>
                  </a:lnTo>
                  <a:lnTo>
                    <a:pt x="28" y="403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19"/>
                  </a:lnTo>
                  <a:lnTo>
                    <a:pt x="304" y="546"/>
                  </a:lnTo>
                  <a:lnTo>
                    <a:pt x="519" y="555"/>
                  </a:lnTo>
                  <a:lnTo>
                    <a:pt x="885" y="55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8"/>
                  </a:lnTo>
                  <a:lnTo>
                    <a:pt x="1671" y="823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3" y="814"/>
                  </a:lnTo>
                  <a:lnTo>
                    <a:pt x="3608" y="760"/>
                  </a:lnTo>
                  <a:lnTo>
                    <a:pt x="3778" y="689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3"/>
                  </a:lnTo>
                  <a:lnTo>
                    <a:pt x="4287" y="349"/>
                  </a:lnTo>
                  <a:lnTo>
                    <a:pt x="4430" y="305"/>
                  </a:lnTo>
                  <a:lnTo>
                    <a:pt x="4644" y="296"/>
                  </a:lnTo>
                  <a:lnTo>
                    <a:pt x="4877" y="305"/>
                  </a:lnTo>
                  <a:lnTo>
                    <a:pt x="5037" y="340"/>
                  </a:lnTo>
                  <a:lnTo>
                    <a:pt x="5109" y="367"/>
                  </a:lnTo>
                  <a:lnTo>
                    <a:pt x="5180" y="421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3"/>
                  </a:lnTo>
                  <a:lnTo>
                    <a:pt x="4859" y="671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16" y="751"/>
                  </a:lnTo>
                  <a:lnTo>
                    <a:pt x="4743" y="787"/>
                  </a:lnTo>
                  <a:lnTo>
                    <a:pt x="4877" y="814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6" y="814"/>
                  </a:lnTo>
                  <a:lnTo>
                    <a:pt x="5734" y="796"/>
                  </a:lnTo>
                  <a:lnTo>
                    <a:pt x="5903" y="733"/>
                  </a:lnTo>
                  <a:lnTo>
                    <a:pt x="6145" y="608"/>
                  </a:lnTo>
                  <a:lnTo>
                    <a:pt x="6198" y="546"/>
                  </a:lnTo>
                  <a:lnTo>
                    <a:pt x="6770" y="54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64" y="439"/>
                  </a:lnTo>
                  <a:lnTo>
                    <a:pt x="7046" y="394"/>
                  </a:lnTo>
                  <a:lnTo>
                    <a:pt x="6921" y="367"/>
                  </a:lnTo>
                  <a:lnTo>
                    <a:pt x="6761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091" y="269"/>
                  </a:lnTo>
                  <a:lnTo>
                    <a:pt x="5805" y="153"/>
                  </a:lnTo>
                  <a:lnTo>
                    <a:pt x="5600" y="108"/>
                  </a:lnTo>
                  <a:lnTo>
                    <a:pt x="5368" y="72"/>
                  </a:lnTo>
                  <a:lnTo>
                    <a:pt x="4850" y="28"/>
                  </a:lnTo>
                  <a:lnTo>
                    <a:pt x="4555" y="28"/>
                  </a:lnTo>
                  <a:lnTo>
                    <a:pt x="4073" y="37"/>
                  </a:lnTo>
                  <a:lnTo>
                    <a:pt x="3725" y="72"/>
                  </a:lnTo>
                  <a:lnTo>
                    <a:pt x="3439" y="135"/>
                  </a:lnTo>
                  <a:lnTo>
                    <a:pt x="3269" y="206"/>
                  </a:lnTo>
                  <a:lnTo>
                    <a:pt x="3126" y="287"/>
                  </a:lnTo>
                  <a:lnTo>
                    <a:pt x="2983" y="394"/>
                  </a:lnTo>
                  <a:lnTo>
                    <a:pt x="2894" y="456"/>
                  </a:lnTo>
                  <a:lnTo>
                    <a:pt x="2832" y="501"/>
                  </a:lnTo>
                  <a:lnTo>
                    <a:pt x="2760" y="537"/>
                  </a:lnTo>
                  <a:lnTo>
                    <a:pt x="2671" y="564"/>
                  </a:lnTo>
                  <a:lnTo>
                    <a:pt x="2555" y="581"/>
                  </a:lnTo>
                  <a:lnTo>
                    <a:pt x="2171" y="581"/>
                  </a:lnTo>
                  <a:lnTo>
                    <a:pt x="2019" y="546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1"/>
                  </a:lnTo>
                  <a:lnTo>
                    <a:pt x="1903" y="358"/>
                  </a:lnTo>
                  <a:lnTo>
                    <a:pt x="1965" y="296"/>
                  </a:lnTo>
                  <a:lnTo>
                    <a:pt x="2055" y="242"/>
                  </a:lnTo>
                  <a:lnTo>
                    <a:pt x="2215" y="171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5"/>
                  </a:lnTo>
                  <a:lnTo>
                    <a:pt x="2198" y="2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2870327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152" y="0"/>
                  </a:moveTo>
                  <a:lnTo>
                    <a:pt x="72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72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2751802" y="3320651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30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2633276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0"/>
                  </a:moveTo>
                  <a:lnTo>
                    <a:pt x="0" y="9"/>
                  </a:lnTo>
                  <a:lnTo>
                    <a:pt x="0" y="1420"/>
                  </a:lnTo>
                  <a:lnTo>
                    <a:pt x="72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2514750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2396225" y="334535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2277699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2159173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02"/>
                  </a:lnTo>
                  <a:lnTo>
                    <a:pt x="81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2040647" y="3320651"/>
              <a:ext cx="12428" cy="109702"/>
            </a:xfrm>
            <a:custGeom>
              <a:avLst/>
              <a:gdLst/>
              <a:ahLst/>
              <a:cxnLst/>
              <a:rect l="l" t="t" r="r" b="b"/>
              <a:pathLst>
                <a:path w="162" h="1430" extrusionOk="0">
                  <a:moveTo>
                    <a:pt x="1" y="1"/>
                  </a:moveTo>
                  <a:lnTo>
                    <a:pt x="1" y="1403"/>
                  </a:lnTo>
                  <a:lnTo>
                    <a:pt x="81" y="1412"/>
                  </a:lnTo>
                  <a:lnTo>
                    <a:pt x="162" y="1430"/>
                  </a:lnTo>
                  <a:lnTo>
                    <a:pt x="162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1922889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1738541" y="310692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12"/>
                  </a:lnTo>
                  <a:lnTo>
                    <a:pt x="1" y="1492"/>
                  </a:lnTo>
                  <a:lnTo>
                    <a:pt x="81" y="1644"/>
                  </a:lnTo>
                  <a:lnTo>
                    <a:pt x="242" y="1796"/>
                  </a:lnTo>
                  <a:lnTo>
                    <a:pt x="465" y="1947"/>
                  </a:lnTo>
                  <a:lnTo>
                    <a:pt x="921" y="2153"/>
                  </a:lnTo>
                  <a:lnTo>
                    <a:pt x="1751" y="2412"/>
                  </a:lnTo>
                  <a:lnTo>
                    <a:pt x="2796" y="2617"/>
                  </a:lnTo>
                  <a:lnTo>
                    <a:pt x="4028" y="2787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7" y="2617"/>
                  </a:lnTo>
                  <a:lnTo>
                    <a:pt x="13682" y="2412"/>
                  </a:lnTo>
                  <a:lnTo>
                    <a:pt x="14512" y="2153"/>
                  </a:lnTo>
                  <a:lnTo>
                    <a:pt x="14967" y="1947"/>
                  </a:lnTo>
                  <a:lnTo>
                    <a:pt x="15200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8"/>
            <p:cNvSpPr/>
            <p:nvPr/>
          </p:nvSpPr>
          <p:spPr>
            <a:xfrm>
              <a:off x="1738541" y="2986326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16" y="1"/>
                  </a:moveTo>
                  <a:lnTo>
                    <a:pt x="6922" y="10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80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3"/>
                  </a:lnTo>
                  <a:lnTo>
                    <a:pt x="1" y="1653"/>
                  </a:lnTo>
                  <a:lnTo>
                    <a:pt x="81" y="1814"/>
                  </a:lnTo>
                  <a:lnTo>
                    <a:pt x="242" y="1966"/>
                  </a:lnTo>
                  <a:lnTo>
                    <a:pt x="465" y="2108"/>
                  </a:lnTo>
                  <a:lnTo>
                    <a:pt x="921" y="2323"/>
                  </a:lnTo>
                  <a:lnTo>
                    <a:pt x="1751" y="2573"/>
                  </a:lnTo>
                  <a:lnTo>
                    <a:pt x="2796" y="2787"/>
                  </a:lnTo>
                  <a:lnTo>
                    <a:pt x="4028" y="2957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7" y="2787"/>
                  </a:lnTo>
                  <a:lnTo>
                    <a:pt x="13682" y="2573"/>
                  </a:lnTo>
                  <a:lnTo>
                    <a:pt x="14512" y="2323"/>
                  </a:lnTo>
                  <a:lnTo>
                    <a:pt x="14967" y="2108"/>
                  </a:lnTo>
                  <a:lnTo>
                    <a:pt x="15200" y="1966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1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80"/>
                  </a:lnTo>
                  <a:lnTo>
                    <a:pt x="14967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8"/>
            <p:cNvSpPr/>
            <p:nvPr/>
          </p:nvSpPr>
          <p:spPr>
            <a:xfrm>
              <a:off x="2337997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2297568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2377736" y="300074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313" y="54"/>
                  </a:lnTo>
                  <a:lnTo>
                    <a:pt x="322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2257829" y="300074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2418165" y="300212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2217400" y="300212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8"/>
            <p:cNvSpPr/>
            <p:nvPr/>
          </p:nvSpPr>
          <p:spPr>
            <a:xfrm>
              <a:off x="2458594" y="300351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8"/>
            <p:cNvSpPr/>
            <p:nvPr/>
          </p:nvSpPr>
          <p:spPr>
            <a:xfrm>
              <a:off x="2177048" y="3003510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2498333" y="300550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8"/>
            <p:cNvSpPr/>
            <p:nvPr/>
          </p:nvSpPr>
          <p:spPr>
            <a:xfrm>
              <a:off x="2137309" y="300619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8"/>
            <p:cNvSpPr/>
            <p:nvPr/>
          </p:nvSpPr>
          <p:spPr>
            <a:xfrm>
              <a:off x="2538762" y="300895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77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8"/>
            <p:cNvSpPr/>
            <p:nvPr/>
          </p:nvSpPr>
          <p:spPr>
            <a:xfrm>
              <a:off x="2097570" y="300895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7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18" y="72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8"/>
            <p:cNvSpPr/>
            <p:nvPr/>
          </p:nvSpPr>
          <p:spPr>
            <a:xfrm>
              <a:off x="2578501" y="301240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8"/>
            <p:cNvSpPr/>
            <p:nvPr/>
          </p:nvSpPr>
          <p:spPr>
            <a:xfrm>
              <a:off x="2057141" y="301240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8"/>
            <p:cNvSpPr/>
            <p:nvPr/>
          </p:nvSpPr>
          <p:spPr>
            <a:xfrm>
              <a:off x="2618163" y="301647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6" y="37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8"/>
            <p:cNvSpPr/>
            <p:nvPr/>
          </p:nvSpPr>
          <p:spPr>
            <a:xfrm>
              <a:off x="2017403" y="301716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8"/>
            <p:cNvSpPr/>
            <p:nvPr/>
          </p:nvSpPr>
          <p:spPr>
            <a:xfrm>
              <a:off x="2657902" y="302199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37" y="0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8"/>
            <p:cNvSpPr/>
            <p:nvPr/>
          </p:nvSpPr>
          <p:spPr>
            <a:xfrm>
              <a:off x="1977664" y="30226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8"/>
            <p:cNvSpPr/>
            <p:nvPr/>
          </p:nvSpPr>
          <p:spPr>
            <a:xfrm>
              <a:off x="2697640" y="302882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8"/>
            <p:cNvSpPr/>
            <p:nvPr/>
          </p:nvSpPr>
          <p:spPr>
            <a:xfrm>
              <a:off x="1938616" y="302882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8"/>
            <p:cNvSpPr/>
            <p:nvPr/>
          </p:nvSpPr>
          <p:spPr>
            <a:xfrm>
              <a:off x="2736689" y="3036344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96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8"/>
            <p:cNvSpPr/>
            <p:nvPr/>
          </p:nvSpPr>
          <p:spPr>
            <a:xfrm>
              <a:off x="1899567" y="303703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90"/>
                  </a:lnTo>
                  <a:lnTo>
                    <a:pt x="9" y="99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8"/>
            <p:cNvSpPr/>
            <p:nvPr/>
          </p:nvSpPr>
          <p:spPr>
            <a:xfrm>
              <a:off x="2775737" y="3045933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26"/>
                  </a:lnTo>
                  <a:lnTo>
                    <a:pt x="287" y="126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8"/>
            <p:cNvSpPr/>
            <p:nvPr/>
          </p:nvSpPr>
          <p:spPr>
            <a:xfrm>
              <a:off x="1861209" y="304662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27" y="126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8"/>
            <p:cNvSpPr/>
            <p:nvPr/>
          </p:nvSpPr>
          <p:spPr>
            <a:xfrm>
              <a:off x="2813404" y="305828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99"/>
                  </a:lnTo>
                  <a:lnTo>
                    <a:pt x="251" y="143"/>
                  </a:lnTo>
                  <a:lnTo>
                    <a:pt x="251" y="152"/>
                  </a:lnTo>
                  <a:lnTo>
                    <a:pt x="269" y="152"/>
                  </a:lnTo>
                  <a:lnTo>
                    <a:pt x="287" y="135"/>
                  </a:lnTo>
                  <a:lnTo>
                    <a:pt x="287" y="117"/>
                  </a:lnTo>
                  <a:lnTo>
                    <a:pt x="269" y="108"/>
                  </a:lnTo>
                  <a:lnTo>
                    <a:pt x="162" y="5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8"/>
            <p:cNvSpPr/>
            <p:nvPr/>
          </p:nvSpPr>
          <p:spPr>
            <a:xfrm>
              <a:off x="1824232" y="305897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59" y="1"/>
                  </a:moveTo>
                  <a:lnTo>
                    <a:pt x="134" y="54"/>
                  </a:lnTo>
                  <a:lnTo>
                    <a:pt x="18" y="108"/>
                  </a:lnTo>
                  <a:lnTo>
                    <a:pt x="0" y="117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52"/>
                  </a:lnTo>
                  <a:lnTo>
                    <a:pt x="45" y="143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8"/>
            <p:cNvSpPr/>
            <p:nvPr/>
          </p:nvSpPr>
          <p:spPr>
            <a:xfrm>
              <a:off x="2848387" y="3075392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117" y="126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90"/>
                  </a:lnTo>
                  <a:lnTo>
                    <a:pt x="45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8"/>
            <p:cNvSpPr/>
            <p:nvPr/>
          </p:nvSpPr>
          <p:spPr>
            <a:xfrm>
              <a:off x="1793393" y="3076083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215" y="1"/>
                  </a:moveTo>
                  <a:lnTo>
                    <a:pt x="197" y="10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36"/>
                  </a:lnTo>
                  <a:lnTo>
                    <a:pt x="232" y="1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2863423" y="3104160"/>
              <a:ext cx="10357" cy="21327"/>
            </a:xfrm>
            <a:custGeom>
              <a:avLst/>
              <a:gdLst/>
              <a:ahLst/>
              <a:cxnLst/>
              <a:rect l="l" t="t" r="r" b="b"/>
              <a:pathLst>
                <a:path w="135" h="278" extrusionOk="0">
                  <a:moveTo>
                    <a:pt x="108" y="1"/>
                  </a:moveTo>
                  <a:lnTo>
                    <a:pt x="90" y="10"/>
                  </a:lnTo>
                  <a:lnTo>
                    <a:pt x="81" y="28"/>
                  </a:lnTo>
                  <a:lnTo>
                    <a:pt x="90" y="28"/>
                  </a:lnTo>
                  <a:lnTo>
                    <a:pt x="81" y="3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9"/>
                  </a:lnTo>
                  <a:lnTo>
                    <a:pt x="19" y="269"/>
                  </a:lnTo>
                  <a:lnTo>
                    <a:pt x="28" y="278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7"/>
                  </a:lnTo>
                  <a:lnTo>
                    <a:pt x="135" y="28"/>
                  </a:lnTo>
                  <a:lnTo>
                    <a:pt x="135" y="1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8"/>
            <p:cNvSpPr/>
            <p:nvPr/>
          </p:nvSpPr>
          <p:spPr>
            <a:xfrm>
              <a:off x="1787179" y="3105541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35" y="224"/>
                  </a:lnTo>
                  <a:lnTo>
                    <a:pt x="72" y="126"/>
                  </a:lnTo>
                  <a:lnTo>
                    <a:pt x="54" y="2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8"/>
            <p:cNvSpPr/>
            <p:nvPr/>
          </p:nvSpPr>
          <p:spPr>
            <a:xfrm>
              <a:off x="2831970" y="3133619"/>
              <a:ext cx="21251" cy="1380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250" y="1"/>
                  </a:moveTo>
                  <a:lnTo>
                    <a:pt x="232" y="10"/>
                  </a:lnTo>
                  <a:lnTo>
                    <a:pt x="134" y="72"/>
                  </a:lnTo>
                  <a:lnTo>
                    <a:pt x="18" y="135"/>
                  </a:lnTo>
                  <a:lnTo>
                    <a:pt x="0" y="144"/>
                  </a:lnTo>
                  <a:lnTo>
                    <a:pt x="9" y="162"/>
                  </a:lnTo>
                  <a:lnTo>
                    <a:pt x="18" y="171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5" y="171"/>
                  </a:lnTo>
                  <a:lnTo>
                    <a:pt x="161" y="108"/>
                  </a:lnTo>
                  <a:lnTo>
                    <a:pt x="268" y="46"/>
                  </a:lnTo>
                  <a:lnTo>
                    <a:pt x="277" y="28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8"/>
            <p:cNvSpPr/>
            <p:nvPr/>
          </p:nvSpPr>
          <p:spPr>
            <a:xfrm>
              <a:off x="1808429" y="313431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2"/>
                  </a:lnTo>
                  <a:lnTo>
                    <a:pt x="278" y="144"/>
                  </a:lnTo>
                  <a:lnTo>
                    <a:pt x="260" y="126"/>
                  </a:lnTo>
                  <a:lnTo>
                    <a:pt x="144" y="6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8"/>
            <p:cNvSpPr/>
            <p:nvPr/>
          </p:nvSpPr>
          <p:spPr>
            <a:xfrm>
              <a:off x="2795606" y="3151494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60" y="0"/>
                  </a:moveTo>
                  <a:lnTo>
                    <a:pt x="144" y="45"/>
                  </a:lnTo>
                  <a:lnTo>
                    <a:pt x="19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89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1843411" y="3151494"/>
              <a:ext cx="22632" cy="10280"/>
            </a:xfrm>
            <a:custGeom>
              <a:avLst/>
              <a:gdLst/>
              <a:ahLst/>
              <a:cxnLst/>
              <a:rect l="l" t="t" r="r" b="b"/>
              <a:pathLst>
                <a:path w="295" h="134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89"/>
                  </a:lnTo>
                  <a:lnTo>
                    <a:pt x="259" y="134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95" y="98"/>
                  </a:lnTo>
                  <a:lnTo>
                    <a:pt x="277" y="89"/>
                  </a:lnTo>
                  <a:lnTo>
                    <a:pt x="152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2757249" y="3163768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1"/>
                  </a:moveTo>
                  <a:lnTo>
                    <a:pt x="144" y="37"/>
                  </a:lnTo>
                  <a:lnTo>
                    <a:pt x="19" y="72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36" y="11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1881079" y="3163768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2718200" y="3173358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108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1920127" y="3173358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2679152" y="318156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19"/>
                  </a:lnTo>
                  <a:lnTo>
                    <a:pt x="19" y="46"/>
                  </a:lnTo>
                  <a:lnTo>
                    <a:pt x="1" y="55"/>
                  </a:lnTo>
                  <a:lnTo>
                    <a:pt x="1" y="72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8" y="90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1959175" y="318156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2639413" y="3187780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9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1998914" y="3187780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" y="0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43" y="72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2599675" y="3193227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2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9" y="81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2038653" y="3193227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fill="none" extrusionOk="0">
                  <a:moveTo>
                    <a:pt x="286" y="81"/>
                  </a:moveTo>
                  <a:lnTo>
                    <a:pt x="277" y="81"/>
                  </a:lnTo>
                  <a:lnTo>
                    <a:pt x="277" y="81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9"/>
                  </a:lnTo>
                  <a:lnTo>
                    <a:pt x="286" y="36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2559245" y="319806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2078392" y="319806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2519583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2118130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2479154" y="320419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2158483" y="3204197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" y="1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2439415" y="32062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2198221" y="32062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2398986" y="320834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61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2238651" y="320834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fill="none" extrusionOk="0">
                  <a:moveTo>
                    <a:pt x="287" y="54"/>
                  </a:moveTo>
                  <a:lnTo>
                    <a:pt x="287" y="54"/>
                  </a:lnTo>
                  <a:lnTo>
                    <a:pt x="153" y="45"/>
                  </a:lnTo>
                  <a:lnTo>
                    <a:pt x="28" y="45"/>
                  </a:lnTo>
                  <a:lnTo>
                    <a:pt x="1" y="36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153" y="0"/>
                  </a:lnTo>
                  <a:lnTo>
                    <a:pt x="287" y="9"/>
                  </a:lnTo>
                  <a:lnTo>
                    <a:pt x="304" y="9"/>
                  </a:lnTo>
                  <a:lnTo>
                    <a:pt x="313" y="27"/>
                  </a:lnTo>
                  <a:lnTo>
                    <a:pt x="304" y="45"/>
                  </a:lnTo>
                  <a:lnTo>
                    <a:pt x="287" y="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2359248" y="320903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2278389" y="3209030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2318818" y="3209721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9" y="0"/>
                  </a:moveTo>
                  <a:lnTo>
                    <a:pt x="1" y="18"/>
                  </a:lnTo>
                  <a:lnTo>
                    <a:pt x="9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1832441" y="3020617"/>
              <a:ext cx="996177" cy="172685"/>
            </a:xfrm>
            <a:custGeom>
              <a:avLst/>
              <a:gdLst/>
              <a:ahLst/>
              <a:cxnLst/>
              <a:rect l="l" t="t" r="r" b="b"/>
              <a:pathLst>
                <a:path w="12985" h="2251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286" y="1465"/>
                  </a:lnTo>
                  <a:lnTo>
                    <a:pt x="777" y="1661"/>
                  </a:lnTo>
                  <a:lnTo>
                    <a:pt x="1483" y="1840"/>
                  </a:lnTo>
                  <a:lnTo>
                    <a:pt x="2358" y="2001"/>
                  </a:lnTo>
                  <a:lnTo>
                    <a:pt x="3394" y="2117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17"/>
                  </a:lnTo>
                  <a:lnTo>
                    <a:pt x="10627" y="2001"/>
                  </a:lnTo>
                  <a:lnTo>
                    <a:pt x="11511" y="1840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1832441" y="3020617"/>
              <a:ext cx="996177" cy="103489"/>
            </a:xfrm>
            <a:custGeom>
              <a:avLst/>
              <a:gdLst/>
              <a:ahLst/>
              <a:cxnLst/>
              <a:rect l="l" t="t" r="r" b="b"/>
              <a:pathLst>
                <a:path w="12985" h="1349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134" y="1349"/>
                  </a:lnTo>
                  <a:lnTo>
                    <a:pt x="268" y="1260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68"/>
                  </a:lnTo>
                  <a:lnTo>
                    <a:pt x="11743" y="911"/>
                  </a:lnTo>
                  <a:lnTo>
                    <a:pt x="12315" y="1081"/>
                  </a:lnTo>
                  <a:lnTo>
                    <a:pt x="12725" y="1260"/>
                  </a:lnTo>
                  <a:lnTo>
                    <a:pt x="12850" y="1349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2059903" y="3093267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0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45"/>
                  </a:lnTo>
                  <a:lnTo>
                    <a:pt x="1161" y="107"/>
                  </a:lnTo>
                  <a:lnTo>
                    <a:pt x="911" y="250"/>
                  </a:lnTo>
                  <a:lnTo>
                    <a:pt x="848" y="339"/>
                  </a:lnTo>
                  <a:lnTo>
                    <a:pt x="295" y="33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64" y="616"/>
                  </a:lnTo>
                  <a:lnTo>
                    <a:pt x="1241" y="732"/>
                  </a:lnTo>
                  <a:lnTo>
                    <a:pt x="1438" y="777"/>
                  </a:lnTo>
                  <a:lnTo>
                    <a:pt x="1661" y="813"/>
                  </a:lnTo>
                  <a:lnTo>
                    <a:pt x="2179" y="857"/>
                  </a:lnTo>
                  <a:lnTo>
                    <a:pt x="2474" y="857"/>
                  </a:lnTo>
                  <a:lnTo>
                    <a:pt x="2965" y="848"/>
                  </a:lnTo>
                  <a:lnTo>
                    <a:pt x="3322" y="804"/>
                  </a:lnTo>
                  <a:lnTo>
                    <a:pt x="3608" y="750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02"/>
                  </a:lnTo>
                  <a:lnTo>
                    <a:pt x="4286" y="348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39"/>
                  </a:lnTo>
                  <a:lnTo>
                    <a:pt x="5099" y="366"/>
                  </a:lnTo>
                  <a:lnTo>
                    <a:pt x="5170" y="420"/>
                  </a:lnTo>
                  <a:lnTo>
                    <a:pt x="5179" y="447"/>
                  </a:lnTo>
                  <a:lnTo>
                    <a:pt x="5170" y="500"/>
                  </a:lnTo>
                  <a:lnTo>
                    <a:pt x="5126" y="536"/>
                  </a:lnTo>
                  <a:lnTo>
                    <a:pt x="5063" y="580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61"/>
                  </a:lnTo>
                  <a:lnTo>
                    <a:pt x="4778" y="697"/>
                  </a:lnTo>
                  <a:lnTo>
                    <a:pt x="4742" y="714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30"/>
                  </a:lnTo>
                  <a:lnTo>
                    <a:pt x="5260" y="839"/>
                  </a:lnTo>
                  <a:lnTo>
                    <a:pt x="5412" y="839"/>
                  </a:lnTo>
                  <a:lnTo>
                    <a:pt x="5528" y="830"/>
                  </a:lnTo>
                  <a:lnTo>
                    <a:pt x="5635" y="813"/>
                  </a:lnTo>
                  <a:lnTo>
                    <a:pt x="5724" y="786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09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7"/>
                  </a:lnTo>
                  <a:lnTo>
                    <a:pt x="6760" y="339"/>
                  </a:lnTo>
                  <a:lnTo>
                    <a:pt x="6546" y="330"/>
                  </a:lnTo>
                  <a:lnTo>
                    <a:pt x="6171" y="330"/>
                  </a:lnTo>
                  <a:lnTo>
                    <a:pt x="6090" y="259"/>
                  </a:lnTo>
                  <a:lnTo>
                    <a:pt x="5796" y="152"/>
                  </a:lnTo>
                  <a:lnTo>
                    <a:pt x="5590" y="107"/>
                  </a:lnTo>
                  <a:lnTo>
                    <a:pt x="5367" y="63"/>
                  </a:lnTo>
                  <a:lnTo>
                    <a:pt x="4840" y="27"/>
                  </a:lnTo>
                  <a:lnTo>
                    <a:pt x="4554" y="18"/>
                  </a:lnTo>
                  <a:lnTo>
                    <a:pt x="4063" y="27"/>
                  </a:lnTo>
                  <a:lnTo>
                    <a:pt x="3715" y="71"/>
                  </a:lnTo>
                  <a:lnTo>
                    <a:pt x="3438" y="134"/>
                  </a:lnTo>
                  <a:lnTo>
                    <a:pt x="3259" y="19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3" y="455"/>
                  </a:lnTo>
                  <a:lnTo>
                    <a:pt x="2822" y="491"/>
                  </a:lnTo>
                  <a:lnTo>
                    <a:pt x="2759" y="527"/>
                  </a:lnTo>
                  <a:lnTo>
                    <a:pt x="2661" y="554"/>
                  </a:lnTo>
                  <a:lnTo>
                    <a:pt x="2554" y="580"/>
                  </a:lnTo>
                  <a:lnTo>
                    <a:pt x="2402" y="580"/>
                  </a:lnTo>
                  <a:lnTo>
                    <a:pt x="2170" y="572"/>
                  </a:lnTo>
                  <a:lnTo>
                    <a:pt x="2009" y="545"/>
                  </a:lnTo>
                  <a:lnTo>
                    <a:pt x="1956" y="518"/>
                  </a:lnTo>
                  <a:lnTo>
                    <a:pt x="1884" y="45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3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89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2798368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0"/>
                  </a:moveTo>
                  <a:lnTo>
                    <a:pt x="81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2679842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9"/>
                  </a:lnTo>
                  <a:lnTo>
                    <a:pt x="1" y="28"/>
                  </a:lnTo>
                  <a:lnTo>
                    <a:pt x="1" y="1430"/>
                  </a:lnTo>
                  <a:lnTo>
                    <a:pt x="81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2561317" y="321654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20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2442791" y="3224757"/>
              <a:ext cx="12428" cy="108322"/>
            </a:xfrm>
            <a:custGeom>
              <a:avLst/>
              <a:gdLst/>
              <a:ahLst/>
              <a:cxnLst/>
              <a:rect l="l" t="t" r="r" b="b"/>
              <a:pathLst>
                <a:path w="162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81" y="1411"/>
                  </a:lnTo>
                  <a:lnTo>
                    <a:pt x="162" y="140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2324956" y="3227519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0"/>
                  </a:moveTo>
                  <a:lnTo>
                    <a:pt x="1" y="1402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2206507" y="322475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2087981" y="32165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1969455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21"/>
                  </a:lnTo>
                  <a:lnTo>
                    <a:pt x="152" y="1430"/>
                  </a:lnTo>
                  <a:lnTo>
                    <a:pt x="152" y="28"/>
                  </a:lnTo>
                  <a:lnTo>
                    <a:pt x="72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1850930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2097570" y="2365699"/>
              <a:ext cx="541932" cy="654993"/>
            </a:xfrm>
            <a:custGeom>
              <a:avLst/>
              <a:gdLst/>
              <a:ahLst/>
              <a:cxnLst/>
              <a:rect l="l" t="t" r="r" b="b"/>
              <a:pathLst>
                <a:path w="7064" h="8538" extrusionOk="0">
                  <a:moveTo>
                    <a:pt x="2965" y="0"/>
                  </a:moveTo>
                  <a:lnTo>
                    <a:pt x="2920" y="81"/>
                  </a:lnTo>
                  <a:lnTo>
                    <a:pt x="2724" y="206"/>
                  </a:lnTo>
                  <a:lnTo>
                    <a:pt x="2277" y="358"/>
                  </a:lnTo>
                  <a:lnTo>
                    <a:pt x="1742" y="581"/>
                  </a:lnTo>
                  <a:lnTo>
                    <a:pt x="1402" y="822"/>
                  </a:lnTo>
                  <a:lnTo>
                    <a:pt x="1099" y="1179"/>
                  </a:lnTo>
                  <a:lnTo>
                    <a:pt x="884" y="1688"/>
                  </a:lnTo>
                  <a:lnTo>
                    <a:pt x="831" y="2010"/>
                  </a:lnTo>
                  <a:lnTo>
                    <a:pt x="732" y="2590"/>
                  </a:lnTo>
                  <a:lnTo>
                    <a:pt x="500" y="3617"/>
                  </a:lnTo>
                  <a:lnTo>
                    <a:pt x="393" y="4108"/>
                  </a:lnTo>
                  <a:lnTo>
                    <a:pt x="170" y="493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214" y="5457"/>
                  </a:lnTo>
                  <a:lnTo>
                    <a:pt x="214" y="5805"/>
                  </a:lnTo>
                  <a:lnTo>
                    <a:pt x="322" y="6546"/>
                  </a:lnTo>
                  <a:lnTo>
                    <a:pt x="429" y="6948"/>
                  </a:lnTo>
                  <a:lnTo>
                    <a:pt x="482" y="7127"/>
                  </a:lnTo>
                  <a:lnTo>
                    <a:pt x="634" y="7439"/>
                  </a:lnTo>
                  <a:lnTo>
                    <a:pt x="813" y="7698"/>
                  </a:lnTo>
                  <a:lnTo>
                    <a:pt x="1027" y="7912"/>
                  </a:lnTo>
                  <a:lnTo>
                    <a:pt x="1393" y="8171"/>
                  </a:lnTo>
                  <a:lnTo>
                    <a:pt x="1920" y="8386"/>
                  </a:lnTo>
                  <a:lnTo>
                    <a:pt x="2447" y="8502"/>
                  </a:lnTo>
                  <a:lnTo>
                    <a:pt x="2920" y="8537"/>
                  </a:lnTo>
                  <a:lnTo>
                    <a:pt x="3438" y="8520"/>
                  </a:lnTo>
                  <a:lnTo>
                    <a:pt x="3519" y="8511"/>
                  </a:lnTo>
                  <a:lnTo>
                    <a:pt x="3528" y="8466"/>
                  </a:lnTo>
                  <a:lnTo>
                    <a:pt x="3536" y="8511"/>
                  </a:lnTo>
                  <a:lnTo>
                    <a:pt x="3617" y="8520"/>
                  </a:lnTo>
                  <a:lnTo>
                    <a:pt x="4135" y="8537"/>
                  </a:lnTo>
                  <a:lnTo>
                    <a:pt x="4608" y="8502"/>
                  </a:lnTo>
                  <a:lnTo>
                    <a:pt x="5135" y="8386"/>
                  </a:lnTo>
                  <a:lnTo>
                    <a:pt x="5662" y="8171"/>
                  </a:lnTo>
                  <a:lnTo>
                    <a:pt x="6028" y="7912"/>
                  </a:lnTo>
                  <a:lnTo>
                    <a:pt x="6242" y="7698"/>
                  </a:lnTo>
                  <a:lnTo>
                    <a:pt x="6421" y="7439"/>
                  </a:lnTo>
                  <a:lnTo>
                    <a:pt x="6573" y="7127"/>
                  </a:lnTo>
                  <a:lnTo>
                    <a:pt x="6626" y="6948"/>
                  </a:lnTo>
                  <a:lnTo>
                    <a:pt x="6733" y="6546"/>
                  </a:lnTo>
                  <a:lnTo>
                    <a:pt x="6841" y="5796"/>
                  </a:lnTo>
                  <a:lnTo>
                    <a:pt x="6841" y="5448"/>
                  </a:lnTo>
                  <a:lnTo>
                    <a:pt x="7064" y="5555"/>
                  </a:lnTo>
                  <a:lnTo>
                    <a:pt x="6885" y="4939"/>
                  </a:lnTo>
                  <a:lnTo>
                    <a:pt x="6671" y="4108"/>
                  </a:lnTo>
                  <a:lnTo>
                    <a:pt x="6662" y="4108"/>
                  </a:lnTo>
                  <a:lnTo>
                    <a:pt x="6555" y="3617"/>
                  </a:lnTo>
                  <a:lnTo>
                    <a:pt x="6323" y="2581"/>
                  </a:lnTo>
                  <a:lnTo>
                    <a:pt x="6224" y="2010"/>
                  </a:lnTo>
                  <a:lnTo>
                    <a:pt x="6171" y="1688"/>
                  </a:lnTo>
                  <a:lnTo>
                    <a:pt x="5948" y="1179"/>
                  </a:lnTo>
                  <a:lnTo>
                    <a:pt x="5653" y="822"/>
                  </a:lnTo>
                  <a:lnTo>
                    <a:pt x="5305" y="581"/>
                  </a:lnTo>
                  <a:lnTo>
                    <a:pt x="4760" y="358"/>
                  </a:lnTo>
                  <a:lnTo>
                    <a:pt x="4304" y="206"/>
                  </a:lnTo>
                  <a:lnTo>
                    <a:pt x="4108" y="81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2149584" y="1919753"/>
              <a:ext cx="422790" cy="422700"/>
            </a:xfrm>
            <a:custGeom>
              <a:avLst/>
              <a:gdLst/>
              <a:ahLst/>
              <a:cxnLst/>
              <a:rect l="l" t="t" r="r" b="b"/>
              <a:pathLst>
                <a:path w="5511" h="5510" extrusionOk="0">
                  <a:moveTo>
                    <a:pt x="2769" y="0"/>
                  </a:moveTo>
                  <a:lnTo>
                    <a:pt x="2233" y="89"/>
                  </a:lnTo>
                  <a:lnTo>
                    <a:pt x="1805" y="268"/>
                  </a:lnTo>
                  <a:lnTo>
                    <a:pt x="1510" y="455"/>
                  </a:lnTo>
                  <a:lnTo>
                    <a:pt x="1215" y="697"/>
                  </a:lnTo>
                  <a:lnTo>
                    <a:pt x="921" y="1009"/>
                  </a:lnTo>
                  <a:lnTo>
                    <a:pt x="778" y="1197"/>
                  </a:lnTo>
                  <a:lnTo>
                    <a:pt x="563" y="1491"/>
                  </a:lnTo>
                  <a:lnTo>
                    <a:pt x="260" y="2081"/>
                  </a:lnTo>
                  <a:lnTo>
                    <a:pt x="72" y="2652"/>
                  </a:lnTo>
                  <a:lnTo>
                    <a:pt x="1" y="3197"/>
                  </a:lnTo>
                  <a:lnTo>
                    <a:pt x="19" y="3706"/>
                  </a:lnTo>
                  <a:lnTo>
                    <a:pt x="99" y="4161"/>
                  </a:lnTo>
                  <a:lnTo>
                    <a:pt x="224" y="4563"/>
                  </a:lnTo>
                  <a:lnTo>
                    <a:pt x="376" y="4903"/>
                  </a:lnTo>
                  <a:lnTo>
                    <a:pt x="456" y="5037"/>
                  </a:lnTo>
                  <a:lnTo>
                    <a:pt x="519" y="5126"/>
                  </a:lnTo>
                  <a:lnTo>
                    <a:pt x="715" y="5322"/>
                  </a:lnTo>
                  <a:lnTo>
                    <a:pt x="903" y="5429"/>
                  </a:lnTo>
                  <a:lnTo>
                    <a:pt x="1019" y="5465"/>
                  </a:lnTo>
                  <a:lnTo>
                    <a:pt x="1117" y="5483"/>
                  </a:lnTo>
                  <a:lnTo>
                    <a:pt x="1224" y="5501"/>
                  </a:lnTo>
                  <a:lnTo>
                    <a:pt x="1296" y="5501"/>
                  </a:lnTo>
                  <a:lnTo>
                    <a:pt x="1465" y="5510"/>
                  </a:lnTo>
                  <a:lnTo>
                    <a:pt x="1805" y="5483"/>
                  </a:lnTo>
                  <a:lnTo>
                    <a:pt x="2108" y="5403"/>
                  </a:lnTo>
                  <a:lnTo>
                    <a:pt x="2349" y="5260"/>
                  </a:lnTo>
                  <a:lnTo>
                    <a:pt x="2430" y="5153"/>
                  </a:lnTo>
                  <a:lnTo>
                    <a:pt x="3028" y="5153"/>
                  </a:lnTo>
                  <a:lnTo>
                    <a:pt x="3207" y="5260"/>
                  </a:lnTo>
                  <a:lnTo>
                    <a:pt x="3510" y="5376"/>
                  </a:lnTo>
                  <a:lnTo>
                    <a:pt x="4046" y="5394"/>
                  </a:lnTo>
                  <a:lnTo>
                    <a:pt x="4689" y="5313"/>
                  </a:lnTo>
                  <a:lnTo>
                    <a:pt x="4778" y="5295"/>
                  </a:lnTo>
                  <a:lnTo>
                    <a:pt x="5028" y="5170"/>
                  </a:lnTo>
                  <a:lnTo>
                    <a:pt x="5287" y="4929"/>
                  </a:lnTo>
                  <a:lnTo>
                    <a:pt x="5439" y="4653"/>
                  </a:lnTo>
                  <a:lnTo>
                    <a:pt x="5493" y="4420"/>
                  </a:lnTo>
                  <a:lnTo>
                    <a:pt x="5502" y="4286"/>
                  </a:lnTo>
                  <a:lnTo>
                    <a:pt x="5511" y="3876"/>
                  </a:lnTo>
                  <a:lnTo>
                    <a:pt x="5403" y="2938"/>
                  </a:lnTo>
                  <a:lnTo>
                    <a:pt x="5216" y="2036"/>
                  </a:lnTo>
                  <a:lnTo>
                    <a:pt x="5011" y="1313"/>
                  </a:lnTo>
                  <a:lnTo>
                    <a:pt x="4930" y="1081"/>
                  </a:lnTo>
                  <a:lnTo>
                    <a:pt x="4868" y="938"/>
                  </a:lnTo>
                  <a:lnTo>
                    <a:pt x="4743" y="714"/>
                  </a:lnTo>
                  <a:lnTo>
                    <a:pt x="4528" y="500"/>
                  </a:lnTo>
                  <a:lnTo>
                    <a:pt x="4153" y="366"/>
                  </a:lnTo>
                  <a:lnTo>
                    <a:pt x="4082" y="375"/>
                  </a:lnTo>
                  <a:lnTo>
                    <a:pt x="4028" y="339"/>
                  </a:lnTo>
                  <a:lnTo>
                    <a:pt x="3635" y="152"/>
                  </a:lnTo>
                  <a:lnTo>
                    <a:pt x="3251" y="45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1842031" y="3113059"/>
              <a:ext cx="170620" cy="87839"/>
            </a:xfrm>
            <a:custGeom>
              <a:avLst/>
              <a:gdLst/>
              <a:ahLst/>
              <a:cxnLst/>
              <a:rect l="l" t="t" r="r" b="b"/>
              <a:pathLst>
                <a:path w="2224" h="1145" extrusionOk="0">
                  <a:moveTo>
                    <a:pt x="2001" y="1"/>
                  </a:moveTo>
                  <a:lnTo>
                    <a:pt x="81" y="992"/>
                  </a:lnTo>
                  <a:lnTo>
                    <a:pt x="27" y="1028"/>
                  </a:lnTo>
                  <a:lnTo>
                    <a:pt x="0" y="1099"/>
                  </a:lnTo>
                  <a:lnTo>
                    <a:pt x="54" y="1135"/>
                  </a:lnTo>
                  <a:lnTo>
                    <a:pt x="125" y="1144"/>
                  </a:lnTo>
                  <a:lnTo>
                    <a:pt x="2224" y="97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1965313" y="2789091"/>
              <a:ext cx="879029" cy="398765"/>
            </a:xfrm>
            <a:custGeom>
              <a:avLst/>
              <a:gdLst/>
              <a:ahLst/>
              <a:cxnLst/>
              <a:rect l="l" t="t" r="r" b="b"/>
              <a:pathLst>
                <a:path w="11458" h="5198" extrusionOk="0">
                  <a:moveTo>
                    <a:pt x="10618" y="0"/>
                  </a:moveTo>
                  <a:lnTo>
                    <a:pt x="10038" y="45"/>
                  </a:lnTo>
                  <a:lnTo>
                    <a:pt x="9011" y="304"/>
                  </a:lnTo>
                  <a:lnTo>
                    <a:pt x="7672" y="768"/>
                  </a:lnTo>
                  <a:lnTo>
                    <a:pt x="6028" y="1456"/>
                  </a:lnTo>
                  <a:lnTo>
                    <a:pt x="4073" y="2367"/>
                  </a:lnTo>
                  <a:lnTo>
                    <a:pt x="1787" y="3510"/>
                  </a:lnTo>
                  <a:lnTo>
                    <a:pt x="501" y="4170"/>
                  </a:lnTo>
                  <a:lnTo>
                    <a:pt x="322" y="4251"/>
                  </a:lnTo>
                  <a:lnTo>
                    <a:pt x="63" y="4474"/>
                  </a:lnTo>
                  <a:lnTo>
                    <a:pt x="1" y="4697"/>
                  </a:lnTo>
                  <a:lnTo>
                    <a:pt x="27" y="4849"/>
                  </a:lnTo>
                  <a:lnTo>
                    <a:pt x="63" y="4938"/>
                  </a:lnTo>
                  <a:lnTo>
                    <a:pt x="152" y="5063"/>
                  </a:lnTo>
                  <a:lnTo>
                    <a:pt x="340" y="5179"/>
                  </a:lnTo>
                  <a:lnTo>
                    <a:pt x="724" y="5197"/>
                  </a:lnTo>
                  <a:lnTo>
                    <a:pt x="795" y="5171"/>
                  </a:lnTo>
                  <a:lnTo>
                    <a:pt x="1903" y="4947"/>
                  </a:lnTo>
                  <a:lnTo>
                    <a:pt x="4519" y="4322"/>
                  </a:lnTo>
                  <a:lnTo>
                    <a:pt x="6448" y="3777"/>
                  </a:lnTo>
                  <a:lnTo>
                    <a:pt x="7859" y="3304"/>
                  </a:lnTo>
                  <a:lnTo>
                    <a:pt x="8743" y="2965"/>
                  </a:lnTo>
                  <a:lnTo>
                    <a:pt x="9538" y="2599"/>
                  </a:lnTo>
                  <a:lnTo>
                    <a:pt x="10234" y="2224"/>
                  </a:lnTo>
                  <a:lnTo>
                    <a:pt x="10797" y="1831"/>
                  </a:lnTo>
                  <a:lnTo>
                    <a:pt x="11208" y="1420"/>
                  </a:lnTo>
                  <a:lnTo>
                    <a:pt x="11386" y="1098"/>
                  </a:lnTo>
                  <a:lnTo>
                    <a:pt x="11449" y="884"/>
                  </a:lnTo>
                  <a:lnTo>
                    <a:pt x="11458" y="670"/>
                  </a:lnTo>
                  <a:lnTo>
                    <a:pt x="11404" y="456"/>
                  </a:lnTo>
                  <a:lnTo>
                    <a:pt x="11351" y="339"/>
                  </a:lnTo>
                  <a:lnTo>
                    <a:pt x="11306" y="250"/>
                  </a:lnTo>
                  <a:lnTo>
                    <a:pt x="11145" y="116"/>
                  </a:lnTo>
                  <a:lnTo>
                    <a:pt x="10913" y="36"/>
                  </a:lnTo>
                  <a:lnTo>
                    <a:pt x="106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8"/>
            <p:cNvSpPr/>
            <p:nvPr/>
          </p:nvSpPr>
          <p:spPr>
            <a:xfrm>
              <a:off x="2687361" y="3098714"/>
              <a:ext cx="170696" cy="87762"/>
            </a:xfrm>
            <a:custGeom>
              <a:avLst/>
              <a:gdLst/>
              <a:ahLst/>
              <a:cxnLst/>
              <a:rect l="l" t="t" r="r" b="b"/>
              <a:pathLst>
                <a:path w="2225" h="1144" extrusionOk="0">
                  <a:moveTo>
                    <a:pt x="215" y="0"/>
                  </a:moveTo>
                  <a:lnTo>
                    <a:pt x="1" y="983"/>
                  </a:lnTo>
                  <a:lnTo>
                    <a:pt x="2099" y="1143"/>
                  </a:lnTo>
                  <a:lnTo>
                    <a:pt x="2162" y="1143"/>
                  </a:lnTo>
                  <a:lnTo>
                    <a:pt x="2224" y="1108"/>
                  </a:lnTo>
                  <a:lnTo>
                    <a:pt x="2198" y="1036"/>
                  </a:lnTo>
                  <a:lnTo>
                    <a:pt x="2144" y="99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8"/>
            <p:cNvSpPr/>
            <p:nvPr/>
          </p:nvSpPr>
          <p:spPr>
            <a:xfrm>
              <a:off x="1855686" y="2775359"/>
              <a:ext cx="879106" cy="398074"/>
            </a:xfrm>
            <a:custGeom>
              <a:avLst/>
              <a:gdLst/>
              <a:ahLst/>
              <a:cxnLst/>
              <a:rect l="l" t="t" r="r" b="b"/>
              <a:pathLst>
                <a:path w="11459" h="5189" extrusionOk="0">
                  <a:moveTo>
                    <a:pt x="840" y="1"/>
                  </a:moveTo>
                  <a:lnTo>
                    <a:pt x="546" y="27"/>
                  </a:lnTo>
                  <a:lnTo>
                    <a:pt x="313" y="117"/>
                  </a:lnTo>
                  <a:lnTo>
                    <a:pt x="153" y="251"/>
                  </a:lnTo>
                  <a:lnTo>
                    <a:pt x="99" y="340"/>
                  </a:lnTo>
                  <a:lnTo>
                    <a:pt x="54" y="447"/>
                  </a:lnTo>
                  <a:lnTo>
                    <a:pt x="1" y="670"/>
                  </a:lnTo>
                  <a:lnTo>
                    <a:pt x="10" y="885"/>
                  </a:lnTo>
                  <a:lnTo>
                    <a:pt x="72" y="1099"/>
                  </a:lnTo>
                  <a:lnTo>
                    <a:pt x="251" y="1411"/>
                  </a:lnTo>
                  <a:lnTo>
                    <a:pt x="662" y="1822"/>
                  </a:lnTo>
                  <a:lnTo>
                    <a:pt x="1224" y="2215"/>
                  </a:lnTo>
                  <a:lnTo>
                    <a:pt x="1921" y="2599"/>
                  </a:lnTo>
                  <a:lnTo>
                    <a:pt x="2716" y="2956"/>
                  </a:lnTo>
                  <a:lnTo>
                    <a:pt x="3600" y="3305"/>
                  </a:lnTo>
                  <a:lnTo>
                    <a:pt x="5011" y="3778"/>
                  </a:lnTo>
                  <a:lnTo>
                    <a:pt x="6939" y="4323"/>
                  </a:lnTo>
                  <a:lnTo>
                    <a:pt x="9556" y="4948"/>
                  </a:lnTo>
                  <a:lnTo>
                    <a:pt x="10663" y="5171"/>
                  </a:lnTo>
                  <a:lnTo>
                    <a:pt x="10735" y="5189"/>
                  </a:lnTo>
                  <a:lnTo>
                    <a:pt x="11119" y="5171"/>
                  </a:lnTo>
                  <a:lnTo>
                    <a:pt x="11297" y="5064"/>
                  </a:lnTo>
                  <a:lnTo>
                    <a:pt x="11396" y="4939"/>
                  </a:lnTo>
                  <a:lnTo>
                    <a:pt x="11422" y="4849"/>
                  </a:lnTo>
                  <a:lnTo>
                    <a:pt x="11458" y="4698"/>
                  </a:lnTo>
                  <a:lnTo>
                    <a:pt x="11396" y="4465"/>
                  </a:lnTo>
                  <a:lnTo>
                    <a:pt x="11137" y="4251"/>
                  </a:lnTo>
                  <a:lnTo>
                    <a:pt x="10958" y="4162"/>
                  </a:lnTo>
                  <a:lnTo>
                    <a:pt x="9672" y="3501"/>
                  </a:lnTo>
                  <a:lnTo>
                    <a:pt x="7386" y="2367"/>
                  </a:lnTo>
                  <a:lnTo>
                    <a:pt x="5421" y="1456"/>
                  </a:lnTo>
                  <a:lnTo>
                    <a:pt x="3778" y="768"/>
                  </a:lnTo>
                  <a:lnTo>
                    <a:pt x="2448" y="295"/>
                  </a:lnTo>
                  <a:lnTo>
                    <a:pt x="1421" y="4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8"/>
            <p:cNvSpPr/>
            <p:nvPr/>
          </p:nvSpPr>
          <p:spPr>
            <a:xfrm>
              <a:off x="2320199" y="2443795"/>
              <a:ext cx="95974" cy="179590"/>
            </a:xfrm>
            <a:custGeom>
              <a:avLst/>
              <a:gdLst/>
              <a:ahLst/>
              <a:cxnLst/>
              <a:rect l="l" t="t" r="r" b="b"/>
              <a:pathLst>
                <a:path w="1251" h="2341" extrusionOk="0">
                  <a:moveTo>
                    <a:pt x="286" y="0"/>
                  </a:moveTo>
                  <a:lnTo>
                    <a:pt x="224" y="9"/>
                  </a:lnTo>
                  <a:lnTo>
                    <a:pt x="125" y="54"/>
                  </a:lnTo>
                  <a:lnTo>
                    <a:pt x="45" y="125"/>
                  </a:lnTo>
                  <a:lnTo>
                    <a:pt x="0" y="233"/>
                  </a:lnTo>
                  <a:lnTo>
                    <a:pt x="0" y="286"/>
                  </a:lnTo>
                  <a:lnTo>
                    <a:pt x="0" y="2054"/>
                  </a:lnTo>
                  <a:lnTo>
                    <a:pt x="0" y="2108"/>
                  </a:lnTo>
                  <a:lnTo>
                    <a:pt x="45" y="2215"/>
                  </a:lnTo>
                  <a:lnTo>
                    <a:pt x="125" y="2286"/>
                  </a:lnTo>
                  <a:lnTo>
                    <a:pt x="224" y="2331"/>
                  </a:lnTo>
                  <a:lnTo>
                    <a:pt x="286" y="2340"/>
                  </a:lnTo>
                  <a:lnTo>
                    <a:pt x="965" y="2340"/>
                  </a:lnTo>
                  <a:lnTo>
                    <a:pt x="1027" y="2331"/>
                  </a:lnTo>
                  <a:lnTo>
                    <a:pt x="1126" y="2286"/>
                  </a:lnTo>
                  <a:lnTo>
                    <a:pt x="1206" y="2215"/>
                  </a:lnTo>
                  <a:lnTo>
                    <a:pt x="1251" y="2108"/>
                  </a:lnTo>
                  <a:lnTo>
                    <a:pt x="1251" y="2054"/>
                  </a:lnTo>
                  <a:lnTo>
                    <a:pt x="1251" y="599"/>
                  </a:lnTo>
                  <a:lnTo>
                    <a:pt x="1251" y="286"/>
                  </a:lnTo>
                  <a:lnTo>
                    <a:pt x="1251" y="233"/>
                  </a:lnTo>
                  <a:lnTo>
                    <a:pt x="1206" y="125"/>
                  </a:lnTo>
                  <a:lnTo>
                    <a:pt x="1126" y="54"/>
                  </a:lnTo>
                  <a:lnTo>
                    <a:pt x="1027" y="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EE3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8"/>
            <p:cNvSpPr/>
            <p:nvPr/>
          </p:nvSpPr>
          <p:spPr>
            <a:xfrm>
              <a:off x="228936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402" y="1"/>
                  </a:moveTo>
                  <a:lnTo>
                    <a:pt x="331" y="28"/>
                  </a:lnTo>
                  <a:lnTo>
                    <a:pt x="179" y="233"/>
                  </a:lnTo>
                  <a:lnTo>
                    <a:pt x="45" y="537"/>
                  </a:lnTo>
                  <a:lnTo>
                    <a:pt x="1" y="849"/>
                  </a:lnTo>
                  <a:lnTo>
                    <a:pt x="27" y="974"/>
                  </a:lnTo>
                  <a:lnTo>
                    <a:pt x="72" y="1081"/>
                  </a:lnTo>
                  <a:lnTo>
                    <a:pt x="170" y="1171"/>
                  </a:lnTo>
                  <a:lnTo>
                    <a:pt x="295" y="1171"/>
                  </a:lnTo>
                  <a:lnTo>
                    <a:pt x="322" y="1153"/>
                  </a:lnTo>
                  <a:lnTo>
                    <a:pt x="402" y="1135"/>
                  </a:lnTo>
                  <a:lnTo>
                    <a:pt x="804" y="983"/>
                  </a:lnTo>
                  <a:lnTo>
                    <a:pt x="983" y="822"/>
                  </a:lnTo>
                  <a:lnTo>
                    <a:pt x="1072" y="680"/>
                  </a:lnTo>
                  <a:lnTo>
                    <a:pt x="1090" y="599"/>
                  </a:lnTo>
                  <a:lnTo>
                    <a:pt x="1108" y="519"/>
                  </a:lnTo>
                  <a:lnTo>
                    <a:pt x="1081" y="394"/>
                  </a:lnTo>
                  <a:lnTo>
                    <a:pt x="965" y="260"/>
                  </a:lnTo>
                  <a:lnTo>
                    <a:pt x="733" y="206"/>
                  </a:lnTo>
                  <a:lnTo>
                    <a:pt x="492" y="278"/>
                  </a:lnTo>
                  <a:lnTo>
                    <a:pt x="411" y="358"/>
                  </a:lnTo>
                  <a:lnTo>
                    <a:pt x="402" y="36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8"/>
            <p:cNvSpPr/>
            <p:nvPr/>
          </p:nvSpPr>
          <p:spPr>
            <a:xfrm>
              <a:off x="2092737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2555" y="1"/>
                  </a:moveTo>
                  <a:lnTo>
                    <a:pt x="2439" y="27"/>
                  </a:lnTo>
                  <a:lnTo>
                    <a:pt x="2180" y="179"/>
                  </a:lnTo>
                  <a:lnTo>
                    <a:pt x="1715" y="572"/>
                  </a:lnTo>
                  <a:lnTo>
                    <a:pt x="1197" y="1126"/>
                  </a:lnTo>
                  <a:lnTo>
                    <a:pt x="697" y="1751"/>
                  </a:lnTo>
                  <a:lnTo>
                    <a:pt x="286" y="2403"/>
                  </a:lnTo>
                  <a:lnTo>
                    <a:pt x="81" y="2849"/>
                  </a:lnTo>
                  <a:lnTo>
                    <a:pt x="10" y="3126"/>
                  </a:lnTo>
                  <a:lnTo>
                    <a:pt x="1" y="3367"/>
                  </a:lnTo>
                  <a:lnTo>
                    <a:pt x="63" y="3564"/>
                  </a:lnTo>
                  <a:lnTo>
                    <a:pt x="126" y="3644"/>
                  </a:lnTo>
                  <a:lnTo>
                    <a:pt x="179" y="3689"/>
                  </a:lnTo>
                  <a:lnTo>
                    <a:pt x="358" y="3760"/>
                  </a:lnTo>
                  <a:lnTo>
                    <a:pt x="599" y="3742"/>
                  </a:lnTo>
                  <a:lnTo>
                    <a:pt x="903" y="3617"/>
                  </a:lnTo>
                  <a:lnTo>
                    <a:pt x="1269" y="3331"/>
                  </a:lnTo>
                  <a:lnTo>
                    <a:pt x="1688" y="2849"/>
                  </a:lnTo>
                  <a:lnTo>
                    <a:pt x="2171" y="2135"/>
                  </a:lnTo>
                  <a:lnTo>
                    <a:pt x="2689" y="1135"/>
                  </a:lnTo>
                  <a:lnTo>
                    <a:pt x="2974" y="501"/>
                  </a:lnTo>
                  <a:lnTo>
                    <a:pt x="2965" y="474"/>
                  </a:lnTo>
                  <a:lnTo>
                    <a:pt x="2867" y="286"/>
                  </a:lnTo>
                  <a:lnTo>
                    <a:pt x="2715" y="117"/>
                  </a:lnTo>
                  <a:lnTo>
                    <a:pt x="2590" y="18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8"/>
            <p:cNvSpPr/>
            <p:nvPr/>
          </p:nvSpPr>
          <p:spPr>
            <a:xfrm>
              <a:off x="236270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706" y="1"/>
                  </a:moveTo>
                  <a:lnTo>
                    <a:pt x="706" y="367"/>
                  </a:lnTo>
                  <a:lnTo>
                    <a:pt x="688" y="358"/>
                  </a:lnTo>
                  <a:lnTo>
                    <a:pt x="616" y="278"/>
                  </a:lnTo>
                  <a:lnTo>
                    <a:pt x="375" y="206"/>
                  </a:lnTo>
                  <a:lnTo>
                    <a:pt x="143" y="260"/>
                  </a:lnTo>
                  <a:lnTo>
                    <a:pt x="27" y="394"/>
                  </a:lnTo>
                  <a:lnTo>
                    <a:pt x="0" y="519"/>
                  </a:lnTo>
                  <a:lnTo>
                    <a:pt x="18" y="599"/>
                  </a:lnTo>
                  <a:lnTo>
                    <a:pt x="36" y="680"/>
                  </a:lnTo>
                  <a:lnTo>
                    <a:pt x="125" y="822"/>
                  </a:lnTo>
                  <a:lnTo>
                    <a:pt x="304" y="983"/>
                  </a:lnTo>
                  <a:lnTo>
                    <a:pt x="706" y="1135"/>
                  </a:lnTo>
                  <a:lnTo>
                    <a:pt x="786" y="1153"/>
                  </a:lnTo>
                  <a:lnTo>
                    <a:pt x="813" y="1171"/>
                  </a:lnTo>
                  <a:lnTo>
                    <a:pt x="938" y="1171"/>
                  </a:lnTo>
                  <a:lnTo>
                    <a:pt x="1036" y="1081"/>
                  </a:lnTo>
                  <a:lnTo>
                    <a:pt x="1081" y="974"/>
                  </a:lnTo>
                  <a:lnTo>
                    <a:pt x="1107" y="849"/>
                  </a:lnTo>
                  <a:lnTo>
                    <a:pt x="1054" y="537"/>
                  </a:lnTo>
                  <a:lnTo>
                    <a:pt x="929" y="233"/>
                  </a:lnTo>
                  <a:lnTo>
                    <a:pt x="777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8"/>
            <p:cNvSpPr/>
            <p:nvPr/>
          </p:nvSpPr>
          <p:spPr>
            <a:xfrm>
              <a:off x="2416094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420" y="1"/>
                  </a:moveTo>
                  <a:lnTo>
                    <a:pt x="385" y="18"/>
                  </a:lnTo>
                  <a:lnTo>
                    <a:pt x="260" y="117"/>
                  </a:lnTo>
                  <a:lnTo>
                    <a:pt x="108" y="286"/>
                  </a:lnTo>
                  <a:lnTo>
                    <a:pt x="10" y="474"/>
                  </a:lnTo>
                  <a:lnTo>
                    <a:pt x="1" y="501"/>
                  </a:lnTo>
                  <a:lnTo>
                    <a:pt x="286" y="1135"/>
                  </a:lnTo>
                  <a:lnTo>
                    <a:pt x="804" y="2135"/>
                  </a:lnTo>
                  <a:lnTo>
                    <a:pt x="1287" y="2849"/>
                  </a:lnTo>
                  <a:lnTo>
                    <a:pt x="1706" y="3331"/>
                  </a:lnTo>
                  <a:lnTo>
                    <a:pt x="2072" y="3617"/>
                  </a:lnTo>
                  <a:lnTo>
                    <a:pt x="2376" y="3742"/>
                  </a:lnTo>
                  <a:lnTo>
                    <a:pt x="2617" y="3760"/>
                  </a:lnTo>
                  <a:lnTo>
                    <a:pt x="2796" y="3689"/>
                  </a:lnTo>
                  <a:lnTo>
                    <a:pt x="2849" y="3644"/>
                  </a:lnTo>
                  <a:lnTo>
                    <a:pt x="2912" y="3564"/>
                  </a:lnTo>
                  <a:lnTo>
                    <a:pt x="2974" y="3367"/>
                  </a:lnTo>
                  <a:lnTo>
                    <a:pt x="2965" y="3126"/>
                  </a:lnTo>
                  <a:lnTo>
                    <a:pt x="2894" y="2849"/>
                  </a:lnTo>
                  <a:lnTo>
                    <a:pt x="2689" y="2403"/>
                  </a:lnTo>
                  <a:lnTo>
                    <a:pt x="2278" y="1751"/>
                  </a:lnTo>
                  <a:lnTo>
                    <a:pt x="1778" y="1126"/>
                  </a:lnTo>
                  <a:lnTo>
                    <a:pt x="1260" y="572"/>
                  </a:lnTo>
                  <a:lnTo>
                    <a:pt x="795" y="179"/>
                  </a:lnTo>
                  <a:lnTo>
                    <a:pt x="536" y="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8"/>
            <p:cNvSpPr/>
            <p:nvPr/>
          </p:nvSpPr>
          <p:spPr>
            <a:xfrm>
              <a:off x="2209192" y="2021784"/>
              <a:ext cx="316613" cy="397384"/>
            </a:xfrm>
            <a:custGeom>
              <a:avLst/>
              <a:gdLst/>
              <a:ahLst/>
              <a:cxnLst/>
              <a:rect l="l" t="t" r="r" b="b"/>
              <a:pathLst>
                <a:path w="4127" h="5180" extrusionOk="0">
                  <a:moveTo>
                    <a:pt x="2215" y="1"/>
                  </a:moveTo>
                  <a:lnTo>
                    <a:pt x="2001" y="10"/>
                  </a:lnTo>
                  <a:lnTo>
                    <a:pt x="1796" y="18"/>
                  </a:lnTo>
                  <a:lnTo>
                    <a:pt x="1403" y="117"/>
                  </a:lnTo>
                  <a:lnTo>
                    <a:pt x="1046" y="286"/>
                  </a:lnTo>
                  <a:lnTo>
                    <a:pt x="724" y="483"/>
                  </a:lnTo>
                  <a:lnTo>
                    <a:pt x="108" y="1019"/>
                  </a:lnTo>
                  <a:lnTo>
                    <a:pt x="1" y="1161"/>
                  </a:lnTo>
                  <a:lnTo>
                    <a:pt x="1" y="1233"/>
                  </a:lnTo>
                  <a:lnTo>
                    <a:pt x="90" y="1912"/>
                  </a:lnTo>
                  <a:lnTo>
                    <a:pt x="260" y="2617"/>
                  </a:lnTo>
                  <a:lnTo>
                    <a:pt x="438" y="3072"/>
                  </a:lnTo>
                  <a:lnTo>
                    <a:pt x="688" y="3465"/>
                  </a:lnTo>
                  <a:lnTo>
                    <a:pt x="921" y="3680"/>
                  </a:lnTo>
                  <a:lnTo>
                    <a:pt x="1108" y="3778"/>
                  </a:lnTo>
                  <a:lnTo>
                    <a:pt x="1206" y="3805"/>
                  </a:lnTo>
                  <a:lnTo>
                    <a:pt x="1224" y="3805"/>
                  </a:lnTo>
                  <a:lnTo>
                    <a:pt x="1287" y="3823"/>
                  </a:lnTo>
                  <a:lnTo>
                    <a:pt x="1456" y="3921"/>
                  </a:lnTo>
                  <a:lnTo>
                    <a:pt x="1510" y="4001"/>
                  </a:lnTo>
                  <a:lnTo>
                    <a:pt x="1546" y="4090"/>
                  </a:lnTo>
                  <a:lnTo>
                    <a:pt x="1555" y="4332"/>
                  </a:lnTo>
                  <a:lnTo>
                    <a:pt x="1510" y="4483"/>
                  </a:lnTo>
                  <a:lnTo>
                    <a:pt x="1483" y="4546"/>
                  </a:lnTo>
                  <a:lnTo>
                    <a:pt x="1367" y="4635"/>
                  </a:lnTo>
                  <a:lnTo>
                    <a:pt x="1287" y="4680"/>
                  </a:lnTo>
                  <a:lnTo>
                    <a:pt x="1313" y="4716"/>
                  </a:lnTo>
                  <a:lnTo>
                    <a:pt x="1555" y="4983"/>
                  </a:lnTo>
                  <a:lnTo>
                    <a:pt x="1858" y="5144"/>
                  </a:lnTo>
                  <a:lnTo>
                    <a:pt x="2108" y="5180"/>
                  </a:lnTo>
                  <a:lnTo>
                    <a:pt x="2385" y="5100"/>
                  </a:lnTo>
                  <a:lnTo>
                    <a:pt x="2680" y="4867"/>
                  </a:lnTo>
                  <a:lnTo>
                    <a:pt x="2832" y="4680"/>
                  </a:lnTo>
                  <a:lnTo>
                    <a:pt x="2751" y="4635"/>
                  </a:lnTo>
                  <a:lnTo>
                    <a:pt x="2635" y="4537"/>
                  </a:lnTo>
                  <a:lnTo>
                    <a:pt x="2608" y="4483"/>
                  </a:lnTo>
                  <a:lnTo>
                    <a:pt x="2564" y="4332"/>
                  </a:lnTo>
                  <a:lnTo>
                    <a:pt x="2573" y="4090"/>
                  </a:lnTo>
                  <a:lnTo>
                    <a:pt x="2608" y="4001"/>
                  </a:lnTo>
                  <a:lnTo>
                    <a:pt x="2662" y="3921"/>
                  </a:lnTo>
                  <a:lnTo>
                    <a:pt x="2832" y="3823"/>
                  </a:lnTo>
                  <a:lnTo>
                    <a:pt x="2894" y="3805"/>
                  </a:lnTo>
                  <a:lnTo>
                    <a:pt x="2912" y="3805"/>
                  </a:lnTo>
                  <a:lnTo>
                    <a:pt x="3073" y="3751"/>
                  </a:lnTo>
                  <a:lnTo>
                    <a:pt x="3349" y="3546"/>
                  </a:lnTo>
                  <a:lnTo>
                    <a:pt x="3573" y="3260"/>
                  </a:lnTo>
                  <a:lnTo>
                    <a:pt x="3751" y="2912"/>
                  </a:lnTo>
                  <a:lnTo>
                    <a:pt x="3948" y="2331"/>
                  </a:lnTo>
                  <a:lnTo>
                    <a:pt x="4073" y="1626"/>
                  </a:lnTo>
                  <a:lnTo>
                    <a:pt x="4109" y="1367"/>
                  </a:lnTo>
                  <a:lnTo>
                    <a:pt x="4126" y="1269"/>
                  </a:lnTo>
                  <a:lnTo>
                    <a:pt x="4117" y="1161"/>
                  </a:lnTo>
                  <a:lnTo>
                    <a:pt x="4100" y="1028"/>
                  </a:lnTo>
                  <a:lnTo>
                    <a:pt x="3992" y="777"/>
                  </a:lnTo>
                  <a:lnTo>
                    <a:pt x="3814" y="563"/>
                  </a:lnTo>
                  <a:lnTo>
                    <a:pt x="3582" y="376"/>
                  </a:lnTo>
                  <a:lnTo>
                    <a:pt x="3305" y="224"/>
                  </a:lnTo>
                  <a:lnTo>
                    <a:pt x="2974" y="117"/>
                  </a:lnTo>
                  <a:lnTo>
                    <a:pt x="2608" y="3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8"/>
            <p:cNvSpPr/>
            <p:nvPr/>
          </p:nvSpPr>
          <p:spPr>
            <a:xfrm>
              <a:off x="2178352" y="1970385"/>
              <a:ext cx="364562" cy="258376"/>
            </a:xfrm>
            <a:custGeom>
              <a:avLst/>
              <a:gdLst/>
              <a:ahLst/>
              <a:cxnLst/>
              <a:rect l="l" t="t" r="r" b="b"/>
              <a:pathLst>
                <a:path w="4752" h="3368" extrusionOk="0">
                  <a:moveTo>
                    <a:pt x="2269" y="1"/>
                  </a:moveTo>
                  <a:lnTo>
                    <a:pt x="1582" y="278"/>
                  </a:lnTo>
                  <a:lnTo>
                    <a:pt x="1215" y="456"/>
                  </a:lnTo>
                  <a:lnTo>
                    <a:pt x="653" y="778"/>
                  </a:lnTo>
                  <a:lnTo>
                    <a:pt x="376" y="1278"/>
                  </a:lnTo>
                  <a:lnTo>
                    <a:pt x="1" y="2117"/>
                  </a:lnTo>
                  <a:lnTo>
                    <a:pt x="278" y="3367"/>
                  </a:lnTo>
                  <a:lnTo>
                    <a:pt x="358" y="3341"/>
                  </a:lnTo>
                  <a:lnTo>
                    <a:pt x="1099" y="2992"/>
                  </a:lnTo>
                  <a:lnTo>
                    <a:pt x="1894" y="2546"/>
                  </a:lnTo>
                  <a:lnTo>
                    <a:pt x="2412" y="2180"/>
                  </a:lnTo>
                  <a:lnTo>
                    <a:pt x="2885" y="1760"/>
                  </a:lnTo>
                  <a:lnTo>
                    <a:pt x="3234" y="1314"/>
                  </a:lnTo>
                  <a:lnTo>
                    <a:pt x="3350" y="1072"/>
                  </a:lnTo>
                  <a:lnTo>
                    <a:pt x="3350" y="1117"/>
                  </a:lnTo>
                  <a:lnTo>
                    <a:pt x="3403" y="1519"/>
                  </a:lnTo>
                  <a:lnTo>
                    <a:pt x="3564" y="1992"/>
                  </a:lnTo>
                  <a:lnTo>
                    <a:pt x="3743" y="2332"/>
                  </a:lnTo>
                  <a:lnTo>
                    <a:pt x="3993" y="2680"/>
                  </a:lnTo>
                  <a:lnTo>
                    <a:pt x="4341" y="3001"/>
                  </a:lnTo>
                  <a:lnTo>
                    <a:pt x="4555" y="3153"/>
                  </a:lnTo>
                  <a:lnTo>
                    <a:pt x="4752" y="1537"/>
                  </a:lnTo>
                  <a:lnTo>
                    <a:pt x="3751" y="474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8"/>
            <p:cNvSpPr/>
            <p:nvPr/>
          </p:nvSpPr>
          <p:spPr>
            <a:xfrm>
              <a:off x="1311388" y="2546824"/>
              <a:ext cx="136404" cy="227537"/>
            </a:xfrm>
            <a:custGeom>
              <a:avLst/>
              <a:gdLst/>
              <a:ahLst/>
              <a:cxnLst/>
              <a:rect l="l" t="t" r="r" b="b"/>
              <a:pathLst>
                <a:path w="1778" h="2966" extrusionOk="0">
                  <a:moveTo>
                    <a:pt x="903" y="1"/>
                  </a:moveTo>
                  <a:lnTo>
                    <a:pt x="813" y="10"/>
                  </a:lnTo>
                  <a:lnTo>
                    <a:pt x="742" y="63"/>
                  </a:lnTo>
                  <a:lnTo>
                    <a:pt x="697" y="126"/>
                  </a:lnTo>
                  <a:lnTo>
                    <a:pt x="679" y="215"/>
                  </a:lnTo>
                  <a:lnTo>
                    <a:pt x="679" y="376"/>
                  </a:lnTo>
                  <a:lnTo>
                    <a:pt x="545" y="411"/>
                  </a:lnTo>
                  <a:lnTo>
                    <a:pt x="313" y="536"/>
                  </a:lnTo>
                  <a:lnTo>
                    <a:pt x="215" y="617"/>
                  </a:lnTo>
                  <a:lnTo>
                    <a:pt x="135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45" y="1162"/>
                  </a:lnTo>
                  <a:lnTo>
                    <a:pt x="99" y="1340"/>
                  </a:lnTo>
                  <a:lnTo>
                    <a:pt x="152" y="1403"/>
                  </a:lnTo>
                  <a:lnTo>
                    <a:pt x="269" y="1528"/>
                  </a:lnTo>
                  <a:lnTo>
                    <a:pt x="411" y="1599"/>
                  </a:lnTo>
                  <a:lnTo>
                    <a:pt x="581" y="1662"/>
                  </a:lnTo>
                  <a:lnTo>
                    <a:pt x="795" y="1715"/>
                  </a:lnTo>
                  <a:lnTo>
                    <a:pt x="938" y="1751"/>
                  </a:lnTo>
                  <a:lnTo>
                    <a:pt x="1028" y="1778"/>
                  </a:lnTo>
                  <a:lnTo>
                    <a:pt x="1099" y="1805"/>
                  </a:lnTo>
                  <a:lnTo>
                    <a:pt x="1153" y="1849"/>
                  </a:lnTo>
                  <a:lnTo>
                    <a:pt x="1197" y="1894"/>
                  </a:lnTo>
                  <a:lnTo>
                    <a:pt x="1206" y="1956"/>
                  </a:lnTo>
                  <a:lnTo>
                    <a:pt x="1197" y="2010"/>
                  </a:lnTo>
                  <a:lnTo>
                    <a:pt x="1162" y="2090"/>
                  </a:lnTo>
                  <a:lnTo>
                    <a:pt x="1117" y="2117"/>
                  </a:lnTo>
                  <a:lnTo>
                    <a:pt x="1019" y="2162"/>
                  </a:lnTo>
                  <a:lnTo>
                    <a:pt x="867" y="2180"/>
                  </a:lnTo>
                  <a:lnTo>
                    <a:pt x="733" y="2171"/>
                  </a:lnTo>
                  <a:lnTo>
                    <a:pt x="608" y="2144"/>
                  </a:lnTo>
                  <a:lnTo>
                    <a:pt x="492" y="2108"/>
                  </a:lnTo>
                  <a:lnTo>
                    <a:pt x="358" y="2037"/>
                  </a:lnTo>
                  <a:lnTo>
                    <a:pt x="295" y="2010"/>
                  </a:lnTo>
                  <a:lnTo>
                    <a:pt x="260" y="1992"/>
                  </a:lnTo>
                  <a:lnTo>
                    <a:pt x="215" y="1983"/>
                  </a:lnTo>
                  <a:lnTo>
                    <a:pt x="179" y="1974"/>
                  </a:lnTo>
                  <a:lnTo>
                    <a:pt x="108" y="1992"/>
                  </a:lnTo>
                  <a:lnTo>
                    <a:pt x="54" y="2046"/>
                  </a:lnTo>
                  <a:lnTo>
                    <a:pt x="10" y="2117"/>
                  </a:lnTo>
                  <a:lnTo>
                    <a:pt x="1" y="2206"/>
                  </a:lnTo>
                  <a:lnTo>
                    <a:pt x="1" y="2278"/>
                  </a:lnTo>
                  <a:lnTo>
                    <a:pt x="19" y="2322"/>
                  </a:lnTo>
                  <a:lnTo>
                    <a:pt x="45" y="2367"/>
                  </a:lnTo>
                  <a:lnTo>
                    <a:pt x="99" y="2403"/>
                  </a:lnTo>
                  <a:lnTo>
                    <a:pt x="224" y="2483"/>
                  </a:lnTo>
                  <a:lnTo>
                    <a:pt x="528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06" y="2840"/>
                  </a:lnTo>
                  <a:lnTo>
                    <a:pt x="760" y="2903"/>
                  </a:lnTo>
                  <a:lnTo>
                    <a:pt x="822" y="2957"/>
                  </a:lnTo>
                  <a:lnTo>
                    <a:pt x="912" y="2965"/>
                  </a:lnTo>
                  <a:lnTo>
                    <a:pt x="1010" y="2957"/>
                  </a:lnTo>
                  <a:lnTo>
                    <a:pt x="1072" y="2903"/>
                  </a:lnTo>
                  <a:lnTo>
                    <a:pt x="1126" y="2840"/>
                  </a:lnTo>
                  <a:lnTo>
                    <a:pt x="1135" y="2751"/>
                  </a:lnTo>
                  <a:lnTo>
                    <a:pt x="1135" y="2599"/>
                  </a:lnTo>
                  <a:lnTo>
                    <a:pt x="1278" y="2564"/>
                  </a:lnTo>
                  <a:lnTo>
                    <a:pt x="1510" y="2448"/>
                  </a:lnTo>
                  <a:lnTo>
                    <a:pt x="1608" y="2358"/>
                  </a:lnTo>
                  <a:lnTo>
                    <a:pt x="1680" y="2269"/>
                  </a:lnTo>
                  <a:lnTo>
                    <a:pt x="1769" y="2055"/>
                  </a:lnTo>
                  <a:lnTo>
                    <a:pt x="1778" y="1930"/>
                  </a:lnTo>
                  <a:lnTo>
                    <a:pt x="1769" y="1822"/>
                  </a:lnTo>
                  <a:lnTo>
                    <a:pt x="1715" y="1644"/>
                  </a:lnTo>
                  <a:lnTo>
                    <a:pt x="1671" y="1572"/>
                  </a:lnTo>
                  <a:lnTo>
                    <a:pt x="1554" y="1456"/>
                  </a:lnTo>
                  <a:lnTo>
                    <a:pt x="1412" y="1385"/>
                  </a:lnTo>
                  <a:lnTo>
                    <a:pt x="1251" y="1322"/>
                  </a:lnTo>
                  <a:lnTo>
                    <a:pt x="1028" y="1269"/>
                  </a:lnTo>
                  <a:lnTo>
                    <a:pt x="831" y="1215"/>
                  </a:lnTo>
                  <a:lnTo>
                    <a:pt x="715" y="1171"/>
                  </a:lnTo>
                  <a:lnTo>
                    <a:pt x="670" y="1144"/>
                  </a:lnTo>
                  <a:lnTo>
                    <a:pt x="617" y="1063"/>
                  </a:lnTo>
                  <a:lnTo>
                    <a:pt x="617" y="1019"/>
                  </a:lnTo>
                  <a:lnTo>
                    <a:pt x="617" y="965"/>
                  </a:lnTo>
                  <a:lnTo>
                    <a:pt x="661" y="885"/>
                  </a:lnTo>
                  <a:lnTo>
                    <a:pt x="706" y="858"/>
                  </a:lnTo>
                  <a:lnTo>
                    <a:pt x="795" y="804"/>
                  </a:lnTo>
                  <a:lnTo>
                    <a:pt x="929" y="795"/>
                  </a:lnTo>
                  <a:lnTo>
                    <a:pt x="1028" y="795"/>
                  </a:lnTo>
                  <a:lnTo>
                    <a:pt x="1117" y="813"/>
                  </a:lnTo>
                  <a:lnTo>
                    <a:pt x="1197" y="840"/>
                  </a:lnTo>
                  <a:lnTo>
                    <a:pt x="1278" y="876"/>
                  </a:lnTo>
                  <a:lnTo>
                    <a:pt x="1340" y="912"/>
                  </a:lnTo>
                  <a:lnTo>
                    <a:pt x="1376" y="929"/>
                  </a:lnTo>
                  <a:lnTo>
                    <a:pt x="1429" y="965"/>
                  </a:lnTo>
                  <a:lnTo>
                    <a:pt x="1474" y="974"/>
                  </a:lnTo>
                  <a:lnTo>
                    <a:pt x="1510" y="992"/>
                  </a:lnTo>
                  <a:lnTo>
                    <a:pt x="1546" y="992"/>
                  </a:lnTo>
                  <a:lnTo>
                    <a:pt x="1617" y="983"/>
                  </a:lnTo>
                  <a:lnTo>
                    <a:pt x="1680" y="920"/>
                  </a:lnTo>
                  <a:lnTo>
                    <a:pt x="1724" y="849"/>
                  </a:lnTo>
                  <a:lnTo>
                    <a:pt x="1733" y="760"/>
                  </a:lnTo>
                  <a:lnTo>
                    <a:pt x="1733" y="697"/>
                  </a:lnTo>
                  <a:lnTo>
                    <a:pt x="1706" y="644"/>
                  </a:lnTo>
                  <a:lnTo>
                    <a:pt x="1680" y="599"/>
                  </a:lnTo>
                  <a:lnTo>
                    <a:pt x="1626" y="563"/>
                  </a:lnTo>
                  <a:lnTo>
                    <a:pt x="1510" y="492"/>
                  </a:lnTo>
                  <a:lnTo>
                    <a:pt x="1251" y="394"/>
                  </a:lnTo>
                  <a:lnTo>
                    <a:pt x="1126" y="367"/>
                  </a:lnTo>
                  <a:lnTo>
                    <a:pt x="1126" y="215"/>
                  </a:lnTo>
                  <a:lnTo>
                    <a:pt x="1108" y="126"/>
                  </a:lnTo>
                  <a:lnTo>
                    <a:pt x="1063" y="63"/>
                  </a:lnTo>
                  <a:lnTo>
                    <a:pt x="992" y="1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8"/>
            <p:cNvSpPr/>
            <p:nvPr/>
          </p:nvSpPr>
          <p:spPr>
            <a:xfrm>
              <a:off x="2908685" y="1312091"/>
              <a:ext cx="137094" cy="227537"/>
            </a:xfrm>
            <a:custGeom>
              <a:avLst/>
              <a:gdLst/>
              <a:ahLst/>
              <a:cxnLst/>
              <a:rect l="l" t="t" r="r" b="b"/>
              <a:pathLst>
                <a:path w="1787" h="2966" extrusionOk="0">
                  <a:moveTo>
                    <a:pt x="911" y="0"/>
                  </a:moveTo>
                  <a:lnTo>
                    <a:pt x="822" y="9"/>
                  </a:lnTo>
                  <a:lnTo>
                    <a:pt x="751" y="63"/>
                  </a:lnTo>
                  <a:lnTo>
                    <a:pt x="697" y="125"/>
                  </a:lnTo>
                  <a:lnTo>
                    <a:pt x="688" y="215"/>
                  </a:lnTo>
                  <a:lnTo>
                    <a:pt x="688" y="375"/>
                  </a:lnTo>
                  <a:lnTo>
                    <a:pt x="545" y="411"/>
                  </a:lnTo>
                  <a:lnTo>
                    <a:pt x="313" y="527"/>
                  </a:lnTo>
                  <a:lnTo>
                    <a:pt x="224" y="616"/>
                  </a:lnTo>
                  <a:lnTo>
                    <a:pt x="143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54" y="1161"/>
                  </a:lnTo>
                  <a:lnTo>
                    <a:pt x="108" y="1331"/>
                  </a:lnTo>
                  <a:lnTo>
                    <a:pt x="161" y="1402"/>
                  </a:lnTo>
                  <a:lnTo>
                    <a:pt x="277" y="1518"/>
                  </a:lnTo>
                  <a:lnTo>
                    <a:pt x="420" y="1599"/>
                  </a:lnTo>
                  <a:lnTo>
                    <a:pt x="581" y="1652"/>
                  </a:lnTo>
                  <a:lnTo>
                    <a:pt x="804" y="1715"/>
                  </a:lnTo>
                  <a:lnTo>
                    <a:pt x="938" y="1751"/>
                  </a:lnTo>
                  <a:lnTo>
                    <a:pt x="1027" y="1777"/>
                  </a:lnTo>
                  <a:lnTo>
                    <a:pt x="1099" y="1804"/>
                  </a:lnTo>
                  <a:lnTo>
                    <a:pt x="1161" y="1849"/>
                  </a:lnTo>
                  <a:lnTo>
                    <a:pt x="1197" y="1893"/>
                  </a:lnTo>
                  <a:lnTo>
                    <a:pt x="1206" y="1956"/>
                  </a:lnTo>
                  <a:lnTo>
                    <a:pt x="1206" y="2010"/>
                  </a:lnTo>
                  <a:lnTo>
                    <a:pt x="1161" y="2090"/>
                  </a:lnTo>
                  <a:lnTo>
                    <a:pt x="1126" y="2117"/>
                  </a:lnTo>
                  <a:lnTo>
                    <a:pt x="1027" y="2161"/>
                  </a:lnTo>
                  <a:lnTo>
                    <a:pt x="867" y="2170"/>
                  </a:lnTo>
                  <a:lnTo>
                    <a:pt x="742" y="2170"/>
                  </a:lnTo>
                  <a:lnTo>
                    <a:pt x="617" y="2143"/>
                  </a:lnTo>
                  <a:lnTo>
                    <a:pt x="492" y="2108"/>
                  </a:lnTo>
                  <a:lnTo>
                    <a:pt x="358" y="2036"/>
                  </a:lnTo>
                  <a:lnTo>
                    <a:pt x="304" y="2010"/>
                  </a:lnTo>
                  <a:lnTo>
                    <a:pt x="259" y="1992"/>
                  </a:lnTo>
                  <a:lnTo>
                    <a:pt x="224" y="1983"/>
                  </a:lnTo>
                  <a:lnTo>
                    <a:pt x="188" y="1974"/>
                  </a:lnTo>
                  <a:lnTo>
                    <a:pt x="117" y="1992"/>
                  </a:lnTo>
                  <a:lnTo>
                    <a:pt x="54" y="2045"/>
                  </a:lnTo>
                  <a:lnTo>
                    <a:pt x="9" y="2117"/>
                  </a:lnTo>
                  <a:lnTo>
                    <a:pt x="0" y="2206"/>
                  </a:lnTo>
                  <a:lnTo>
                    <a:pt x="9" y="2277"/>
                  </a:lnTo>
                  <a:lnTo>
                    <a:pt x="27" y="2322"/>
                  </a:lnTo>
                  <a:lnTo>
                    <a:pt x="54" y="2367"/>
                  </a:lnTo>
                  <a:lnTo>
                    <a:pt x="108" y="2402"/>
                  </a:lnTo>
                  <a:lnTo>
                    <a:pt x="233" y="2474"/>
                  </a:lnTo>
                  <a:lnTo>
                    <a:pt x="527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15" y="2840"/>
                  </a:lnTo>
                  <a:lnTo>
                    <a:pt x="760" y="2903"/>
                  </a:lnTo>
                  <a:lnTo>
                    <a:pt x="831" y="2956"/>
                  </a:lnTo>
                  <a:lnTo>
                    <a:pt x="920" y="2965"/>
                  </a:lnTo>
                  <a:lnTo>
                    <a:pt x="1010" y="2956"/>
                  </a:lnTo>
                  <a:lnTo>
                    <a:pt x="1081" y="2903"/>
                  </a:lnTo>
                  <a:lnTo>
                    <a:pt x="1126" y="2840"/>
                  </a:lnTo>
                  <a:lnTo>
                    <a:pt x="1144" y="2751"/>
                  </a:lnTo>
                  <a:lnTo>
                    <a:pt x="1144" y="2590"/>
                  </a:lnTo>
                  <a:lnTo>
                    <a:pt x="1286" y="2563"/>
                  </a:lnTo>
                  <a:lnTo>
                    <a:pt x="1519" y="2447"/>
                  </a:lnTo>
                  <a:lnTo>
                    <a:pt x="1608" y="2358"/>
                  </a:lnTo>
                  <a:lnTo>
                    <a:pt x="1688" y="2268"/>
                  </a:lnTo>
                  <a:lnTo>
                    <a:pt x="1778" y="2054"/>
                  </a:lnTo>
                  <a:lnTo>
                    <a:pt x="1786" y="1929"/>
                  </a:lnTo>
                  <a:lnTo>
                    <a:pt x="1778" y="1822"/>
                  </a:lnTo>
                  <a:lnTo>
                    <a:pt x="1724" y="1643"/>
                  </a:lnTo>
                  <a:lnTo>
                    <a:pt x="1670" y="1572"/>
                  </a:lnTo>
                  <a:lnTo>
                    <a:pt x="1563" y="1456"/>
                  </a:lnTo>
                  <a:lnTo>
                    <a:pt x="1420" y="1384"/>
                  </a:lnTo>
                  <a:lnTo>
                    <a:pt x="1251" y="1322"/>
                  </a:lnTo>
                  <a:lnTo>
                    <a:pt x="1036" y="1268"/>
                  </a:lnTo>
                  <a:lnTo>
                    <a:pt x="840" y="1215"/>
                  </a:lnTo>
                  <a:lnTo>
                    <a:pt x="724" y="1170"/>
                  </a:lnTo>
                  <a:lnTo>
                    <a:pt x="670" y="1143"/>
                  </a:lnTo>
                  <a:lnTo>
                    <a:pt x="626" y="1063"/>
                  </a:lnTo>
                  <a:lnTo>
                    <a:pt x="617" y="1018"/>
                  </a:lnTo>
                  <a:lnTo>
                    <a:pt x="626" y="965"/>
                  </a:lnTo>
                  <a:lnTo>
                    <a:pt x="670" y="884"/>
                  </a:lnTo>
                  <a:lnTo>
                    <a:pt x="706" y="849"/>
                  </a:lnTo>
                  <a:lnTo>
                    <a:pt x="804" y="804"/>
                  </a:lnTo>
                  <a:lnTo>
                    <a:pt x="938" y="795"/>
                  </a:lnTo>
                  <a:lnTo>
                    <a:pt x="1027" y="795"/>
                  </a:lnTo>
                  <a:lnTo>
                    <a:pt x="1117" y="813"/>
                  </a:lnTo>
                  <a:lnTo>
                    <a:pt x="1206" y="840"/>
                  </a:lnTo>
                  <a:lnTo>
                    <a:pt x="1277" y="875"/>
                  </a:lnTo>
                  <a:lnTo>
                    <a:pt x="1349" y="911"/>
                  </a:lnTo>
                  <a:lnTo>
                    <a:pt x="1376" y="929"/>
                  </a:lnTo>
                  <a:lnTo>
                    <a:pt x="1438" y="956"/>
                  </a:lnTo>
                  <a:lnTo>
                    <a:pt x="1483" y="974"/>
                  </a:lnTo>
                  <a:lnTo>
                    <a:pt x="1510" y="983"/>
                  </a:lnTo>
                  <a:lnTo>
                    <a:pt x="1554" y="991"/>
                  </a:lnTo>
                  <a:lnTo>
                    <a:pt x="1626" y="974"/>
                  </a:lnTo>
                  <a:lnTo>
                    <a:pt x="1679" y="920"/>
                  </a:lnTo>
                  <a:lnTo>
                    <a:pt x="1733" y="849"/>
                  </a:lnTo>
                  <a:lnTo>
                    <a:pt x="1742" y="759"/>
                  </a:lnTo>
                  <a:lnTo>
                    <a:pt x="1733" y="697"/>
                  </a:lnTo>
                  <a:lnTo>
                    <a:pt x="1715" y="643"/>
                  </a:lnTo>
                  <a:lnTo>
                    <a:pt x="1688" y="599"/>
                  </a:lnTo>
                  <a:lnTo>
                    <a:pt x="1635" y="563"/>
                  </a:lnTo>
                  <a:lnTo>
                    <a:pt x="1510" y="491"/>
                  </a:lnTo>
                  <a:lnTo>
                    <a:pt x="1260" y="393"/>
                  </a:lnTo>
                  <a:lnTo>
                    <a:pt x="1126" y="366"/>
                  </a:lnTo>
                  <a:lnTo>
                    <a:pt x="1126" y="215"/>
                  </a:lnTo>
                  <a:lnTo>
                    <a:pt x="1117" y="125"/>
                  </a:lnTo>
                  <a:lnTo>
                    <a:pt x="1063" y="63"/>
                  </a:lnTo>
                  <a:lnTo>
                    <a:pt x="1001" y="9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8"/>
            <p:cNvSpPr/>
            <p:nvPr/>
          </p:nvSpPr>
          <p:spPr>
            <a:xfrm>
              <a:off x="1254925" y="148815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8"/>
            <p:cNvSpPr/>
            <p:nvPr/>
          </p:nvSpPr>
          <p:spPr>
            <a:xfrm>
              <a:off x="3371741" y="179708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8"/>
            <p:cNvSpPr/>
            <p:nvPr/>
          </p:nvSpPr>
          <p:spPr>
            <a:xfrm>
              <a:off x="2192775" y="1569624"/>
              <a:ext cx="106254" cy="108322"/>
            </a:xfrm>
            <a:custGeom>
              <a:avLst/>
              <a:gdLst/>
              <a:ahLst/>
              <a:cxnLst/>
              <a:rect l="l" t="t" r="r" b="b"/>
              <a:pathLst>
                <a:path w="1385" h="1412" extrusionOk="0">
                  <a:moveTo>
                    <a:pt x="215" y="1"/>
                  </a:moveTo>
                  <a:lnTo>
                    <a:pt x="143" y="10"/>
                  </a:lnTo>
                  <a:lnTo>
                    <a:pt x="81" y="54"/>
                  </a:lnTo>
                  <a:lnTo>
                    <a:pt x="36" y="117"/>
                  </a:lnTo>
                  <a:lnTo>
                    <a:pt x="27" y="188"/>
                  </a:lnTo>
                  <a:lnTo>
                    <a:pt x="36" y="260"/>
                  </a:lnTo>
                  <a:lnTo>
                    <a:pt x="90" y="322"/>
                  </a:lnTo>
                  <a:lnTo>
                    <a:pt x="438" y="688"/>
                  </a:lnTo>
                  <a:lnTo>
                    <a:pt x="63" y="1081"/>
                  </a:lnTo>
                  <a:lnTo>
                    <a:pt x="9" y="1153"/>
                  </a:lnTo>
                  <a:lnTo>
                    <a:pt x="0" y="1224"/>
                  </a:lnTo>
                  <a:lnTo>
                    <a:pt x="9" y="1296"/>
                  </a:lnTo>
                  <a:lnTo>
                    <a:pt x="54" y="1358"/>
                  </a:lnTo>
                  <a:lnTo>
                    <a:pt x="117" y="1403"/>
                  </a:lnTo>
                  <a:lnTo>
                    <a:pt x="197" y="1412"/>
                  </a:lnTo>
                  <a:lnTo>
                    <a:pt x="268" y="1403"/>
                  </a:lnTo>
                  <a:lnTo>
                    <a:pt x="331" y="1349"/>
                  </a:lnTo>
                  <a:lnTo>
                    <a:pt x="697" y="956"/>
                  </a:lnTo>
                  <a:lnTo>
                    <a:pt x="1054" y="1349"/>
                  </a:lnTo>
                  <a:lnTo>
                    <a:pt x="1117" y="1403"/>
                  </a:lnTo>
                  <a:lnTo>
                    <a:pt x="1197" y="1412"/>
                  </a:lnTo>
                  <a:lnTo>
                    <a:pt x="1268" y="1403"/>
                  </a:lnTo>
                  <a:lnTo>
                    <a:pt x="1331" y="1358"/>
                  </a:lnTo>
                  <a:lnTo>
                    <a:pt x="1376" y="1296"/>
                  </a:lnTo>
                  <a:lnTo>
                    <a:pt x="1385" y="1224"/>
                  </a:lnTo>
                  <a:lnTo>
                    <a:pt x="1376" y="1153"/>
                  </a:lnTo>
                  <a:lnTo>
                    <a:pt x="1322" y="1081"/>
                  </a:lnTo>
                  <a:lnTo>
                    <a:pt x="947" y="688"/>
                  </a:lnTo>
                  <a:lnTo>
                    <a:pt x="1304" y="322"/>
                  </a:lnTo>
                  <a:lnTo>
                    <a:pt x="1349" y="260"/>
                  </a:lnTo>
                  <a:lnTo>
                    <a:pt x="1358" y="188"/>
                  </a:lnTo>
                  <a:lnTo>
                    <a:pt x="1349" y="117"/>
                  </a:lnTo>
                  <a:lnTo>
                    <a:pt x="1304" y="54"/>
                  </a:lnTo>
                  <a:lnTo>
                    <a:pt x="1242" y="10"/>
                  </a:lnTo>
                  <a:lnTo>
                    <a:pt x="1170" y="1"/>
                  </a:lnTo>
                  <a:lnTo>
                    <a:pt x="1099" y="10"/>
                  </a:lnTo>
                  <a:lnTo>
                    <a:pt x="1027" y="63"/>
                  </a:lnTo>
                  <a:lnTo>
                    <a:pt x="697" y="421"/>
                  </a:lnTo>
                  <a:lnTo>
                    <a:pt x="358" y="63"/>
                  </a:lnTo>
                  <a:lnTo>
                    <a:pt x="295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8"/>
            <p:cNvSpPr/>
            <p:nvPr/>
          </p:nvSpPr>
          <p:spPr>
            <a:xfrm>
              <a:off x="2894646" y="231844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8"/>
            <p:cNvSpPr/>
            <p:nvPr/>
          </p:nvSpPr>
          <p:spPr>
            <a:xfrm>
              <a:off x="1769726" y="126690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8"/>
            <p:cNvSpPr/>
            <p:nvPr/>
          </p:nvSpPr>
          <p:spPr>
            <a:xfrm>
              <a:off x="1702907" y="1799847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8"/>
            <p:cNvSpPr/>
            <p:nvPr/>
          </p:nvSpPr>
          <p:spPr>
            <a:xfrm>
              <a:off x="1702907" y="187311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8"/>
            <p:cNvSpPr/>
            <p:nvPr/>
          </p:nvSpPr>
          <p:spPr>
            <a:xfrm>
              <a:off x="2857247" y="183690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8"/>
            <p:cNvSpPr/>
            <p:nvPr/>
          </p:nvSpPr>
          <p:spPr>
            <a:xfrm>
              <a:off x="2857247" y="1910163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8"/>
            <p:cNvSpPr/>
            <p:nvPr/>
          </p:nvSpPr>
          <p:spPr>
            <a:xfrm>
              <a:off x="1602141" y="21355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8"/>
            <p:cNvSpPr/>
            <p:nvPr/>
          </p:nvSpPr>
          <p:spPr>
            <a:xfrm>
              <a:off x="1246448" y="2010622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8"/>
            <p:cNvSpPr/>
            <p:nvPr/>
          </p:nvSpPr>
          <p:spPr>
            <a:xfrm>
              <a:off x="3217581" y="2628257"/>
              <a:ext cx="153588" cy="127040"/>
            </a:xfrm>
            <a:custGeom>
              <a:avLst/>
              <a:gdLst/>
              <a:ahLst/>
              <a:cxnLst/>
              <a:rect l="l" t="t" r="r" b="b"/>
              <a:pathLst>
                <a:path w="2002" h="1656" extrusionOk="0">
                  <a:moveTo>
                    <a:pt x="370" y="60"/>
                  </a:moveTo>
                  <a:lnTo>
                    <a:pt x="299" y="72"/>
                  </a:lnTo>
                  <a:lnTo>
                    <a:pt x="239" y="108"/>
                  </a:lnTo>
                  <a:lnTo>
                    <a:pt x="60" y="215"/>
                  </a:lnTo>
                  <a:lnTo>
                    <a:pt x="1" y="239"/>
                  </a:lnTo>
                  <a:lnTo>
                    <a:pt x="1" y="298"/>
                  </a:lnTo>
                  <a:lnTo>
                    <a:pt x="1" y="334"/>
                  </a:lnTo>
                  <a:lnTo>
                    <a:pt x="25" y="382"/>
                  </a:lnTo>
                  <a:lnTo>
                    <a:pt x="60" y="394"/>
                  </a:lnTo>
                  <a:lnTo>
                    <a:pt x="96" y="406"/>
                  </a:lnTo>
                  <a:lnTo>
                    <a:pt x="132" y="406"/>
                  </a:lnTo>
                  <a:lnTo>
                    <a:pt x="156" y="394"/>
                  </a:lnTo>
                  <a:lnTo>
                    <a:pt x="215" y="358"/>
                  </a:lnTo>
                  <a:lnTo>
                    <a:pt x="215" y="775"/>
                  </a:lnTo>
                  <a:lnTo>
                    <a:pt x="180" y="775"/>
                  </a:lnTo>
                  <a:lnTo>
                    <a:pt x="108" y="787"/>
                  </a:lnTo>
                  <a:lnTo>
                    <a:pt x="49" y="834"/>
                  </a:lnTo>
                  <a:lnTo>
                    <a:pt x="37" y="882"/>
                  </a:lnTo>
                  <a:lnTo>
                    <a:pt x="49" y="929"/>
                  </a:lnTo>
                  <a:lnTo>
                    <a:pt x="108" y="1001"/>
                  </a:lnTo>
                  <a:lnTo>
                    <a:pt x="632" y="1001"/>
                  </a:lnTo>
                  <a:lnTo>
                    <a:pt x="703" y="929"/>
                  </a:lnTo>
                  <a:lnTo>
                    <a:pt x="715" y="882"/>
                  </a:lnTo>
                  <a:lnTo>
                    <a:pt x="715" y="822"/>
                  </a:lnTo>
                  <a:lnTo>
                    <a:pt x="680" y="798"/>
                  </a:lnTo>
                  <a:lnTo>
                    <a:pt x="644" y="775"/>
                  </a:lnTo>
                  <a:lnTo>
                    <a:pt x="549" y="798"/>
                  </a:lnTo>
                  <a:lnTo>
                    <a:pt x="501" y="798"/>
                  </a:lnTo>
                  <a:lnTo>
                    <a:pt x="501" y="215"/>
                  </a:lnTo>
                  <a:lnTo>
                    <a:pt x="501" y="156"/>
                  </a:lnTo>
                  <a:lnTo>
                    <a:pt x="477" y="108"/>
                  </a:lnTo>
                  <a:lnTo>
                    <a:pt x="430" y="72"/>
                  </a:lnTo>
                  <a:lnTo>
                    <a:pt x="370" y="60"/>
                  </a:lnTo>
                  <a:close/>
                  <a:moveTo>
                    <a:pt x="1549" y="667"/>
                  </a:moveTo>
                  <a:lnTo>
                    <a:pt x="1465" y="691"/>
                  </a:lnTo>
                  <a:lnTo>
                    <a:pt x="1406" y="715"/>
                  </a:lnTo>
                  <a:lnTo>
                    <a:pt x="1334" y="751"/>
                  </a:lnTo>
                  <a:lnTo>
                    <a:pt x="1299" y="775"/>
                  </a:lnTo>
                  <a:lnTo>
                    <a:pt x="1287" y="787"/>
                  </a:lnTo>
                  <a:lnTo>
                    <a:pt x="1275" y="810"/>
                  </a:lnTo>
                  <a:lnTo>
                    <a:pt x="1275" y="858"/>
                  </a:lnTo>
                  <a:lnTo>
                    <a:pt x="1287" y="894"/>
                  </a:lnTo>
                  <a:lnTo>
                    <a:pt x="1311" y="929"/>
                  </a:lnTo>
                  <a:lnTo>
                    <a:pt x="1334" y="953"/>
                  </a:lnTo>
                  <a:lnTo>
                    <a:pt x="1442" y="953"/>
                  </a:lnTo>
                  <a:lnTo>
                    <a:pt x="1465" y="941"/>
                  </a:lnTo>
                  <a:lnTo>
                    <a:pt x="1477" y="929"/>
                  </a:lnTo>
                  <a:lnTo>
                    <a:pt x="1513" y="918"/>
                  </a:lnTo>
                  <a:lnTo>
                    <a:pt x="1561" y="894"/>
                  </a:lnTo>
                  <a:lnTo>
                    <a:pt x="1644" y="894"/>
                  </a:lnTo>
                  <a:lnTo>
                    <a:pt x="1656" y="918"/>
                  </a:lnTo>
                  <a:lnTo>
                    <a:pt x="1680" y="929"/>
                  </a:lnTo>
                  <a:lnTo>
                    <a:pt x="1680" y="977"/>
                  </a:lnTo>
                  <a:lnTo>
                    <a:pt x="1656" y="1037"/>
                  </a:lnTo>
                  <a:lnTo>
                    <a:pt x="1608" y="1120"/>
                  </a:lnTo>
                  <a:lnTo>
                    <a:pt x="1334" y="1406"/>
                  </a:lnTo>
                  <a:lnTo>
                    <a:pt x="1287" y="1453"/>
                  </a:lnTo>
                  <a:lnTo>
                    <a:pt x="1275" y="1525"/>
                  </a:lnTo>
                  <a:lnTo>
                    <a:pt x="1275" y="1572"/>
                  </a:lnTo>
                  <a:lnTo>
                    <a:pt x="1311" y="1596"/>
                  </a:lnTo>
                  <a:lnTo>
                    <a:pt x="1334" y="1620"/>
                  </a:lnTo>
                  <a:lnTo>
                    <a:pt x="1394" y="1632"/>
                  </a:lnTo>
                  <a:lnTo>
                    <a:pt x="1870" y="1632"/>
                  </a:lnTo>
                  <a:lnTo>
                    <a:pt x="1930" y="1620"/>
                  </a:lnTo>
                  <a:lnTo>
                    <a:pt x="2001" y="1560"/>
                  </a:lnTo>
                  <a:lnTo>
                    <a:pt x="2001" y="1513"/>
                  </a:lnTo>
                  <a:lnTo>
                    <a:pt x="2001" y="1453"/>
                  </a:lnTo>
                  <a:lnTo>
                    <a:pt x="1977" y="1418"/>
                  </a:lnTo>
                  <a:lnTo>
                    <a:pt x="1930" y="1394"/>
                  </a:lnTo>
                  <a:lnTo>
                    <a:pt x="1882" y="1406"/>
                  </a:lnTo>
                  <a:lnTo>
                    <a:pt x="1644" y="1406"/>
                  </a:lnTo>
                  <a:lnTo>
                    <a:pt x="1823" y="1239"/>
                  </a:lnTo>
                  <a:lnTo>
                    <a:pt x="1906" y="1156"/>
                  </a:lnTo>
                  <a:lnTo>
                    <a:pt x="1942" y="1084"/>
                  </a:lnTo>
                  <a:lnTo>
                    <a:pt x="1966" y="1025"/>
                  </a:lnTo>
                  <a:lnTo>
                    <a:pt x="1977" y="941"/>
                  </a:lnTo>
                  <a:lnTo>
                    <a:pt x="1954" y="834"/>
                  </a:lnTo>
                  <a:lnTo>
                    <a:pt x="1870" y="751"/>
                  </a:lnTo>
                  <a:lnTo>
                    <a:pt x="1763" y="691"/>
                  </a:lnTo>
                  <a:lnTo>
                    <a:pt x="1620" y="667"/>
                  </a:lnTo>
                  <a:close/>
                  <a:moveTo>
                    <a:pt x="1394" y="1"/>
                  </a:moveTo>
                  <a:lnTo>
                    <a:pt x="1311" y="25"/>
                  </a:lnTo>
                  <a:lnTo>
                    <a:pt x="1263" y="96"/>
                  </a:lnTo>
                  <a:lnTo>
                    <a:pt x="477" y="1453"/>
                  </a:lnTo>
                  <a:lnTo>
                    <a:pt x="453" y="1489"/>
                  </a:lnTo>
                  <a:lnTo>
                    <a:pt x="441" y="1537"/>
                  </a:lnTo>
                  <a:lnTo>
                    <a:pt x="441" y="1584"/>
                  </a:lnTo>
                  <a:lnTo>
                    <a:pt x="477" y="1632"/>
                  </a:lnTo>
                  <a:lnTo>
                    <a:pt x="513" y="1644"/>
                  </a:lnTo>
                  <a:lnTo>
                    <a:pt x="561" y="1656"/>
                  </a:lnTo>
                  <a:lnTo>
                    <a:pt x="632" y="1644"/>
                  </a:lnTo>
                  <a:lnTo>
                    <a:pt x="692" y="1572"/>
                  </a:lnTo>
                  <a:lnTo>
                    <a:pt x="1489" y="215"/>
                  </a:lnTo>
                  <a:lnTo>
                    <a:pt x="1501" y="167"/>
                  </a:lnTo>
                  <a:lnTo>
                    <a:pt x="1513" y="120"/>
                  </a:lnTo>
                  <a:lnTo>
                    <a:pt x="1513" y="72"/>
                  </a:lnTo>
                  <a:lnTo>
                    <a:pt x="1489" y="36"/>
                  </a:lnTo>
                  <a:lnTo>
                    <a:pt x="1442" y="13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8"/>
            <p:cNvSpPr/>
            <p:nvPr/>
          </p:nvSpPr>
          <p:spPr>
            <a:xfrm>
              <a:off x="3290000" y="2091748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8"/>
            <p:cNvSpPr/>
            <p:nvPr/>
          </p:nvSpPr>
          <p:spPr>
            <a:xfrm>
              <a:off x="2408921" y="11896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771" name="Google Shape;2771;p28"/>
          <p:cNvGraphicFramePr/>
          <p:nvPr>
            <p:extLst>
              <p:ext uri="{D42A27DB-BD31-4B8C-83A1-F6EECF244321}">
                <p14:modId xmlns:p14="http://schemas.microsoft.com/office/powerpoint/2010/main" val="3786731283"/>
              </p:ext>
            </p:extLst>
          </p:nvPr>
        </p:nvGraphicFramePr>
        <p:xfrm>
          <a:off x="360510" y="1580252"/>
          <a:ext cx="5332000" cy="3389800"/>
        </p:xfrm>
        <a:graphic>
          <a:graphicData uri="http://schemas.openxmlformats.org/drawingml/2006/table">
            <a:tbl>
              <a:tblPr>
                <a:noFill/>
                <a:tableStyleId>{CDE25D91-99DC-4244-BD07-BD8D142B2C09}</a:tableStyleId>
              </a:tblPr>
              <a:tblGrid>
                <a:gridCol w="13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 sz="18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 sz="18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200"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for each</a:t>
                      </a:r>
                      <a:r>
                        <a:rPr lang="en-US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</a:t>
                      </a:r>
                      <a:endParaRPr lang="en-US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amount spent against each category is what percentage of the total expense amount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How much is spent on different items of</a:t>
                      </a:r>
                      <a:r>
                        <a:rPr lang="en-US" sz="1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each </a:t>
                      </a: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category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Visually represent the amount spent on different items of </a:t>
                      </a:r>
                      <a:r>
                        <a:rPr lang="en-US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Entertainment</a:t>
                      </a: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000" b="1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Tickets and bills</a:t>
                      </a: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category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sym typeface="Arial"/>
                        </a:rPr>
                        <a:t>How many times money has been spent against different items of each category 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Filter the data to display the data for Grocery items and Shopping items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amount is spent on each 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item of the categories with 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highest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and 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nd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highest</a:t>
                      </a:r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expense amount </a:t>
                      </a:r>
                      <a:endParaRPr lang="en-US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Visually represent the data with data bars 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3" name="Google Shape;2773;p28"/>
          <p:cNvSpPr/>
          <p:nvPr/>
        </p:nvSpPr>
        <p:spPr>
          <a:xfrm>
            <a:off x="4743443" y="634141"/>
            <a:ext cx="824482" cy="824482"/>
          </a:xfrm>
          <a:custGeom>
            <a:avLst/>
            <a:gdLst/>
            <a:ahLst/>
            <a:cxnLst/>
            <a:rect l="l" t="t" r="r" b="b"/>
            <a:pathLst>
              <a:path w="16575" h="16575" extrusionOk="0">
                <a:moveTo>
                  <a:pt x="8287" y="1"/>
                </a:moveTo>
                <a:lnTo>
                  <a:pt x="7858" y="10"/>
                </a:lnTo>
                <a:lnTo>
                  <a:pt x="7028" y="90"/>
                </a:lnTo>
                <a:lnTo>
                  <a:pt x="6215" y="260"/>
                </a:lnTo>
                <a:lnTo>
                  <a:pt x="5438" y="501"/>
                </a:lnTo>
                <a:lnTo>
                  <a:pt x="4697" y="813"/>
                </a:lnTo>
                <a:lnTo>
                  <a:pt x="3992" y="1197"/>
                </a:lnTo>
                <a:lnTo>
                  <a:pt x="3331" y="1644"/>
                </a:lnTo>
                <a:lnTo>
                  <a:pt x="2715" y="2153"/>
                </a:lnTo>
                <a:lnTo>
                  <a:pt x="2152" y="2715"/>
                </a:lnTo>
                <a:lnTo>
                  <a:pt x="1643" y="3323"/>
                </a:lnTo>
                <a:lnTo>
                  <a:pt x="1197" y="3983"/>
                </a:lnTo>
                <a:lnTo>
                  <a:pt x="813" y="4689"/>
                </a:lnTo>
                <a:lnTo>
                  <a:pt x="500" y="5430"/>
                </a:lnTo>
                <a:lnTo>
                  <a:pt x="259" y="6216"/>
                </a:lnTo>
                <a:lnTo>
                  <a:pt x="98" y="7020"/>
                </a:lnTo>
                <a:lnTo>
                  <a:pt x="9" y="7859"/>
                </a:lnTo>
                <a:lnTo>
                  <a:pt x="0" y="8288"/>
                </a:lnTo>
                <a:lnTo>
                  <a:pt x="9" y="8716"/>
                </a:lnTo>
                <a:lnTo>
                  <a:pt x="98" y="9547"/>
                </a:lnTo>
                <a:lnTo>
                  <a:pt x="259" y="10359"/>
                </a:lnTo>
                <a:lnTo>
                  <a:pt x="500" y="11136"/>
                </a:lnTo>
                <a:lnTo>
                  <a:pt x="813" y="11878"/>
                </a:lnTo>
                <a:lnTo>
                  <a:pt x="1197" y="12583"/>
                </a:lnTo>
                <a:lnTo>
                  <a:pt x="1643" y="13244"/>
                </a:lnTo>
                <a:lnTo>
                  <a:pt x="2152" y="13860"/>
                </a:lnTo>
                <a:lnTo>
                  <a:pt x="2715" y="14423"/>
                </a:lnTo>
                <a:lnTo>
                  <a:pt x="3331" y="14932"/>
                </a:lnTo>
                <a:lnTo>
                  <a:pt x="3992" y="15378"/>
                </a:lnTo>
                <a:lnTo>
                  <a:pt x="4697" y="15753"/>
                </a:lnTo>
                <a:lnTo>
                  <a:pt x="5438" y="16075"/>
                </a:lnTo>
                <a:lnTo>
                  <a:pt x="6215" y="16316"/>
                </a:lnTo>
                <a:lnTo>
                  <a:pt x="7028" y="16476"/>
                </a:lnTo>
                <a:lnTo>
                  <a:pt x="7858" y="16566"/>
                </a:lnTo>
                <a:lnTo>
                  <a:pt x="8287" y="16575"/>
                </a:lnTo>
                <a:lnTo>
                  <a:pt x="8716" y="16566"/>
                </a:lnTo>
                <a:lnTo>
                  <a:pt x="9555" y="16476"/>
                </a:lnTo>
                <a:lnTo>
                  <a:pt x="10359" y="16316"/>
                </a:lnTo>
                <a:lnTo>
                  <a:pt x="11136" y="16075"/>
                </a:lnTo>
                <a:lnTo>
                  <a:pt x="11886" y="15753"/>
                </a:lnTo>
                <a:lnTo>
                  <a:pt x="12591" y="15378"/>
                </a:lnTo>
                <a:lnTo>
                  <a:pt x="13252" y="14932"/>
                </a:lnTo>
                <a:lnTo>
                  <a:pt x="13859" y="14423"/>
                </a:lnTo>
                <a:lnTo>
                  <a:pt x="14422" y="13860"/>
                </a:lnTo>
                <a:lnTo>
                  <a:pt x="14931" y="13244"/>
                </a:lnTo>
                <a:lnTo>
                  <a:pt x="15377" y="12583"/>
                </a:lnTo>
                <a:lnTo>
                  <a:pt x="15761" y="11878"/>
                </a:lnTo>
                <a:lnTo>
                  <a:pt x="16074" y="11136"/>
                </a:lnTo>
                <a:lnTo>
                  <a:pt x="16315" y="10359"/>
                </a:lnTo>
                <a:lnTo>
                  <a:pt x="16485" y="9547"/>
                </a:lnTo>
                <a:lnTo>
                  <a:pt x="16565" y="8716"/>
                </a:lnTo>
                <a:lnTo>
                  <a:pt x="16574" y="8288"/>
                </a:lnTo>
                <a:lnTo>
                  <a:pt x="16565" y="7859"/>
                </a:lnTo>
                <a:lnTo>
                  <a:pt x="16485" y="7020"/>
                </a:lnTo>
                <a:lnTo>
                  <a:pt x="16315" y="6216"/>
                </a:lnTo>
                <a:lnTo>
                  <a:pt x="16074" y="5430"/>
                </a:lnTo>
                <a:lnTo>
                  <a:pt x="15761" y="4689"/>
                </a:lnTo>
                <a:lnTo>
                  <a:pt x="15377" y="3983"/>
                </a:lnTo>
                <a:lnTo>
                  <a:pt x="14931" y="3323"/>
                </a:lnTo>
                <a:lnTo>
                  <a:pt x="14422" y="2715"/>
                </a:lnTo>
                <a:lnTo>
                  <a:pt x="13859" y="2153"/>
                </a:lnTo>
                <a:lnTo>
                  <a:pt x="13252" y="1644"/>
                </a:lnTo>
                <a:lnTo>
                  <a:pt x="12591" y="1197"/>
                </a:lnTo>
                <a:lnTo>
                  <a:pt x="11886" y="813"/>
                </a:lnTo>
                <a:lnTo>
                  <a:pt x="11136" y="501"/>
                </a:lnTo>
                <a:lnTo>
                  <a:pt x="10359" y="260"/>
                </a:lnTo>
                <a:lnTo>
                  <a:pt x="9555" y="90"/>
                </a:lnTo>
                <a:lnTo>
                  <a:pt x="8716" y="10"/>
                </a:lnTo>
                <a:lnTo>
                  <a:pt x="828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28"/>
          <p:cNvSpPr/>
          <p:nvPr/>
        </p:nvSpPr>
        <p:spPr>
          <a:xfrm>
            <a:off x="3408972" y="636156"/>
            <a:ext cx="818264" cy="820453"/>
          </a:xfrm>
          <a:custGeom>
            <a:avLst/>
            <a:gdLst/>
            <a:ahLst/>
            <a:cxnLst/>
            <a:rect l="l" t="t" r="r" b="b"/>
            <a:pathLst>
              <a:path w="16450" h="16494" extrusionOk="0">
                <a:moveTo>
                  <a:pt x="8225" y="0"/>
                </a:moveTo>
                <a:lnTo>
                  <a:pt x="7805" y="9"/>
                </a:lnTo>
                <a:lnTo>
                  <a:pt x="6974" y="89"/>
                </a:lnTo>
                <a:lnTo>
                  <a:pt x="6171" y="250"/>
                </a:lnTo>
                <a:lnTo>
                  <a:pt x="5394" y="491"/>
                </a:lnTo>
                <a:lnTo>
                  <a:pt x="4662" y="804"/>
                </a:lnTo>
                <a:lnTo>
                  <a:pt x="3956" y="1188"/>
                </a:lnTo>
                <a:lnTo>
                  <a:pt x="3304" y="1634"/>
                </a:lnTo>
                <a:lnTo>
                  <a:pt x="2697" y="2134"/>
                </a:lnTo>
                <a:lnTo>
                  <a:pt x="2134" y="2697"/>
                </a:lnTo>
                <a:lnTo>
                  <a:pt x="1634" y="3304"/>
                </a:lnTo>
                <a:lnTo>
                  <a:pt x="1188" y="3965"/>
                </a:lnTo>
                <a:lnTo>
                  <a:pt x="813" y="4671"/>
                </a:lnTo>
                <a:lnTo>
                  <a:pt x="500" y="5403"/>
                </a:lnTo>
                <a:lnTo>
                  <a:pt x="259" y="6180"/>
                </a:lnTo>
                <a:lnTo>
                  <a:pt x="89" y="6983"/>
                </a:lnTo>
                <a:lnTo>
                  <a:pt x="9" y="7823"/>
                </a:lnTo>
                <a:lnTo>
                  <a:pt x="0" y="8243"/>
                </a:lnTo>
                <a:lnTo>
                  <a:pt x="9" y="8671"/>
                </a:lnTo>
                <a:lnTo>
                  <a:pt x="89" y="9502"/>
                </a:lnTo>
                <a:lnTo>
                  <a:pt x="259" y="10305"/>
                </a:lnTo>
                <a:lnTo>
                  <a:pt x="500" y="11082"/>
                </a:lnTo>
                <a:lnTo>
                  <a:pt x="813" y="11823"/>
                </a:lnTo>
                <a:lnTo>
                  <a:pt x="1188" y="12520"/>
                </a:lnTo>
                <a:lnTo>
                  <a:pt x="1634" y="13181"/>
                </a:lnTo>
                <a:lnTo>
                  <a:pt x="2134" y="13788"/>
                </a:lnTo>
                <a:lnTo>
                  <a:pt x="2697" y="14351"/>
                </a:lnTo>
                <a:lnTo>
                  <a:pt x="3304" y="14851"/>
                </a:lnTo>
                <a:lnTo>
                  <a:pt x="3956" y="15297"/>
                </a:lnTo>
                <a:lnTo>
                  <a:pt x="4662" y="15681"/>
                </a:lnTo>
                <a:lnTo>
                  <a:pt x="5394" y="15994"/>
                </a:lnTo>
                <a:lnTo>
                  <a:pt x="6171" y="16235"/>
                </a:lnTo>
                <a:lnTo>
                  <a:pt x="6974" y="16396"/>
                </a:lnTo>
                <a:lnTo>
                  <a:pt x="7805" y="16485"/>
                </a:lnTo>
                <a:lnTo>
                  <a:pt x="8225" y="16494"/>
                </a:lnTo>
                <a:lnTo>
                  <a:pt x="8653" y="16485"/>
                </a:lnTo>
                <a:lnTo>
                  <a:pt x="9475" y="16396"/>
                </a:lnTo>
                <a:lnTo>
                  <a:pt x="10278" y="16235"/>
                </a:lnTo>
                <a:lnTo>
                  <a:pt x="11055" y="15994"/>
                </a:lnTo>
                <a:lnTo>
                  <a:pt x="11797" y="15681"/>
                </a:lnTo>
                <a:lnTo>
                  <a:pt x="12493" y="15297"/>
                </a:lnTo>
                <a:lnTo>
                  <a:pt x="13145" y="14851"/>
                </a:lnTo>
                <a:lnTo>
                  <a:pt x="13761" y="14351"/>
                </a:lnTo>
                <a:lnTo>
                  <a:pt x="14315" y="13788"/>
                </a:lnTo>
                <a:lnTo>
                  <a:pt x="14815" y="13181"/>
                </a:lnTo>
                <a:lnTo>
                  <a:pt x="15261" y="12520"/>
                </a:lnTo>
                <a:lnTo>
                  <a:pt x="15645" y="11823"/>
                </a:lnTo>
                <a:lnTo>
                  <a:pt x="15958" y="11082"/>
                </a:lnTo>
                <a:lnTo>
                  <a:pt x="16199" y="10305"/>
                </a:lnTo>
                <a:lnTo>
                  <a:pt x="16360" y="9502"/>
                </a:lnTo>
                <a:lnTo>
                  <a:pt x="16440" y="8671"/>
                </a:lnTo>
                <a:lnTo>
                  <a:pt x="16449" y="8243"/>
                </a:lnTo>
                <a:lnTo>
                  <a:pt x="16440" y="7823"/>
                </a:lnTo>
                <a:lnTo>
                  <a:pt x="16360" y="6983"/>
                </a:lnTo>
                <a:lnTo>
                  <a:pt x="16199" y="6180"/>
                </a:lnTo>
                <a:lnTo>
                  <a:pt x="15958" y="5403"/>
                </a:lnTo>
                <a:lnTo>
                  <a:pt x="15645" y="4671"/>
                </a:lnTo>
                <a:lnTo>
                  <a:pt x="15261" y="3965"/>
                </a:lnTo>
                <a:lnTo>
                  <a:pt x="14815" y="3304"/>
                </a:lnTo>
                <a:lnTo>
                  <a:pt x="14315" y="2697"/>
                </a:lnTo>
                <a:lnTo>
                  <a:pt x="13761" y="2134"/>
                </a:lnTo>
                <a:lnTo>
                  <a:pt x="13145" y="1634"/>
                </a:lnTo>
                <a:lnTo>
                  <a:pt x="12493" y="1188"/>
                </a:lnTo>
                <a:lnTo>
                  <a:pt x="11797" y="804"/>
                </a:lnTo>
                <a:lnTo>
                  <a:pt x="11055" y="491"/>
                </a:lnTo>
                <a:lnTo>
                  <a:pt x="10278" y="250"/>
                </a:lnTo>
                <a:lnTo>
                  <a:pt x="9475" y="89"/>
                </a:lnTo>
                <a:lnTo>
                  <a:pt x="8653" y="9"/>
                </a:lnTo>
                <a:lnTo>
                  <a:pt x="82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97" name="Google Shape;2797;p28"/>
          <p:cNvGrpSpPr/>
          <p:nvPr/>
        </p:nvGrpSpPr>
        <p:grpSpPr>
          <a:xfrm>
            <a:off x="2064255" y="632152"/>
            <a:ext cx="828511" cy="828461"/>
            <a:chOff x="2070572" y="1562375"/>
            <a:chExt cx="828511" cy="828461"/>
          </a:xfrm>
        </p:grpSpPr>
        <p:sp>
          <p:nvSpPr>
            <p:cNvPr id="2798" name="Google Shape;2798;p28"/>
            <p:cNvSpPr/>
            <p:nvPr/>
          </p:nvSpPr>
          <p:spPr>
            <a:xfrm>
              <a:off x="2070572" y="1562375"/>
              <a:ext cx="828511" cy="828461"/>
            </a:xfrm>
            <a:custGeom>
              <a:avLst/>
              <a:gdLst/>
              <a:ahLst/>
              <a:cxnLst/>
              <a:rect l="l" t="t" r="r" b="b"/>
              <a:pathLst>
                <a:path w="16656" h="16655" extrusionOk="0">
                  <a:moveTo>
                    <a:pt x="8324" y="0"/>
                  </a:moveTo>
                  <a:lnTo>
                    <a:pt x="7895" y="9"/>
                  </a:lnTo>
                  <a:lnTo>
                    <a:pt x="7056" y="89"/>
                  </a:lnTo>
                  <a:lnTo>
                    <a:pt x="6243" y="259"/>
                  </a:lnTo>
                  <a:lnTo>
                    <a:pt x="5466" y="500"/>
                  </a:lnTo>
                  <a:lnTo>
                    <a:pt x="4716" y="822"/>
                  </a:lnTo>
                  <a:lnTo>
                    <a:pt x="4010" y="1206"/>
                  </a:lnTo>
                  <a:lnTo>
                    <a:pt x="3341" y="1652"/>
                  </a:lnTo>
                  <a:lnTo>
                    <a:pt x="2725" y="2161"/>
                  </a:lnTo>
                  <a:lnTo>
                    <a:pt x="2162" y="2724"/>
                  </a:lnTo>
                  <a:lnTo>
                    <a:pt x="1653" y="3340"/>
                  </a:lnTo>
                  <a:lnTo>
                    <a:pt x="1206" y="4010"/>
                  </a:lnTo>
                  <a:lnTo>
                    <a:pt x="822" y="4715"/>
                  </a:lnTo>
                  <a:lnTo>
                    <a:pt x="501" y="5465"/>
                  </a:lnTo>
                  <a:lnTo>
                    <a:pt x="260" y="6242"/>
                  </a:lnTo>
                  <a:lnTo>
                    <a:pt x="99" y="7055"/>
                  </a:lnTo>
                  <a:lnTo>
                    <a:pt x="10" y="7894"/>
                  </a:lnTo>
                  <a:lnTo>
                    <a:pt x="1" y="8323"/>
                  </a:lnTo>
                  <a:lnTo>
                    <a:pt x="10" y="8751"/>
                  </a:lnTo>
                  <a:lnTo>
                    <a:pt x="99" y="9591"/>
                  </a:lnTo>
                  <a:lnTo>
                    <a:pt x="260" y="10403"/>
                  </a:lnTo>
                  <a:lnTo>
                    <a:pt x="501" y="11189"/>
                  </a:lnTo>
                  <a:lnTo>
                    <a:pt x="822" y="11939"/>
                  </a:lnTo>
                  <a:lnTo>
                    <a:pt x="1206" y="12645"/>
                  </a:lnTo>
                  <a:lnTo>
                    <a:pt x="1653" y="13306"/>
                  </a:lnTo>
                  <a:lnTo>
                    <a:pt x="2162" y="13922"/>
                  </a:lnTo>
                  <a:lnTo>
                    <a:pt x="2725" y="14493"/>
                  </a:lnTo>
                  <a:lnTo>
                    <a:pt x="3341" y="15002"/>
                  </a:lnTo>
                  <a:lnTo>
                    <a:pt x="4010" y="15449"/>
                  </a:lnTo>
                  <a:lnTo>
                    <a:pt x="4716" y="15833"/>
                  </a:lnTo>
                  <a:lnTo>
                    <a:pt x="5466" y="16145"/>
                  </a:lnTo>
                  <a:lnTo>
                    <a:pt x="6243" y="16395"/>
                  </a:lnTo>
                  <a:lnTo>
                    <a:pt x="7056" y="16556"/>
                  </a:lnTo>
                  <a:lnTo>
                    <a:pt x="7895" y="16645"/>
                  </a:lnTo>
                  <a:lnTo>
                    <a:pt x="8324" y="16654"/>
                  </a:lnTo>
                  <a:lnTo>
                    <a:pt x="8761" y="16645"/>
                  </a:lnTo>
                  <a:lnTo>
                    <a:pt x="9601" y="16556"/>
                  </a:lnTo>
                  <a:lnTo>
                    <a:pt x="10413" y="16395"/>
                  </a:lnTo>
                  <a:lnTo>
                    <a:pt x="11190" y="16145"/>
                  </a:lnTo>
                  <a:lnTo>
                    <a:pt x="11940" y="15833"/>
                  </a:lnTo>
                  <a:lnTo>
                    <a:pt x="12646" y="15449"/>
                  </a:lnTo>
                  <a:lnTo>
                    <a:pt x="13315" y="15002"/>
                  </a:lnTo>
                  <a:lnTo>
                    <a:pt x="13932" y="14493"/>
                  </a:lnTo>
                  <a:lnTo>
                    <a:pt x="14494" y="13922"/>
                  </a:lnTo>
                  <a:lnTo>
                    <a:pt x="15003" y="13306"/>
                  </a:lnTo>
                  <a:lnTo>
                    <a:pt x="15450" y="12645"/>
                  </a:lnTo>
                  <a:lnTo>
                    <a:pt x="15834" y="11939"/>
                  </a:lnTo>
                  <a:lnTo>
                    <a:pt x="16155" y="11189"/>
                  </a:lnTo>
                  <a:lnTo>
                    <a:pt x="16396" y="10403"/>
                  </a:lnTo>
                  <a:lnTo>
                    <a:pt x="16557" y="9591"/>
                  </a:lnTo>
                  <a:lnTo>
                    <a:pt x="16646" y="8751"/>
                  </a:lnTo>
                  <a:lnTo>
                    <a:pt x="16655" y="8323"/>
                  </a:lnTo>
                  <a:lnTo>
                    <a:pt x="16646" y="7894"/>
                  </a:lnTo>
                  <a:lnTo>
                    <a:pt x="16557" y="7055"/>
                  </a:lnTo>
                  <a:lnTo>
                    <a:pt x="16396" y="6242"/>
                  </a:lnTo>
                  <a:lnTo>
                    <a:pt x="16155" y="5465"/>
                  </a:lnTo>
                  <a:lnTo>
                    <a:pt x="15834" y="4715"/>
                  </a:lnTo>
                  <a:lnTo>
                    <a:pt x="15450" y="4010"/>
                  </a:lnTo>
                  <a:lnTo>
                    <a:pt x="15003" y="3340"/>
                  </a:lnTo>
                  <a:lnTo>
                    <a:pt x="14494" y="2724"/>
                  </a:lnTo>
                  <a:lnTo>
                    <a:pt x="13932" y="2161"/>
                  </a:lnTo>
                  <a:lnTo>
                    <a:pt x="13315" y="1652"/>
                  </a:lnTo>
                  <a:lnTo>
                    <a:pt x="12646" y="1206"/>
                  </a:lnTo>
                  <a:lnTo>
                    <a:pt x="11940" y="822"/>
                  </a:lnTo>
                  <a:lnTo>
                    <a:pt x="11190" y="500"/>
                  </a:lnTo>
                  <a:lnTo>
                    <a:pt x="10413" y="259"/>
                  </a:lnTo>
                  <a:lnTo>
                    <a:pt x="9601" y="89"/>
                  </a:lnTo>
                  <a:lnTo>
                    <a:pt x="8761" y="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8"/>
            <p:cNvSpPr/>
            <p:nvPr/>
          </p:nvSpPr>
          <p:spPr>
            <a:xfrm>
              <a:off x="2245615" y="1707174"/>
              <a:ext cx="460665" cy="485537"/>
            </a:xfrm>
            <a:custGeom>
              <a:avLst/>
              <a:gdLst/>
              <a:ahLst/>
              <a:cxnLst/>
              <a:rect l="l" t="t" r="r" b="b"/>
              <a:pathLst>
                <a:path w="9261" h="9761" extrusionOk="0">
                  <a:moveTo>
                    <a:pt x="4635" y="0"/>
                  </a:moveTo>
                  <a:lnTo>
                    <a:pt x="0" y="3956"/>
                  </a:lnTo>
                  <a:lnTo>
                    <a:pt x="0" y="9761"/>
                  </a:lnTo>
                  <a:lnTo>
                    <a:pt x="9261" y="9761"/>
                  </a:lnTo>
                  <a:lnTo>
                    <a:pt x="9261" y="3956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8"/>
            <p:cNvSpPr/>
            <p:nvPr/>
          </p:nvSpPr>
          <p:spPr>
            <a:xfrm>
              <a:off x="2190550" y="1648081"/>
              <a:ext cx="571243" cy="269654"/>
            </a:xfrm>
            <a:custGeom>
              <a:avLst/>
              <a:gdLst/>
              <a:ahLst/>
              <a:cxnLst/>
              <a:rect l="l" t="t" r="r" b="b"/>
              <a:pathLst>
                <a:path w="11484" h="5421" extrusionOk="0">
                  <a:moveTo>
                    <a:pt x="5644" y="1"/>
                  </a:moveTo>
                  <a:lnTo>
                    <a:pt x="5456" y="63"/>
                  </a:lnTo>
                  <a:lnTo>
                    <a:pt x="5376" y="126"/>
                  </a:lnTo>
                  <a:lnTo>
                    <a:pt x="205" y="4403"/>
                  </a:lnTo>
                  <a:lnTo>
                    <a:pt x="125" y="4483"/>
                  </a:lnTo>
                  <a:lnTo>
                    <a:pt x="18" y="4680"/>
                  </a:lnTo>
                  <a:lnTo>
                    <a:pt x="0" y="4903"/>
                  </a:lnTo>
                  <a:lnTo>
                    <a:pt x="63" y="5117"/>
                  </a:lnTo>
                  <a:lnTo>
                    <a:pt x="134" y="5207"/>
                  </a:lnTo>
                  <a:lnTo>
                    <a:pt x="214" y="5296"/>
                  </a:lnTo>
                  <a:lnTo>
                    <a:pt x="411" y="5403"/>
                  </a:lnTo>
                  <a:lnTo>
                    <a:pt x="625" y="5421"/>
                  </a:lnTo>
                  <a:lnTo>
                    <a:pt x="839" y="5358"/>
                  </a:lnTo>
                  <a:lnTo>
                    <a:pt x="938" y="5287"/>
                  </a:lnTo>
                  <a:lnTo>
                    <a:pt x="5742" y="1313"/>
                  </a:lnTo>
                  <a:lnTo>
                    <a:pt x="10546" y="5287"/>
                  </a:lnTo>
                  <a:lnTo>
                    <a:pt x="10627" y="5350"/>
                  </a:lnTo>
                  <a:lnTo>
                    <a:pt x="10814" y="5412"/>
                  </a:lnTo>
                  <a:lnTo>
                    <a:pt x="10912" y="5421"/>
                  </a:lnTo>
                  <a:lnTo>
                    <a:pt x="11029" y="5412"/>
                  </a:lnTo>
                  <a:lnTo>
                    <a:pt x="11261" y="5305"/>
                  </a:lnTo>
                  <a:lnTo>
                    <a:pt x="11350" y="5207"/>
                  </a:lnTo>
                  <a:lnTo>
                    <a:pt x="11421" y="5117"/>
                  </a:lnTo>
                  <a:lnTo>
                    <a:pt x="11484" y="4903"/>
                  </a:lnTo>
                  <a:lnTo>
                    <a:pt x="11466" y="4680"/>
                  </a:lnTo>
                  <a:lnTo>
                    <a:pt x="11359" y="4483"/>
                  </a:lnTo>
                  <a:lnTo>
                    <a:pt x="11279" y="4403"/>
                  </a:lnTo>
                  <a:lnTo>
                    <a:pt x="6108" y="126"/>
                  </a:lnTo>
                  <a:lnTo>
                    <a:pt x="6028" y="63"/>
                  </a:lnTo>
                  <a:lnTo>
                    <a:pt x="5840" y="1"/>
                  </a:ln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8"/>
            <p:cNvSpPr/>
            <p:nvPr/>
          </p:nvSpPr>
          <p:spPr>
            <a:xfrm>
              <a:off x="2525465" y="1939917"/>
              <a:ext cx="104410" cy="252791"/>
            </a:xfrm>
            <a:custGeom>
              <a:avLst/>
              <a:gdLst/>
              <a:ahLst/>
              <a:cxnLst/>
              <a:rect l="l" t="t" r="r" b="b"/>
              <a:pathLst>
                <a:path w="2099" h="5082" extrusionOk="0">
                  <a:moveTo>
                    <a:pt x="0" y="0"/>
                  </a:moveTo>
                  <a:lnTo>
                    <a:pt x="0" y="5082"/>
                  </a:lnTo>
                  <a:lnTo>
                    <a:pt x="2099" y="5082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8"/>
            <p:cNvSpPr/>
            <p:nvPr/>
          </p:nvSpPr>
          <p:spPr>
            <a:xfrm>
              <a:off x="2286901" y="1939917"/>
              <a:ext cx="89785" cy="136394"/>
            </a:xfrm>
            <a:custGeom>
              <a:avLst/>
              <a:gdLst/>
              <a:ahLst/>
              <a:cxnLst/>
              <a:rect l="l" t="t" r="r" b="b"/>
              <a:pathLst>
                <a:path w="1805" h="2742" extrusionOk="0">
                  <a:moveTo>
                    <a:pt x="1" y="0"/>
                  </a:moveTo>
                  <a:lnTo>
                    <a:pt x="1" y="2742"/>
                  </a:lnTo>
                  <a:lnTo>
                    <a:pt x="1805" y="2742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8"/>
            <p:cNvSpPr/>
            <p:nvPr/>
          </p:nvSpPr>
          <p:spPr>
            <a:xfrm>
              <a:off x="2297148" y="1951010"/>
              <a:ext cx="68893" cy="114209"/>
            </a:xfrm>
            <a:custGeom>
              <a:avLst/>
              <a:gdLst/>
              <a:ahLst/>
              <a:cxnLst/>
              <a:rect l="l" t="t" r="r" b="b"/>
              <a:pathLst>
                <a:path w="1385" h="2296" extrusionOk="0">
                  <a:moveTo>
                    <a:pt x="0" y="1"/>
                  </a:moveTo>
                  <a:lnTo>
                    <a:pt x="0" y="2296"/>
                  </a:lnTo>
                  <a:lnTo>
                    <a:pt x="1384" y="229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8"/>
            <p:cNvSpPr/>
            <p:nvPr/>
          </p:nvSpPr>
          <p:spPr>
            <a:xfrm>
              <a:off x="2286901" y="1939917"/>
              <a:ext cx="89785" cy="133310"/>
            </a:xfrm>
            <a:custGeom>
              <a:avLst/>
              <a:gdLst/>
              <a:ahLst/>
              <a:cxnLst/>
              <a:rect l="l" t="t" r="r" b="b"/>
              <a:pathLst>
                <a:path w="1805" h="2680" extrusionOk="0">
                  <a:moveTo>
                    <a:pt x="760" y="0"/>
                  </a:moveTo>
                  <a:lnTo>
                    <a:pt x="760" y="1215"/>
                  </a:lnTo>
                  <a:lnTo>
                    <a:pt x="1" y="1215"/>
                  </a:lnTo>
                  <a:lnTo>
                    <a:pt x="1" y="1483"/>
                  </a:lnTo>
                  <a:lnTo>
                    <a:pt x="760" y="1483"/>
                  </a:lnTo>
                  <a:lnTo>
                    <a:pt x="760" y="2679"/>
                  </a:lnTo>
                  <a:lnTo>
                    <a:pt x="1037" y="2679"/>
                  </a:lnTo>
                  <a:lnTo>
                    <a:pt x="1037" y="1483"/>
                  </a:lnTo>
                  <a:lnTo>
                    <a:pt x="1805" y="1483"/>
                  </a:lnTo>
                  <a:lnTo>
                    <a:pt x="1805" y="1215"/>
                  </a:lnTo>
                  <a:lnTo>
                    <a:pt x="1037" y="1215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8"/>
            <p:cNvSpPr/>
            <p:nvPr/>
          </p:nvSpPr>
          <p:spPr>
            <a:xfrm>
              <a:off x="2402403" y="1939917"/>
              <a:ext cx="90233" cy="136394"/>
            </a:xfrm>
            <a:custGeom>
              <a:avLst/>
              <a:gdLst/>
              <a:ahLst/>
              <a:cxnLst/>
              <a:rect l="l" t="t" r="r" b="b"/>
              <a:pathLst>
                <a:path w="1814" h="2742" extrusionOk="0">
                  <a:moveTo>
                    <a:pt x="1" y="0"/>
                  </a:moveTo>
                  <a:lnTo>
                    <a:pt x="1" y="2742"/>
                  </a:lnTo>
                  <a:lnTo>
                    <a:pt x="1813" y="2742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413048" y="1951010"/>
              <a:ext cx="68943" cy="114209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1" y="1"/>
                  </a:moveTo>
                  <a:lnTo>
                    <a:pt x="1" y="2296"/>
                  </a:lnTo>
                  <a:lnTo>
                    <a:pt x="1385" y="229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402403" y="1939917"/>
              <a:ext cx="90233" cy="133310"/>
            </a:xfrm>
            <a:custGeom>
              <a:avLst/>
              <a:gdLst/>
              <a:ahLst/>
              <a:cxnLst/>
              <a:rect l="l" t="t" r="r" b="b"/>
              <a:pathLst>
                <a:path w="1814" h="2680" extrusionOk="0">
                  <a:moveTo>
                    <a:pt x="769" y="0"/>
                  </a:moveTo>
                  <a:lnTo>
                    <a:pt x="769" y="1215"/>
                  </a:lnTo>
                  <a:lnTo>
                    <a:pt x="1" y="1215"/>
                  </a:lnTo>
                  <a:lnTo>
                    <a:pt x="1" y="1483"/>
                  </a:lnTo>
                  <a:lnTo>
                    <a:pt x="769" y="1483"/>
                  </a:lnTo>
                  <a:lnTo>
                    <a:pt x="769" y="2679"/>
                  </a:lnTo>
                  <a:lnTo>
                    <a:pt x="1045" y="2679"/>
                  </a:lnTo>
                  <a:lnTo>
                    <a:pt x="1045" y="1483"/>
                  </a:lnTo>
                  <a:lnTo>
                    <a:pt x="1813" y="1483"/>
                  </a:lnTo>
                  <a:lnTo>
                    <a:pt x="1813" y="1215"/>
                  </a:lnTo>
                  <a:lnTo>
                    <a:pt x="1045" y="1215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439710" y="1791089"/>
              <a:ext cx="72923" cy="72923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33" y="1"/>
                  </a:moveTo>
                  <a:lnTo>
                    <a:pt x="581" y="10"/>
                  </a:lnTo>
                  <a:lnTo>
                    <a:pt x="322" y="126"/>
                  </a:lnTo>
                  <a:lnTo>
                    <a:pt x="117" y="322"/>
                  </a:lnTo>
                  <a:lnTo>
                    <a:pt x="10" y="581"/>
                  </a:lnTo>
                  <a:lnTo>
                    <a:pt x="1" y="733"/>
                  </a:lnTo>
                  <a:lnTo>
                    <a:pt x="10" y="885"/>
                  </a:lnTo>
                  <a:lnTo>
                    <a:pt x="117" y="1144"/>
                  </a:lnTo>
                  <a:lnTo>
                    <a:pt x="322" y="1349"/>
                  </a:lnTo>
                  <a:lnTo>
                    <a:pt x="581" y="1457"/>
                  </a:lnTo>
                  <a:lnTo>
                    <a:pt x="733" y="1465"/>
                  </a:lnTo>
                  <a:lnTo>
                    <a:pt x="885" y="1457"/>
                  </a:lnTo>
                  <a:lnTo>
                    <a:pt x="1144" y="1349"/>
                  </a:lnTo>
                  <a:lnTo>
                    <a:pt x="1340" y="1144"/>
                  </a:lnTo>
                  <a:lnTo>
                    <a:pt x="1456" y="885"/>
                  </a:lnTo>
                  <a:lnTo>
                    <a:pt x="1465" y="733"/>
                  </a:lnTo>
                  <a:lnTo>
                    <a:pt x="1456" y="581"/>
                  </a:lnTo>
                  <a:lnTo>
                    <a:pt x="1340" y="322"/>
                  </a:lnTo>
                  <a:lnTo>
                    <a:pt x="1144" y="126"/>
                  </a:lnTo>
                  <a:lnTo>
                    <a:pt x="885" y="1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445032" y="1796909"/>
              <a:ext cx="61830" cy="61333"/>
            </a:xfrm>
            <a:custGeom>
              <a:avLst/>
              <a:gdLst/>
              <a:ahLst/>
              <a:cxnLst/>
              <a:rect l="l" t="t" r="r" b="b"/>
              <a:pathLst>
                <a:path w="1243" h="1233" extrusionOk="0">
                  <a:moveTo>
                    <a:pt x="626" y="0"/>
                  </a:moveTo>
                  <a:lnTo>
                    <a:pt x="501" y="9"/>
                  </a:lnTo>
                  <a:lnTo>
                    <a:pt x="278" y="98"/>
                  </a:lnTo>
                  <a:lnTo>
                    <a:pt x="108" y="268"/>
                  </a:lnTo>
                  <a:lnTo>
                    <a:pt x="10" y="491"/>
                  </a:lnTo>
                  <a:lnTo>
                    <a:pt x="1" y="616"/>
                  </a:lnTo>
                  <a:lnTo>
                    <a:pt x="10" y="741"/>
                  </a:lnTo>
                  <a:lnTo>
                    <a:pt x="108" y="964"/>
                  </a:lnTo>
                  <a:lnTo>
                    <a:pt x="278" y="1134"/>
                  </a:lnTo>
                  <a:lnTo>
                    <a:pt x="501" y="1223"/>
                  </a:lnTo>
                  <a:lnTo>
                    <a:pt x="626" y="1232"/>
                  </a:lnTo>
                  <a:lnTo>
                    <a:pt x="751" y="1223"/>
                  </a:lnTo>
                  <a:lnTo>
                    <a:pt x="974" y="1134"/>
                  </a:lnTo>
                  <a:lnTo>
                    <a:pt x="1144" y="964"/>
                  </a:lnTo>
                  <a:lnTo>
                    <a:pt x="1233" y="741"/>
                  </a:lnTo>
                  <a:lnTo>
                    <a:pt x="1242" y="616"/>
                  </a:lnTo>
                  <a:lnTo>
                    <a:pt x="1233" y="491"/>
                  </a:lnTo>
                  <a:lnTo>
                    <a:pt x="1144" y="268"/>
                  </a:lnTo>
                  <a:lnTo>
                    <a:pt x="974" y="98"/>
                  </a:lnTo>
                  <a:lnTo>
                    <a:pt x="751" y="9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8"/>
            <p:cNvSpPr/>
            <p:nvPr/>
          </p:nvSpPr>
          <p:spPr>
            <a:xfrm>
              <a:off x="2441948" y="1793775"/>
              <a:ext cx="67998" cy="67998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625" y="1"/>
                  </a:moveTo>
                  <a:lnTo>
                    <a:pt x="625" y="545"/>
                  </a:lnTo>
                  <a:lnTo>
                    <a:pt x="241" y="152"/>
                  </a:lnTo>
                  <a:lnTo>
                    <a:pt x="161" y="233"/>
                  </a:lnTo>
                  <a:lnTo>
                    <a:pt x="545" y="626"/>
                  </a:lnTo>
                  <a:lnTo>
                    <a:pt x="0" y="626"/>
                  </a:lnTo>
                  <a:lnTo>
                    <a:pt x="0" y="733"/>
                  </a:lnTo>
                  <a:lnTo>
                    <a:pt x="545" y="733"/>
                  </a:lnTo>
                  <a:lnTo>
                    <a:pt x="161" y="1126"/>
                  </a:lnTo>
                  <a:lnTo>
                    <a:pt x="241" y="1206"/>
                  </a:lnTo>
                  <a:lnTo>
                    <a:pt x="625" y="813"/>
                  </a:lnTo>
                  <a:lnTo>
                    <a:pt x="625" y="1367"/>
                  </a:lnTo>
                  <a:lnTo>
                    <a:pt x="742" y="1367"/>
                  </a:lnTo>
                  <a:lnTo>
                    <a:pt x="742" y="813"/>
                  </a:lnTo>
                  <a:lnTo>
                    <a:pt x="1126" y="1206"/>
                  </a:lnTo>
                  <a:lnTo>
                    <a:pt x="1206" y="1126"/>
                  </a:lnTo>
                  <a:lnTo>
                    <a:pt x="822" y="733"/>
                  </a:lnTo>
                  <a:lnTo>
                    <a:pt x="1367" y="733"/>
                  </a:lnTo>
                  <a:lnTo>
                    <a:pt x="1367" y="626"/>
                  </a:lnTo>
                  <a:lnTo>
                    <a:pt x="822" y="626"/>
                  </a:lnTo>
                  <a:lnTo>
                    <a:pt x="1206" y="233"/>
                  </a:lnTo>
                  <a:lnTo>
                    <a:pt x="1126" y="152"/>
                  </a:lnTo>
                  <a:lnTo>
                    <a:pt x="742" y="545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8"/>
          <p:cNvGrpSpPr/>
          <p:nvPr/>
        </p:nvGrpSpPr>
        <p:grpSpPr>
          <a:xfrm>
            <a:off x="769329" y="657023"/>
            <a:ext cx="778719" cy="778719"/>
            <a:chOff x="774089" y="1514836"/>
            <a:chExt cx="778719" cy="778719"/>
          </a:xfrm>
        </p:grpSpPr>
        <p:sp>
          <p:nvSpPr>
            <p:cNvPr id="2812" name="Google Shape;2812;p28"/>
            <p:cNvSpPr/>
            <p:nvPr/>
          </p:nvSpPr>
          <p:spPr>
            <a:xfrm>
              <a:off x="774089" y="1514836"/>
              <a:ext cx="778719" cy="778719"/>
            </a:xfrm>
            <a:custGeom>
              <a:avLst/>
              <a:gdLst/>
              <a:ahLst/>
              <a:cxnLst/>
              <a:rect l="l" t="t" r="r" b="b"/>
              <a:pathLst>
                <a:path w="15655" h="15655" extrusionOk="0">
                  <a:moveTo>
                    <a:pt x="7823" y="1"/>
                  </a:moveTo>
                  <a:lnTo>
                    <a:pt x="7421" y="10"/>
                  </a:lnTo>
                  <a:lnTo>
                    <a:pt x="6635" y="81"/>
                  </a:lnTo>
                  <a:lnTo>
                    <a:pt x="5867" y="242"/>
                  </a:lnTo>
                  <a:lnTo>
                    <a:pt x="5135" y="474"/>
                  </a:lnTo>
                  <a:lnTo>
                    <a:pt x="4429" y="769"/>
                  </a:lnTo>
                  <a:lnTo>
                    <a:pt x="3769" y="1126"/>
                  </a:lnTo>
                  <a:lnTo>
                    <a:pt x="3143" y="1554"/>
                  </a:lnTo>
                  <a:lnTo>
                    <a:pt x="2563" y="2028"/>
                  </a:lnTo>
                  <a:lnTo>
                    <a:pt x="2027" y="2564"/>
                  </a:lnTo>
                  <a:lnTo>
                    <a:pt x="1554" y="3144"/>
                  </a:lnTo>
                  <a:lnTo>
                    <a:pt x="1134" y="3760"/>
                  </a:lnTo>
                  <a:lnTo>
                    <a:pt x="768" y="4430"/>
                  </a:lnTo>
                  <a:lnTo>
                    <a:pt x="473" y="5135"/>
                  </a:lnTo>
                  <a:lnTo>
                    <a:pt x="241" y="5868"/>
                  </a:lnTo>
                  <a:lnTo>
                    <a:pt x="89" y="6636"/>
                  </a:lnTo>
                  <a:lnTo>
                    <a:pt x="9" y="7421"/>
                  </a:lnTo>
                  <a:lnTo>
                    <a:pt x="0" y="7823"/>
                  </a:lnTo>
                  <a:lnTo>
                    <a:pt x="9" y="8225"/>
                  </a:lnTo>
                  <a:lnTo>
                    <a:pt x="89" y="9020"/>
                  </a:lnTo>
                  <a:lnTo>
                    <a:pt x="241" y="9779"/>
                  </a:lnTo>
                  <a:lnTo>
                    <a:pt x="473" y="10520"/>
                  </a:lnTo>
                  <a:lnTo>
                    <a:pt x="768" y="11217"/>
                  </a:lnTo>
                  <a:lnTo>
                    <a:pt x="1134" y="11886"/>
                  </a:lnTo>
                  <a:lnTo>
                    <a:pt x="1554" y="12512"/>
                  </a:lnTo>
                  <a:lnTo>
                    <a:pt x="2027" y="13092"/>
                  </a:lnTo>
                  <a:lnTo>
                    <a:pt x="2563" y="13619"/>
                  </a:lnTo>
                  <a:lnTo>
                    <a:pt x="3143" y="14101"/>
                  </a:lnTo>
                  <a:lnTo>
                    <a:pt x="3769" y="14521"/>
                  </a:lnTo>
                  <a:lnTo>
                    <a:pt x="4429" y="14878"/>
                  </a:lnTo>
                  <a:lnTo>
                    <a:pt x="5135" y="15182"/>
                  </a:lnTo>
                  <a:lnTo>
                    <a:pt x="5867" y="15405"/>
                  </a:lnTo>
                  <a:lnTo>
                    <a:pt x="6635" y="15566"/>
                  </a:lnTo>
                  <a:lnTo>
                    <a:pt x="7421" y="15646"/>
                  </a:lnTo>
                  <a:lnTo>
                    <a:pt x="7823" y="15655"/>
                  </a:lnTo>
                  <a:lnTo>
                    <a:pt x="8234" y="15646"/>
                  </a:lnTo>
                  <a:lnTo>
                    <a:pt x="9019" y="15566"/>
                  </a:lnTo>
                  <a:lnTo>
                    <a:pt x="9787" y="15405"/>
                  </a:lnTo>
                  <a:lnTo>
                    <a:pt x="10520" y="15182"/>
                  </a:lnTo>
                  <a:lnTo>
                    <a:pt x="11225" y="14878"/>
                  </a:lnTo>
                  <a:lnTo>
                    <a:pt x="11886" y="14521"/>
                  </a:lnTo>
                  <a:lnTo>
                    <a:pt x="12511" y="14101"/>
                  </a:lnTo>
                  <a:lnTo>
                    <a:pt x="13091" y="13619"/>
                  </a:lnTo>
                  <a:lnTo>
                    <a:pt x="13618" y="13092"/>
                  </a:lnTo>
                  <a:lnTo>
                    <a:pt x="14100" y="12512"/>
                  </a:lnTo>
                  <a:lnTo>
                    <a:pt x="14520" y="11886"/>
                  </a:lnTo>
                  <a:lnTo>
                    <a:pt x="14886" y="11217"/>
                  </a:lnTo>
                  <a:lnTo>
                    <a:pt x="15181" y="10520"/>
                  </a:lnTo>
                  <a:lnTo>
                    <a:pt x="15413" y="9779"/>
                  </a:lnTo>
                  <a:lnTo>
                    <a:pt x="15565" y="9020"/>
                  </a:lnTo>
                  <a:lnTo>
                    <a:pt x="15645" y="8225"/>
                  </a:lnTo>
                  <a:lnTo>
                    <a:pt x="15654" y="7823"/>
                  </a:lnTo>
                  <a:lnTo>
                    <a:pt x="15645" y="7421"/>
                  </a:lnTo>
                  <a:lnTo>
                    <a:pt x="15565" y="6636"/>
                  </a:lnTo>
                  <a:lnTo>
                    <a:pt x="15413" y="5868"/>
                  </a:lnTo>
                  <a:lnTo>
                    <a:pt x="15181" y="5135"/>
                  </a:lnTo>
                  <a:lnTo>
                    <a:pt x="14886" y="4430"/>
                  </a:lnTo>
                  <a:lnTo>
                    <a:pt x="14520" y="3760"/>
                  </a:lnTo>
                  <a:lnTo>
                    <a:pt x="14100" y="3144"/>
                  </a:lnTo>
                  <a:lnTo>
                    <a:pt x="13618" y="2564"/>
                  </a:lnTo>
                  <a:lnTo>
                    <a:pt x="13091" y="2028"/>
                  </a:lnTo>
                  <a:lnTo>
                    <a:pt x="12511" y="1554"/>
                  </a:lnTo>
                  <a:lnTo>
                    <a:pt x="11886" y="1126"/>
                  </a:lnTo>
                  <a:lnTo>
                    <a:pt x="11225" y="769"/>
                  </a:lnTo>
                  <a:lnTo>
                    <a:pt x="10520" y="474"/>
                  </a:lnTo>
                  <a:lnTo>
                    <a:pt x="9787" y="242"/>
                  </a:lnTo>
                  <a:lnTo>
                    <a:pt x="9019" y="81"/>
                  </a:lnTo>
                  <a:lnTo>
                    <a:pt x="8234" y="10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1244452" y="1704502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40;p17">
            <a:extLst>
              <a:ext uri="{FF2B5EF4-FFF2-40B4-BE49-F238E27FC236}">
                <a16:creationId xmlns:a16="http://schemas.microsoft.com/office/drawing/2014/main" id="{AED35E59-8DC1-B41B-395B-A51DF619091D}"/>
              </a:ext>
            </a:extLst>
          </p:cNvPr>
          <p:cNvGrpSpPr/>
          <p:nvPr/>
        </p:nvGrpSpPr>
        <p:grpSpPr>
          <a:xfrm>
            <a:off x="972390" y="900036"/>
            <a:ext cx="336965" cy="286833"/>
            <a:chOff x="5645200" y="879425"/>
            <a:chExt cx="478575" cy="407375"/>
          </a:xfrm>
        </p:grpSpPr>
        <p:sp>
          <p:nvSpPr>
            <p:cNvPr id="15" name="Google Shape;441;p17">
              <a:extLst>
                <a:ext uri="{FF2B5EF4-FFF2-40B4-BE49-F238E27FC236}">
                  <a16:creationId xmlns:a16="http://schemas.microsoft.com/office/drawing/2014/main" id="{45DFD993-CA9D-8A07-DFBE-AF892BB33D27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42;p17">
              <a:extLst>
                <a:ext uri="{FF2B5EF4-FFF2-40B4-BE49-F238E27FC236}">
                  <a16:creationId xmlns:a16="http://schemas.microsoft.com/office/drawing/2014/main" id="{D8FCD71D-5007-9374-8910-8D55B7AF3995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43;p17">
              <a:extLst>
                <a:ext uri="{FF2B5EF4-FFF2-40B4-BE49-F238E27FC236}">
                  <a16:creationId xmlns:a16="http://schemas.microsoft.com/office/drawing/2014/main" id="{8BEE8F7F-FAFF-EBF2-FE9E-E82F515F28AA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444;p17">
              <a:extLst>
                <a:ext uri="{FF2B5EF4-FFF2-40B4-BE49-F238E27FC236}">
                  <a16:creationId xmlns:a16="http://schemas.microsoft.com/office/drawing/2014/main" id="{8DF2896B-006D-8188-15DB-BDD3B08E472E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445;p17">
              <a:extLst>
                <a:ext uri="{FF2B5EF4-FFF2-40B4-BE49-F238E27FC236}">
                  <a16:creationId xmlns:a16="http://schemas.microsoft.com/office/drawing/2014/main" id="{8EB29B67-3814-7286-5DBE-D9DFD08D24F7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0" name="Google Shape;446;p17">
              <a:extLst>
                <a:ext uri="{FF2B5EF4-FFF2-40B4-BE49-F238E27FC236}">
                  <a16:creationId xmlns:a16="http://schemas.microsoft.com/office/drawing/2014/main" id="{09B73C7D-8260-7D35-5EE4-9A4B9B76F14D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440;p17">
            <a:extLst>
              <a:ext uri="{FF2B5EF4-FFF2-40B4-BE49-F238E27FC236}">
                <a16:creationId xmlns:a16="http://schemas.microsoft.com/office/drawing/2014/main" id="{70C1B3E0-8F93-726D-D2B8-138603BE75C9}"/>
              </a:ext>
            </a:extLst>
          </p:cNvPr>
          <p:cNvGrpSpPr/>
          <p:nvPr/>
        </p:nvGrpSpPr>
        <p:grpSpPr>
          <a:xfrm>
            <a:off x="3687015" y="895515"/>
            <a:ext cx="336965" cy="286833"/>
            <a:chOff x="5645200" y="879425"/>
            <a:chExt cx="478575" cy="407375"/>
          </a:xfrm>
        </p:grpSpPr>
        <p:sp>
          <p:nvSpPr>
            <p:cNvPr id="23" name="Google Shape;441;p17">
              <a:extLst>
                <a:ext uri="{FF2B5EF4-FFF2-40B4-BE49-F238E27FC236}">
                  <a16:creationId xmlns:a16="http://schemas.microsoft.com/office/drawing/2014/main" id="{D448E4B5-5E4B-9B36-DA44-528720C68DC6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42;p17">
              <a:extLst>
                <a:ext uri="{FF2B5EF4-FFF2-40B4-BE49-F238E27FC236}">
                  <a16:creationId xmlns:a16="http://schemas.microsoft.com/office/drawing/2014/main" id="{5E7C07B0-5D47-EC7B-BBFD-33C7AAACABA5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5" name="Google Shape;443;p17">
              <a:extLst>
                <a:ext uri="{FF2B5EF4-FFF2-40B4-BE49-F238E27FC236}">
                  <a16:creationId xmlns:a16="http://schemas.microsoft.com/office/drawing/2014/main" id="{EA42F3E9-B442-DC64-2C23-D928DF7B9340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444;p17">
              <a:extLst>
                <a:ext uri="{FF2B5EF4-FFF2-40B4-BE49-F238E27FC236}">
                  <a16:creationId xmlns:a16="http://schemas.microsoft.com/office/drawing/2014/main" id="{7002B5DC-859F-EF4B-319B-6A3CE4ADB80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45;p17">
              <a:extLst>
                <a:ext uri="{FF2B5EF4-FFF2-40B4-BE49-F238E27FC236}">
                  <a16:creationId xmlns:a16="http://schemas.microsoft.com/office/drawing/2014/main" id="{4D430527-9BD3-4C17-5693-62C1B86D8CEE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8" name="Google Shape;446;p17">
              <a:extLst>
                <a:ext uri="{FF2B5EF4-FFF2-40B4-BE49-F238E27FC236}">
                  <a16:creationId xmlns:a16="http://schemas.microsoft.com/office/drawing/2014/main" id="{3C4EDB1B-7CCE-AB85-6091-3091E94002C2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" name="Google Shape;433;p17">
            <a:extLst>
              <a:ext uri="{FF2B5EF4-FFF2-40B4-BE49-F238E27FC236}">
                <a16:creationId xmlns:a16="http://schemas.microsoft.com/office/drawing/2014/main" id="{2F398964-2203-85EA-6C83-CC7AD6329016}"/>
              </a:ext>
            </a:extLst>
          </p:cNvPr>
          <p:cNvSpPr/>
          <p:nvPr/>
        </p:nvSpPr>
        <p:spPr>
          <a:xfrm>
            <a:off x="5005842" y="86652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B6FFC-BC79-2CD1-3754-F7966CC0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1" y="1595923"/>
            <a:ext cx="2609984" cy="1714588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036228-509E-BAAA-DCDC-453A29A71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272957"/>
              </p:ext>
            </p:extLst>
          </p:nvPr>
        </p:nvGraphicFramePr>
        <p:xfrm>
          <a:off x="3656477" y="13356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2</a:t>
            </a:r>
            <a:endParaRPr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E8E89B-3458-20CC-E4FC-22361E319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205434"/>
              </p:ext>
            </p:extLst>
          </p:nvPr>
        </p:nvGraphicFramePr>
        <p:xfrm>
          <a:off x="3877733" y="15134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B26172-6DE2-24BA-74D4-F878A796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62129"/>
              </p:ext>
            </p:extLst>
          </p:nvPr>
        </p:nvGraphicFramePr>
        <p:xfrm>
          <a:off x="999067" y="1195117"/>
          <a:ext cx="2059379" cy="3537983"/>
        </p:xfrm>
        <a:graphic>
          <a:graphicData uri="http://schemas.openxmlformats.org/drawingml/2006/table">
            <a:tbl>
              <a:tblPr>
                <a:tableStyleId>{CDE25D91-99DC-4244-BD07-BD8D142B2C09}</a:tableStyleId>
              </a:tblPr>
              <a:tblGrid>
                <a:gridCol w="1151856">
                  <a:extLst>
                    <a:ext uri="{9D8B030D-6E8A-4147-A177-3AD203B41FA5}">
                      <a16:colId xmlns:a16="http://schemas.microsoft.com/office/drawing/2014/main" val="2112668821"/>
                    </a:ext>
                  </a:extLst>
                </a:gridCol>
                <a:gridCol w="907523">
                  <a:extLst>
                    <a:ext uri="{9D8B030D-6E8A-4147-A177-3AD203B41FA5}">
                      <a16:colId xmlns:a16="http://schemas.microsoft.com/office/drawing/2014/main" val="3507669755"/>
                    </a:ext>
                  </a:extLst>
                </a:gridCol>
              </a:tblGrid>
              <a:tr h="126530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601220353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801238763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Doctor and Medicine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450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068107431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Mother's Medicine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4001180543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Entertainment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800814462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Movie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691791071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Food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850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727895686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Chips and Fries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510374712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Online Food Order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531649631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Grocery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4690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073150284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Beverages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76170416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Bread and bakery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813645925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Foodgrains and cereals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848331750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Fruit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724966818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Oil and spices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579450966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Vegetables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642533599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Miscellaneous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4149901771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Sister's birthday gift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382713867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Shopping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3500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712738142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Shoes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588353525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Tshirt and Jeans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829971830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Ticket and Bills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2570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771564180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Electricity bill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370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3019845286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Gas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4130819239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House help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603094109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Railway monthly ticket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446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2559421088"/>
                  </a:ext>
                </a:extLst>
              </a:tr>
              <a:tr h="12653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13560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363" marR="4363" marT="4363" marB="0" anchor="b"/>
                </a:tc>
                <a:extLst>
                  <a:ext uri="{0D108BD9-81ED-4DB2-BD59-A6C34878D82A}">
                    <a16:rowId xmlns:a16="http://schemas.microsoft.com/office/drawing/2014/main" val="174731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3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32438-87C4-EF7F-4930-3B1FE1E4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3" y="983100"/>
            <a:ext cx="7601341" cy="82554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A75608-985F-C3FD-2E9D-4969D2A44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32155"/>
              </p:ext>
            </p:extLst>
          </p:nvPr>
        </p:nvGraphicFramePr>
        <p:xfrm>
          <a:off x="3733800" y="2165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9568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4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54871-4402-491C-5ED6-44134681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7" y="1204334"/>
            <a:ext cx="2705239" cy="190509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9FA2CE-A9F0-5AC1-559A-B1D83840E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732182"/>
              </p:ext>
            </p:extLst>
          </p:nvPr>
        </p:nvGraphicFramePr>
        <p:xfrm>
          <a:off x="4011153" y="152188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30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3;p28">
            <a:extLst>
              <a:ext uri="{FF2B5EF4-FFF2-40B4-BE49-F238E27FC236}">
                <a16:creationId xmlns:a16="http://schemas.microsoft.com/office/drawing/2014/main" id="{108C2B62-F506-D759-52B6-068E0D16DD72}"/>
              </a:ext>
            </a:extLst>
          </p:cNvPr>
          <p:cNvSpPr/>
          <p:nvPr/>
        </p:nvSpPr>
        <p:spPr>
          <a:xfrm>
            <a:off x="4731758" y="632164"/>
            <a:ext cx="824482" cy="824482"/>
          </a:xfrm>
          <a:custGeom>
            <a:avLst/>
            <a:gdLst/>
            <a:ahLst/>
            <a:cxnLst/>
            <a:rect l="l" t="t" r="r" b="b"/>
            <a:pathLst>
              <a:path w="16575" h="16575" extrusionOk="0">
                <a:moveTo>
                  <a:pt x="8287" y="1"/>
                </a:moveTo>
                <a:lnTo>
                  <a:pt x="7858" y="10"/>
                </a:lnTo>
                <a:lnTo>
                  <a:pt x="7028" y="90"/>
                </a:lnTo>
                <a:lnTo>
                  <a:pt x="6215" y="260"/>
                </a:lnTo>
                <a:lnTo>
                  <a:pt x="5438" y="501"/>
                </a:lnTo>
                <a:lnTo>
                  <a:pt x="4697" y="813"/>
                </a:lnTo>
                <a:lnTo>
                  <a:pt x="3992" y="1197"/>
                </a:lnTo>
                <a:lnTo>
                  <a:pt x="3331" y="1644"/>
                </a:lnTo>
                <a:lnTo>
                  <a:pt x="2715" y="2153"/>
                </a:lnTo>
                <a:lnTo>
                  <a:pt x="2152" y="2715"/>
                </a:lnTo>
                <a:lnTo>
                  <a:pt x="1643" y="3323"/>
                </a:lnTo>
                <a:lnTo>
                  <a:pt x="1197" y="3983"/>
                </a:lnTo>
                <a:lnTo>
                  <a:pt x="813" y="4689"/>
                </a:lnTo>
                <a:lnTo>
                  <a:pt x="500" y="5430"/>
                </a:lnTo>
                <a:lnTo>
                  <a:pt x="259" y="6216"/>
                </a:lnTo>
                <a:lnTo>
                  <a:pt x="98" y="7020"/>
                </a:lnTo>
                <a:lnTo>
                  <a:pt x="9" y="7859"/>
                </a:lnTo>
                <a:lnTo>
                  <a:pt x="0" y="8288"/>
                </a:lnTo>
                <a:lnTo>
                  <a:pt x="9" y="8716"/>
                </a:lnTo>
                <a:lnTo>
                  <a:pt x="98" y="9547"/>
                </a:lnTo>
                <a:lnTo>
                  <a:pt x="259" y="10359"/>
                </a:lnTo>
                <a:lnTo>
                  <a:pt x="500" y="11136"/>
                </a:lnTo>
                <a:lnTo>
                  <a:pt x="813" y="11878"/>
                </a:lnTo>
                <a:lnTo>
                  <a:pt x="1197" y="12583"/>
                </a:lnTo>
                <a:lnTo>
                  <a:pt x="1643" y="13244"/>
                </a:lnTo>
                <a:lnTo>
                  <a:pt x="2152" y="13860"/>
                </a:lnTo>
                <a:lnTo>
                  <a:pt x="2715" y="14423"/>
                </a:lnTo>
                <a:lnTo>
                  <a:pt x="3331" y="14932"/>
                </a:lnTo>
                <a:lnTo>
                  <a:pt x="3992" y="15378"/>
                </a:lnTo>
                <a:lnTo>
                  <a:pt x="4697" y="15753"/>
                </a:lnTo>
                <a:lnTo>
                  <a:pt x="5438" y="16075"/>
                </a:lnTo>
                <a:lnTo>
                  <a:pt x="6215" y="16316"/>
                </a:lnTo>
                <a:lnTo>
                  <a:pt x="7028" y="16476"/>
                </a:lnTo>
                <a:lnTo>
                  <a:pt x="7858" y="16566"/>
                </a:lnTo>
                <a:lnTo>
                  <a:pt x="8287" y="16575"/>
                </a:lnTo>
                <a:lnTo>
                  <a:pt x="8716" y="16566"/>
                </a:lnTo>
                <a:lnTo>
                  <a:pt x="9555" y="16476"/>
                </a:lnTo>
                <a:lnTo>
                  <a:pt x="10359" y="16316"/>
                </a:lnTo>
                <a:lnTo>
                  <a:pt x="11136" y="16075"/>
                </a:lnTo>
                <a:lnTo>
                  <a:pt x="11886" y="15753"/>
                </a:lnTo>
                <a:lnTo>
                  <a:pt x="12591" y="15378"/>
                </a:lnTo>
                <a:lnTo>
                  <a:pt x="13252" y="14932"/>
                </a:lnTo>
                <a:lnTo>
                  <a:pt x="13859" y="14423"/>
                </a:lnTo>
                <a:lnTo>
                  <a:pt x="14422" y="13860"/>
                </a:lnTo>
                <a:lnTo>
                  <a:pt x="14931" y="13244"/>
                </a:lnTo>
                <a:lnTo>
                  <a:pt x="15377" y="12583"/>
                </a:lnTo>
                <a:lnTo>
                  <a:pt x="15761" y="11878"/>
                </a:lnTo>
                <a:lnTo>
                  <a:pt x="16074" y="11136"/>
                </a:lnTo>
                <a:lnTo>
                  <a:pt x="16315" y="10359"/>
                </a:lnTo>
                <a:lnTo>
                  <a:pt x="16485" y="9547"/>
                </a:lnTo>
                <a:lnTo>
                  <a:pt x="16565" y="8716"/>
                </a:lnTo>
                <a:lnTo>
                  <a:pt x="16574" y="8288"/>
                </a:lnTo>
                <a:lnTo>
                  <a:pt x="16565" y="7859"/>
                </a:lnTo>
                <a:lnTo>
                  <a:pt x="16485" y="7020"/>
                </a:lnTo>
                <a:lnTo>
                  <a:pt x="16315" y="6216"/>
                </a:lnTo>
                <a:lnTo>
                  <a:pt x="16074" y="5430"/>
                </a:lnTo>
                <a:lnTo>
                  <a:pt x="15761" y="4689"/>
                </a:lnTo>
                <a:lnTo>
                  <a:pt x="15377" y="3983"/>
                </a:lnTo>
                <a:lnTo>
                  <a:pt x="14931" y="3323"/>
                </a:lnTo>
                <a:lnTo>
                  <a:pt x="14422" y="2715"/>
                </a:lnTo>
                <a:lnTo>
                  <a:pt x="13859" y="2153"/>
                </a:lnTo>
                <a:lnTo>
                  <a:pt x="13252" y="1644"/>
                </a:lnTo>
                <a:lnTo>
                  <a:pt x="12591" y="1197"/>
                </a:lnTo>
                <a:lnTo>
                  <a:pt x="11886" y="813"/>
                </a:lnTo>
                <a:lnTo>
                  <a:pt x="11136" y="501"/>
                </a:lnTo>
                <a:lnTo>
                  <a:pt x="10359" y="260"/>
                </a:lnTo>
                <a:lnTo>
                  <a:pt x="9555" y="90"/>
                </a:lnTo>
                <a:lnTo>
                  <a:pt x="8716" y="10"/>
                </a:lnTo>
                <a:lnTo>
                  <a:pt x="828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28"/>
          <p:cNvSpPr txBox="1">
            <a:spLocks noGrp="1"/>
          </p:cNvSpPr>
          <p:nvPr>
            <p:ph type="title"/>
          </p:nvPr>
        </p:nvSpPr>
        <p:spPr>
          <a:xfrm>
            <a:off x="457200" y="17018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Save Money Part 2</a:t>
            </a:r>
            <a:endParaRPr sz="2400" dirty="0"/>
          </a:p>
        </p:txBody>
      </p:sp>
      <p:grpSp>
        <p:nvGrpSpPr>
          <p:cNvPr id="2015" name="Google Shape;2015;p28"/>
          <p:cNvGrpSpPr/>
          <p:nvPr/>
        </p:nvGrpSpPr>
        <p:grpSpPr>
          <a:xfrm>
            <a:off x="6410337" y="709264"/>
            <a:ext cx="2535443" cy="3256667"/>
            <a:chOff x="924051" y="1189653"/>
            <a:chExt cx="2758915" cy="3543708"/>
          </a:xfrm>
        </p:grpSpPr>
        <p:sp>
          <p:nvSpPr>
            <p:cNvPr id="2016" name="Google Shape;2016;p28"/>
            <p:cNvSpPr/>
            <p:nvPr/>
          </p:nvSpPr>
          <p:spPr>
            <a:xfrm>
              <a:off x="924051" y="4037939"/>
              <a:ext cx="2758915" cy="695421"/>
            </a:xfrm>
            <a:custGeom>
              <a:avLst/>
              <a:gdLst/>
              <a:ahLst/>
              <a:cxnLst/>
              <a:rect l="l" t="t" r="r" b="b"/>
              <a:pathLst>
                <a:path w="35962" h="9065" extrusionOk="0">
                  <a:moveTo>
                    <a:pt x="17976" y="0"/>
                  </a:moveTo>
                  <a:lnTo>
                    <a:pt x="17047" y="9"/>
                  </a:lnTo>
                  <a:lnTo>
                    <a:pt x="15235" y="54"/>
                  </a:lnTo>
                  <a:lnTo>
                    <a:pt x="13484" y="143"/>
                  </a:lnTo>
                  <a:lnTo>
                    <a:pt x="11797" y="277"/>
                  </a:lnTo>
                  <a:lnTo>
                    <a:pt x="10180" y="447"/>
                  </a:lnTo>
                  <a:lnTo>
                    <a:pt x="8653" y="661"/>
                  </a:lnTo>
                  <a:lnTo>
                    <a:pt x="7216" y="902"/>
                  </a:lnTo>
                  <a:lnTo>
                    <a:pt x="5885" y="1179"/>
                  </a:lnTo>
                  <a:lnTo>
                    <a:pt x="4671" y="1483"/>
                  </a:lnTo>
                  <a:lnTo>
                    <a:pt x="3563" y="1822"/>
                  </a:lnTo>
                  <a:lnTo>
                    <a:pt x="2599" y="2179"/>
                  </a:lnTo>
                  <a:lnTo>
                    <a:pt x="1768" y="2572"/>
                  </a:lnTo>
                  <a:lnTo>
                    <a:pt x="1090" y="2974"/>
                  </a:lnTo>
                  <a:lnTo>
                    <a:pt x="563" y="3403"/>
                  </a:lnTo>
                  <a:lnTo>
                    <a:pt x="197" y="3840"/>
                  </a:lnTo>
                  <a:lnTo>
                    <a:pt x="54" y="4189"/>
                  </a:lnTo>
                  <a:lnTo>
                    <a:pt x="9" y="4412"/>
                  </a:lnTo>
                  <a:lnTo>
                    <a:pt x="0" y="4537"/>
                  </a:lnTo>
                  <a:lnTo>
                    <a:pt x="9" y="4653"/>
                  </a:lnTo>
                  <a:lnTo>
                    <a:pt x="54" y="4885"/>
                  </a:lnTo>
                  <a:lnTo>
                    <a:pt x="197" y="5224"/>
                  </a:lnTo>
                  <a:lnTo>
                    <a:pt x="563" y="5662"/>
                  </a:lnTo>
                  <a:lnTo>
                    <a:pt x="1090" y="6091"/>
                  </a:lnTo>
                  <a:lnTo>
                    <a:pt x="1768" y="6501"/>
                  </a:lnTo>
                  <a:lnTo>
                    <a:pt x="2599" y="6885"/>
                  </a:lnTo>
                  <a:lnTo>
                    <a:pt x="3563" y="7243"/>
                  </a:lnTo>
                  <a:lnTo>
                    <a:pt x="4671" y="7582"/>
                  </a:lnTo>
                  <a:lnTo>
                    <a:pt x="5885" y="7886"/>
                  </a:lnTo>
                  <a:lnTo>
                    <a:pt x="7216" y="8162"/>
                  </a:lnTo>
                  <a:lnTo>
                    <a:pt x="8653" y="8412"/>
                  </a:lnTo>
                  <a:lnTo>
                    <a:pt x="10180" y="8618"/>
                  </a:lnTo>
                  <a:lnTo>
                    <a:pt x="11797" y="8787"/>
                  </a:lnTo>
                  <a:lnTo>
                    <a:pt x="13484" y="8921"/>
                  </a:lnTo>
                  <a:lnTo>
                    <a:pt x="15235" y="9011"/>
                  </a:lnTo>
                  <a:lnTo>
                    <a:pt x="17047" y="9055"/>
                  </a:lnTo>
                  <a:lnTo>
                    <a:pt x="17976" y="9064"/>
                  </a:lnTo>
                  <a:lnTo>
                    <a:pt x="18905" y="9055"/>
                  </a:lnTo>
                  <a:lnTo>
                    <a:pt x="20718" y="9011"/>
                  </a:lnTo>
                  <a:lnTo>
                    <a:pt x="22477" y="8921"/>
                  </a:lnTo>
                  <a:lnTo>
                    <a:pt x="24165" y="8787"/>
                  </a:lnTo>
                  <a:lnTo>
                    <a:pt x="25781" y="8618"/>
                  </a:lnTo>
                  <a:lnTo>
                    <a:pt x="27308" y="8412"/>
                  </a:lnTo>
                  <a:lnTo>
                    <a:pt x="28737" y="8162"/>
                  </a:lnTo>
                  <a:lnTo>
                    <a:pt x="30067" y="7886"/>
                  </a:lnTo>
                  <a:lnTo>
                    <a:pt x="31291" y="7582"/>
                  </a:lnTo>
                  <a:lnTo>
                    <a:pt x="32389" y="7243"/>
                  </a:lnTo>
                  <a:lnTo>
                    <a:pt x="33362" y="6885"/>
                  </a:lnTo>
                  <a:lnTo>
                    <a:pt x="34193" y="6501"/>
                  </a:lnTo>
                  <a:lnTo>
                    <a:pt x="34872" y="6091"/>
                  </a:lnTo>
                  <a:lnTo>
                    <a:pt x="35399" y="5662"/>
                  </a:lnTo>
                  <a:lnTo>
                    <a:pt x="35756" y="5224"/>
                  </a:lnTo>
                  <a:lnTo>
                    <a:pt x="35908" y="4885"/>
                  </a:lnTo>
                  <a:lnTo>
                    <a:pt x="35952" y="4653"/>
                  </a:lnTo>
                  <a:lnTo>
                    <a:pt x="35961" y="4537"/>
                  </a:lnTo>
                  <a:lnTo>
                    <a:pt x="35952" y="4412"/>
                  </a:lnTo>
                  <a:lnTo>
                    <a:pt x="35908" y="4189"/>
                  </a:lnTo>
                  <a:lnTo>
                    <a:pt x="35756" y="3840"/>
                  </a:lnTo>
                  <a:lnTo>
                    <a:pt x="35399" y="3403"/>
                  </a:lnTo>
                  <a:lnTo>
                    <a:pt x="34872" y="2974"/>
                  </a:lnTo>
                  <a:lnTo>
                    <a:pt x="34193" y="2572"/>
                  </a:lnTo>
                  <a:lnTo>
                    <a:pt x="33362" y="2179"/>
                  </a:lnTo>
                  <a:lnTo>
                    <a:pt x="32389" y="1822"/>
                  </a:lnTo>
                  <a:lnTo>
                    <a:pt x="31291" y="1483"/>
                  </a:lnTo>
                  <a:lnTo>
                    <a:pt x="30067" y="1179"/>
                  </a:lnTo>
                  <a:lnTo>
                    <a:pt x="28737" y="902"/>
                  </a:lnTo>
                  <a:lnTo>
                    <a:pt x="27308" y="661"/>
                  </a:lnTo>
                  <a:lnTo>
                    <a:pt x="25781" y="447"/>
                  </a:lnTo>
                  <a:lnTo>
                    <a:pt x="24165" y="277"/>
                  </a:lnTo>
                  <a:lnTo>
                    <a:pt x="22477" y="143"/>
                  </a:lnTo>
                  <a:lnTo>
                    <a:pt x="20718" y="54"/>
                  </a:lnTo>
                  <a:lnTo>
                    <a:pt x="18905" y="9"/>
                  </a:lnTo>
                  <a:lnTo>
                    <a:pt x="17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1767309" y="4219448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2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5"/>
                  </a:lnTo>
                  <a:lnTo>
                    <a:pt x="465" y="1948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1" y="2975"/>
                  </a:lnTo>
                  <a:lnTo>
                    <a:pt x="7716" y="2983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21" y="2162"/>
                  </a:lnTo>
                  <a:lnTo>
                    <a:pt x="14976" y="1948"/>
                  </a:lnTo>
                  <a:lnTo>
                    <a:pt x="15200" y="1805"/>
                  </a:lnTo>
                  <a:lnTo>
                    <a:pt x="15352" y="1653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1767309" y="4099618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31" y="0"/>
                  </a:moveTo>
                  <a:lnTo>
                    <a:pt x="5421" y="63"/>
                  </a:lnTo>
                  <a:lnTo>
                    <a:pt x="4037" y="188"/>
                  </a:lnTo>
                  <a:lnTo>
                    <a:pt x="2805" y="34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90" y="1331"/>
                  </a:lnTo>
                  <a:lnTo>
                    <a:pt x="10" y="1482"/>
                  </a:lnTo>
                  <a:lnTo>
                    <a:pt x="1" y="1563"/>
                  </a:lnTo>
                  <a:lnTo>
                    <a:pt x="10" y="1643"/>
                  </a:lnTo>
                  <a:lnTo>
                    <a:pt x="90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805" y="2777"/>
                  </a:lnTo>
                  <a:lnTo>
                    <a:pt x="4037" y="2947"/>
                  </a:lnTo>
                  <a:lnTo>
                    <a:pt x="5421" y="3063"/>
                  </a:lnTo>
                  <a:lnTo>
                    <a:pt x="6931" y="3135"/>
                  </a:lnTo>
                  <a:lnTo>
                    <a:pt x="8511" y="3135"/>
                  </a:lnTo>
                  <a:lnTo>
                    <a:pt x="10020" y="3063"/>
                  </a:lnTo>
                  <a:lnTo>
                    <a:pt x="11404" y="2947"/>
                  </a:lnTo>
                  <a:lnTo>
                    <a:pt x="12637" y="2777"/>
                  </a:lnTo>
                  <a:lnTo>
                    <a:pt x="13682" y="2563"/>
                  </a:lnTo>
                  <a:lnTo>
                    <a:pt x="14521" y="2313"/>
                  </a:lnTo>
                  <a:lnTo>
                    <a:pt x="14976" y="2108"/>
                  </a:lnTo>
                  <a:lnTo>
                    <a:pt x="15200" y="1956"/>
                  </a:lnTo>
                  <a:lnTo>
                    <a:pt x="15352" y="1804"/>
                  </a:lnTo>
                  <a:lnTo>
                    <a:pt x="15432" y="1643"/>
                  </a:lnTo>
                  <a:lnTo>
                    <a:pt x="15441" y="1563"/>
                  </a:lnTo>
                  <a:lnTo>
                    <a:pt x="15432" y="1482"/>
                  </a:lnTo>
                  <a:lnTo>
                    <a:pt x="15352" y="1331"/>
                  </a:lnTo>
                  <a:lnTo>
                    <a:pt x="15200" y="1170"/>
                  </a:lnTo>
                  <a:lnTo>
                    <a:pt x="14976" y="1027"/>
                  </a:lnTo>
                  <a:lnTo>
                    <a:pt x="14521" y="813"/>
                  </a:lnTo>
                  <a:lnTo>
                    <a:pt x="13682" y="563"/>
                  </a:lnTo>
                  <a:lnTo>
                    <a:pt x="12637" y="34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2366766" y="41132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61" y="45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2326337" y="41132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2407195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2286598" y="411396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2446934" y="411465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2246169" y="411465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2487363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2206507" y="4116726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2527101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2166078" y="4118797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2567531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2126339" y="4121482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2607269" y="412493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2085910" y="412562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2647008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1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2046171" y="412976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2686670" y="413521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2007123" y="4135214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0" y="81"/>
                  </a:lnTo>
                  <a:lnTo>
                    <a:pt x="18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2726409" y="4141351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87" y="99"/>
                  </a:lnTo>
                  <a:lnTo>
                    <a:pt x="305" y="90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1967384" y="4141351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295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2765457" y="4149560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9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5" y="81"/>
                  </a:lnTo>
                  <a:lnTo>
                    <a:pt x="305" y="63"/>
                  </a:lnTo>
                  <a:lnTo>
                    <a:pt x="287" y="55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1928336" y="4149560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2804505" y="4159149"/>
              <a:ext cx="22708" cy="9052"/>
            </a:xfrm>
            <a:custGeom>
              <a:avLst/>
              <a:gdLst/>
              <a:ahLst/>
              <a:cxnLst/>
              <a:rect l="l" t="t" r="r" b="b"/>
              <a:pathLst>
                <a:path w="296" h="118" extrusionOk="0">
                  <a:moveTo>
                    <a:pt x="10" y="1"/>
                  </a:moveTo>
                  <a:lnTo>
                    <a:pt x="1" y="10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1889978" y="4159149"/>
              <a:ext cx="23322" cy="9743"/>
            </a:xfrm>
            <a:custGeom>
              <a:avLst/>
              <a:gdLst/>
              <a:ahLst/>
              <a:cxnLst/>
              <a:rect l="l" t="t" r="r" b="b"/>
              <a:pathLst>
                <a:path w="304" h="127" extrusionOk="0">
                  <a:moveTo>
                    <a:pt x="268" y="1"/>
                  </a:moveTo>
                  <a:lnTo>
                    <a:pt x="143" y="46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81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2842249" y="4171501"/>
              <a:ext cx="21941" cy="11047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0" y="144"/>
                  </a:lnTo>
                  <a:lnTo>
                    <a:pt x="277" y="144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99"/>
                  </a:lnTo>
                  <a:lnTo>
                    <a:pt x="161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1853691" y="4171501"/>
              <a:ext cx="21941" cy="11737"/>
            </a:xfrm>
            <a:custGeom>
              <a:avLst/>
              <a:gdLst/>
              <a:ahLst/>
              <a:cxnLst/>
              <a:rect l="l" t="t" r="r" b="b"/>
              <a:pathLst>
                <a:path w="286" h="153" extrusionOk="0">
                  <a:moveTo>
                    <a:pt x="268" y="1"/>
                  </a:moveTo>
                  <a:lnTo>
                    <a:pt x="250" y="10"/>
                  </a:lnTo>
                  <a:lnTo>
                    <a:pt x="125" y="54"/>
                  </a:lnTo>
                  <a:lnTo>
                    <a:pt x="9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6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877155" y="4188608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3" y="197"/>
                  </a:lnTo>
                  <a:lnTo>
                    <a:pt x="242" y="189"/>
                  </a:lnTo>
                  <a:lnTo>
                    <a:pt x="233" y="171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1822161" y="4189298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0" y="188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7"/>
                  </a:lnTo>
                  <a:lnTo>
                    <a:pt x="233" y="46"/>
                  </a:lnTo>
                  <a:lnTo>
                    <a:pt x="241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892191" y="4216763"/>
              <a:ext cx="11047" cy="21250"/>
            </a:xfrm>
            <a:custGeom>
              <a:avLst/>
              <a:gdLst/>
              <a:ahLst/>
              <a:cxnLst/>
              <a:rect l="l" t="t" r="r" b="b"/>
              <a:pathLst>
                <a:path w="144" h="277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43"/>
                  </a:lnTo>
                  <a:lnTo>
                    <a:pt x="10" y="241"/>
                  </a:lnTo>
                  <a:lnTo>
                    <a:pt x="1" y="259"/>
                  </a:lnTo>
                  <a:lnTo>
                    <a:pt x="10" y="268"/>
                  </a:lnTo>
                  <a:lnTo>
                    <a:pt x="19" y="277"/>
                  </a:lnTo>
                  <a:lnTo>
                    <a:pt x="37" y="277"/>
                  </a:lnTo>
                  <a:lnTo>
                    <a:pt x="46" y="268"/>
                  </a:lnTo>
                  <a:lnTo>
                    <a:pt x="90" y="214"/>
                  </a:lnTo>
                  <a:lnTo>
                    <a:pt x="135" y="98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35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1815947" y="421806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81"/>
                  </a:lnTo>
                  <a:lnTo>
                    <a:pt x="55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44" y="224"/>
                  </a:lnTo>
                  <a:lnTo>
                    <a:pt x="72" y="126"/>
                  </a:lnTo>
                  <a:lnTo>
                    <a:pt x="55" y="28"/>
                  </a:lnTo>
                  <a:lnTo>
                    <a:pt x="46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860738" y="4246912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32" y="0"/>
                  </a:moveTo>
                  <a:lnTo>
                    <a:pt x="134" y="63"/>
                  </a:lnTo>
                  <a:lnTo>
                    <a:pt x="18" y="125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1837197" y="424691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7"/>
                  </a:lnTo>
                  <a:lnTo>
                    <a:pt x="242" y="170"/>
                  </a:lnTo>
                  <a:lnTo>
                    <a:pt x="269" y="170"/>
                  </a:lnTo>
                  <a:lnTo>
                    <a:pt x="278" y="161"/>
                  </a:lnTo>
                  <a:lnTo>
                    <a:pt x="278" y="143"/>
                  </a:lnTo>
                  <a:lnTo>
                    <a:pt x="260" y="125"/>
                  </a:lnTo>
                  <a:lnTo>
                    <a:pt x="144" y="71"/>
                  </a:lnTo>
                  <a:lnTo>
                    <a:pt x="45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2824375" y="426401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0"/>
                  </a:moveTo>
                  <a:lnTo>
                    <a:pt x="260" y="9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5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1872180" y="426471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81"/>
                  </a:lnTo>
                  <a:lnTo>
                    <a:pt x="268" y="125"/>
                  </a:lnTo>
                  <a:lnTo>
                    <a:pt x="286" y="125"/>
                  </a:lnTo>
                  <a:lnTo>
                    <a:pt x="295" y="116"/>
                  </a:lnTo>
                  <a:lnTo>
                    <a:pt x="304" y="98"/>
                  </a:lnTo>
                  <a:lnTo>
                    <a:pt x="286" y="81"/>
                  </a:lnTo>
                  <a:lnTo>
                    <a:pt x="152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786017" y="4276984"/>
              <a:ext cx="23399" cy="8362"/>
            </a:xfrm>
            <a:custGeom>
              <a:avLst/>
              <a:gdLst/>
              <a:ahLst/>
              <a:cxnLst/>
              <a:rect l="l" t="t" r="r" b="b"/>
              <a:pathLst>
                <a:path w="305" h="109" extrusionOk="0">
                  <a:moveTo>
                    <a:pt x="269" y="1"/>
                  </a:moveTo>
                  <a:lnTo>
                    <a:pt x="153" y="28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7" y="108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28"/>
                  </a:lnTo>
                  <a:lnTo>
                    <a:pt x="304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1910538" y="4276984"/>
              <a:ext cx="22632" cy="8362"/>
            </a:xfrm>
            <a:custGeom>
              <a:avLst/>
              <a:gdLst/>
              <a:ahLst/>
              <a:cxnLst/>
              <a:rect l="l" t="t" r="r" b="b"/>
              <a:pathLst>
                <a:path w="295" h="109" extrusionOk="0">
                  <a:moveTo>
                    <a:pt x="9" y="1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9" y="46"/>
                  </a:lnTo>
                  <a:lnTo>
                    <a:pt x="134" y="81"/>
                  </a:lnTo>
                  <a:lnTo>
                    <a:pt x="268" y="108"/>
                  </a:lnTo>
                  <a:lnTo>
                    <a:pt x="286" y="108"/>
                  </a:lnTo>
                  <a:lnTo>
                    <a:pt x="295" y="90"/>
                  </a:lnTo>
                  <a:lnTo>
                    <a:pt x="295" y="72"/>
                  </a:lnTo>
                  <a:lnTo>
                    <a:pt x="277" y="63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746969" y="4286574"/>
              <a:ext cx="23399" cy="7671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9"/>
                  </a:lnTo>
                  <a:lnTo>
                    <a:pt x="37" y="99"/>
                  </a:lnTo>
                  <a:lnTo>
                    <a:pt x="162" y="72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1948895" y="4286574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5"/>
                  </a:lnTo>
                  <a:lnTo>
                    <a:pt x="152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707920" y="4294168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0" y="89"/>
                  </a:lnTo>
                  <a:lnTo>
                    <a:pt x="28" y="89"/>
                  </a:lnTo>
                  <a:lnTo>
                    <a:pt x="162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1987944" y="429416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89"/>
                  </a:lnTo>
                  <a:lnTo>
                    <a:pt x="304" y="89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668182" y="430099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2027682" y="430099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2628443" y="430582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2067421" y="430644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258809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2107160" y="4310585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27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9"/>
                  </a:lnTo>
                  <a:lnTo>
                    <a:pt x="286" y="27"/>
                  </a:lnTo>
                  <a:lnTo>
                    <a:pt x="313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2548352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2146899" y="431403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2508613" y="431741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18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2187251" y="431741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4" y="37"/>
                  </a:lnTo>
                  <a:lnTo>
                    <a:pt x="305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2468184" y="431948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2226990" y="431948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2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6" y="1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2427755" y="432086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2267419" y="4320865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2388016" y="4322246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2307158" y="4322246"/>
              <a:ext cx="24780" cy="3452"/>
            </a:xfrm>
            <a:custGeom>
              <a:avLst/>
              <a:gdLst/>
              <a:ahLst/>
              <a:cxnLst/>
              <a:rect l="l" t="t" r="r" b="b"/>
              <a:pathLst>
                <a:path w="323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2347587" y="4322246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1861900" y="4133143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1861900" y="4133143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1"/>
                  </a:lnTo>
                  <a:lnTo>
                    <a:pt x="768" y="590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6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0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304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9" y="590"/>
                  </a:lnTo>
                  <a:lnTo>
                    <a:pt x="11502" y="411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2088671" y="4205792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16"/>
                  </a:lnTo>
                  <a:lnTo>
                    <a:pt x="920" y="259"/>
                  </a:lnTo>
                  <a:lnTo>
                    <a:pt x="857" y="340"/>
                  </a:lnTo>
                  <a:lnTo>
                    <a:pt x="518" y="340"/>
                  </a:lnTo>
                  <a:lnTo>
                    <a:pt x="304" y="34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27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25"/>
                  </a:lnTo>
                  <a:lnTo>
                    <a:pt x="1241" y="732"/>
                  </a:lnTo>
                  <a:lnTo>
                    <a:pt x="1447" y="777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6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9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11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4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79" y="420"/>
                  </a:lnTo>
                  <a:lnTo>
                    <a:pt x="5179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25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5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769" y="545"/>
                  </a:lnTo>
                  <a:lnTo>
                    <a:pt x="6921" y="518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0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24" y="81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31" y="500"/>
                  </a:lnTo>
                  <a:lnTo>
                    <a:pt x="2759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411" y="590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93" y="46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9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9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2827136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152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56"/>
                  </a:lnTo>
                  <a:lnTo>
                    <a:pt x="81" y="1429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2708611" y="431541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61" y="140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2590775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2472250" y="4337282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1"/>
                  </a:moveTo>
                  <a:lnTo>
                    <a:pt x="72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72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2353724" y="4340044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2235275" y="4337282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2116749" y="432976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1998224" y="431541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1879698" y="4290026"/>
              <a:ext cx="11738" cy="111774"/>
            </a:xfrm>
            <a:custGeom>
              <a:avLst/>
              <a:gdLst/>
              <a:ahLst/>
              <a:cxnLst/>
              <a:rect l="l" t="t" r="r" b="b"/>
              <a:pathLst>
                <a:path w="153" h="1457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1853001" y="411120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0" y="1"/>
                  </a:moveTo>
                  <a:lnTo>
                    <a:pt x="0" y="1412"/>
                  </a:lnTo>
                  <a:lnTo>
                    <a:pt x="9" y="1492"/>
                  </a:lnTo>
                  <a:lnTo>
                    <a:pt x="89" y="1653"/>
                  </a:lnTo>
                  <a:lnTo>
                    <a:pt x="241" y="1805"/>
                  </a:lnTo>
                  <a:lnTo>
                    <a:pt x="465" y="1948"/>
                  </a:lnTo>
                  <a:lnTo>
                    <a:pt x="920" y="2162"/>
                  </a:lnTo>
                  <a:lnTo>
                    <a:pt x="1750" y="2412"/>
                  </a:lnTo>
                  <a:lnTo>
                    <a:pt x="2804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0" y="2975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81" y="2412"/>
                  </a:lnTo>
                  <a:lnTo>
                    <a:pt x="14520" y="2162"/>
                  </a:lnTo>
                  <a:lnTo>
                    <a:pt x="14976" y="1948"/>
                  </a:lnTo>
                  <a:lnTo>
                    <a:pt x="15199" y="1805"/>
                  </a:lnTo>
                  <a:lnTo>
                    <a:pt x="15351" y="1653"/>
                  </a:lnTo>
                  <a:lnTo>
                    <a:pt x="15431" y="1492"/>
                  </a:lnTo>
                  <a:lnTo>
                    <a:pt x="15440" y="1412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1853001" y="3990683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7"/>
                  </a:lnTo>
                  <a:lnTo>
                    <a:pt x="175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89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2"/>
                  </a:lnTo>
                  <a:lnTo>
                    <a:pt x="89" y="1813"/>
                  </a:lnTo>
                  <a:lnTo>
                    <a:pt x="241" y="1965"/>
                  </a:lnTo>
                  <a:lnTo>
                    <a:pt x="465" y="2117"/>
                  </a:lnTo>
                  <a:lnTo>
                    <a:pt x="920" y="2322"/>
                  </a:lnTo>
                  <a:lnTo>
                    <a:pt x="1750" y="2572"/>
                  </a:lnTo>
                  <a:lnTo>
                    <a:pt x="2804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0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0" y="2322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1" y="1652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0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2452380" y="400502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2412028" y="4005028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2492810" y="4005719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2372289" y="400571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2532548" y="400640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2331860" y="400640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2572977" y="4007790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2292121" y="400779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2612716" y="401055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2251692" y="4010552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2653145" y="401323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2211954" y="4013237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28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2692884" y="401668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2171524" y="401668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2732623" y="4021522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2131786" y="4021522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10" y="45"/>
                  </a:lnTo>
                  <a:lnTo>
                    <a:pt x="1" y="63"/>
                  </a:lnTo>
                  <a:lnTo>
                    <a:pt x="10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2772361" y="4026278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36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2092737" y="4026969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4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7" y="90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2812100" y="4033106"/>
              <a:ext cx="23322" cy="7671"/>
            </a:xfrm>
            <a:custGeom>
              <a:avLst/>
              <a:gdLst/>
              <a:ahLst/>
              <a:cxnLst/>
              <a:rect l="l" t="t" r="r" b="b"/>
              <a:pathLst>
                <a:path w="304" h="100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04" y="81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2052999" y="4033106"/>
              <a:ext cx="24089" cy="7671"/>
            </a:xfrm>
            <a:custGeom>
              <a:avLst/>
              <a:gdLst/>
              <a:ahLst/>
              <a:cxnLst/>
              <a:rect l="l" t="t" r="r" b="b"/>
              <a:pathLst>
                <a:path w="314" h="100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2851148" y="4040701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fill="none" extrusionOk="0">
                  <a:moveTo>
                    <a:pt x="286" y="107"/>
                  </a:moveTo>
                  <a:lnTo>
                    <a:pt x="277" y="107"/>
                  </a:lnTo>
                  <a:lnTo>
                    <a:pt x="277" y="107"/>
                  </a:lnTo>
                  <a:lnTo>
                    <a:pt x="152" y="80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18" y="0"/>
                  </a:lnTo>
                  <a:lnTo>
                    <a:pt x="36" y="0"/>
                  </a:lnTo>
                  <a:lnTo>
                    <a:pt x="161" y="36"/>
                  </a:lnTo>
                  <a:lnTo>
                    <a:pt x="286" y="63"/>
                  </a:lnTo>
                  <a:lnTo>
                    <a:pt x="304" y="72"/>
                  </a:lnTo>
                  <a:lnTo>
                    <a:pt x="304" y="89"/>
                  </a:lnTo>
                  <a:lnTo>
                    <a:pt x="295" y="107"/>
                  </a:lnTo>
                  <a:lnTo>
                    <a:pt x="286" y="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2013950" y="4041391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0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1"/>
                  </a:lnTo>
                  <a:lnTo>
                    <a:pt x="1" y="89"/>
                  </a:lnTo>
                  <a:lnTo>
                    <a:pt x="10" y="98"/>
                  </a:lnTo>
                  <a:lnTo>
                    <a:pt x="28" y="107"/>
                  </a:lnTo>
                  <a:lnTo>
                    <a:pt x="36" y="107"/>
                  </a:lnTo>
                  <a:lnTo>
                    <a:pt x="161" y="7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2890197" y="4050290"/>
              <a:ext cx="22632" cy="9666"/>
            </a:xfrm>
            <a:custGeom>
              <a:avLst/>
              <a:gdLst/>
              <a:ahLst/>
              <a:cxnLst/>
              <a:rect l="l" t="t" r="r" b="b"/>
              <a:pathLst>
                <a:path w="295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9"/>
                  </a:lnTo>
                  <a:lnTo>
                    <a:pt x="259" y="125"/>
                  </a:lnTo>
                  <a:lnTo>
                    <a:pt x="286" y="125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45"/>
                  </a:lnTo>
                  <a:lnTo>
                    <a:pt x="36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1975593" y="4050981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269" y="0"/>
                  </a:moveTo>
                  <a:lnTo>
                    <a:pt x="144" y="36"/>
                  </a:lnTo>
                  <a:lnTo>
                    <a:pt x="18" y="80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25"/>
                  </a:lnTo>
                  <a:lnTo>
                    <a:pt x="152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2927864" y="406256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34" y="99"/>
                  </a:lnTo>
                  <a:lnTo>
                    <a:pt x="250" y="153"/>
                  </a:lnTo>
                  <a:lnTo>
                    <a:pt x="277" y="153"/>
                  </a:lnTo>
                  <a:lnTo>
                    <a:pt x="286" y="144"/>
                  </a:lnTo>
                  <a:lnTo>
                    <a:pt x="286" y="126"/>
                  </a:lnTo>
                  <a:lnTo>
                    <a:pt x="277" y="108"/>
                  </a:lnTo>
                  <a:lnTo>
                    <a:pt x="161" y="54"/>
                  </a:lnTo>
                  <a:lnTo>
                    <a:pt x="36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1939306" y="406325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0" y="1"/>
                  </a:moveTo>
                  <a:lnTo>
                    <a:pt x="125" y="54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0" y="144"/>
                  </a:lnTo>
                  <a:lnTo>
                    <a:pt x="9" y="153"/>
                  </a:lnTo>
                  <a:lnTo>
                    <a:pt x="36" y="153"/>
                  </a:lnTo>
                  <a:lnTo>
                    <a:pt x="143" y="99"/>
                  </a:lnTo>
                  <a:lnTo>
                    <a:pt x="268" y="45"/>
                  </a:lnTo>
                  <a:lnTo>
                    <a:pt x="286" y="37"/>
                  </a:lnTo>
                  <a:lnTo>
                    <a:pt x="286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2962770" y="407974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25"/>
                  </a:lnTo>
                  <a:lnTo>
                    <a:pt x="197" y="206"/>
                  </a:lnTo>
                  <a:lnTo>
                    <a:pt x="206" y="214"/>
                  </a:lnTo>
                  <a:lnTo>
                    <a:pt x="224" y="214"/>
                  </a:lnTo>
                  <a:lnTo>
                    <a:pt x="233" y="206"/>
                  </a:lnTo>
                  <a:lnTo>
                    <a:pt x="242" y="197"/>
                  </a:lnTo>
                  <a:lnTo>
                    <a:pt x="233" y="179"/>
                  </a:lnTo>
                  <a:lnTo>
                    <a:pt x="153" y="89"/>
                  </a:lnTo>
                  <a:lnTo>
                    <a:pt x="45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1907776" y="408105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97" y="1"/>
                  </a:moveTo>
                  <a:lnTo>
                    <a:pt x="90" y="90"/>
                  </a:lnTo>
                  <a:lnTo>
                    <a:pt x="9" y="171"/>
                  </a:lnTo>
                  <a:lnTo>
                    <a:pt x="1" y="189"/>
                  </a:lnTo>
                  <a:lnTo>
                    <a:pt x="18" y="206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6" y="117"/>
                  </a:lnTo>
                  <a:lnTo>
                    <a:pt x="233" y="37"/>
                  </a:lnTo>
                  <a:lnTo>
                    <a:pt x="242" y="28"/>
                  </a:lnTo>
                  <a:lnTo>
                    <a:pt x="233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2977883" y="4108517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07" y="0"/>
                  </a:moveTo>
                  <a:lnTo>
                    <a:pt x="89" y="9"/>
                  </a:lnTo>
                  <a:lnTo>
                    <a:pt x="89" y="27"/>
                  </a:lnTo>
                  <a:lnTo>
                    <a:pt x="89" y="36"/>
                  </a:lnTo>
                  <a:lnTo>
                    <a:pt x="72" y="134"/>
                  </a:lnTo>
                  <a:lnTo>
                    <a:pt x="9" y="241"/>
                  </a:lnTo>
                  <a:lnTo>
                    <a:pt x="0" y="259"/>
                  </a:lnTo>
                  <a:lnTo>
                    <a:pt x="9" y="268"/>
                  </a:lnTo>
                  <a:lnTo>
                    <a:pt x="18" y="277"/>
                  </a:lnTo>
                  <a:lnTo>
                    <a:pt x="36" y="277"/>
                  </a:lnTo>
                  <a:lnTo>
                    <a:pt x="45" y="268"/>
                  </a:lnTo>
                  <a:lnTo>
                    <a:pt x="89" y="206"/>
                  </a:lnTo>
                  <a:lnTo>
                    <a:pt x="134" y="98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1901639" y="410989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6" y="259"/>
                  </a:moveTo>
                  <a:lnTo>
                    <a:pt x="107" y="259"/>
                  </a:lnTo>
                  <a:lnTo>
                    <a:pt x="98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16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2946353" y="4137976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59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70"/>
                  </a:lnTo>
                  <a:lnTo>
                    <a:pt x="18" y="179"/>
                  </a:lnTo>
                  <a:lnTo>
                    <a:pt x="45" y="179"/>
                  </a:lnTo>
                  <a:lnTo>
                    <a:pt x="170" y="116"/>
                  </a:lnTo>
                  <a:lnTo>
                    <a:pt x="268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1922889" y="4138666"/>
              <a:ext cx="21251" cy="13042"/>
            </a:xfrm>
            <a:custGeom>
              <a:avLst/>
              <a:gdLst/>
              <a:ahLst/>
              <a:cxnLst/>
              <a:rect l="l" t="t" r="r" b="b"/>
              <a:pathLst>
                <a:path w="277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2910066" y="4155774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1957794" y="4155774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68" y="134"/>
                  </a:lnTo>
                  <a:lnTo>
                    <a:pt x="286" y="134"/>
                  </a:lnTo>
                  <a:lnTo>
                    <a:pt x="295" y="125"/>
                  </a:lnTo>
                  <a:lnTo>
                    <a:pt x="304" y="99"/>
                  </a:lnTo>
                  <a:lnTo>
                    <a:pt x="286" y="90"/>
                  </a:lnTo>
                  <a:lnTo>
                    <a:pt x="152" y="45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2871708" y="416812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0"/>
                  </a:lnTo>
                  <a:lnTo>
                    <a:pt x="0" y="98"/>
                  </a:lnTo>
                  <a:lnTo>
                    <a:pt x="9" y="116"/>
                  </a:lnTo>
                  <a:lnTo>
                    <a:pt x="36" y="116"/>
                  </a:lnTo>
                  <a:lnTo>
                    <a:pt x="161" y="8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1996152" y="4168815"/>
              <a:ext cx="22708" cy="8285"/>
            </a:xfrm>
            <a:custGeom>
              <a:avLst/>
              <a:gdLst/>
              <a:ahLst/>
              <a:cxnLst/>
              <a:rect l="l" t="t" r="r" b="b"/>
              <a:pathLst>
                <a:path w="296" h="108" extrusionOk="0">
                  <a:moveTo>
                    <a:pt x="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134" y="71"/>
                  </a:lnTo>
                  <a:lnTo>
                    <a:pt x="268" y="107"/>
                  </a:lnTo>
                  <a:lnTo>
                    <a:pt x="286" y="107"/>
                  </a:lnTo>
                  <a:lnTo>
                    <a:pt x="295" y="89"/>
                  </a:lnTo>
                  <a:lnTo>
                    <a:pt x="295" y="71"/>
                  </a:lnTo>
                  <a:lnTo>
                    <a:pt x="277" y="63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2832660" y="4177714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52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27" y="107"/>
                  </a:lnTo>
                  <a:lnTo>
                    <a:pt x="36" y="107"/>
                  </a:lnTo>
                  <a:lnTo>
                    <a:pt x="161" y="80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2034510" y="417840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43" y="71"/>
                  </a:lnTo>
                  <a:lnTo>
                    <a:pt x="277" y="98"/>
                  </a:lnTo>
                  <a:lnTo>
                    <a:pt x="295" y="89"/>
                  </a:lnTo>
                  <a:lnTo>
                    <a:pt x="304" y="8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2793612" y="41859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2073558" y="4185923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2753873" y="4192060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27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2113297" y="419275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2714134" y="4197584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36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2153036" y="419758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80"/>
                  </a:lnTo>
                  <a:lnTo>
                    <a:pt x="304" y="80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267370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27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2192775" y="4202340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7"/>
                  </a:lnTo>
                  <a:lnTo>
                    <a:pt x="286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2633966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2232513" y="420579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36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2594228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0" y="63"/>
                  </a:lnTo>
                  <a:lnTo>
                    <a:pt x="27" y="63"/>
                  </a:lnTo>
                  <a:lnTo>
                    <a:pt x="152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2272942" y="420847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18" y="55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2553799" y="42112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2312681" y="421123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2513369" y="421262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1" y="1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2353110" y="421262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36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2473631" y="421331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6" y="0"/>
                  </a:moveTo>
                  <a:lnTo>
                    <a:pt x="153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2392772" y="421331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14" y="54"/>
                  </a:lnTo>
                  <a:lnTo>
                    <a:pt x="322" y="36"/>
                  </a:lnTo>
                  <a:lnTo>
                    <a:pt x="314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2433201" y="4214001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1947515" y="4024898"/>
              <a:ext cx="995486" cy="173376"/>
            </a:xfrm>
            <a:custGeom>
              <a:avLst/>
              <a:gdLst/>
              <a:ahLst/>
              <a:cxnLst/>
              <a:rect l="l" t="t" r="r" b="b"/>
              <a:pathLst>
                <a:path w="12976" h="2260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62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84" y="2260"/>
                  </a:lnTo>
                  <a:lnTo>
                    <a:pt x="7153" y="2251"/>
                  </a:lnTo>
                  <a:lnTo>
                    <a:pt x="8421" y="2206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62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1947515" y="4024898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5" y="45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87"/>
                  </a:lnTo>
                  <a:lnTo>
                    <a:pt x="72" y="956"/>
                  </a:lnTo>
                  <a:lnTo>
                    <a:pt x="1" y="1072"/>
                  </a:lnTo>
                  <a:lnTo>
                    <a:pt x="1" y="1126"/>
                  </a:lnTo>
                  <a:lnTo>
                    <a:pt x="1" y="1188"/>
                  </a:lnTo>
                  <a:lnTo>
                    <a:pt x="72" y="1296"/>
                  </a:lnTo>
                  <a:lnTo>
                    <a:pt x="126" y="1358"/>
                  </a:lnTo>
                  <a:lnTo>
                    <a:pt x="259" y="1260"/>
                  </a:lnTo>
                  <a:lnTo>
                    <a:pt x="661" y="1081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3" y="465"/>
                  </a:lnTo>
                  <a:lnTo>
                    <a:pt x="6484" y="456"/>
                  </a:lnTo>
                  <a:lnTo>
                    <a:pt x="7645" y="465"/>
                  </a:lnTo>
                  <a:lnTo>
                    <a:pt x="9734" y="599"/>
                  </a:lnTo>
                  <a:lnTo>
                    <a:pt x="11029" y="778"/>
                  </a:lnTo>
                  <a:lnTo>
                    <a:pt x="11734" y="921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42" y="1358"/>
                  </a:lnTo>
                  <a:lnTo>
                    <a:pt x="12904" y="1296"/>
                  </a:lnTo>
                  <a:lnTo>
                    <a:pt x="12967" y="1188"/>
                  </a:lnTo>
                  <a:lnTo>
                    <a:pt x="12976" y="1126"/>
                  </a:lnTo>
                  <a:lnTo>
                    <a:pt x="12967" y="1072"/>
                  </a:lnTo>
                  <a:lnTo>
                    <a:pt x="12904" y="956"/>
                  </a:lnTo>
                  <a:lnTo>
                    <a:pt x="12690" y="787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5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2174286" y="4097547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0"/>
                  </a:moveTo>
                  <a:lnTo>
                    <a:pt x="1527" y="9"/>
                  </a:lnTo>
                  <a:lnTo>
                    <a:pt x="1429" y="27"/>
                  </a:lnTo>
                  <a:lnTo>
                    <a:pt x="1340" y="54"/>
                  </a:lnTo>
                  <a:lnTo>
                    <a:pt x="1161" y="107"/>
                  </a:lnTo>
                  <a:lnTo>
                    <a:pt x="920" y="259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5" y="616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2" y="813"/>
                  </a:lnTo>
                  <a:lnTo>
                    <a:pt x="3608" y="75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6"/>
                  </a:lnTo>
                  <a:lnTo>
                    <a:pt x="5180" y="420"/>
                  </a:lnTo>
                  <a:lnTo>
                    <a:pt x="5180" y="456"/>
                  </a:lnTo>
                  <a:lnTo>
                    <a:pt x="5171" y="500"/>
                  </a:lnTo>
                  <a:lnTo>
                    <a:pt x="5126" y="545"/>
                  </a:lnTo>
                  <a:lnTo>
                    <a:pt x="5064" y="581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6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68"/>
                  </a:lnTo>
                  <a:lnTo>
                    <a:pt x="5805" y="152"/>
                  </a:lnTo>
                  <a:lnTo>
                    <a:pt x="5590" y="107"/>
                  </a:lnTo>
                  <a:lnTo>
                    <a:pt x="5367" y="72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63" y="27"/>
                  </a:lnTo>
                  <a:lnTo>
                    <a:pt x="3724" y="72"/>
                  </a:lnTo>
                  <a:lnTo>
                    <a:pt x="3438" y="134"/>
                  </a:lnTo>
                  <a:lnTo>
                    <a:pt x="3260" y="20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500"/>
                  </a:lnTo>
                  <a:lnTo>
                    <a:pt x="2760" y="536"/>
                  </a:lnTo>
                  <a:lnTo>
                    <a:pt x="2670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3" y="456"/>
                  </a:lnTo>
                  <a:lnTo>
                    <a:pt x="1885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1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2912751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3" y="1"/>
                  </a:moveTo>
                  <a:lnTo>
                    <a:pt x="81" y="27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2794225" y="4206483"/>
              <a:ext cx="12428" cy="110316"/>
            </a:xfrm>
            <a:custGeom>
              <a:avLst/>
              <a:gdLst/>
              <a:ahLst/>
              <a:cxnLst/>
              <a:rect l="l" t="t" r="r" b="b"/>
              <a:pathLst>
                <a:path w="162" h="1438" extrusionOk="0">
                  <a:moveTo>
                    <a:pt x="16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2676390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1"/>
                  </a:moveTo>
                  <a:lnTo>
                    <a:pt x="1" y="10"/>
                  </a:lnTo>
                  <a:lnTo>
                    <a:pt x="1" y="1420"/>
                  </a:lnTo>
                  <a:lnTo>
                    <a:pt x="72" y="1412"/>
                  </a:lnTo>
                  <a:lnTo>
                    <a:pt x="153" y="140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2557941" y="422903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72" y="1"/>
                  </a:moveTo>
                  <a:lnTo>
                    <a:pt x="0" y="10"/>
                  </a:lnTo>
                  <a:lnTo>
                    <a:pt x="0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2439415" y="42317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36" y="1403"/>
                  </a:lnTo>
                  <a:lnTo>
                    <a:pt x="72" y="1412"/>
                  </a:lnTo>
                  <a:lnTo>
                    <a:pt x="116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2320890" y="4229037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52" y="1412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2202364" y="42215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12"/>
                  </a:lnTo>
                  <a:lnTo>
                    <a:pt x="152" y="1420"/>
                  </a:lnTo>
                  <a:lnTo>
                    <a:pt x="152" y="1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2083838" y="4206483"/>
              <a:ext cx="11738" cy="110316"/>
            </a:xfrm>
            <a:custGeom>
              <a:avLst/>
              <a:gdLst/>
              <a:ahLst/>
              <a:cxnLst/>
              <a:rect l="l" t="t" r="r" b="b"/>
              <a:pathLst>
                <a:path w="153" h="1438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1965313" y="418178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1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1741993" y="3993368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03"/>
                  </a:lnTo>
                  <a:lnTo>
                    <a:pt x="9" y="1492"/>
                  </a:lnTo>
                  <a:lnTo>
                    <a:pt x="90" y="1644"/>
                  </a:lnTo>
                  <a:lnTo>
                    <a:pt x="242" y="1796"/>
                  </a:lnTo>
                  <a:lnTo>
                    <a:pt x="465" y="1948"/>
                  </a:lnTo>
                  <a:lnTo>
                    <a:pt x="920" y="2153"/>
                  </a:lnTo>
                  <a:lnTo>
                    <a:pt x="1751" y="2403"/>
                  </a:lnTo>
                  <a:lnTo>
                    <a:pt x="2805" y="2617"/>
                  </a:lnTo>
                  <a:lnTo>
                    <a:pt x="4037" y="2787"/>
                  </a:lnTo>
                  <a:lnTo>
                    <a:pt x="5421" y="2912"/>
                  </a:lnTo>
                  <a:lnTo>
                    <a:pt x="6930" y="2975"/>
                  </a:lnTo>
                  <a:lnTo>
                    <a:pt x="8511" y="2975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6" y="2617"/>
                  </a:lnTo>
                  <a:lnTo>
                    <a:pt x="13681" y="2403"/>
                  </a:lnTo>
                  <a:lnTo>
                    <a:pt x="14521" y="2153"/>
                  </a:lnTo>
                  <a:lnTo>
                    <a:pt x="14976" y="1948"/>
                  </a:lnTo>
                  <a:lnTo>
                    <a:pt x="15199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0" y="1403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1741993" y="3872848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7"/>
                  </a:lnTo>
                  <a:lnTo>
                    <a:pt x="1751" y="572"/>
                  </a:lnTo>
                  <a:lnTo>
                    <a:pt x="920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1" y="1572"/>
                  </a:lnTo>
                  <a:lnTo>
                    <a:pt x="9" y="1652"/>
                  </a:lnTo>
                  <a:lnTo>
                    <a:pt x="90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51" y="2572"/>
                  </a:lnTo>
                  <a:lnTo>
                    <a:pt x="2805" y="2786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6"/>
                  </a:lnTo>
                  <a:lnTo>
                    <a:pt x="13681" y="2572"/>
                  </a:lnTo>
                  <a:lnTo>
                    <a:pt x="14521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51" y="1813"/>
                  </a:lnTo>
                  <a:lnTo>
                    <a:pt x="15432" y="1652"/>
                  </a:lnTo>
                  <a:lnTo>
                    <a:pt x="15440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79"/>
                  </a:lnTo>
                  <a:lnTo>
                    <a:pt x="14976" y="1027"/>
                  </a:lnTo>
                  <a:lnTo>
                    <a:pt x="14521" y="822"/>
                  </a:lnTo>
                  <a:lnTo>
                    <a:pt x="13681" y="572"/>
                  </a:lnTo>
                  <a:lnTo>
                    <a:pt x="12636" y="357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2341450" y="388719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2301020" y="3887194"/>
              <a:ext cx="24703" cy="3529"/>
            </a:xfrm>
            <a:custGeom>
              <a:avLst/>
              <a:gdLst/>
              <a:ahLst/>
              <a:cxnLst/>
              <a:rect l="l" t="t" r="r" b="b"/>
              <a:pathLst>
                <a:path w="322" h="46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2381879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2261282" y="38871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2421617" y="38885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2220853" y="388857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2461970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2181114" y="3889955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52" y="9"/>
                  </a:lnTo>
                  <a:lnTo>
                    <a:pt x="18" y="18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1" y="54"/>
                  </a:lnTo>
                  <a:lnTo>
                    <a:pt x="27" y="63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2501709" y="389202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3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63"/>
                  </a:lnTo>
                  <a:lnTo>
                    <a:pt x="287" y="72"/>
                  </a:lnTo>
                  <a:lnTo>
                    <a:pt x="296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2140685" y="3892717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53" y="0"/>
                  </a:moveTo>
                  <a:lnTo>
                    <a:pt x="28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2542138" y="389540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2100946" y="3895402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19" y="19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53" y="55"/>
                  </a:lnTo>
                  <a:lnTo>
                    <a:pt x="287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2581876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2060517" y="389885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18"/>
                  </a:lnTo>
                  <a:lnTo>
                    <a:pt x="31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2621615" y="3902997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2020855" y="3903687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36" y="8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2661354" y="3908444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1981806" y="3909134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277" y="1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2701093" y="3915271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1942068" y="3915271"/>
              <a:ext cx="24013" cy="7671"/>
            </a:xfrm>
            <a:custGeom>
              <a:avLst/>
              <a:gdLst/>
              <a:ahLst/>
              <a:cxnLst/>
              <a:rect l="l" t="t" r="r" b="b"/>
              <a:pathLst>
                <a:path w="313" h="100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5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2740141" y="3922866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107"/>
                  </a:lnTo>
                  <a:lnTo>
                    <a:pt x="295" y="107"/>
                  </a:lnTo>
                  <a:lnTo>
                    <a:pt x="304" y="8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1903019" y="3923557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9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2779189" y="3932456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59" y="125"/>
                  </a:lnTo>
                  <a:lnTo>
                    <a:pt x="268" y="125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89"/>
                  </a:lnTo>
                  <a:lnTo>
                    <a:pt x="277" y="81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1864585" y="3933146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72"/>
                  </a:lnTo>
                  <a:lnTo>
                    <a:pt x="1" y="89"/>
                  </a:lnTo>
                  <a:lnTo>
                    <a:pt x="1" y="107"/>
                  </a:lnTo>
                  <a:lnTo>
                    <a:pt x="10" y="116"/>
                  </a:lnTo>
                  <a:lnTo>
                    <a:pt x="37" y="116"/>
                  </a:lnTo>
                  <a:lnTo>
                    <a:pt x="153" y="80"/>
                  </a:lnTo>
                  <a:lnTo>
                    <a:pt x="287" y="45"/>
                  </a:lnTo>
                  <a:lnTo>
                    <a:pt x="305" y="36"/>
                  </a:lnTo>
                  <a:lnTo>
                    <a:pt x="305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2816857" y="394473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8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46"/>
                  </a:lnTo>
                  <a:lnTo>
                    <a:pt x="135" y="99"/>
                  </a:lnTo>
                  <a:lnTo>
                    <a:pt x="251" y="144"/>
                  </a:lnTo>
                  <a:lnTo>
                    <a:pt x="251" y="153"/>
                  </a:lnTo>
                  <a:lnTo>
                    <a:pt x="277" y="153"/>
                  </a:lnTo>
                  <a:lnTo>
                    <a:pt x="286" y="135"/>
                  </a:lnTo>
                  <a:lnTo>
                    <a:pt x="286" y="117"/>
                  </a:lnTo>
                  <a:lnTo>
                    <a:pt x="277" y="108"/>
                  </a:lnTo>
                  <a:lnTo>
                    <a:pt x="161" y="5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1828298" y="3945421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1"/>
                  </a:moveTo>
                  <a:lnTo>
                    <a:pt x="126" y="54"/>
                  </a:lnTo>
                  <a:lnTo>
                    <a:pt x="10" y="108"/>
                  </a:lnTo>
                  <a:lnTo>
                    <a:pt x="1" y="117"/>
                  </a:lnTo>
                  <a:lnTo>
                    <a:pt x="1" y="135"/>
                  </a:lnTo>
                  <a:lnTo>
                    <a:pt x="10" y="144"/>
                  </a:lnTo>
                  <a:lnTo>
                    <a:pt x="27" y="153"/>
                  </a:lnTo>
                  <a:lnTo>
                    <a:pt x="36" y="144"/>
                  </a:lnTo>
                  <a:lnTo>
                    <a:pt x="144" y="99"/>
                  </a:lnTo>
                  <a:lnTo>
                    <a:pt x="269" y="46"/>
                  </a:lnTo>
                  <a:lnTo>
                    <a:pt x="286" y="37"/>
                  </a:lnTo>
                  <a:lnTo>
                    <a:pt x="286" y="1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2851839" y="396191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8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25"/>
                  </a:lnTo>
                  <a:lnTo>
                    <a:pt x="197" y="197"/>
                  </a:lnTo>
                  <a:lnTo>
                    <a:pt x="205" y="206"/>
                  </a:lnTo>
                  <a:lnTo>
                    <a:pt x="214" y="214"/>
                  </a:lnTo>
                  <a:lnTo>
                    <a:pt x="223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9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1796768" y="3962605"/>
              <a:ext cx="18642" cy="16494"/>
            </a:xfrm>
            <a:custGeom>
              <a:avLst/>
              <a:gdLst/>
              <a:ahLst/>
              <a:cxnLst/>
              <a:rect l="l" t="t" r="r" b="b"/>
              <a:pathLst>
                <a:path w="243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90" y="89"/>
                  </a:lnTo>
                  <a:lnTo>
                    <a:pt x="10" y="179"/>
                  </a:lnTo>
                  <a:lnTo>
                    <a:pt x="1" y="197"/>
                  </a:lnTo>
                  <a:lnTo>
                    <a:pt x="19" y="214"/>
                  </a:lnTo>
                  <a:lnTo>
                    <a:pt x="46" y="214"/>
                  </a:lnTo>
                  <a:lnTo>
                    <a:pt x="54" y="205"/>
                  </a:lnTo>
                  <a:lnTo>
                    <a:pt x="126" y="125"/>
                  </a:lnTo>
                  <a:lnTo>
                    <a:pt x="233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2866875" y="3990683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0"/>
                  </a:moveTo>
                  <a:lnTo>
                    <a:pt x="90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9" y="232"/>
                  </a:lnTo>
                  <a:lnTo>
                    <a:pt x="1" y="250"/>
                  </a:lnTo>
                  <a:lnTo>
                    <a:pt x="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4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1790631" y="3992063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0"/>
                  </a:lnTo>
                  <a:lnTo>
                    <a:pt x="1" y="27"/>
                  </a:lnTo>
                  <a:lnTo>
                    <a:pt x="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25"/>
                  </a:lnTo>
                  <a:lnTo>
                    <a:pt x="143" y="223"/>
                  </a:lnTo>
                  <a:lnTo>
                    <a:pt x="143" y="241"/>
                  </a:lnTo>
                  <a:lnTo>
                    <a:pt x="134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2835345" y="4020141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60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34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28" y="179"/>
                  </a:lnTo>
                  <a:lnTo>
                    <a:pt x="36" y="179"/>
                  </a:lnTo>
                  <a:lnTo>
                    <a:pt x="45" y="170"/>
                  </a:lnTo>
                  <a:lnTo>
                    <a:pt x="170" y="107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1811881" y="4020832"/>
              <a:ext cx="21327" cy="13042"/>
            </a:xfrm>
            <a:custGeom>
              <a:avLst/>
              <a:gdLst/>
              <a:ahLst/>
              <a:cxnLst/>
              <a:rect l="l" t="t" r="r" b="b"/>
              <a:pathLst>
                <a:path w="278" h="170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07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59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2799059" y="4037939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6"/>
                  </a:lnTo>
                  <a:lnTo>
                    <a:pt x="9" y="125"/>
                  </a:lnTo>
                  <a:lnTo>
                    <a:pt x="27" y="134"/>
                  </a:lnTo>
                  <a:lnTo>
                    <a:pt x="36" y="134"/>
                  </a:lnTo>
                  <a:lnTo>
                    <a:pt x="161" y="90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1846787" y="4037939"/>
              <a:ext cx="23399" cy="10357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19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35" y="90"/>
                  </a:lnTo>
                  <a:lnTo>
                    <a:pt x="269" y="134"/>
                  </a:lnTo>
                  <a:lnTo>
                    <a:pt x="287" y="134"/>
                  </a:lnTo>
                  <a:lnTo>
                    <a:pt x="295" y="116"/>
                  </a:lnTo>
                  <a:lnTo>
                    <a:pt x="304" y="99"/>
                  </a:lnTo>
                  <a:lnTo>
                    <a:pt x="287" y="90"/>
                  </a:lnTo>
                  <a:lnTo>
                    <a:pt x="153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2760701" y="405029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8"/>
                  </a:lnTo>
                  <a:lnTo>
                    <a:pt x="9" y="107"/>
                  </a:lnTo>
                  <a:lnTo>
                    <a:pt x="27" y="116"/>
                  </a:lnTo>
                  <a:lnTo>
                    <a:pt x="36" y="116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1885145" y="405029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1"/>
                  </a:lnTo>
                  <a:lnTo>
                    <a:pt x="269" y="116"/>
                  </a:lnTo>
                  <a:lnTo>
                    <a:pt x="287" y="116"/>
                  </a:lnTo>
                  <a:lnTo>
                    <a:pt x="296" y="9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53" y="3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2721652" y="4059880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8"/>
                  </a:lnTo>
                  <a:lnTo>
                    <a:pt x="36" y="9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1923503" y="405988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81"/>
                  </a:lnTo>
                  <a:lnTo>
                    <a:pt x="278" y="107"/>
                  </a:lnTo>
                  <a:lnTo>
                    <a:pt x="296" y="98"/>
                  </a:lnTo>
                  <a:lnTo>
                    <a:pt x="305" y="89"/>
                  </a:lnTo>
                  <a:lnTo>
                    <a:pt x="305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2682604" y="4068088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1962551" y="406808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4" y="72"/>
                  </a:lnTo>
                  <a:lnTo>
                    <a:pt x="31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2642865" y="4074226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2002290" y="4074226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8" y="1"/>
                  </a:moveTo>
                  <a:lnTo>
                    <a:pt x="10" y="10"/>
                  </a:lnTo>
                  <a:lnTo>
                    <a:pt x="1" y="19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05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2603127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2042028" y="407974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287" y="80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2562698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2081767" y="408450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7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2522959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2121506" y="408795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2483220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28" y="63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2161935" y="409071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2442791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2201674" y="409271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2402439" y="4094785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1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2242103" y="409478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2362700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2282532" y="4095476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8" y="1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2322271" y="4096166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1836507" y="3906372"/>
              <a:ext cx="995563" cy="173453"/>
            </a:xfrm>
            <a:custGeom>
              <a:avLst/>
              <a:gdLst/>
              <a:ahLst/>
              <a:cxnLst/>
              <a:rect l="l" t="t" r="r" b="b"/>
              <a:pathLst>
                <a:path w="12977" h="2261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278" y="1474"/>
                  </a:lnTo>
                  <a:lnTo>
                    <a:pt x="769" y="1671"/>
                  </a:lnTo>
                  <a:lnTo>
                    <a:pt x="1474" y="1849"/>
                  </a:lnTo>
                  <a:lnTo>
                    <a:pt x="2349" y="2010"/>
                  </a:lnTo>
                  <a:lnTo>
                    <a:pt x="3385" y="2126"/>
                  </a:lnTo>
                  <a:lnTo>
                    <a:pt x="4555" y="2215"/>
                  </a:lnTo>
                  <a:lnTo>
                    <a:pt x="5823" y="2260"/>
                  </a:lnTo>
                  <a:lnTo>
                    <a:pt x="7154" y="2260"/>
                  </a:lnTo>
                  <a:lnTo>
                    <a:pt x="8422" y="2215"/>
                  </a:lnTo>
                  <a:lnTo>
                    <a:pt x="9583" y="2126"/>
                  </a:lnTo>
                  <a:lnTo>
                    <a:pt x="10619" y="2010"/>
                  </a:lnTo>
                  <a:lnTo>
                    <a:pt x="11503" y="1849"/>
                  </a:lnTo>
                  <a:lnTo>
                    <a:pt x="12199" y="1671"/>
                  </a:lnTo>
                  <a:lnTo>
                    <a:pt x="12690" y="1474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1836507" y="3906372"/>
              <a:ext cx="995563" cy="104256"/>
            </a:xfrm>
            <a:custGeom>
              <a:avLst/>
              <a:gdLst/>
              <a:ahLst/>
              <a:cxnLst/>
              <a:rect l="l" t="t" r="r" b="b"/>
              <a:pathLst>
                <a:path w="12977" h="1359" extrusionOk="0">
                  <a:moveTo>
                    <a:pt x="6484" y="1"/>
                  </a:moveTo>
                  <a:lnTo>
                    <a:pt x="5823" y="10"/>
                  </a:lnTo>
                  <a:lnTo>
                    <a:pt x="4555" y="54"/>
                  </a:lnTo>
                  <a:lnTo>
                    <a:pt x="3385" y="144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9" y="599"/>
                  </a:lnTo>
                  <a:lnTo>
                    <a:pt x="278" y="796"/>
                  </a:lnTo>
                  <a:lnTo>
                    <a:pt x="72" y="965"/>
                  </a:lnTo>
                  <a:lnTo>
                    <a:pt x="1" y="1072"/>
                  </a:lnTo>
                  <a:lnTo>
                    <a:pt x="1" y="1135"/>
                  </a:lnTo>
                  <a:lnTo>
                    <a:pt x="1" y="1189"/>
                  </a:lnTo>
                  <a:lnTo>
                    <a:pt x="72" y="1305"/>
                  </a:lnTo>
                  <a:lnTo>
                    <a:pt x="126" y="1358"/>
                  </a:lnTo>
                  <a:lnTo>
                    <a:pt x="260" y="1269"/>
                  </a:lnTo>
                  <a:lnTo>
                    <a:pt x="671" y="1090"/>
                  </a:lnTo>
                  <a:lnTo>
                    <a:pt x="1233" y="921"/>
                  </a:lnTo>
                  <a:lnTo>
                    <a:pt x="1948" y="778"/>
                  </a:lnTo>
                  <a:lnTo>
                    <a:pt x="3242" y="608"/>
                  </a:lnTo>
                  <a:lnTo>
                    <a:pt x="5332" y="474"/>
                  </a:lnTo>
                  <a:lnTo>
                    <a:pt x="6484" y="456"/>
                  </a:lnTo>
                  <a:lnTo>
                    <a:pt x="7645" y="474"/>
                  </a:lnTo>
                  <a:lnTo>
                    <a:pt x="9735" y="608"/>
                  </a:lnTo>
                  <a:lnTo>
                    <a:pt x="11029" y="778"/>
                  </a:lnTo>
                  <a:lnTo>
                    <a:pt x="11735" y="921"/>
                  </a:lnTo>
                  <a:lnTo>
                    <a:pt x="12306" y="1090"/>
                  </a:lnTo>
                  <a:lnTo>
                    <a:pt x="12717" y="1269"/>
                  </a:lnTo>
                  <a:lnTo>
                    <a:pt x="12842" y="1358"/>
                  </a:lnTo>
                  <a:lnTo>
                    <a:pt x="12905" y="1305"/>
                  </a:lnTo>
                  <a:lnTo>
                    <a:pt x="12967" y="1189"/>
                  </a:lnTo>
                  <a:lnTo>
                    <a:pt x="12976" y="1135"/>
                  </a:lnTo>
                  <a:lnTo>
                    <a:pt x="12967" y="1072"/>
                  </a:lnTo>
                  <a:lnTo>
                    <a:pt x="12905" y="965"/>
                  </a:lnTo>
                  <a:lnTo>
                    <a:pt x="12690" y="796"/>
                  </a:lnTo>
                  <a:lnTo>
                    <a:pt x="12199" y="599"/>
                  </a:lnTo>
                  <a:lnTo>
                    <a:pt x="11503" y="412"/>
                  </a:lnTo>
                  <a:lnTo>
                    <a:pt x="10619" y="260"/>
                  </a:lnTo>
                  <a:lnTo>
                    <a:pt x="9583" y="144"/>
                  </a:lnTo>
                  <a:lnTo>
                    <a:pt x="8422" y="54"/>
                  </a:lnTo>
                  <a:lnTo>
                    <a:pt x="7154" y="10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2063279" y="3979712"/>
              <a:ext cx="542009" cy="65821"/>
            </a:xfrm>
            <a:custGeom>
              <a:avLst/>
              <a:gdLst/>
              <a:ahLst/>
              <a:cxnLst/>
              <a:rect l="l" t="t" r="r" b="b"/>
              <a:pathLst>
                <a:path w="7065" h="858" extrusionOk="0">
                  <a:moveTo>
                    <a:pt x="1644" y="0"/>
                  </a:moveTo>
                  <a:lnTo>
                    <a:pt x="1528" y="9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2" y="108"/>
                  </a:lnTo>
                  <a:lnTo>
                    <a:pt x="920" y="25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6"/>
                  </a:lnTo>
                  <a:lnTo>
                    <a:pt x="27" y="402"/>
                  </a:lnTo>
                  <a:lnTo>
                    <a:pt x="1" y="447"/>
                  </a:lnTo>
                  <a:lnTo>
                    <a:pt x="27" y="483"/>
                  </a:lnTo>
                  <a:lnTo>
                    <a:pt x="144" y="518"/>
                  </a:lnTo>
                  <a:lnTo>
                    <a:pt x="304" y="545"/>
                  </a:lnTo>
                  <a:lnTo>
                    <a:pt x="885" y="54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7"/>
                  </a:lnTo>
                  <a:lnTo>
                    <a:pt x="1662" y="813"/>
                  </a:lnTo>
                  <a:lnTo>
                    <a:pt x="2180" y="858"/>
                  </a:lnTo>
                  <a:lnTo>
                    <a:pt x="2474" y="858"/>
                  </a:lnTo>
                  <a:lnTo>
                    <a:pt x="2974" y="849"/>
                  </a:lnTo>
                  <a:lnTo>
                    <a:pt x="3323" y="804"/>
                  </a:lnTo>
                  <a:lnTo>
                    <a:pt x="3608" y="750"/>
                  </a:lnTo>
                  <a:lnTo>
                    <a:pt x="3778" y="679"/>
                  </a:lnTo>
                  <a:lnTo>
                    <a:pt x="3912" y="608"/>
                  </a:lnTo>
                  <a:lnTo>
                    <a:pt x="4046" y="500"/>
                  </a:lnTo>
                  <a:lnTo>
                    <a:pt x="4162" y="402"/>
                  </a:lnTo>
                  <a:lnTo>
                    <a:pt x="4287" y="349"/>
                  </a:lnTo>
                  <a:lnTo>
                    <a:pt x="4421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0" y="358"/>
                  </a:lnTo>
                  <a:lnTo>
                    <a:pt x="5180" y="420"/>
                  </a:lnTo>
                  <a:lnTo>
                    <a:pt x="5180" y="447"/>
                  </a:lnTo>
                  <a:lnTo>
                    <a:pt x="5171" y="500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2"/>
                  </a:lnTo>
                  <a:lnTo>
                    <a:pt x="4850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6" y="733"/>
                  </a:lnTo>
                  <a:lnTo>
                    <a:pt x="4707" y="750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46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5" y="786"/>
                  </a:lnTo>
                  <a:lnTo>
                    <a:pt x="5903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546" y="545"/>
                  </a:lnTo>
                  <a:lnTo>
                    <a:pt x="6770" y="536"/>
                  </a:lnTo>
                  <a:lnTo>
                    <a:pt x="6921" y="509"/>
                  </a:lnTo>
                  <a:lnTo>
                    <a:pt x="7046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8"/>
                  </a:lnTo>
                  <a:lnTo>
                    <a:pt x="6761" y="340"/>
                  </a:lnTo>
                  <a:lnTo>
                    <a:pt x="6546" y="331"/>
                  </a:lnTo>
                  <a:lnTo>
                    <a:pt x="6180" y="331"/>
                  </a:lnTo>
                  <a:lnTo>
                    <a:pt x="6091" y="259"/>
                  </a:lnTo>
                  <a:lnTo>
                    <a:pt x="5805" y="152"/>
                  </a:lnTo>
                  <a:lnTo>
                    <a:pt x="5591" y="108"/>
                  </a:lnTo>
                  <a:lnTo>
                    <a:pt x="5368" y="63"/>
                  </a:lnTo>
                  <a:lnTo>
                    <a:pt x="4850" y="27"/>
                  </a:lnTo>
                  <a:lnTo>
                    <a:pt x="4555" y="18"/>
                  </a:lnTo>
                  <a:lnTo>
                    <a:pt x="4064" y="27"/>
                  </a:lnTo>
                  <a:lnTo>
                    <a:pt x="3724" y="72"/>
                  </a:lnTo>
                  <a:lnTo>
                    <a:pt x="3439" y="134"/>
                  </a:lnTo>
                  <a:lnTo>
                    <a:pt x="3269" y="197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4" y="456"/>
                  </a:lnTo>
                  <a:lnTo>
                    <a:pt x="2831" y="491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55" y="581"/>
                  </a:lnTo>
                  <a:lnTo>
                    <a:pt x="2412" y="581"/>
                  </a:lnTo>
                  <a:lnTo>
                    <a:pt x="2171" y="572"/>
                  </a:lnTo>
                  <a:lnTo>
                    <a:pt x="2019" y="545"/>
                  </a:lnTo>
                  <a:lnTo>
                    <a:pt x="1956" y="518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6" y="295"/>
                  </a:lnTo>
                  <a:lnTo>
                    <a:pt x="2055" y="233"/>
                  </a:lnTo>
                  <a:lnTo>
                    <a:pt x="2215" y="170"/>
                  </a:lnTo>
                  <a:lnTo>
                    <a:pt x="2287" y="143"/>
                  </a:lnTo>
                  <a:lnTo>
                    <a:pt x="2322" y="125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9" y="27"/>
                  </a:lnTo>
                  <a:lnTo>
                    <a:pt x="201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2801820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45"/>
                  </a:lnTo>
                  <a:lnTo>
                    <a:pt x="0" y="1447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2683295" y="4088648"/>
              <a:ext cx="12428" cy="109626"/>
            </a:xfrm>
            <a:custGeom>
              <a:avLst/>
              <a:gdLst/>
              <a:ahLst/>
              <a:cxnLst/>
              <a:rect l="l" t="t" r="r" b="b"/>
              <a:pathLst>
                <a:path w="162" h="1429" extrusionOk="0">
                  <a:moveTo>
                    <a:pt x="161" y="0"/>
                  </a:moveTo>
                  <a:lnTo>
                    <a:pt x="8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81" y="1420"/>
                  </a:lnTo>
                  <a:lnTo>
                    <a:pt x="161" y="141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2565459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21"/>
                  </a:lnTo>
                  <a:lnTo>
                    <a:pt x="72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2446934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2328408" y="4113964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1"/>
                  </a:moveTo>
                  <a:lnTo>
                    <a:pt x="1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2209882" y="411120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03"/>
                  </a:lnTo>
                  <a:lnTo>
                    <a:pt x="72" y="1412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2091356" y="4102994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1"/>
                  </a:moveTo>
                  <a:lnTo>
                    <a:pt x="1" y="1412"/>
                  </a:lnTo>
                  <a:lnTo>
                    <a:pt x="81" y="1421"/>
                  </a:lnTo>
                  <a:lnTo>
                    <a:pt x="153" y="1421"/>
                  </a:lnTo>
                  <a:lnTo>
                    <a:pt x="153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1972831" y="4088648"/>
              <a:ext cx="11738" cy="109626"/>
            </a:xfrm>
            <a:custGeom>
              <a:avLst/>
              <a:gdLst/>
              <a:ahLst/>
              <a:cxnLst/>
              <a:rect l="l" t="t" r="r" b="b"/>
              <a:pathLst>
                <a:path w="153" h="1429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3" y="1429"/>
                  </a:lnTo>
                  <a:lnTo>
                    <a:pt x="153" y="27"/>
                  </a:lnTo>
                  <a:lnTo>
                    <a:pt x="81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1854382" y="4063946"/>
              <a:ext cx="11661" cy="111083"/>
            </a:xfrm>
            <a:custGeom>
              <a:avLst/>
              <a:gdLst/>
              <a:ahLst/>
              <a:cxnLst/>
              <a:rect l="l" t="t" r="r" b="b"/>
              <a:pathLst>
                <a:path w="152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0" y="1430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8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1847477" y="3884509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0" y="1482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21" y="2902"/>
                  </a:lnTo>
                  <a:lnTo>
                    <a:pt x="6921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2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1" y="2402"/>
                  </a:lnTo>
                  <a:lnTo>
                    <a:pt x="14512" y="2152"/>
                  </a:lnTo>
                  <a:lnTo>
                    <a:pt x="14967" y="1947"/>
                  </a:lnTo>
                  <a:lnTo>
                    <a:pt x="15200" y="1795"/>
                  </a:lnTo>
                  <a:lnTo>
                    <a:pt x="15351" y="1643"/>
                  </a:lnTo>
                  <a:lnTo>
                    <a:pt x="15432" y="1482"/>
                  </a:lnTo>
                  <a:lnTo>
                    <a:pt x="15441" y="1402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1847477" y="3763912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7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72"/>
                  </a:lnTo>
                  <a:lnTo>
                    <a:pt x="10" y="1652"/>
                  </a:lnTo>
                  <a:lnTo>
                    <a:pt x="81" y="1804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72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72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65"/>
                  </a:lnTo>
                  <a:lnTo>
                    <a:pt x="15351" y="1804"/>
                  </a:lnTo>
                  <a:lnTo>
                    <a:pt x="15432" y="1652"/>
                  </a:lnTo>
                  <a:lnTo>
                    <a:pt x="15441" y="1572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27"/>
                  </a:lnTo>
                  <a:lnTo>
                    <a:pt x="14512" y="822"/>
                  </a:lnTo>
                  <a:lnTo>
                    <a:pt x="13681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2446934" y="377764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2406504" y="377764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1" y="0"/>
                  </a:moveTo>
                  <a:lnTo>
                    <a:pt x="27" y="9"/>
                  </a:ln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2486672" y="377825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46"/>
                  </a:lnTo>
                  <a:lnTo>
                    <a:pt x="161" y="55"/>
                  </a:lnTo>
                  <a:lnTo>
                    <a:pt x="295" y="55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2366766" y="377825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2" y="1"/>
                  </a:moveTo>
                  <a:lnTo>
                    <a:pt x="19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2527101" y="377894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2326337" y="377963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45"/>
                  </a:lnTo>
                  <a:lnTo>
                    <a:pt x="287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2567531" y="3781020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2285907" y="3781020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2607269" y="3783091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2246169" y="3783091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2647622" y="378585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305" y="72"/>
                  </a:lnTo>
                  <a:lnTo>
                    <a:pt x="313" y="54"/>
                  </a:lnTo>
                  <a:lnTo>
                    <a:pt x="305" y="36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2206507" y="378585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18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2687361" y="378991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13" y="28"/>
                  </a:lnTo>
                  <a:lnTo>
                    <a:pt x="287" y="2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2166078" y="3789919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2727099" y="379406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2126339" y="379406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2766838" y="379950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6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2086600" y="379950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2806577" y="380572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2" y="72"/>
                  </a:lnTo>
                  <a:lnTo>
                    <a:pt x="278" y="98"/>
                  </a:lnTo>
                  <a:lnTo>
                    <a:pt x="295" y="98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2047552" y="380641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2845625" y="381393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107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2008504" y="3813930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2884673" y="3823520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7"/>
                  </a:lnTo>
                  <a:lnTo>
                    <a:pt x="295" y="90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1970146" y="3823520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7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2922341" y="3835871"/>
              <a:ext cx="22018" cy="10970"/>
            </a:xfrm>
            <a:custGeom>
              <a:avLst/>
              <a:gdLst/>
              <a:ahLst/>
              <a:cxnLst/>
              <a:rect l="l" t="t" r="r" b="b"/>
              <a:pathLst>
                <a:path w="287" h="143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78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1933092" y="3836485"/>
              <a:ext cx="22708" cy="11047"/>
            </a:xfrm>
            <a:custGeom>
              <a:avLst/>
              <a:gdLst/>
              <a:ahLst/>
              <a:cxnLst/>
              <a:rect l="l" t="t" r="r" b="b"/>
              <a:pathLst>
                <a:path w="296" h="144" extrusionOk="0">
                  <a:moveTo>
                    <a:pt x="260" y="1"/>
                  </a:moveTo>
                  <a:lnTo>
                    <a:pt x="135" y="55"/>
                  </a:lnTo>
                  <a:lnTo>
                    <a:pt x="19" y="99"/>
                  </a:lnTo>
                  <a:lnTo>
                    <a:pt x="1" y="117"/>
                  </a:lnTo>
                  <a:lnTo>
                    <a:pt x="10" y="135"/>
                  </a:lnTo>
                  <a:lnTo>
                    <a:pt x="19" y="144"/>
                  </a:lnTo>
                  <a:lnTo>
                    <a:pt x="46" y="144"/>
                  </a:lnTo>
                  <a:lnTo>
                    <a:pt x="153" y="90"/>
                  </a:lnTo>
                  <a:lnTo>
                    <a:pt x="278" y="46"/>
                  </a:lnTo>
                  <a:lnTo>
                    <a:pt x="296" y="28"/>
                  </a:lnTo>
                  <a:lnTo>
                    <a:pt x="296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2957323" y="3852979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2" y="206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90"/>
                  </a:lnTo>
                  <a:lnTo>
                    <a:pt x="45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1902329" y="385366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0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2972359" y="3881747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90" y="18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6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1896115" y="3883128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0"/>
                  </a:lnTo>
                  <a:lnTo>
                    <a:pt x="99" y="250"/>
                  </a:lnTo>
                  <a:lnTo>
                    <a:pt x="54" y="188"/>
                  </a:lnTo>
                  <a:lnTo>
                    <a:pt x="10" y="81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0"/>
                  </a:lnTo>
                  <a:lnTo>
                    <a:pt x="54" y="18"/>
                  </a:lnTo>
                  <a:lnTo>
                    <a:pt x="72" y="116"/>
                  </a:lnTo>
                  <a:lnTo>
                    <a:pt x="135" y="215"/>
                  </a:lnTo>
                  <a:lnTo>
                    <a:pt x="144" y="23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2940829" y="3911205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51" y="0"/>
                  </a:moveTo>
                  <a:lnTo>
                    <a:pt x="233" y="9"/>
                  </a:lnTo>
                  <a:lnTo>
                    <a:pt x="135" y="72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1917365" y="3911205"/>
              <a:ext cx="21327" cy="13732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27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42" y="179"/>
                  </a:lnTo>
                  <a:lnTo>
                    <a:pt x="251" y="179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904543" y="392831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54"/>
                  </a:lnTo>
                  <a:lnTo>
                    <a:pt x="19" y="90"/>
                  </a:lnTo>
                  <a:lnTo>
                    <a:pt x="1" y="108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54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1952348" y="392900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4"/>
                  </a:lnTo>
                  <a:lnTo>
                    <a:pt x="268" y="134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2866185" y="394135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7"/>
                  </a:lnTo>
                  <a:lnTo>
                    <a:pt x="36" y="10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1990015" y="3941355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7"/>
                  </a:lnTo>
                  <a:lnTo>
                    <a:pt x="277" y="116"/>
                  </a:lnTo>
                  <a:lnTo>
                    <a:pt x="295" y="10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2827136" y="395094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2029063" y="395094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2788088" y="395846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8" y="99"/>
                  </a:lnTo>
                  <a:lnTo>
                    <a:pt x="27" y="99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18"/>
                  </a:lnTo>
                  <a:lnTo>
                    <a:pt x="295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2068112" y="3958462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36" y="1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2748349" y="3965290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2107850" y="3965290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2708611" y="3970813"/>
              <a:ext cx="23399" cy="5523"/>
            </a:xfrm>
            <a:custGeom>
              <a:avLst/>
              <a:gdLst/>
              <a:ahLst/>
              <a:cxnLst/>
              <a:rect l="l" t="t" r="r" b="b"/>
              <a:pathLst>
                <a:path w="305" h="72" extrusionOk="0">
                  <a:moveTo>
                    <a:pt x="278" y="0"/>
                  </a:moveTo>
                  <a:lnTo>
                    <a:pt x="153" y="9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2147589" y="3970813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2668182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9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2187251" y="3974879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72"/>
                  </a:lnTo>
                  <a:lnTo>
                    <a:pt x="314" y="54"/>
                  </a:lnTo>
                  <a:lnTo>
                    <a:pt x="305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2628443" y="3978331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53" y="18"/>
                  </a:lnTo>
                  <a:lnTo>
                    <a:pt x="28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2226990" y="3979022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2588090" y="3981784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2267419" y="3981784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18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2548352" y="3983778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2307158" y="3983778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46"/>
                  </a:lnTo>
                  <a:lnTo>
                    <a:pt x="161" y="55"/>
                  </a:lnTo>
                  <a:lnTo>
                    <a:pt x="287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0"/>
                  </a:lnTo>
                  <a:lnTo>
                    <a:pt x="161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2507923" y="39851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2347587" y="39851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2468184" y="3986540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2387326" y="3986540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2427755" y="3986540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1942068" y="379743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26"/>
                  </a:lnTo>
                  <a:lnTo>
                    <a:pt x="4554" y="2207"/>
                  </a:lnTo>
                  <a:lnTo>
                    <a:pt x="5822" y="2260"/>
                  </a:lnTo>
                  <a:lnTo>
                    <a:pt x="7153" y="2260"/>
                  </a:lnTo>
                  <a:lnTo>
                    <a:pt x="8421" y="2207"/>
                  </a:lnTo>
                  <a:lnTo>
                    <a:pt x="9582" y="2126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8" y="1671"/>
                  </a:lnTo>
                  <a:lnTo>
                    <a:pt x="12690" y="1465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1942068" y="379743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6483" y="1"/>
                  </a:moveTo>
                  <a:lnTo>
                    <a:pt x="5822" y="10"/>
                  </a:lnTo>
                  <a:lnTo>
                    <a:pt x="4554" y="55"/>
                  </a:lnTo>
                  <a:lnTo>
                    <a:pt x="3385" y="135"/>
                  </a:lnTo>
                  <a:lnTo>
                    <a:pt x="2349" y="260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35"/>
                  </a:lnTo>
                  <a:lnTo>
                    <a:pt x="0" y="1189"/>
                  </a:lnTo>
                  <a:lnTo>
                    <a:pt x="72" y="1305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2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305"/>
                  </a:lnTo>
                  <a:lnTo>
                    <a:pt x="12966" y="1189"/>
                  </a:lnTo>
                  <a:lnTo>
                    <a:pt x="12975" y="1135"/>
                  </a:lnTo>
                  <a:lnTo>
                    <a:pt x="12966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8" y="590"/>
                  </a:lnTo>
                  <a:lnTo>
                    <a:pt x="11502" y="412"/>
                  </a:lnTo>
                  <a:lnTo>
                    <a:pt x="10618" y="260"/>
                  </a:lnTo>
                  <a:lnTo>
                    <a:pt x="9582" y="135"/>
                  </a:lnTo>
                  <a:lnTo>
                    <a:pt x="8421" y="55"/>
                  </a:lnTo>
                  <a:lnTo>
                    <a:pt x="715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2168763" y="3870086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805" y="1"/>
                  </a:moveTo>
                  <a:lnTo>
                    <a:pt x="1644" y="9"/>
                  </a:lnTo>
                  <a:lnTo>
                    <a:pt x="1528" y="18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76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42"/>
                  </a:lnTo>
                  <a:lnTo>
                    <a:pt x="1448" y="786"/>
                  </a:lnTo>
                  <a:lnTo>
                    <a:pt x="1662" y="822"/>
                  </a:lnTo>
                  <a:lnTo>
                    <a:pt x="2180" y="867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77" y="313"/>
                  </a:lnTo>
                  <a:lnTo>
                    <a:pt x="5037" y="349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90"/>
                  </a:lnTo>
                  <a:lnTo>
                    <a:pt x="4975" y="626"/>
                  </a:lnTo>
                  <a:lnTo>
                    <a:pt x="4895" y="652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22"/>
                  </a:lnTo>
                  <a:lnTo>
                    <a:pt x="5046" y="840"/>
                  </a:lnTo>
                  <a:lnTo>
                    <a:pt x="5261" y="849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70" y="545"/>
                  </a:lnTo>
                  <a:lnTo>
                    <a:pt x="6922" y="518"/>
                  </a:lnTo>
                  <a:lnTo>
                    <a:pt x="7038" y="483"/>
                  </a:lnTo>
                  <a:lnTo>
                    <a:pt x="7064" y="447"/>
                  </a:lnTo>
                  <a:lnTo>
                    <a:pt x="7038" y="402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171" y="340"/>
                  </a:lnTo>
                  <a:lnTo>
                    <a:pt x="6091" y="268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3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27"/>
                  </a:lnTo>
                  <a:lnTo>
                    <a:pt x="1894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304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52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9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2907304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19"/>
                  </a:lnTo>
                  <a:lnTo>
                    <a:pt x="0" y="37"/>
                  </a:lnTo>
                  <a:lnTo>
                    <a:pt x="0" y="1448"/>
                  </a:lnTo>
                  <a:lnTo>
                    <a:pt x="81" y="1430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2788779" y="397971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2670253" y="399405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1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12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2552418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2433892" y="400433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2315366" y="4001653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2196917" y="399405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12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2078392" y="3979712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1959866" y="39550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03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37"/>
                  </a:lnTo>
                  <a:lnTo>
                    <a:pt x="81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1778970" y="3775573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1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1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1778970" y="3655667"/>
              <a:ext cx="1184595" cy="240502"/>
            </a:xfrm>
            <a:custGeom>
              <a:avLst/>
              <a:gdLst/>
              <a:ahLst/>
              <a:cxnLst/>
              <a:rect l="l" t="t" r="r" b="b"/>
              <a:pathLst>
                <a:path w="15441" h="3135" extrusionOk="0">
                  <a:moveTo>
                    <a:pt x="6921" y="0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7"/>
                  </a:lnTo>
                  <a:lnTo>
                    <a:pt x="242" y="1170"/>
                  </a:lnTo>
                  <a:lnTo>
                    <a:pt x="81" y="1331"/>
                  </a:lnTo>
                  <a:lnTo>
                    <a:pt x="10" y="1483"/>
                  </a:lnTo>
                  <a:lnTo>
                    <a:pt x="1" y="1563"/>
                  </a:lnTo>
                  <a:lnTo>
                    <a:pt x="10" y="1644"/>
                  </a:lnTo>
                  <a:lnTo>
                    <a:pt x="81" y="1804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3"/>
                  </a:lnTo>
                  <a:lnTo>
                    <a:pt x="1751" y="2563"/>
                  </a:lnTo>
                  <a:lnTo>
                    <a:pt x="2796" y="2778"/>
                  </a:lnTo>
                  <a:lnTo>
                    <a:pt x="4028" y="2947"/>
                  </a:lnTo>
                  <a:lnTo>
                    <a:pt x="5421" y="3072"/>
                  </a:lnTo>
                  <a:lnTo>
                    <a:pt x="6921" y="3135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47"/>
                  </a:lnTo>
                  <a:lnTo>
                    <a:pt x="12637" y="2778"/>
                  </a:lnTo>
                  <a:lnTo>
                    <a:pt x="13681" y="2563"/>
                  </a:lnTo>
                  <a:lnTo>
                    <a:pt x="14512" y="2313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4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0"/>
                  </a:lnTo>
                  <a:lnTo>
                    <a:pt x="14967" y="1027"/>
                  </a:lnTo>
                  <a:lnTo>
                    <a:pt x="14512" y="813"/>
                  </a:lnTo>
                  <a:lnTo>
                    <a:pt x="13681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2378427" y="366939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2337997" y="366939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2418165" y="367008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2298259" y="36700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9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2458594" y="3670703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55"/>
                  </a:lnTo>
                  <a:lnTo>
                    <a:pt x="286" y="63"/>
                  </a:lnTo>
                  <a:lnTo>
                    <a:pt x="313" y="5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86" y="10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2257829" y="3670703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0"/>
                  </a:lnTo>
                  <a:lnTo>
                    <a:pt x="10" y="19"/>
                  </a:lnTo>
                  <a:lnTo>
                    <a:pt x="1" y="37"/>
                  </a:lnTo>
                  <a:lnTo>
                    <a:pt x="10" y="55"/>
                  </a:lnTo>
                  <a:lnTo>
                    <a:pt x="28" y="63"/>
                  </a:lnTo>
                  <a:lnTo>
                    <a:pt x="162" y="55"/>
                  </a:lnTo>
                  <a:lnTo>
                    <a:pt x="287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2499024" y="367277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2217400" y="3672774"/>
              <a:ext cx="24780" cy="4219"/>
            </a:xfrm>
            <a:custGeom>
              <a:avLst/>
              <a:gdLst/>
              <a:ahLst/>
              <a:cxnLst/>
              <a:rect l="l" t="t" r="r" b="b"/>
              <a:pathLst>
                <a:path w="323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2538762" y="367484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2177662" y="367484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2579115" y="3677607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10" y="0"/>
                  </a:moveTo>
                  <a:lnTo>
                    <a:pt x="1" y="18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72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27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2138000" y="367760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2618853" y="368098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287" y="28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2097570" y="3681673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2658592" y="368581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6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2057832" y="36858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2698331" y="369126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2018093" y="3691263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45"/>
                  </a:lnTo>
                  <a:lnTo>
                    <a:pt x="9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2738070" y="3697477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8"/>
                  </a:lnTo>
                  <a:lnTo>
                    <a:pt x="295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8"/>
            <p:cNvSpPr/>
            <p:nvPr/>
          </p:nvSpPr>
          <p:spPr>
            <a:xfrm>
              <a:off x="1979045" y="3698167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89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8"/>
            <p:cNvSpPr/>
            <p:nvPr/>
          </p:nvSpPr>
          <p:spPr>
            <a:xfrm>
              <a:off x="2777118" y="370568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8"/>
            <p:cNvSpPr/>
            <p:nvPr/>
          </p:nvSpPr>
          <p:spPr>
            <a:xfrm>
              <a:off x="1939996" y="37056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8"/>
            <p:cNvSpPr/>
            <p:nvPr/>
          </p:nvSpPr>
          <p:spPr>
            <a:xfrm>
              <a:off x="2816166" y="3715275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0"/>
                  </a:moveTo>
                  <a:lnTo>
                    <a:pt x="1" y="9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6"/>
                  </a:lnTo>
                  <a:lnTo>
                    <a:pt x="286" y="116"/>
                  </a:lnTo>
                  <a:lnTo>
                    <a:pt x="295" y="108"/>
                  </a:lnTo>
                  <a:lnTo>
                    <a:pt x="295" y="81"/>
                  </a:lnTo>
                  <a:lnTo>
                    <a:pt x="278" y="72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8"/>
            <p:cNvSpPr/>
            <p:nvPr/>
          </p:nvSpPr>
          <p:spPr>
            <a:xfrm>
              <a:off x="1901639" y="3715275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0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5"/>
                  </a:lnTo>
                  <a:lnTo>
                    <a:pt x="36" y="125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8"/>
            <p:cNvSpPr/>
            <p:nvPr/>
          </p:nvSpPr>
          <p:spPr>
            <a:xfrm>
              <a:off x="2853834" y="3727626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89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8"/>
                  </a:lnTo>
                  <a:lnTo>
                    <a:pt x="162" y="4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8"/>
            <p:cNvSpPr/>
            <p:nvPr/>
          </p:nvSpPr>
          <p:spPr>
            <a:xfrm>
              <a:off x="1864585" y="3727626"/>
              <a:ext cx="22708" cy="11661"/>
            </a:xfrm>
            <a:custGeom>
              <a:avLst/>
              <a:gdLst/>
              <a:ahLst/>
              <a:cxnLst/>
              <a:rect l="l" t="t" r="r" b="b"/>
              <a:pathLst>
                <a:path w="296" h="152" extrusionOk="0">
                  <a:moveTo>
                    <a:pt x="278" y="0"/>
                  </a:moveTo>
                  <a:lnTo>
                    <a:pt x="260" y="9"/>
                  </a:lnTo>
                  <a:lnTo>
                    <a:pt x="135" y="54"/>
                  </a:lnTo>
                  <a:lnTo>
                    <a:pt x="19" y="107"/>
                  </a:lnTo>
                  <a:lnTo>
                    <a:pt x="1" y="125"/>
                  </a:lnTo>
                  <a:lnTo>
                    <a:pt x="10" y="143"/>
                  </a:lnTo>
                  <a:lnTo>
                    <a:pt x="19" y="152"/>
                  </a:lnTo>
                  <a:lnTo>
                    <a:pt x="46" y="152"/>
                  </a:lnTo>
                  <a:lnTo>
                    <a:pt x="153" y="98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8"/>
            <p:cNvSpPr/>
            <p:nvPr/>
          </p:nvSpPr>
          <p:spPr>
            <a:xfrm>
              <a:off x="2888816" y="3744733"/>
              <a:ext cx="18566" cy="15803"/>
            </a:xfrm>
            <a:custGeom>
              <a:avLst/>
              <a:gdLst/>
              <a:ahLst/>
              <a:cxnLst/>
              <a:rect l="l" t="t" r="r" b="b"/>
              <a:pathLst>
                <a:path w="242" h="206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6" y="11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24" y="206"/>
                  </a:lnTo>
                  <a:lnTo>
                    <a:pt x="232" y="197"/>
                  </a:lnTo>
                  <a:lnTo>
                    <a:pt x="241" y="188"/>
                  </a:lnTo>
                  <a:lnTo>
                    <a:pt x="232" y="170"/>
                  </a:lnTo>
                  <a:lnTo>
                    <a:pt x="152" y="8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8"/>
            <p:cNvSpPr/>
            <p:nvPr/>
          </p:nvSpPr>
          <p:spPr>
            <a:xfrm>
              <a:off x="1833822" y="37454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4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1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8"/>
            <p:cNvSpPr/>
            <p:nvPr/>
          </p:nvSpPr>
          <p:spPr>
            <a:xfrm>
              <a:off x="2903852" y="377350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0"/>
                  </a:moveTo>
                  <a:lnTo>
                    <a:pt x="81" y="18"/>
                  </a:lnTo>
                  <a:lnTo>
                    <a:pt x="90" y="27"/>
                  </a:lnTo>
                  <a:lnTo>
                    <a:pt x="72" y="134"/>
                  </a:lnTo>
                  <a:lnTo>
                    <a:pt x="1" y="233"/>
                  </a:lnTo>
                  <a:lnTo>
                    <a:pt x="1" y="250"/>
                  </a:lnTo>
                  <a:lnTo>
                    <a:pt x="10" y="259"/>
                  </a:lnTo>
                  <a:lnTo>
                    <a:pt x="19" y="268"/>
                  </a:lnTo>
                  <a:lnTo>
                    <a:pt x="36" y="268"/>
                  </a:lnTo>
                  <a:lnTo>
                    <a:pt x="45" y="259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1827608" y="3774192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10" y="81"/>
                  </a:lnTo>
                  <a:lnTo>
                    <a:pt x="1" y="27"/>
                  </a:lnTo>
                  <a:lnTo>
                    <a:pt x="10" y="9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5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35" y="224"/>
                  </a:lnTo>
                  <a:lnTo>
                    <a:pt x="144" y="241"/>
                  </a:lnTo>
                  <a:lnTo>
                    <a:pt x="135" y="259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2872322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3" y="0"/>
                  </a:moveTo>
                  <a:lnTo>
                    <a:pt x="135" y="63"/>
                  </a:lnTo>
                  <a:lnTo>
                    <a:pt x="19" y="125"/>
                  </a:lnTo>
                  <a:lnTo>
                    <a:pt x="1" y="143"/>
                  </a:lnTo>
                  <a:lnTo>
                    <a:pt x="10" y="161"/>
                  </a:lnTo>
                  <a:lnTo>
                    <a:pt x="19" y="170"/>
                  </a:lnTo>
                  <a:lnTo>
                    <a:pt x="46" y="170"/>
                  </a:lnTo>
                  <a:lnTo>
                    <a:pt x="162" y="108"/>
                  </a:lnTo>
                  <a:lnTo>
                    <a:pt x="269" y="45"/>
                  </a:lnTo>
                  <a:lnTo>
                    <a:pt x="278" y="27"/>
                  </a:lnTo>
                  <a:lnTo>
                    <a:pt x="269" y="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1848858" y="380296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8" y="161"/>
                  </a:lnTo>
                  <a:lnTo>
                    <a:pt x="277" y="143"/>
                  </a:lnTo>
                  <a:lnTo>
                    <a:pt x="260" y="134"/>
                  </a:lnTo>
                  <a:lnTo>
                    <a:pt x="143" y="72"/>
                  </a:lnTo>
                  <a:lnTo>
                    <a:pt x="45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8"/>
            <p:cNvSpPr/>
            <p:nvPr/>
          </p:nvSpPr>
          <p:spPr>
            <a:xfrm>
              <a:off x="2836035" y="382006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6" y="135"/>
                  </a:lnTo>
                  <a:lnTo>
                    <a:pt x="161" y="90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8"/>
            <p:cNvSpPr/>
            <p:nvPr/>
          </p:nvSpPr>
          <p:spPr>
            <a:xfrm>
              <a:off x="1883841" y="38207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8"/>
            <p:cNvSpPr/>
            <p:nvPr/>
          </p:nvSpPr>
          <p:spPr>
            <a:xfrm>
              <a:off x="2797678" y="383310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8"/>
            <p:cNvSpPr/>
            <p:nvPr/>
          </p:nvSpPr>
          <p:spPr>
            <a:xfrm>
              <a:off x="1921508" y="383310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8"/>
            <p:cNvSpPr/>
            <p:nvPr/>
          </p:nvSpPr>
          <p:spPr>
            <a:xfrm>
              <a:off x="2758629" y="3842699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52" y="27"/>
                  </a:lnTo>
                  <a:lnTo>
                    <a:pt x="18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8"/>
            <p:cNvSpPr/>
            <p:nvPr/>
          </p:nvSpPr>
          <p:spPr>
            <a:xfrm>
              <a:off x="1960556" y="3842699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8"/>
            <p:cNvSpPr/>
            <p:nvPr/>
          </p:nvSpPr>
          <p:spPr>
            <a:xfrm>
              <a:off x="2719581" y="385021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8"/>
            <p:cNvSpPr/>
            <p:nvPr/>
          </p:nvSpPr>
          <p:spPr>
            <a:xfrm>
              <a:off x="1999605" y="385021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8"/>
            <p:cNvSpPr/>
            <p:nvPr/>
          </p:nvSpPr>
          <p:spPr>
            <a:xfrm>
              <a:off x="2679842" y="3857044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7" y="1"/>
                  </a:moveTo>
                  <a:lnTo>
                    <a:pt x="152" y="19"/>
                  </a:lnTo>
                  <a:lnTo>
                    <a:pt x="19" y="37"/>
                  </a:lnTo>
                  <a:lnTo>
                    <a:pt x="1" y="46"/>
                  </a:lnTo>
                  <a:lnTo>
                    <a:pt x="1" y="63"/>
                  </a:lnTo>
                  <a:lnTo>
                    <a:pt x="1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8"/>
            <p:cNvSpPr/>
            <p:nvPr/>
          </p:nvSpPr>
          <p:spPr>
            <a:xfrm>
              <a:off x="2039343" y="3857044"/>
              <a:ext cx="23322" cy="6291"/>
            </a:xfrm>
            <a:custGeom>
              <a:avLst/>
              <a:gdLst/>
              <a:ahLst/>
              <a:cxnLst/>
              <a:rect l="l" t="t" r="r" b="b"/>
              <a:pathLst>
                <a:path w="304" h="82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6"/>
                  </a:lnTo>
                  <a:lnTo>
                    <a:pt x="286" y="37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8"/>
            <p:cNvSpPr/>
            <p:nvPr/>
          </p:nvSpPr>
          <p:spPr>
            <a:xfrm>
              <a:off x="2640104" y="3861878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04" y="27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8"/>
            <p:cNvSpPr/>
            <p:nvPr/>
          </p:nvSpPr>
          <p:spPr>
            <a:xfrm>
              <a:off x="2079082" y="3862568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8"/>
            <p:cNvSpPr/>
            <p:nvPr/>
          </p:nvSpPr>
          <p:spPr>
            <a:xfrm>
              <a:off x="2599675" y="386663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28"/>
                  </a:lnTo>
                  <a:lnTo>
                    <a:pt x="10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8"/>
            <p:cNvSpPr/>
            <p:nvPr/>
          </p:nvSpPr>
          <p:spPr>
            <a:xfrm>
              <a:off x="2118821" y="386663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86" y="72"/>
                  </a:lnTo>
                  <a:lnTo>
                    <a:pt x="286" y="72"/>
                  </a:lnTo>
                  <a:lnTo>
                    <a:pt x="152" y="63"/>
                  </a:lnTo>
                  <a:lnTo>
                    <a:pt x="18" y="46"/>
                  </a:lnTo>
                  <a:lnTo>
                    <a:pt x="0" y="37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61" y="10"/>
                  </a:lnTo>
                  <a:lnTo>
                    <a:pt x="286" y="28"/>
                  </a:lnTo>
                  <a:lnTo>
                    <a:pt x="304" y="37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8"/>
            <p:cNvSpPr/>
            <p:nvPr/>
          </p:nvSpPr>
          <p:spPr>
            <a:xfrm>
              <a:off x="2559936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1"/>
                  </a:moveTo>
                  <a:lnTo>
                    <a:pt x="153" y="9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8"/>
            <p:cNvSpPr/>
            <p:nvPr/>
          </p:nvSpPr>
          <p:spPr>
            <a:xfrm>
              <a:off x="2158483" y="3870086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" y="1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72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8"/>
            <p:cNvSpPr/>
            <p:nvPr/>
          </p:nvSpPr>
          <p:spPr>
            <a:xfrm>
              <a:off x="2519583" y="38735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8"/>
            <p:cNvSpPr/>
            <p:nvPr/>
          </p:nvSpPr>
          <p:spPr>
            <a:xfrm>
              <a:off x="2198912" y="38735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8"/>
            <p:cNvSpPr/>
            <p:nvPr/>
          </p:nvSpPr>
          <p:spPr>
            <a:xfrm>
              <a:off x="2479845" y="387561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8"/>
            <p:cNvSpPr/>
            <p:nvPr/>
          </p:nvSpPr>
          <p:spPr>
            <a:xfrm>
              <a:off x="2238651" y="387561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1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2439415" y="387691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2279080" y="387691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2399677" y="3878295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2318818" y="3878295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9" y="1"/>
                  </a:moveTo>
                  <a:lnTo>
                    <a:pt x="1" y="19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2359248" y="3878295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1872870" y="3689268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31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89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0"/>
                  </a:lnTo>
                  <a:lnTo>
                    <a:pt x="3394" y="2125"/>
                  </a:lnTo>
                  <a:lnTo>
                    <a:pt x="4563" y="2206"/>
                  </a:lnTo>
                  <a:lnTo>
                    <a:pt x="5831" y="2250"/>
                  </a:lnTo>
                  <a:lnTo>
                    <a:pt x="6492" y="2259"/>
                  </a:lnTo>
                  <a:lnTo>
                    <a:pt x="7162" y="2250"/>
                  </a:lnTo>
                  <a:lnTo>
                    <a:pt x="8430" y="2206"/>
                  </a:lnTo>
                  <a:lnTo>
                    <a:pt x="9591" y="2125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7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5" y="1188"/>
                  </a:lnTo>
                  <a:lnTo>
                    <a:pt x="12984" y="1125"/>
                  </a:lnTo>
                  <a:lnTo>
                    <a:pt x="12975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7" y="589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1873561" y="3689268"/>
              <a:ext cx="995486" cy="104179"/>
            </a:xfrm>
            <a:custGeom>
              <a:avLst/>
              <a:gdLst/>
              <a:ahLst/>
              <a:cxnLst/>
              <a:rect l="l" t="t" r="r" b="b"/>
              <a:pathLst>
                <a:path w="12976" h="1358" extrusionOk="0">
                  <a:moveTo>
                    <a:pt x="5822" y="0"/>
                  </a:moveTo>
                  <a:lnTo>
                    <a:pt x="4554" y="45"/>
                  </a:lnTo>
                  <a:lnTo>
                    <a:pt x="3385" y="134"/>
                  </a:lnTo>
                  <a:lnTo>
                    <a:pt x="2349" y="259"/>
                  </a:lnTo>
                  <a:lnTo>
                    <a:pt x="1474" y="411"/>
                  </a:lnTo>
                  <a:lnTo>
                    <a:pt x="768" y="589"/>
                  </a:lnTo>
                  <a:lnTo>
                    <a:pt x="277" y="795"/>
                  </a:lnTo>
                  <a:lnTo>
                    <a:pt x="72" y="956"/>
                  </a:lnTo>
                  <a:lnTo>
                    <a:pt x="0" y="1072"/>
                  </a:lnTo>
                  <a:lnTo>
                    <a:pt x="0" y="1125"/>
                  </a:lnTo>
                  <a:lnTo>
                    <a:pt x="0" y="1188"/>
                  </a:lnTo>
                  <a:lnTo>
                    <a:pt x="72" y="1304"/>
                  </a:lnTo>
                  <a:lnTo>
                    <a:pt x="125" y="1357"/>
                  </a:lnTo>
                  <a:lnTo>
                    <a:pt x="259" y="1259"/>
                  </a:lnTo>
                  <a:lnTo>
                    <a:pt x="661" y="1081"/>
                  </a:lnTo>
                  <a:lnTo>
                    <a:pt x="1232" y="920"/>
                  </a:lnTo>
                  <a:lnTo>
                    <a:pt x="1947" y="777"/>
                  </a:lnTo>
                  <a:lnTo>
                    <a:pt x="3242" y="598"/>
                  </a:lnTo>
                  <a:lnTo>
                    <a:pt x="5322" y="464"/>
                  </a:lnTo>
                  <a:lnTo>
                    <a:pt x="6483" y="455"/>
                  </a:lnTo>
                  <a:lnTo>
                    <a:pt x="7644" y="464"/>
                  </a:lnTo>
                  <a:lnTo>
                    <a:pt x="9734" y="598"/>
                  </a:lnTo>
                  <a:lnTo>
                    <a:pt x="11020" y="777"/>
                  </a:lnTo>
                  <a:lnTo>
                    <a:pt x="11734" y="920"/>
                  </a:lnTo>
                  <a:lnTo>
                    <a:pt x="12306" y="1081"/>
                  </a:lnTo>
                  <a:lnTo>
                    <a:pt x="12716" y="1259"/>
                  </a:lnTo>
                  <a:lnTo>
                    <a:pt x="12841" y="1357"/>
                  </a:lnTo>
                  <a:lnTo>
                    <a:pt x="12904" y="1304"/>
                  </a:lnTo>
                  <a:lnTo>
                    <a:pt x="12966" y="1188"/>
                  </a:lnTo>
                  <a:lnTo>
                    <a:pt x="12975" y="1125"/>
                  </a:lnTo>
                  <a:lnTo>
                    <a:pt x="12966" y="1072"/>
                  </a:lnTo>
                  <a:lnTo>
                    <a:pt x="12904" y="956"/>
                  </a:lnTo>
                  <a:lnTo>
                    <a:pt x="12690" y="795"/>
                  </a:lnTo>
                  <a:lnTo>
                    <a:pt x="12198" y="589"/>
                  </a:lnTo>
                  <a:lnTo>
                    <a:pt x="11502" y="411"/>
                  </a:lnTo>
                  <a:lnTo>
                    <a:pt x="10618" y="259"/>
                  </a:lnTo>
                  <a:lnTo>
                    <a:pt x="9582" y="134"/>
                  </a:lnTo>
                  <a:lnTo>
                    <a:pt x="8421" y="45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2100255" y="3761841"/>
              <a:ext cx="542009" cy="66512"/>
            </a:xfrm>
            <a:custGeom>
              <a:avLst/>
              <a:gdLst/>
              <a:ahLst/>
              <a:cxnLst/>
              <a:rect l="l" t="t" r="r" b="b"/>
              <a:pathLst>
                <a:path w="7065" h="867" extrusionOk="0">
                  <a:moveTo>
                    <a:pt x="1644" y="1"/>
                  </a:moveTo>
                  <a:lnTo>
                    <a:pt x="1528" y="10"/>
                  </a:lnTo>
                  <a:lnTo>
                    <a:pt x="1421" y="27"/>
                  </a:lnTo>
                  <a:lnTo>
                    <a:pt x="1340" y="54"/>
                  </a:lnTo>
                  <a:lnTo>
                    <a:pt x="1162" y="117"/>
                  </a:lnTo>
                  <a:lnTo>
                    <a:pt x="912" y="260"/>
                  </a:lnTo>
                  <a:lnTo>
                    <a:pt x="849" y="340"/>
                  </a:lnTo>
                  <a:lnTo>
                    <a:pt x="519" y="340"/>
                  </a:lnTo>
                  <a:lnTo>
                    <a:pt x="296" y="349"/>
                  </a:lnTo>
                  <a:lnTo>
                    <a:pt x="144" y="367"/>
                  </a:lnTo>
                  <a:lnTo>
                    <a:pt x="28" y="402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27"/>
                  </a:lnTo>
                  <a:lnTo>
                    <a:pt x="296" y="545"/>
                  </a:lnTo>
                  <a:lnTo>
                    <a:pt x="519" y="554"/>
                  </a:lnTo>
                  <a:lnTo>
                    <a:pt x="885" y="554"/>
                  </a:lnTo>
                  <a:lnTo>
                    <a:pt x="965" y="626"/>
                  </a:lnTo>
                  <a:lnTo>
                    <a:pt x="1242" y="733"/>
                  </a:lnTo>
                  <a:lnTo>
                    <a:pt x="1439" y="778"/>
                  </a:lnTo>
                  <a:lnTo>
                    <a:pt x="1662" y="822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66" y="858"/>
                  </a:lnTo>
                  <a:lnTo>
                    <a:pt x="3323" y="813"/>
                  </a:lnTo>
                  <a:lnTo>
                    <a:pt x="3609" y="760"/>
                  </a:lnTo>
                  <a:lnTo>
                    <a:pt x="3778" y="688"/>
                  </a:lnTo>
                  <a:lnTo>
                    <a:pt x="3912" y="608"/>
                  </a:lnTo>
                  <a:lnTo>
                    <a:pt x="4046" y="501"/>
                  </a:lnTo>
                  <a:lnTo>
                    <a:pt x="4162" y="411"/>
                  </a:lnTo>
                  <a:lnTo>
                    <a:pt x="4287" y="349"/>
                  </a:lnTo>
                  <a:lnTo>
                    <a:pt x="4421" y="313"/>
                  </a:lnTo>
                  <a:lnTo>
                    <a:pt x="4644" y="304"/>
                  </a:lnTo>
                  <a:lnTo>
                    <a:pt x="4868" y="304"/>
                  </a:lnTo>
                  <a:lnTo>
                    <a:pt x="5037" y="340"/>
                  </a:lnTo>
                  <a:lnTo>
                    <a:pt x="5100" y="367"/>
                  </a:lnTo>
                  <a:lnTo>
                    <a:pt x="5171" y="420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5"/>
                  </a:lnTo>
                  <a:lnTo>
                    <a:pt x="5064" y="581"/>
                  </a:lnTo>
                  <a:lnTo>
                    <a:pt x="4975" y="626"/>
                  </a:lnTo>
                  <a:lnTo>
                    <a:pt x="4895" y="653"/>
                  </a:lnTo>
                  <a:lnTo>
                    <a:pt x="4850" y="670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07" y="751"/>
                  </a:lnTo>
                  <a:lnTo>
                    <a:pt x="4734" y="786"/>
                  </a:lnTo>
                  <a:lnTo>
                    <a:pt x="4877" y="813"/>
                  </a:lnTo>
                  <a:lnTo>
                    <a:pt x="5046" y="840"/>
                  </a:lnTo>
                  <a:lnTo>
                    <a:pt x="5412" y="840"/>
                  </a:lnTo>
                  <a:lnTo>
                    <a:pt x="5529" y="831"/>
                  </a:lnTo>
                  <a:lnTo>
                    <a:pt x="5636" y="822"/>
                  </a:lnTo>
                  <a:lnTo>
                    <a:pt x="5725" y="795"/>
                  </a:lnTo>
                  <a:lnTo>
                    <a:pt x="5904" y="733"/>
                  </a:lnTo>
                  <a:lnTo>
                    <a:pt x="6136" y="608"/>
                  </a:lnTo>
                  <a:lnTo>
                    <a:pt x="6198" y="545"/>
                  </a:lnTo>
                  <a:lnTo>
                    <a:pt x="6761" y="545"/>
                  </a:lnTo>
                  <a:lnTo>
                    <a:pt x="6922" y="519"/>
                  </a:lnTo>
                  <a:lnTo>
                    <a:pt x="7038" y="483"/>
                  </a:lnTo>
                  <a:lnTo>
                    <a:pt x="7064" y="438"/>
                  </a:lnTo>
                  <a:lnTo>
                    <a:pt x="7038" y="394"/>
                  </a:lnTo>
                  <a:lnTo>
                    <a:pt x="6922" y="367"/>
                  </a:lnTo>
                  <a:lnTo>
                    <a:pt x="6761" y="340"/>
                  </a:lnTo>
                  <a:lnTo>
                    <a:pt x="6547" y="331"/>
                  </a:lnTo>
                  <a:lnTo>
                    <a:pt x="6171" y="331"/>
                  </a:lnTo>
                  <a:lnTo>
                    <a:pt x="6091" y="269"/>
                  </a:lnTo>
                  <a:lnTo>
                    <a:pt x="5796" y="152"/>
                  </a:lnTo>
                  <a:lnTo>
                    <a:pt x="5591" y="108"/>
                  </a:lnTo>
                  <a:lnTo>
                    <a:pt x="5368" y="72"/>
                  </a:lnTo>
                  <a:lnTo>
                    <a:pt x="4841" y="27"/>
                  </a:lnTo>
                  <a:lnTo>
                    <a:pt x="4555" y="27"/>
                  </a:lnTo>
                  <a:lnTo>
                    <a:pt x="4064" y="36"/>
                  </a:lnTo>
                  <a:lnTo>
                    <a:pt x="3716" y="81"/>
                  </a:lnTo>
                  <a:lnTo>
                    <a:pt x="3439" y="135"/>
                  </a:lnTo>
                  <a:lnTo>
                    <a:pt x="3260" y="206"/>
                  </a:lnTo>
                  <a:lnTo>
                    <a:pt x="3117" y="286"/>
                  </a:lnTo>
                  <a:lnTo>
                    <a:pt x="2975" y="394"/>
                  </a:lnTo>
                  <a:lnTo>
                    <a:pt x="2894" y="456"/>
                  </a:lnTo>
                  <a:lnTo>
                    <a:pt x="2823" y="501"/>
                  </a:lnTo>
                  <a:lnTo>
                    <a:pt x="2760" y="536"/>
                  </a:lnTo>
                  <a:lnTo>
                    <a:pt x="2662" y="563"/>
                  </a:lnTo>
                  <a:lnTo>
                    <a:pt x="2555" y="581"/>
                  </a:lnTo>
                  <a:lnTo>
                    <a:pt x="2403" y="590"/>
                  </a:lnTo>
                  <a:lnTo>
                    <a:pt x="2171" y="581"/>
                  </a:lnTo>
                  <a:lnTo>
                    <a:pt x="2019" y="545"/>
                  </a:lnTo>
                  <a:lnTo>
                    <a:pt x="1957" y="519"/>
                  </a:lnTo>
                  <a:lnTo>
                    <a:pt x="1885" y="465"/>
                  </a:lnTo>
                  <a:lnTo>
                    <a:pt x="1885" y="420"/>
                  </a:lnTo>
                  <a:lnTo>
                    <a:pt x="1894" y="358"/>
                  </a:lnTo>
                  <a:lnTo>
                    <a:pt x="1957" y="295"/>
                  </a:lnTo>
                  <a:lnTo>
                    <a:pt x="2055" y="242"/>
                  </a:lnTo>
                  <a:lnTo>
                    <a:pt x="2216" y="179"/>
                  </a:lnTo>
                  <a:lnTo>
                    <a:pt x="2287" y="144"/>
                  </a:lnTo>
                  <a:lnTo>
                    <a:pt x="2323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2" y="54"/>
                  </a:lnTo>
                  <a:lnTo>
                    <a:pt x="2189" y="27"/>
                  </a:lnTo>
                  <a:lnTo>
                    <a:pt x="2019" y="1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2838797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152" y="0"/>
                  </a:moveTo>
                  <a:lnTo>
                    <a:pt x="81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2720272" y="38714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2601746" y="388581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2483911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2" y="0"/>
                  </a:moveTo>
                  <a:lnTo>
                    <a:pt x="72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2365385" y="389609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2246859" y="389340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72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2128410" y="3885813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1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2009884" y="38714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1891359" y="3846151"/>
              <a:ext cx="11738" cy="111697"/>
            </a:xfrm>
            <a:custGeom>
              <a:avLst/>
              <a:gdLst/>
              <a:ahLst/>
              <a:cxnLst/>
              <a:rect l="l" t="t" r="r" b="b"/>
              <a:pathLst>
                <a:path w="153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1807048" y="3668708"/>
              <a:ext cx="1184595" cy="228841"/>
            </a:xfrm>
            <a:custGeom>
              <a:avLst/>
              <a:gdLst/>
              <a:ahLst/>
              <a:cxnLst/>
              <a:rect l="l" t="t" r="r" b="b"/>
              <a:pathLst>
                <a:path w="15441" h="2983" extrusionOk="0">
                  <a:moveTo>
                    <a:pt x="1" y="0"/>
                  </a:moveTo>
                  <a:lnTo>
                    <a:pt x="1" y="1411"/>
                  </a:lnTo>
                  <a:lnTo>
                    <a:pt x="10" y="1491"/>
                  </a:lnTo>
                  <a:lnTo>
                    <a:pt x="81" y="1652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1"/>
                  </a:lnTo>
                  <a:lnTo>
                    <a:pt x="1751" y="2411"/>
                  </a:lnTo>
                  <a:lnTo>
                    <a:pt x="2796" y="2626"/>
                  </a:lnTo>
                  <a:lnTo>
                    <a:pt x="4028" y="2795"/>
                  </a:lnTo>
                  <a:lnTo>
                    <a:pt x="5421" y="2911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1"/>
                  </a:lnTo>
                  <a:lnTo>
                    <a:pt x="11404" y="2795"/>
                  </a:lnTo>
                  <a:lnTo>
                    <a:pt x="12637" y="2626"/>
                  </a:lnTo>
                  <a:lnTo>
                    <a:pt x="13682" y="2411"/>
                  </a:lnTo>
                  <a:lnTo>
                    <a:pt x="14512" y="2161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2"/>
                  </a:lnTo>
                  <a:lnTo>
                    <a:pt x="15432" y="1491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1807048" y="3548112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16" y="0"/>
                  </a:moveTo>
                  <a:lnTo>
                    <a:pt x="6922" y="9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36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0" y="1492"/>
                  </a:lnTo>
                  <a:lnTo>
                    <a:pt x="1" y="1572"/>
                  </a:lnTo>
                  <a:lnTo>
                    <a:pt x="10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21" y="3072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7" y="2117"/>
                  </a:lnTo>
                  <a:lnTo>
                    <a:pt x="15200" y="1965"/>
                  </a:lnTo>
                  <a:lnTo>
                    <a:pt x="15351" y="1813"/>
                  </a:lnTo>
                  <a:lnTo>
                    <a:pt x="15432" y="1653"/>
                  </a:lnTo>
                  <a:lnTo>
                    <a:pt x="15441" y="1572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79"/>
                  </a:lnTo>
                  <a:lnTo>
                    <a:pt x="14967" y="1036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9"/>
                  </a:lnTo>
                  <a:lnTo>
                    <a:pt x="7716" y="0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1855686" y="3562534"/>
              <a:ext cx="1086627" cy="211733"/>
            </a:xfrm>
            <a:custGeom>
              <a:avLst/>
              <a:gdLst/>
              <a:ahLst/>
              <a:cxnLst/>
              <a:rect l="l" t="t" r="r" b="b"/>
              <a:pathLst>
                <a:path w="14164" h="2760" extrusionOk="0">
                  <a:moveTo>
                    <a:pt x="7707" y="9"/>
                  </a:moveTo>
                  <a:lnTo>
                    <a:pt x="7699" y="27"/>
                  </a:lnTo>
                  <a:lnTo>
                    <a:pt x="7704" y="38"/>
                  </a:lnTo>
                  <a:lnTo>
                    <a:pt x="7704" y="38"/>
                  </a:lnTo>
                  <a:lnTo>
                    <a:pt x="8020" y="36"/>
                  </a:lnTo>
                  <a:lnTo>
                    <a:pt x="8011" y="18"/>
                  </a:lnTo>
                  <a:lnTo>
                    <a:pt x="7993" y="9"/>
                  </a:lnTo>
                  <a:close/>
                  <a:moveTo>
                    <a:pt x="8252" y="18"/>
                  </a:moveTo>
                  <a:lnTo>
                    <a:pt x="8234" y="27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8538" y="36"/>
                  </a:lnTo>
                  <a:lnTo>
                    <a:pt x="8511" y="27"/>
                  </a:lnTo>
                  <a:lnTo>
                    <a:pt x="8386" y="27"/>
                  </a:lnTo>
                  <a:lnTo>
                    <a:pt x="8252" y="18"/>
                  </a:lnTo>
                  <a:close/>
                  <a:moveTo>
                    <a:pt x="7207" y="0"/>
                  </a:moveTo>
                  <a:lnTo>
                    <a:pt x="7181" y="9"/>
                  </a:lnTo>
                  <a:lnTo>
                    <a:pt x="7181" y="27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7487" y="39"/>
                  </a:lnTo>
                  <a:lnTo>
                    <a:pt x="7487" y="39"/>
                  </a:lnTo>
                  <a:lnTo>
                    <a:pt x="7493" y="27"/>
                  </a:lnTo>
                  <a:lnTo>
                    <a:pt x="7484" y="9"/>
                  </a:lnTo>
                  <a:lnTo>
                    <a:pt x="7466" y="0"/>
                  </a:lnTo>
                  <a:close/>
                  <a:moveTo>
                    <a:pt x="6681" y="0"/>
                  </a:moveTo>
                  <a:lnTo>
                    <a:pt x="6663" y="9"/>
                  </a:lnTo>
                  <a:lnTo>
                    <a:pt x="6654" y="27"/>
                  </a:lnTo>
                  <a:lnTo>
                    <a:pt x="6663" y="45"/>
                  </a:lnTo>
                  <a:lnTo>
                    <a:pt x="6681" y="45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27"/>
                  </a:lnTo>
                  <a:lnTo>
                    <a:pt x="6966" y="9"/>
                  </a:lnTo>
                  <a:lnTo>
                    <a:pt x="6939" y="0"/>
                  </a:lnTo>
                  <a:close/>
                  <a:moveTo>
                    <a:pt x="8779" y="36"/>
                  </a:moveTo>
                  <a:lnTo>
                    <a:pt x="8752" y="45"/>
                  </a:lnTo>
                  <a:lnTo>
                    <a:pt x="8752" y="54"/>
                  </a:lnTo>
                  <a:lnTo>
                    <a:pt x="8752" y="54"/>
                  </a:lnTo>
                  <a:lnTo>
                    <a:pt x="9038" y="54"/>
                  </a:lnTo>
                  <a:lnTo>
                    <a:pt x="8904" y="45"/>
                  </a:lnTo>
                  <a:lnTo>
                    <a:pt x="8779" y="36"/>
                  </a:lnTo>
                  <a:close/>
                  <a:moveTo>
                    <a:pt x="8538" y="54"/>
                  </a:moveTo>
                  <a:lnTo>
                    <a:pt x="8230" y="55"/>
                  </a:lnTo>
                  <a:lnTo>
                    <a:pt x="8230" y="55"/>
                  </a:lnTo>
                  <a:lnTo>
                    <a:pt x="8231" y="56"/>
                  </a:lnTo>
                  <a:lnTo>
                    <a:pt x="8231" y="56"/>
                  </a:lnTo>
                  <a:lnTo>
                    <a:pt x="8538" y="55"/>
                  </a:lnTo>
                  <a:lnTo>
                    <a:pt x="8538" y="55"/>
                  </a:lnTo>
                  <a:lnTo>
                    <a:pt x="8538" y="54"/>
                  </a:lnTo>
                  <a:close/>
                  <a:moveTo>
                    <a:pt x="8007" y="55"/>
                  </a:moveTo>
                  <a:lnTo>
                    <a:pt x="7892" y="56"/>
                  </a:lnTo>
                  <a:lnTo>
                    <a:pt x="7892" y="56"/>
                  </a:lnTo>
                  <a:lnTo>
                    <a:pt x="7907" y="57"/>
                  </a:lnTo>
                  <a:lnTo>
                    <a:pt x="7907" y="57"/>
                  </a:lnTo>
                  <a:lnTo>
                    <a:pt x="8005" y="57"/>
                  </a:lnTo>
                  <a:lnTo>
                    <a:pt x="8005" y="57"/>
                  </a:lnTo>
                  <a:lnTo>
                    <a:pt x="8007" y="55"/>
                  </a:lnTo>
                  <a:close/>
                  <a:moveTo>
                    <a:pt x="7704" y="38"/>
                  </a:moveTo>
                  <a:lnTo>
                    <a:pt x="7487" y="39"/>
                  </a:lnTo>
                  <a:lnTo>
                    <a:pt x="7487" y="39"/>
                  </a:lnTo>
                  <a:lnTo>
                    <a:pt x="7484" y="44"/>
                  </a:lnTo>
                  <a:lnTo>
                    <a:pt x="7484" y="44"/>
                  </a:lnTo>
                  <a:lnTo>
                    <a:pt x="7413" y="45"/>
                  </a:lnTo>
                  <a:lnTo>
                    <a:pt x="7181" y="45"/>
                  </a:lnTo>
                  <a:lnTo>
                    <a:pt x="7181" y="41"/>
                  </a:lnTo>
                  <a:lnTo>
                    <a:pt x="7181" y="41"/>
                  </a:lnTo>
                  <a:lnTo>
                    <a:pt x="6966" y="43"/>
                  </a:lnTo>
                  <a:lnTo>
                    <a:pt x="6966" y="43"/>
                  </a:lnTo>
                  <a:lnTo>
                    <a:pt x="6966" y="45"/>
                  </a:lnTo>
                  <a:lnTo>
                    <a:pt x="6681" y="45"/>
                  </a:lnTo>
                  <a:lnTo>
                    <a:pt x="6950" y="48"/>
                  </a:lnTo>
                  <a:lnTo>
                    <a:pt x="6950" y="48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22" y="54"/>
                  </a:lnTo>
                  <a:lnTo>
                    <a:pt x="7337" y="54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7892" y="56"/>
                  </a:lnTo>
                  <a:lnTo>
                    <a:pt x="7892" y="56"/>
                  </a:lnTo>
                  <a:lnTo>
                    <a:pt x="7859" y="54"/>
                  </a:lnTo>
                  <a:lnTo>
                    <a:pt x="8011" y="54"/>
                  </a:lnTo>
                  <a:lnTo>
                    <a:pt x="8007" y="55"/>
                  </a:lnTo>
                  <a:lnTo>
                    <a:pt x="8007" y="55"/>
                  </a:lnTo>
                  <a:lnTo>
                    <a:pt x="8230" y="55"/>
                  </a:lnTo>
                  <a:lnTo>
                    <a:pt x="8230" y="55"/>
                  </a:lnTo>
                  <a:lnTo>
                    <a:pt x="8225" y="45"/>
                  </a:lnTo>
                  <a:lnTo>
                    <a:pt x="8229" y="38"/>
                  </a:lnTo>
                  <a:lnTo>
                    <a:pt x="8229" y="38"/>
                  </a:lnTo>
                  <a:lnTo>
                    <a:pt x="7706" y="42"/>
                  </a:lnTo>
                  <a:lnTo>
                    <a:pt x="7706" y="42"/>
                  </a:lnTo>
                  <a:lnTo>
                    <a:pt x="7704" y="38"/>
                  </a:lnTo>
                  <a:close/>
                  <a:moveTo>
                    <a:pt x="7907" y="57"/>
                  </a:moveTo>
                  <a:lnTo>
                    <a:pt x="7631" y="58"/>
                  </a:lnTo>
                  <a:lnTo>
                    <a:pt x="7631" y="58"/>
                  </a:lnTo>
                  <a:lnTo>
                    <a:pt x="7993" y="63"/>
                  </a:lnTo>
                  <a:lnTo>
                    <a:pt x="7993" y="63"/>
                  </a:lnTo>
                  <a:lnTo>
                    <a:pt x="7907" y="57"/>
                  </a:lnTo>
                  <a:close/>
                  <a:moveTo>
                    <a:pt x="6055" y="62"/>
                  </a:moveTo>
                  <a:lnTo>
                    <a:pt x="5921" y="62"/>
                  </a:lnTo>
                  <a:lnTo>
                    <a:pt x="5921" y="62"/>
                  </a:lnTo>
                  <a:lnTo>
                    <a:pt x="5921" y="63"/>
                  </a:lnTo>
                  <a:lnTo>
                    <a:pt x="6055" y="62"/>
                  </a:lnTo>
                  <a:close/>
                  <a:moveTo>
                    <a:pt x="6154" y="9"/>
                  </a:moveTo>
                  <a:lnTo>
                    <a:pt x="6136" y="18"/>
                  </a:lnTo>
                  <a:lnTo>
                    <a:pt x="6136" y="36"/>
                  </a:lnTo>
                  <a:lnTo>
                    <a:pt x="6136" y="54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055" y="62"/>
                  </a:lnTo>
                  <a:lnTo>
                    <a:pt x="6055" y="62"/>
                  </a:lnTo>
                  <a:lnTo>
                    <a:pt x="6160" y="62"/>
                  </a:lnTo>
                  <a:lnTo>
                    <a:pt x="6160" y="62"/>
                  </a:lnTo>
                  <a:lnTo>
                    <a:pt x="6163" y="63"/>
                  </a:lnTo>
                  <a:lnTo>
                    <a:pt x="6174" y="62"/>
                  </a:lnTo>
                  <a:lnTo>
                    <a:pt x="6174" y="62"/>
                  </a:lnTo>
                  <a:lnTo>
                    <a:pt x="7631" y="58"/>
                  </a:lnTo>
                  <a:lnTo>
                    <a:pt x="7631" y="58"/>
                  </a:lnTo>
                  <a:lnTo>
                    <a:pt x="7578" y="57"/>
                  </a:lnTo>
                  <a:lnTo>
                    <a:pt x="7578" y="57"/>
                  </a:lnTo>
                  <a:lnTo>
                    <a:pt x="6175" y="62"/>
                  </a:lnTo>
                  <a:lnTo>
                    <a:pt x="6175" y="62"/>
                  </a:lnTo>
                  <a:lnTo>
                    <a:pt x="6288" y="54"/>
                  </a:lnTo>
                  <a:lnTo>
                    <a:pt x="6424" y="53"/>
                  </a:lnTo>
                  <a:lnTo>
                    <a:pt x="6424" y="53"/>
                  </a:lnTo>
                  <a:lnTo>
                    <a:pt x="6439" y="45"/>
                  </a:lnTo>
                  <a:lnTo>
                    <a:pt x="6448" y="27"/>
                  </a:lnTo>
                  <a:lnTo>
                    <a:pt x="6439" y="9"/>
                  </a:lnTo>
                  <a:close/>
                  <a:moveTo>
                    <a:pt x="8752" y="54"/>
                  </a:moveTo>
                  <a:lnTo>
                    <a:pt x="8538" y="55"/>
                  </a:lnTo>
                  <a:lnTo>
                    <a:pt x="8538" y="55"/>
                  </a:lnTo>
                  <a:lnTo>
                    <a:pt x="8538" y="65"/>
                  </a:lnTo>
                  <a:lnTo>
                    <a:pt x="8538" y="65"/>
                  </a:lnTo>
                  <a:lnTo>
                    <a:pt x="8752" y="64"/>
                  </a:lnTo>
                  <a:lnTo>
                    <a:pt x="8752" y="64"/>
                  </a:lnTo>
                  <a:lnTo>
                    <a:pt x="8752" y="63"/>
                  </a:lnTo>
                  <a:lnTo>
                    <a:pt x="8752" y="54"/>
                  </a:lnTo>
                  <a:close/>
                  <a:moveTo>
                    <a:pt x="8231" y="56"/>
                  </a:moveTo>
                  <a:lnTo>
                    <a:pt x="8005" y="57"/>
                  </a:lnTo>
                  <a:lnTo>
                    <a:pt x="8005" y="57"/>
                  </a:lnTo>
                  <a:lnTo>
                    <a:pt x="7993" y="63"/>
                  </a:lnTo>
                  <a:lnTo>
                    <a:pt x="6163" y="63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8307" y="66"/>
                  </a:lnTo>
                  <a:lnTo>
                    <a:pt x="8307" y="66"/>
                  </a:lnTo>
                  <a:lnTo>
                    <a:pt x="8252" y="63"/>
                  </a:lnTo>
                  <a:lnTo>
                    <a:pt x="8234" y="63"/>
                  </a:lnTo>
                  <a:lnTo>
                    <a:pt x="8231" y="56"/>
                  </a:lnTo>
                  <a:close/>
                  <a:moveTo>
                    <a:pt x="8538" y="65"/>
                  </a:moveTo>
                  <a:lnTo>
                    <a:pt x="8307" y="66"/>
                  </a:lnTo>
                  <a:lnTo>
                    <a:pt x="8307" y="66"/>
                  </a:lnTo>
                  <a:lnTo>
                    <a:pt x="8379" y="71"/>
                  </a:lnTo>
                  <a:lnTo>
                    <a:pt x="8379" y="71"/>
                  </a:lnTo>
                  <a:lnTo>
                    <a:pt x="7789" y="69"/>
                  </a:lnTo>
                  <a:lnTo>
                    <a:pt x="7789" y="69"/>
                  </a:lnTo>
                  <a:lnTo>
                    <a:pt x="7225" y="71"/>
                  </a:lnTo>
                  <a:lnTo>
                    <a:pt x="8538" y="71"/>
                  </a:lnTo>
                  <a:lnTo>
                    <a:pt x="8538" y="65"/>
                  </a:lnTo>
                  <a:close/>
                  <a:moveTo>
                    <a:pt x="9279" y="71"/>
                  </a:moveTo>
                  <a:lnTo>
                    <a:pt x="9279" y="72"/>
                  </a:lnTo>
                  <a:lnTo>
                    <a:pt x="9279" y="72"/>
                  </a:lnTo>
                  <a:lnTo>
                    <a:pt x="9297" y="71"/>
                  </a:lnTo>
                  <a:close/>
                  <a:moveTo>
                    <a:pt x="9056" y="63"/>
                  </a:moveTo>
                  <a:lnTo>
                    <a:pt x="8752" y="64"/>
                  </a:lnTo>
                  <a:lnTo>
                    <a:pt x="8752" y="64"/>
                  </a:lnTo>
                  <a:lnTo>
                    <a:pt x="8752" y="74"/>
                  </a:lnTo>
                  <a:lnTo>
                    <a:pt x="8752" y="74"/>
                  </a:lnTo>
                  <a:lnTo>
                    <a:pt x="9061" y="73"/>
                  </a:lnTo>
                  <a:lnTo>
                    <a:pt x="9061" y="73"/>
                  </a:lnTo>
                  <a:lnTo>
                    <a:pt x="9056" y="63"/>
                  </a:lnTo>
                  <a:close/>
                  <a:moveTo>
                    <a:pt x="5895" y="18"/>
                  </a:moveTo>
                  <a:lnTo>
                    <a:pt x="5761" y="27"/>
                  </a:lnTo>
                  <a:lnTo>
                    <a:pt x="5636" y="27"/>
                  </a:lnTo>
                  <a:lnTo>
                    <a:pt x="5618" y="36"/>
                  </a:lnTo>
                  <a:lnTo>
                    <a:pt x="5609" y="54"/>
                  </a:lnTo>
                  <a:lnTo>
                    <a:pt x="5618" y="71"/>
                  </a:lnTo>
                  <a:lnTo>
                    <a:pt x="5636" y="71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7225" y="71"/>
                  </a:lnTo>
                  <a:lnTo>
                    <a:pt x="5770" y="71"/>
                  </a:lnTo>
                  <a:lnTo>
                    <a:pt x="5895" y="63"/>
                  </a:lnTo>
                  <a:lnTo>
                    <a:pt x="5921" y="62"/>
                  </a:lnTo>
                  <a:lnTo>
                    <a:pt x="5921" y="62"/>
                  </a:lnTo>
                  <a:lnTo>
                    <a:pt x="5921" y="45"/>
                  </a:lnTo>
                  <a:lnTo>
                    <a:pt x="5913" y="27"/>
                  </a:lnTo>
                  <a:lnTo>
                    <a:pt x="5895" y="18"/>
                  </a:lnTo>
                  <a:close/>
                  <a:moveTo>
                    <a:pt x="8752" y="74"/>
                  </a:moveTo>
                  <a:lnTo>
                    <a:pt x="7966" y="78"/>
                  </a:lnTo>
                  <a:lnTo>
                    <a:pt x="7966" y="78"/>
                  </a:lnTo>
                  <a:lnTo>
                    <a:pt x="8752" y="79"/>
                  </a:lnTo>
                  <a:lnTo>
                    <a:pt x="8752" y="79"/>
                  </a:lnTo>
                  <a:lnTo>
                    <a:pt x="8752" y="74"/>
                  </a:lnTo>
                  <a:close/>
                  <a:moveTo>
                    <a:pt x="9279" y="72"/>
                  </a:moveTo>
                  <a:lnTo>
                    <a:pt x="9061" y="73"/>
                  </a:lnTo>
                  <a:lnTo>
                    <a:pt x="9061" y="73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9275" y="80"/>
                  </a:lnTo>
                  <a:lnTo>
                    <a:pt x="9275" y="80"/>
                  </a:lnTo>
                  <a:lnTo>
                    <a:pt x="9279" y="72"/>
                  </a:lnTo>
                  <a:close/>
                  <a:moveTo>
                    <a:pt x="8752" y="79"/>
                  </a:moveTo>
                  <a:lnTo>
                    <a:pt x="8752" y="80"/>
                  </a:lnTo>
                  <a:lnTo>
                    <a:pt x="8770" y="89"/>
                  </a:lnTo>
                  <a:lnTo>
                    <a:pt x="8904" y="89"/>
                  </a:lnTo>
                  <a:lnTo>
                    <a:pt x="9038" y="98"/>
                  </a:lnTo>
                  <a:lnTo>
                    <a:pt x="9056" y="98"/>
                  </a:lnTo>
                  <a:lnTo>
                    <a:pt x="9065" y="80"/>
                  </a:lnTo>
                  <a:lnTo>
                    <a:pt x="9064" y="80"/>
                  </a:lnTo>
                  <a:lnTo>
                    <a:pt x="9064" y="80"/>
                  </a:lnTo>
                  <a:lnTo>
                    <a:pt x="8752" y="79"/>
                  </a:lnTo>
                  <a:close/>
                  <a:moveTo>
                    <a:pt x="4323" y="107"/>
                  </a:moveTo>
                  <a:lnTo>
                    <a:pt x="4350" y="108"/>
                  </a:lnTo>
                  <a:lnTo>
                    <a:pt x="4350" y="108"/>
                  </a:lnTo>
                  <a:lnTo>
                    <a:pt x="4350" y="107"/>
                  </a:lnTo>
                  <a:close/>
                  <a:moveTo>
                    <a:pt x="5368" y="36"/>
                  </a:moveTo>
                  <a:lnTo>
                    <a:pt x="5243" y="45"/>
                  </a:lnTo>
                  <a:lnTo>
                    <a:pt x="5109" y="54"/>
                  </a:lnTo>
                  <a:lnTo>
                    <a:pt x="5091" y="63"/>
                  </a:lnTo>
                  <a:lnTo>
                    <a:pt x="5086" y="72"/>
                  </a:lnTo>
                  <a:lnTo>
                    <a:pt x="5086" y="72"/>
                  </a:lnTo>
                  <a:lnTo>
                    <a:pt x="4868" y="71"/>
                  </a:lnTo>
                  <a:lnTo>
                    <a:pt x="4850" y="71"/>
                  </a:lnTo>
                  <a:lnTo>
                    <a:pt x="4716" y="80"/>
                  </a:lnTo>
                  <a:lnTo>
                    <a:pt x="4591" y="89"/>
                  </a:lnTo>
                  <a:lnTo>
                    <a:pt x="4564" y="98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853" y="115"/>
                  </a:lnTo>
                  <a:lnTo>
                    <a:pt x="4853" y="115"/>
                  </a:lnTo>
                  <a:lnTo>
                    <a:pt x="4877" y="107"/>
                  </a:lnTo>
                  <a:lnTo>
                    <a:pt x="4877" y="89"/>
                  </a:lnTo>
                  <a:lnTo>
                    <a:pt x="5087" y="91"/>
                  </a:lnTo>
                  <a:lnTo>
                    <a:pt x="5087" y="91"/>
                  </a:lnTo>
                  <a:lnTo>
                    <a:pt x="5091" y="98"/>
                  </a:lnTo>
                  <a:lnTo>
                    <a:pt x="5109" y="98"/>
                  </a:lnTo>
                  <a:lnTo>
                    <a:pt x="6814" y="112"/>
                  </a:lnTo>
                  <a:lnTo>
                    <a:pt x="6814" y="112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6107" y="98"/>
                  </a:lnTo>
                  <a:lnTo>
                    <a:pt x="5118" y="98"/>
                  </a:lnTo>
                  <a:lnTo>
                    <a:pt x="5209" y="92"/>
                  </a:lnTo>
                  <a:lnTo>
                    <a:pt x="5209" y="92"/>
                  </a:lnTo>
                  <a:lnTo>
                    <a:pt x="6107" y="98"/>
                  </a:lnTo>
                  <a:lnTo>
                    <a:pt x="9038" y="98"/>
                  </a:lnTo>
                  <a:lnTo>
                    <a:pt x="6978" y="82"/>
                  </a:lnTo>
                  <a:lnTo>
                    <a:pt x="6978" y="82"/>
                  </a:lnTo>
                  <a:lnTo>
                    <a:pt x="7966" y="78"/>
                  </a:lnTo>
                  <a:lnTo>
                    <a:pt x="7966" y="78"/>
                  </a:lnTo>
                  <a:lnTo>
                    <a:pt x="6550" y="75"/>
                  </a:lnTo>
                  <a:lnTo>
                    <a:pt x="6550" y="75"/>
                  </a:lnTo>
                  <a:lnTo>
                    <a:pt x="6244" y="76"/>
                  </a:lnTo>
                  <a:lnTo>
                    <a:pt x="6244" y="76"/>
                  </a:lnTo>
                  <a:lnTo>
                    <a:pt x="5890" y="73"/>
                  </a:lnTo>
                  <a:lnTo>
                    <a:pt x="5890" y="73"/>
                  </a:lnTo>
                  <a:lnTo>
                    <a:pt x="5399" y="72"/>
                  </a:lnTo>
                  <a:lnTo>
                    <a:pt x="5399" y="72"/>
                  </a:lnTo>
                  <a:lnTo>
                    <a:pt x="5404" y="63"/>
                  </a:lnTo>
                  <a:lnTo>
                    <a:pt x="5395" y="45"/>
                  </a:lnTo>
                  <a:lnTo>
                    <a:pt x="5368" y="36"/>
                  </a:lnTo>
                  <a:close/>
                  <a:moveTo>
                    <a:pt x="4853" y="115"/>
                  </a:moveTo>
                  <a:lnTo>
                    <a:pt x="4853" y="115"/>
                  </a:lnTo>
                  <a:lnTo>
                    <a:pt x="4853" y="115"/>
                  </a:lnTo>
                  <a:lnTo>
                    <a:pt x="4854" y="115"/>
                  </a:lnTo>
                  <a:lnTo>
                    <a:pt x="4854" y="115"/>
                  </a:lnTo>
                  <a:lnTo>
                    <a:pt x="4853" y="115"/>
                  </a:lnTo>
                  <a:close/>
                  <a:moveTo>
                    <a:pt x="4350" y="108"/>
                  </a:moveTo>
                  <a:lnTo>
                    <a:pt x="4354" y="116"/>
                  </a:lnTo>
                  <a:lnTo>
                    <a:pt x="435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64" y="111"/>
                  </a:lnTo>
                  <a:lnTo>
                    <a:pt x="4564" y="111"/>
                  </a:lnTo>
                  <a:lnTo>
                    <a:pt x="4350" y="108"/>
                  </a:lnTo>
                  <a:close/>
                  <a:moveTo>
                    <a:pt x="4853" y="115"/>
                  </a:moveTo>
                  <a:lnTo>
                    <a:pt x="4564" y="116"/>
                  </a:lnTo>
                  <a:lnTo>
                    <a:pt x="4564" y="116"/>
                  </a:lnTo>
                  <a:lnTo>
                    <a:pt x="4564" y="116"/>
                  </a:lnTo>
                  <a:lnTo>
                    <a:pt x="4573" y="134"/>
                  </a:lnTo>
                  <a:lnTo>
                    <a:pt x="4591" y="134"/>
                  </a:lnTo>
                  <a:lnTo>
                    <a:pt x="4725" y="125"/>
                  </a:lnTo>
                  <a:lnTo>
                    <a:pt x="4850" y="116"/>
                  </a:lnTo>
                  <a:lnTo>
                    <a:pt x="4853" y="115"/>
                  </a:lnTo>
                  <a:close/>
                  <a:moveTo>
                    <a:pt x="6814" y="112"/>
                  </a:moveTo>
                  <a:lnTo>
                    <a:pt x="4854" y="115"/>
                  </a:lnTo>
                  <a:lnTo>
                    <a:pt x="4854" y="115"/>
                  </a:lnTo>
                  <a:lnTo>
                    <a:pt x="6129" y="134"/>
                  </a:lnTo>
                  <a:lnTo>
                    <a:pt x="9556" y="134"/>
                  </a:lnTo>
                  <a:lnTo>
                    <a:pt x="6814" y="112"/>
                  </a:lnTo>
                  <a:close/>
                  <a:moveTo>
                    <a:pt x="4591" y="134"/>
                  </a:moveTo>
                  <a:lnTo>
                    <a:pt x="7993" y="162"/>
                  </a:lnTo>
                  <a:lnTo>
                    <a:pt x="7993" y="162"/>
                  </a:lnTo>
                  <a:lnTo>
                    <a:pt x="6129" y="134"/>
                  </a:lnTo>
                  <a:close/>
                  <a:moveTo>
                    <a:pt x="9275" y="80"/>
                  </a:moveTo>
                  <a:lnTo>
                    <a:pt x="9270" y="89"/>
                  </a:lnTo>
                  <a:lnTo>
                    <a:pt x="9279" y="107"/>
                  </a:lnTo>
                  <a:lnTo>
                    <a:pt x="9281" y="108"/>
                  </a:lnTo>
                  <a:lnTo>
                    <a:pt x="9281" y="108"/>
                  </a:lnTo>
                  <a:lnTo>
                    <a:pt x="7781" y="110"/>
                  </a:lnTo>
                  <a:lnTo>
                    <a:pt x="7781" y="110"/>
                  </a:lnTo>
                  <a:lnTo>
                    <a:pt x="9386" y="122"/>
                  </a:lnTo>
                  <a:lnTo>
                    <a:pt x="9386" y="122"/>
                  </a:lnTo>
                  <a:lnTo>
                    <a:pt x="9431" y="125"/>
                  </a:lnTo>
                  <a:lnTo>
                    <a:pt x="9556" y="134"/>
                  </a:lnTo>
                  <a:lnTo>
                    <a:pt x="9583" y="125"/>
                  </a:lnTo>
                  <a:lnTo>
                    <a:pt x="9583" y="123"/>
                  </a:lnTo>
                  <a:lnTo>
                    <a:pt x="9583" y="123"/>
                  </a:lnTo>
                  <a:lnTo>
                    <a:pt x="9797" y="125"/>
                  </a:lnTo>
                  <a:lnTo>
                    <a:pt x="9797" y="143"/>
                  </a:lnTo>
                  <a:lnTo>
                    <a:pt x="9815" y="152"/>
                  </a:lnTo>
                  <a:lnTo>
                    <a:pt x="9949" y="161"/>
                  </a:lnTo>
                  <a:lnTo>
                    <a:pt x="10073" y="179"/>
                  </a:lnTo>
                  <a:lnTo>
                    <a:pt x="10073" y="179"/>
                  </a:lnTo>
                  <a:lnTo>
                    <a:pt x="7993" y="162"/>
                  </a:lnTo>
                  <a:lnTo>
                    <a:pt x="7993" y="162"/>
                  </a:lnTo>
                  <a:lnTo>
                    <a:pt x="9138" y="179"/>
                  </a:lnTo>
                  <a:lnTo>
                    <a:pt x="10083" y="179"/>
                  </a:lnTo>
                  <a:lnTo>
                    <a:pt x="10101" y="170"/>
                  </a:lnTo>
                  <a:lnTo>
                    <a:pt x="10110" y="152"/>
                  </a:lnTo>
                  <a:lnTo>
                    <a:pt x="10101" y="134"/>
                  </a:lnTo>
                  <a:lnTo>
                    <a:pt x="10083" y="125"/>
                  </a:lnTo>
                  <a:lnTo>
                    <a:pt x="9958" y="116"/>
                  </a:lnTo>
                  <a:lnTo>
                    <a:pt x="9824" y="107"/>
                  </a:lnTo>
                  <a:lnTo>
                    <a:pt x="9806" y="107"/>
                  </a:lnTo>
                  <a:lnTo>
                    <a:pt x="9583" y="108"/>
                  </a:lnTo>
                  <a:lnTo>
                    <a:pt x="9583" y="108"/>
                  </a:lnTo>
                  <a:lnTo>
                    <a:pt x="9583" y="107"/>
                  </a:lnTo>
                  <a:lnTo>
                    <a:pt x="9583" y="89"/>
                  </a:lnTo>
                  <a:lnTo>
                    <a:pt x="9565" y="89"/>
                  </a:lnTo>
                  <a:lnTo>
                    <a:pt x="9431" y="80"/>
                  </a:lnTo>
                  <a:lnTo>
                    <a:pt x="9275" y="80"/>
                  </a:lnTo>
                  <a:close/>
                  <a:moveTo>
                    <a:pt x="4354" y="116"/>
                  </a:moveTo>
                  <a:lnTo>
                    <a:pt x="4198" y="116"/>
                  </a:lnTo>
                  <a:lnTo>
                    <a:pt x="4064" y="134"/>
                  </a:lnTo>
                  <a:lnTo>
                    <a:pt x="4046" y="134"/>
                  </a:lnTo>
                  <a:lnTo>
                    <a:pt x="4046" y="152"/>
                  </a:lnTo>
                  <a:lnTo>
                    <a:pt x="4046" y="170"/>
                  </a:lnTo>
                  <a:lnTo>
                    <a:pt x="4064" y="179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9138" y="179"/>
                  </a:lnTo>
                  <a:lnTo>
                    <a:pt x="4073" y="179"/>
                  </a:lnTo>
                  <a:lnTo>
                    <a:pt x="4198" y="170"/>
                  </a:lnTo>
                  <a:lnTo>
                    <a:pt x="4332" y="152"/>
                  </a:lnTo>
                  <a:lnTo>
                    <a:pt x="4350" y="152"/>
                  </a:lnTo>
                  <a:lnTo>
                    <a:pt x="4359" y="125"/>
                  </a:lnTo>
                  <a:lnTo>
                    <a:pt x="4354" y="116"/>
                  </a:lnTo>
                  <a:close/>
                  <a:moveTo>
                    <a:pt x="10342" y="152"/>
                  </a:moveTo>
                  <a:lnTo>
                    <a:pt x="10324" y="161"/>
                  </a:lnTo>
                  <a:lnTo>
                    <a:pt x="10315" y="179"/>
                  </a:lnTo>
                  <a:lnTo>
                    <a:pt x="10315" y="196"/>
                  </a:lnTo>
                  <a:lnTo>
                    <a:pt x="10315" y="196"/>
                  </a:lnTo>
                  <a:lnTo>
                    <a:pt x="10342" y="196"/>
                  </a:lnTo>
                  <a:lnTo>
                    <a:pt x="10467" y="214"/>
                  </a:lnTo>
                  <a:lnTo>
                    <a:pt x="10601" y="223"/>
                  </a:lnTo>
                  <a:lnTo>
                    <a:pt x="10601" y="232"/>
                  </a:lnTo>
                  <a:lnTo>
                    <a:pt x="10619" y="223"/>
                  </a:lnTo>
                  <a:lnTo>
                    <a:pt x="10628" y="205"/>
                  </a:lnTo>
                  <a:lnTo>
                    <a:pt x="10628" y="188"/>
                  </a:lnTo>
                  <a:lnTo>
                    <a:pt x="10601" y="179"/>
                  </a:lnTo>
                  <a:lnTo>
                    <a:pt x="10476" y="170"/>
                  </a:lnTo>
                  <a:lnTo>
                    <a:pt x="10342" y="152"/>
                  </a:lnTo>
                  <a:close/>
                  <a:moveTo>
                    <a:pt x="3287" y="214"/>
                  </a:moveTo>
                  <a:lnTo>
                    <a:pt x="3153" y="232"/>
                  </a:lnTo>
                  <a:lnTo>
                    <a:pt x="3028" y="250"/>
                  </a:lnTo>
                  <a:lnTo>
                    <a:pt x="3010" y="259"/>
                  </a:lnTo>
                  <a:lnTo>
                    <a:pt x="3001" y="277"/>
                  </a:lnTo>
                  <a:lnTo>
                    <a:pt x="3151" y="278"/>
                  </a:lnTo>
                  <a:lnTo>
                    <a:pt x="3151" y="278"/>
                  </a:lnTo>
                  <a:lnTo>
                    <a:pt x="3162" y="277"/>
                  </a:lnTo>
                  <a:lnTo>
                    <a:pt x="3296" y="259"/>
                  </a:lnTo>
                  <a:lnTo>
                    <a:pt x="3314" y="250"/>
                  </a:lnTo>
                  <a:lnTo>
                    <a:pt x="3314" y="232"/>
                  </a:lnTo>
                  <a:lnTo>
                    <a:pt x="3305" y="214"/>
                  </a:lnTo>
                  <a:close/>
                  <a:moveTo>
                    <a:pt x="3805" y="152"/>
                  </a:moveTo>
                  <a:lnTo>
                    <a:pt x="3671" y="170"/>
                  </a:lnTo>
                  <a:lnTo>
                    <a:pt x="3546" y="188"/>
                  </a:lnTo>
                  <a:lnTo>
                    <a:pt x="3548" y="188"/>
                  </a:lnTo>
                  <a:lnTo>
                    <a:pt x="3548" y="188"/>
                  </a:lnTo>
                  <a:lnTo>
                    <a:pt x="3528" y="188"/>
                  </a:lnTo>
                  <a:lnTo>
                    <a:pt x="3519" y="205"/>
                  </a:lnTo>
                  <a:lnTo>
                    <a:pt x="3528" y="223"/>
                  </a:lnTo>
                  <a:lnTo>
                    <a:pt x="3546" y="232"/>
                  </a:lnTo>
                  <a:lnTo>
                    <a:pt x="9198" y="279"/>
                  </a:lnTo>
                  <a:lnTo>
                    <a:pt x="9198" y="279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6701" y="232"/>
                  </a:lnTo>
                  <a:lnTo>
                    <a:pt x="3555" y="232"/>
                  </a:lnTo>
                  <a:lnTo>
                    <a:pt x="3680" y="214"/>
                  </a:lnTo>
                  <a:lnTo>
                    <a:pt x="3814" y="205"/>
                  </a:lnTo>
                  <a:lnTo>
                    <a:pt x="3832" y="196"/>
                  </a:lnTo>
                  <a:lnTo>
                    <a:pt x="3832" y="192"/>
                  </a:lnTo>
                  <a:lnTo>
                    <a:pt x="3832" y="192"/>
                  </a:lnTo>
                  <a:lnTo>
                    <a:pt x="6701" y="232"/>
                  </a:lnTo>
                  <a:lnTo>
                    <a:pt x="10601" y="232"/>
                  </a:lnTo>
                  <a:lnTo>
                    <a:pt x="5464" y="190"/>
                  </a:lnTo>
                  <a:lnTo>
                    <a:pt x="5464" y="190"/>
                  </a:lnTo>
                  <a:lnTo>
                    <a:pt x="3832" y="188"/>
                  </a:lnTo>
                  <a:lnTo>
                    <a:pt x="3832" y="188"/>
                  </a:lnTo>
                  <a:lnTo>
                    <a:pt x="3832" y="179"/>
                  </a:lnTo>
                  <a:lnTo>
                    <a:pt x="3823" y="161"/>
                  </a:lnTo>
                  <a:lnTo>
                    <a:pt x="3805" y="152"/>
                  </a:lnTo>
                  <a:close/>
                  <a:moveTo>
                    <a:pt x="3151" y="278"/>
                  </a:moveTo>
                  <a:lnTo>
                    <a:pt x="3100" y="286"/>
                  </a:lnTo>
                  <a:lnTo>
                    <a:pt x="3100" y="286"/>
                  </a:lnTo>
                  <a:lnTo>
                    <a:pt x="3781" y="285"/>
                  </a:lnTo>
                  <a:lnTo>
                    <a:pt x="3781" y="285"/>
                  </a:lnTo>
                  <a:lnTo>
                    <a:pt x="3151" y="278"/>
                  </a:lnTo>
                  <a:close/>
                  <a:moveTo>
                    <a:pt x="9198" y="279"/>
                  </a:moveTo>
                  <a:lnTo>
                    <a:pt x="3781" y="285"/>
                  </a:lnTo>
                  <a:lnTo>
                    <a:pt x="3781" y="285"/>
                  </a:lnTo>
                  <a:lnTo>
                    <a:pt x="4728" y="295"/>
                  </a:lnTo>
                  <a:lnTo>
                    <a:pt x="11119" y="295"/>
                  </a:lnTo>
                  <a:lnTo>
                    <a:pt x="9198" y="279"/>
                  </a:lnTo>
                  <a:close/>
                  <a:moveTo>
                    <a:pt x="10842" y="214"/>
                  </a:moveTo>
                  <a:lnTo>
                    <a:pt x="10833" y="232"/>
                  </a:lnTo>
                  <a:lnTo>
                    <a:pt x="10842" y="250"/>
                  </a:lnTo>
                  <a:lnTo>
                    <a:pt x="10860" y="259"/>
                  </a:lnTo>
                  <a:lnTo>
                    <a:pt x="10985" y="277"/>
                  </a:lnTo>
                  <a:lnTo>
                    <a:pt x="9939" y="278"/>
                  </a:lnTo>
                  <a:lnTo>
                    <a:pt x="9939" y="278"/>
                  </a:lnTo>
                  <a:lnTo>
                    <a:pt x="11119" y="295"/>
                  </a:lnTo>
                  <a:lnTo>
                    <a:pt x="11137" y="286"/>
                  </a:lnTo>
                  <a:lnTo>
                    <a:pt x="11145" y="268"/>
                  </a:lnTo>
                  <a:lnTo>
                    <a:pt x="11145" y="250"/>
                  </a:lnTo>
                  <a:lnTo>
                    <a:pt x="11128" y="241"/>
                  </a:lnTo>
                  <a:lnTo>
                    <a:pt x="10994" y="223"/>
                  </a:lnTo>
                  <a:lnTo>
                    <a:pt x="10869" y="214"/>
                  </a:lnTo>
                  <a:close/>
                  <a:moveTo>
                    <a:pt x="3100" y="286"/>
                  </a:moveTo>
                  <a:lnTo>
                    <a:pt x="3010" y="286"/>
                  </a:lnTo>
                  <a:lnTo>
                    <a:pt x="3028" y="295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4728" y="295"/>
                  </a:lnTo>
                  <a:lnTo>
                    <a:pt x="3037" y="295"/>
                  </a:lnTo>
                  <a:lnTo>
                    <a:pt x="3100" y="286"/>
                  </a:lnTo>
                  <a:close/>
                  <a:moveTo>
                    <a:pt x="11360" y="286"/>
                  </a:moveTo>
                  <a:lnTo>
                    <a:pt x="11351" y="304"/>
                  </a:lnTo>
                  <a:lnTo>
                    <a:pt x="11360" y="321"/>
                  </a:lnTo>
                  <a:lnTo>
                    <a:pt x="11378" y="330"/>
                  </a:lnTo>
                  <a:lnTo>
                    <a:pt x="11503" y="348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37" y="366"/>
                  </a:lnTo>
                  <a:lnTo>
                    <a:pt x="11637" y="366"/>
                  </a:lnTo>
                  <a:lnTo>
                    <a:pt x="11627" y="366"/>
                  </a:lnTo>
                  <a:lnTo>
                    <a:pt x="11627" y="366"/>
                  </a:lnTo>
                  <a:lnTo>
                    <a:pt x="11628" y="366"/>
                  </a:lnTo>
                  <a:lnTo>
                    <a:pt x="11655" y="366"/>
                  </a:lnTo>
                  <a:lnTo>
                    <a:pt x="11663" y="348"/>
                  </a:lnTo>
                  <a:lnTo>
                    <a:pt x="11663" y="330"/>
                  </a:lnTo>
                  <a:lnTo>
                    <a:pt x="11646" y="321"/>
                  </a:lnTo>
                  <a:lnTo>
                    <a:pt x="11512" y="304"/>
                  </a:lnTo>
                  <a:lnTo>
                    <a:pt x="11387" y="286"/>
                  </a:lnTo>
                  <a:close/>
                  <a:moveTo>
                    <a:pt x="2769" y="286"/>
                  </a:moveTo>
                  <a:lnTo>
                    <a:pt x="2635" y="304"/>
                  </a:lnTo>
                  <a:lnTo>
                    <a:pt x="2510" y="321"/>
                  </a:lnTo>
                  <a:lnTo>
                    <a:pt x="2492" y="330"/>
                  </a:lnTo>
                  <a:lnTo>
                    <a:pt x="2483" y="348"/>
                  </a:lnTo>
                  <a:lnTo>
                    <a:pt x="2492" y="366"/>
                  </a:lnTo>
                  <a:lnTo>
                    <a:pt x="2510" y="375"/>
                  </a:lnTo>
                  <a:lnTo>
                    <a:pt x="2519" y="375"/>
                  </a:lnTo>
                  <a:lnTo>
                    <a:pt x="2644" y="348"/>
                  </a:lnTo>
                  <a:lnTo>
                    <a:pt x="2778" y="330"/>
                  </a:lnTo>
                  <a:lnTo>
                    <a:pt x="2796" y="321"/>
                  </a:lnTo>
                  <a:lnTo>
                    <a:pt x="2796" y="304"/>
                  </a:lnTo>
                  <a:lnTo>
                    <a:pt x="2787" y="286"/>
                  </a:lnTo>
                  <a:close/>
                  <a:moveTo>
                    <a:pt x="11878" y="366"/>
                  </a:moveTo>
                  <a:lnTo>
                    <a:pt x="11869" y="384"/>
                  </a:lnTo>
                  <a:lnTo>
                    <a:pt x="11869" y="402"/>
                  </a:lnTo>
                  <a:lnTo>
                    <a:pt x="11887" y="411"/>
                  </a:lnTo>
                  <a:lnTo>
                    <a:pt x="12021" y="438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12172" y="447"/>
                  </a:lnTo>
                  <a:lnTo>
                    <a:pt x="12172" y="420"/>
                  </a:lnTo>
                  <a:lnTo>
                    <a:pt x="12155" y="411"/>
                  </a:lnTo>
                  <a:lnTo>
                    <a:pt x="12030" y="393"/>
                  </a:lnTo>
                  <a:lnTo>
                    <a:pt x="11896" y="366"/>
                  </a:lnTo>
                  <a:close/>
                  <a:moveTo>
                    <a:pt x="2510" y="375"/>
                  </a:moveTo>
                  <a:lnTo>
                    <a:pt x="10949" y="453"/>
                  </a:lnTo>
                  <a:lnTo>
                    <a:pt x="10949" y="453"/>
                  </a:lnTo>
                  <a:lnTo>
                    <a:pt x="12103" y="455"/>
                  </a:lnTo>
                  <a:lnTo>
                    <a:pt x="12103" y="455"/>
                  </a:lnTo>
                  <a:lnTo>
                    <a:pt x="12058" y="446"/>
                  </a:lnTo>
                  <a:lnTo>
                    <a:pt x="12058" y="446"/>
                  </a:lnTo>
                  <a:lnTo>
                    <a:pt x="2510" y="375"/>
                  </a:lnTo>
                  <a:close/>
                  <a:moveTo>
                    <a:pt x="2251" y="366"/>
                  </a:moveTo>
                  <a:lnTo>
                    <a:pt x="2117" y="393"/>
                  </a:lnTo>
                  <a:lnTo>
                    <a:pt x="1992" y="420"/>
                  </a:lnTo>
                  <a:lnTo>
                    <a:pt x="1974" y="429"/>
                  </a:lnTo>
                  <a:lnTo>
                    <a:pt x="1974" y="447"/>
                  </a:lnTo>
                  <a:lnTo>
                    <a:pt x="1983" y="464"/>
                  </a:lnTo>
                  <a:lnTo>
                    <a:pt x="12146" y="464"/>
                  </a:lnTo>
                  <a:lnTo>
                    <a:pt x="10949" y="453"/>
                  </a:lnTo>
                  <a:lnTo>
                    <a:pt x="10949" y="453"/>
                  </a:lnTo>
                  <a:lnTo>
                    <a:pt x="2135" y="438"/>
                  </a:lnTo>
                  <a:lnTo>
                    <a:pt x="2260" y="411"/>
                  </a:lnTo>
                  <a:lnTo>
                    <a:pt x="2278" y="411"/>
                  </a:lnTo>
                  <a:lnTo>
                    <a:pt x="2278" y="384"/>
                  </a:lnTo>
                  <a:lnTo>
                    <a:pt x="2269" y="366"/>
                  </a:lnTo>
                  <a:close/>
                  <a:moveTo>
                    <a:pt x="12103" y="455"/>
                  </a:moveTo>
                  <a:lnTo>
                    <a:pt x="12146" y="464"/>
                  </a:lnTo>
                  <a:lnTo>
                    <a:pt x="12164" y="455"/>
                  </a:lnTo>
                  <a:lnTo>
                    <a:pt x="12103" y="455"/>
                  </a:lnTo>
                  <a:close/>
                  <a:moveTo>
                    <a:pt x="12387" y="464"/>
                  </a:moveTo>
                  <a:lnTo>
                    <a:pt x="12378" y="482"/>
                  </a:lnTo>
                  <a:lnTo>
                    <a:pt x="12378" y="500"/>
                  </a:lnTo>
                  <a:lnTo>
                    <a:pt x="12396" y="518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12664" y="527"/>
                  </a:lnTo>
                  <a:lnTo>
                    <a:pt x="12539" y="500"/>
                  </a:lnTo>
                  <a:lnTo>
                    <a:pt x="12414" y="464"/>
                  </a:lnTo>
                  <a:close/>
                  <a:moveTo>
                    <a:pt x="2001" y="464"/>
                  </a:moveTo>
                  <a:lnTo>
                    <a:pt x="7948" y="524"/>
                  </a:lnTo>
                  <a:lnTo>
                    <a:pt x="7948" y="524"/>
                  </a:lnTo>
                  <a:lnTo>
                    <a:pt x="12483" y="535"/>
                  </a:lnTo>
                  <a:lnTo>
                    <a:pt x="12483" y="535"/>
                  </a:lnTo>
                  <a:lnTo>
                    <a:pt x="12434" y="526"/>
                  </a:lnTo>
                  <a:lnTo>
                    <a:pt x="12434" y="526"/>
                  </a:lnTo>
                  <a:lnTo>
                    <a:pt x="2001" y="464"/>
                  </a:lnTo>
                  <a:close/>
                  <a:moveTo>
                    <a:pt x="12483" y="535"/>
                  </a:moveTo>
                  <a:lnTo>
                    <a:pt x="12530" y="545"/>
                  </a:lnTo>
                  <a:lnTo>
                    <a:pt x="12655" y="572"/>
                  </a:lnTo>
                  <a:lnTo>
                    <a:pt x="12673" y="572"/>
                  </a:lnTo>
                  <a:lnTo>
                    <a:pt x="12681" y="554"/>
                  </a:lnTo>
                  <a:lnTo>
                    <a:pt x="12681" y="536"/>
                  </a:lnTo>
                  <a:lnTo>
                    <a:pt x="12483" y="535"/>
                  </a:lnTo>
                  <a:close/>
                  <a:moveTo>
                    <a:pt x="1742" y="473"/>
                  </a:moveTo>
                  <a:lnTo>
                    <a:pt x="1608" y="500"/>
                  </a:lnTo>
                  <a:lnTo>
                    <a:pt x="1483" y="536"/>
                  </a:lnTo>
                  <a:lnTo>
                    <a:pt x="1465" y="545"/>
                  </a:lnTo>
                  <a:lnTo>
                    <a:pt x="1465" y="563"/>
                  </a:lnTo>
                  <a:lnTo>
                    <a:pt x="1474" y="572"/>
                  </a:lnTo>
                  <a:lnTo>
                    <a:pt x="1492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626" y="545"/>
                  </a:lnTo>
                  <a:lnTo>
                    <a:pt x="1751" y="518"/>
                  </a:lnTo>
                  <a:lnTo>
                    <a:pt x="9539" y="574"/>
                  </a:lnTo>
                  <a:lnTo>
                    <a:pt x="9539" y="574"/>
                  </a:lnTo>
                  <a:lnTo>
                    <a:pt x="12655" y="572"/>
                  </a:lnTo>
                  <a:lnTo>
                    <a:pt x="7948" y="524"/>
                  </a:lnTo>
                  <a:lnTo>
                    <a:pt x="7948" y="524"/>
                  </a:lnTo>
                  <a:lnTo>
                    <a:pt x="1769" y="509"/>
                  </a:lnTo>
                  <a:lnTo>
                    <a:pt x="1769" y="491"/>
                  </a:lnTo>
                  <a:lnTo>
                    <a:pt x="1760" y="473"/>
                  </a:lnTo>
                  <a:close/>
                  <a:moveTo>
                    <a:pt x="12896" y="589"/>
                  </a:moveTo>
                  <a:lnTo>
                    <a:pt x="12891" y="598"/>
                  </a:lnTo>
                  <a:lnTo>
                    <a:pt x="12891" y="598"/>
                  </a:lnTo>
                  <a:lnTo>
                    <a:pt x="12914" y="598"/>
                  </a:lnTo>
                  <a:lnTo>
                    <a:pt x="12896" y="589"/>
                  </a:lnTo>
                  <a:close/>
                  <a:moveTo>
                    <a:pt x="9539" y="574"/>
                  </a:moveTo>
                  <a:lnTo>
                    <a:pt x="1501" y="580"/>
                  </a:lnTo>
                  <a:lnTo>
                    <a:pt x="1501" y="580"/>
                  </a:lnTo>
                  <a:lnTo>
                    <a:pt x="1501" y="580"/>
                  </a:lnTo>
                  <a:lnTo>
                    <a:pt x="1492" y="580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887" y="625"/>
                  </a:lnTo>
                  <a:lnTo>
                    <a:pt x="12887" y="607"/>
                  </a:lnTo>
                  <a:lnTo>
                    <a:pt x="12891" y="598"/>
                  </a:lnTo>
                  <a:lnTo>
                    <a:pt x="12891" y="598"/>
                  </a:lnTo>
                  <a:lnTo>
                    <a:pt x="9539" y="574"/>
                  </a:lnTo>
                  <a:close/>
                  <a:moveTo>
                    <a:pt x="1233" y="598"/>
                  </a:moveTo>
                  <a:lnTo>
                    <a:pt x="1099" y="634"/>
                  </a:lnTo>
                  <a:lnTo>
                    <a:pt x="983" y="679"/>
                  </a:lnTo>
                  <a:lnTo>
                    <a:pt x="965" y="688"/>
                  </a:lnTo>
                  <a:lnTo>
                    <a:pt x="965" y="705"/>
                  </a:lnTo>
                  <a:lnTo>
                    <a:pt x="974" y="714"/>
                  </a:lnTo>
                  <a:lnTo>
                    <a:pt x="992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1117" y="679"/>
                  </a:lnTo>
                  <a:lnTo>
                    <a:pt x="1251" y="643"/>
                  </a:lnTo>
                  <a:lnTo>
                    <a:pt x="1269" y="634"/>
                  </a:lnTo>
                  <a:lnTo>
                    <a:pt x="1269" y="616"/>
                  </a:lnTo>
                  <a:lnTo>
                    <a:pt x="9328" y="717"/>
                  </a:lnTo>
                  <a:lnTo>
                    <a:pt x="9328" y="717"/>
                  </a:lnTo>
                  <a:lnTo>
                    <a:pt x="13155" y="714"/>
                  </a:lnTo>
                  <a:lnTo>
                    <a:pt x="13173" y="714"/>
                  </a:lnTo>
                  <a:lnTo>
                    <a:pt x="13182" y="697"/>
                  </a:lnTo>
                  <a:lnTo>
                    <a:pt x="13182" y="679"/>
                  </a:lnTo>
                  <a:lnTo>
                    <a:pt x="13164" y="670"/>
                  </a:lnTo>
                  <a:lnTo>
                    <a:pt x="13048" y="634"/>
                  </a:lnTo>
                  <a:lnTo>
                    <a:pt x="12895" y="634"/>
                  </a:lnTo>
                  <a:lnTo>
                    <a:pt x="12895" y="634"/>
                  </a:lnTo>
                  <a:lnTo>
                    <a:pt x="12905" y="643"/>
                  </a:lnTo>
                  <a:lnTo>
                    <a:pt x="13030" y="679"/>
                  </a:lnTo>
                  <a:lnTo>
                    <a:pt x="13145" y="714"/>
                  </a:lnTo>
                  <a:lnTo>
                    <a:pt x="13145" y="714"/>
                  </a:lnTo>
                  <a:lnTo>
                    <a:pt x="3690" y="606"/>
                  </a:lnTo>
                  <a:lnTo>
                    <a:pt x="3690" y="606"/>
                  </a:lnTo>
                  <a:lnTo>
                    <a:pt x="1251" y="598"/>
                  </a:lnTo>
                  <a:close/>
                  <a:moveTo>
                    <a:pt x="742" y="759"/>
                  </a:moveTo>
                  <a:lnTo>
                    <a:pt x="760" y="759"/>
                  </a:lnTo>
                  <a:lnTo>
                    <a:pt x="760" y="759"/>
                  </a:lnTo>
                  <a:lnTo>
                    <a:pt x="760" y="759"/>
                  </a:lnTo>
                  <a:close/>
                  <a:moveTo>
                    <a:pt x="9328" y="717"/>
                  </a:moveTo>
                  <a:lnTo>
                    <a:pt x="1001" y="723"/>
                  </a:lnTo>
                  <a:lnTo>
                    <a:pt x="1001" y="723"/>
                  </a:lnTo>
                  <a:lnTo>
                    <a:pt x="1001" y="723"/>
                  </a:lnTo>
                  <a:lnTo>
                    <a:pt x="992" y="723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12356" y="755"/>
                  </a:lnTo>
                  <a:lnTo>
                    <a:pt x="12356" y="755"/>
                  </a:lnTo>
                  <a:lnTo>
                    <a:pt x="9328" y="717"/>
                  </a:lnTo>
                  <a:close/>
                  <a:moveTo>
                    <a:pt x="760" y="759"/>
                  </a:moveTo>
                  <a:lnTo>
                    <a:pt x="778" y="777"/>
                  </a:lnTo>
                  <a:lnTo>
                    <a:pt x="778" y="795"/>
                  </a:lnTo>
                  <a:lnTo>
                    <a:pt x="760" y="804"/>
                  </a:lnTo>
                  <a:lnTo>
                    <a:pt x="741" y="812"/>
                  </a:lnTo>
                  <a:lnTo>
                    <a:pt x="741" y="812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760" y="759"/>
                  </a:lnTo>
                  <a:close/>
                  <a:moveTo>
                    <a:pt x="13387" y="750"/>
                  </a:moveTo>
                  <a:lnTo>
                    <a:pt x="12356" y="755"/>
                  </a:lnTo>
                  <a:lnTo>
                    <a:pt x="12356" y="755"/>
                  </a:lnTo>
                  <a:lnTo>
                    <a:pt x="13378" y="768"/>
                  </a:lnTo>
                  <a:lnTo>
                    <a:pt x="13378" y="786"/>
                  </a:lnTo>
                  <a:lnTo>
                    <a:pt x="13387" y="804"/>
                  </a:lnTo>
                  <a:lnTo>
                    <a:pt x="13512" y="848"/>
                  </a:lnTo>
                  <a:lnTo>
                    <a:pt x="13628" y="902"/>
                  </a:lnTo>
                  <a:lnTo>
                    <a:pt x="13628" y="902"/>
                  </a:lnTo>
                  <a:lnTo>
                    <a:pt x="5591" y="788"/>
                  </a:lnTo>
                  <a:lnTo>
                    <a:pt x="5591" y="788"/>
                  </a:lnTo>
                  <a:lnTo>
                    <a:pt x="2890" y="802"/>
                  </a:lnTo>
                  <a:lnTo>
                    <a:pt x="2890" y="802"/>
                  </a:lnTo>
                  <a:lnTo>
                    <a:pt x="8158" y="906"/>
                  </a:lnTo>
                  <a:lnTo>
                    <a:pt x="8158" y="906"/>
                  </a:lnTo>
                  <a:lnTo>
                    <a:pt x="13637" y="902"/>
                  </a:lnTo>
                  <a:lnTo>
                    <a:pt x="13655" y="902"/>
                  </a:lnTo>
                  <a:lnTo>
                    <a:pt x="13664" y="893"/>
                  </a:lnTo>
                  <a:lnTo>
                    <a:pt x="13664" y="875"/>
                  </a:lnTo>
                  <a:lnTo>
                    <a:pt x="13646" y="857"/>
                  </a:lnTo>
                  <a:lnTo>
                    <a:pt x="13539" y="804"/>
                  </a:lnTo>
                  <a:lnTo>
                    <a:pt x="13414" y="759"/>
                  </a:lnTo>
                  <a:lnTo>
                    <a:pt x="13387" y="750"/>
                  </a:lnTo>
                  <a:close/>
                  <a:moveTo>
                    <a:pt x="741" y="812"/>
                  </a:moveTo>
                  <a:lnTo>
                    <a:pt x="617" y="813"/>
                  </a:lnTo>
                  <a:lnTo>
                    <a:pt x="501" y="866"/>
                  </a:lnTo>
                  <a:lnTo>
                    <a:pt x="483" y="884"/>
                  </a:lnTo>
                  <a:lnTo>
                    <a:pt x="492" y="902"/>
                  </a:lnTo>
                  <a:lnTo>
                    <a:pt x="501" y="911"/>
                  </a:lnTo>
                  <a:lnTo>
                    <a:pt x="519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635" y="857"/>
                  </a:lnTo>
                  <a:lnTo>
                    <a:pt x="741" y="812"/>
                  </a:lnTo>
                  <a:close/>
                  <a:moveTo>
                    <a:pt x="8158" y="906"/>
                  </a:moveTo>
                  <a:lnTo>
                    <a:pt x="528" y="911"/>
                  </a:lnTo>
                  <a:lnTo>
                    <a:pt x="528" y="911"/>
                  </a:lnTo>
                  <a:lnTo>
                    <a:pt x="528" y="911"/>
                  </a:lnTo>
                  <a:lnTo>
                    <a:pt x="519" y="911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8158" y="906"/>
                  </a:lnTo>
                  <a:close/>
                  <a:moveTo>
                    <a:pt x="13851" y="973"/>
                  </a:moveTo>
                  <a:lnTo>
                    <a:pt x="13833" y="991"/>
                  </a:lnTo>
                  <a:lnTo>
                    <a:pt x="13833" y="1009"/>
                  </a:lnTo>
                  <a:lnTo>
                    <a:pt x="13405" y="1009"/>
                  </a:lnTo>
                  <a:lnTo>
                    <a:pt x="13405" y="1009"/>
                  </a:lnTo>
                  <a:lnTo>
                    <a:pt x="13842" y="1018"/>
                  </a:lnTo>
                  <a:lnTo>
                    <a:pt x="13950" y="1098"/>
                  </a:lnTo>
                  <a:lnTo>
                    <a:pt x="14030" y="1179"/>
                  </a:lnTo>
                  <a:lnTo>
                    <a:pt x="14039" y="1188"/>
                  </a:lnTo>
                  <a:lnTo>
                    <a:pt x="14039" y="1188"/>
                  </a:lnTo>
                  <a:lnTo>
                    <a:pt x="5586" y="1015"/>
                  </a:lnTo>
                  <a:lnTo>
                    <a:pt x="5586" y="1015"/>
                  </a:lnTo>
                  <a:lnTo>
                    <a:pt x="322" y="1018"/>
                  </a:lnTo>
                  <a:lnTo>
                    <a:pt x="313" y="1000"/>
                  </a:lnTo>
                  <a:lnTo>
                    <a:pt x="296" y="991"/>
                  </a:lnTo>
                  <a:lnTo>
                    <a:pt x="278" y="991"/>
                  </a:lnTo>
                  <a:lnTo>
                    <a:pt x="162" y="1081"/>
                  </a:lnTo>
                  <a:lnTo>
                    <a:pt x="90" y="1161"/>
                  </a:lnTo>
                  <a:lnTo>
                    <a:pt x="81" y="1179"/>
                  </a:lnTo>
                  <a:lnTo>
                    <a:pt x="90" y="1197"/>
                  </a:lnTo>
                  <a:lnTo>
                    <a:pt x="108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35" y="1188"/>
                  </a:lnTo>
                  <a:lnTo>
                    <a:pt x="206" y="1107"/>
                  </a:lnTo>
                  <a:lnTo>
                    <a:pt x="313" y="1036"/>
                  </a:lnTo>
                  <a:lnTo>
                    <a:pt x="7221" y="1192"/>
                  </a:lnTo>
                  <a:lnTo>
                    <a:pt x="7221" y="1192"/>
                  </a:lnTo>
                  <a:lnTo>
                    <a:pt x="14048" y="1188"/>
                  </a:lnTo>
                  <a:lnTo>
                    <a:pt x="14057" y="1188"/>
                  </a:lnTo>
                  <a:lnTo>
                    <a:pt x="14066" y="1179"/>
                  </a:lnTo>
                  <a:lnTo>
                    <a:pt x="14075" y="1170"/>
                  </a:lnTo>
                  <a:lnTo>
                    <a:pt x="14066" y="1152"/>
                  </a:lnTo>
                  <a:lnTo>
                    <a:pt x="13985" y="1063"/>
                  </a:lnTo>
                  <a:lnTo>
                    <a:pt x="13878" y="982"/>
                  </a:lnTo>
                  <a:lnTo>
                    <a:pt x="13851" y="973"/>
                  </a:lnTo>
                  <a:close/>
                  <a:moveTo>
                    <a:pt x="7221" y="1192"/>
                  </a:moveTo>
                  <a:lnTo>
                    <a:pt x="126" y="1197"/>
                  </a:lnTo>
                  <a:lnTo>
                    <a:pt x="126" y="1197"/>
                  </a:lnTo>
                  <a:lnTo>
                    <a:pt x="126" y="1197"/>
                  </a:lnTo>
                  <a:lnTo>
                    <a:pt x="108" y="1197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14137" y="1348"/>
                  </a:lnTo>
                  <a:lnTo>
                    <a:pt x="7221" y="1192"/>
                  </a:lnTo>
                  <a:close/>
                  <a:moveTo>
                    <a:pt x="28" y="1366"/>
                  </a:moveTo>
                  <a:lnTo>
                    <a:pt x="10" y="1375"/>
                  </a:lnTo>
                  <a:lnTo>
                    <a:pt x="1" y="1393"/>
                  </a:lnTo>
                  <a:lnTo>
                    <a:pt x="10" y="1447"/>
                  </a:lnTo>
                  <a:lnTo>
                    <a:pt x="65" y="1449"/>
                  </a:lnTo>
                  <a:lnTo>
                    <a:pt x="65" y="1449"/>
                  </a:lnTo>
                  <a:lnTo>
                    <a:pt x="54" y="1393"/>
                  </a:lnTo>
                  <a:lnTo>
                    <a:pt x="46" y="1375"/>
                  </a:lnTo>
                  <a:lnTo>
                    <a:pt x="28" y="1366"/>
                  </a:lnTo>
                  <a:close/>
                  <a:moveTo>
                    <a:pt x="65" y="1449"/>
                  </a:moveTo>
                  <a:lnTo>
                    <a:pt x="72" y="1491"/>
                  </a:lnTo>
                  <a:lnTo>
                    <a:pt x="117" y="1562"/>
                  </a:lnTo>
                  <a:lnTo>
                    <a:pt x="117" y="1562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65" y="1449"/>
                  </a:lnTo>
                  <a:close/>
                  <a:moveTo>
                    <a:pt x="14137" y="1348"/>
                  </a:moveTo>
                  <a:lnTo>
                    <a:pt x="14119" y="1357"/>
                  </a:lnTo>
                  <a:lnTo>
                    <a:pt x="14119" y="1375"/>
                  </a:lnTo>
                  <a:lnTo>
                    <a:pt x="14119" y="1384"/>
                  </a:lnTo>
                  <a:lnTo>
                    <a:pt x="14101" y="1482"/>
                  </a:lnTo>
                  <a:lnTo>
                    <a:pt x="14030" y="1590"/>
                  </a:lnTo>
                  <a:lnTo>
                    <a:pt x="14030" y="1607"/>
                  </a:lnTo>
                  <a:lnTo>
                    <a:pt x="14039" y="1616"/>
                  </a:lnTo>
                  <a:lnTo>
                    <a:pt x="14047" y="1625"/>
                  </a:lnTo>
                  <a:lnTo>
                    <a:pt x="14047" y="1625"/>
                  </a:lnTo>
                  <a:lnTo>
                    <a:pt x="8059" y="1441"/>
                  </a:lnTo>
                  <a:lnTo>
                    <a:pt x="8059" y="1441"/>
                  </a:lnTo>
                  <a:lnTo>
                    <a:pt x="2380" y="1527"/>
                  </a:lnTo>
                  <a:lnTo>
                    <a:pt x="2380" y="1527"/>
                  </a:lnTo>
                  <a:lnTo>
                    <a:pt x="5254" y="1625"/>
                  </a:lnTo>
                  <a:lnTo>
                    <a:pt x="14066" y="1625"/>
                  </a:lnTo>
                  <a:lnTo>
                    <a:pt x="14075" y="1616"/>
                  </a:lnTo>
                  <a:lnTo>
                    <a:pt x="14119" y="1554"/>
                  </a:lnTo>
                  <a:lnTo>
                    <a:pt x="14164" y="1447"/>
                  </a:lnTo>
                  <a:lnTo>
                    <a:pt x="14164" y="1384"/>
                  </a:lnTo>
                  <a:lnTo>
                    <a:pt x="14164" y="1375"/>
                  </a:lnTo>
                  <a:lnTo>
                    <a:pt x="14164" y="1357"/>
                  </a:lnTo>
                  <a:lnTo>
                    <a:pt x="14137" y="1348"/>
                  </a:lnTo>
                  <a:close/>
                  <a:moveTo>
                    <a:pt x="117" y="1562"/>
                  </a:moveTo>
                  <a:lnTo>
                    <a:pt x="54" y="1563"/>
                  </a:lnTo>
                  <a:lnTo>
                    <a:pt x="99" y="1616"/>
                  </a:lnTo>
                  <a:lnTo>
                    <a:pt x="108" y="1625"/>
                  </a:lnTo>
                  <a:lnTo>
                    <a:pt x="117" y="1625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5254" y="1625"/>
                  </a:lnTo>
                  <a:lnTo>
                    <a:pt x="135" y="1625"/>
                  </a:lnTo>
                  <a:lnTo>
                    <a:pt x="144" y="1607"/>
                  </a:lnTo>
                  <a:lnTo>
                    <a:pt x="135" y="1590"/>
                  </a:lnTo>
                  <a:lnTo>
                    <a:pt x="117" y="1562"/>
                  </a:lnTo>
                  <a:close/>
                  <a:moveTo>
                    <a:pt x="305" y="1741"/>
                  </a:moveTo>
                  <a:lnTo>
                    <a:pt x="287" y="1750"/>
                  </a:lnTo>
                  <a:lnTo>
                    <a:pt x="278" y="1768"/>
                  </a:lnTo>
                  <a:lnTo>
                    <a:pt x="287" y="1786"/>
                  </a:lnTo>
                  <a:lnTo>
                    <a:pt x="394" y="1849"/>
                  </a:lnTo>
                  <a:lnTo>
                    <a:pt x="510" y="1911"/>
                  </a:lnTo>
                  <a:lnTo>
                    <a:pt x="537" y="1911"/>
                  </a:lnTo>
                  <a:lnTo>
                    <a:pt x="546" y="1902"/>
                  </a:lnTo>
                  <a:lnTo>
                    <a:pt x="555" y="1884"/>
                  </a:lnTo>
                  <a:lnTo>
                    <a:pt x="537" y="1866"/>
                  </a:lnTo>
                  <a:lnTo>
                    <a:pt x="421" y="1813"/>
                  </a:lnTo>
                  <a:lnTo>
                    <a:pt x="322" y="1750"/>
                  </a:lnTo>
                  <a:lnTo>
                    <a:pt x="305" y="1741"/>
                  </a:lnTo>
                  <a:close/>
                  <a:moveTo>
                    <a:pt x="13869" y="1732"/>
                  </a:moveTo>
                  <a:lnTo>
                    <a:pt x="13851" y="1741"/>
                  </a:lnTo>
                  <a:lnTo>
                    <a:pt x="13753" y="1804"/>
                  </a:lnTo>
                  <a:lnTo>
                    <a:pt x="13637" y="1866"/>
                  </a:lnTo>
                  <a:lnTo>
                    <a:pt x="13619" y="1875"/>
                  </a:lnTo>
                  <a:lnTo>
                    <a:pt x="13628" y="1902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46" y="1911"/>
                  </a:lnTo>
                  <a:lnTo>
                    <a:pt x="13646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37" y="1911"/>
                  </a:lnTo>
                  <a:lnTo>
                    <a:pt x="13664" y="1911"/>
                  </a:lnTo>
                  <a:lnTo>
                    <a:pt x="13780" y="1849"/>
                  </a:lnTo>
                  <a:lnTo>
                    <a:pt x="13887" y="1777"/>
                  </a:lnTo>
                  <a:lnTo>
                    <a:pt x="13896" y="1768"/>
                  </a:lnTo>
                  <a:lnTo>
                    <a:pt x="13887" y="1750"/>
                  </a:lnTo>
                  <a:lnTo>
                    <a:pt x="13869" y="1732"/>
                  </a:lnTo>
                  <a:close/>
                  <a:moveTo>
                    <a:pt x="528" y="1911"/>
                  </a:move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528" y="1911"/>
                  </a:lnTo>
                  <a:close/>
                  <a:moveTo>
                    <a:pt x="13405" y="1965"/>
                  </a:moveTo>
                  <a:lnTo>
                    <a:pt x="13289" y="2009"/>
                  </a:lnTo>
                  <a:lnTo>
                    <a:pt x="13164" y="2054"/>
                  </a:lnTo>
                  <a:lnTo>
                    <a:pt x="13146" y="2063"/>
                  </a:lnTo>
                  <a:lnTo>
                    <a:pt x="13146" y="2081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82" y="2099"/>
                  </a:lnTo>
                  <a:lnTo>
                    <a:pt x="13307" y="2054"/>
                  </a:lnTo>
                  <a:lnTo>
                    <a:pt x="13423" y="2009"/>
                  </a:lnTo>
                  <a:lnTo>
                    <a:pt x="13440" y="2000"/>
                  </a:lnTo>
                  <a:lnTo>
                    <a:pt x="13440" y="1982"/>
                  </a:lnTo>
                  <a:lnTo>
                    <a:pt x="13423" y="1965"/>
                  </a:lnTo>
                  <a:close/>
                  <a:moveTo>
                    <a:pt x="12914" y="2125"/>
                  </a:moveTo>
                  <a:lnTo>
                    <a:pt x="12789" y="2161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12931" y="2170"/>
                  </a:lnTo>
                  <a:lnTo>
                    <a:pt x="12949" y="2161"/>
                  </a:lnTo>
                  <a:lnTo>
                    <a:pt x="12949" y="2143"/>
                  </a:lnTo>
                  <a:lnTo>
                    <a:pt x="12931" y="2125"/>
                  </a:lnTo>
                  <a:close/>
                  <a:moveTo>
                    <a:pt x="751" y="1965"/>
                  </a:moveTo>
                  <a:lnTo>
                    <a:pt x="742" y="1982"/>
                  </a:lnTo>
                  <a:lnTo>
                    <a:pt x="733" y="2000"/>
                  </a:lnTo>
                  <a:lnTo>
                    <a:pt x="751" y="2009"/>
                  </a:lnTo>
                  <a:lnTo>
                    <a:pt x="867" y="2054"/>
                  </a:lnTo>
                  <a:lnTo>
                    <a:pt x="992" y="2099"/>
                  </a:lnTo>
                  <a:lnTo>
                    <a:pt x="1001" y="2099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64" y="2197"/>
                  </a:lnTo>
                  <a:lnTo>
                    <a:pt x="12761" y="2169"/>
                  </a:lnTo>
                  <a:lnTo>
                    <a:pt x="12761" y="2169"/>
                  </a:lnTo>
                  <a:lnTo>
                    <a:pt x="2350" y="2099"/>
                  </a:lnTo>
                  <a:lnTo>
                    <a:pt x="1019" y="2099"/>
                  </a:lnTo>
                  <a:lnTo>
                    <a:pt x="1028" y="2090"/>
                  </a:lnTo>
                  <a:lnTo>
                    <a:pt x="2350" y="2099"/>
                  </a:lnTo>
                  <a:lnTo>
                    <a:pt x="13173" y="2099"/>
                  </a:lnTo>
                  <a:lnTo>
                    <a:pt x="13155" y="2098"/>
                  </a:lnTo>
                  <a:lnTo>
                    <a:pt x="13155" y="2098"/>
                  </a:lnTo>
                  <a:lnTo>
                    <a:pt x="13155" y="2099"/>
                  </a:lnTo>
                  <a:lnTo>
                    <a:pt x="13155" y="2099"/>
                  </a:lnTo>
                  <a:lnTo>
                    <a:pt x="1028" y="2063"/>
                  </a:lnTo>
                  <a:lnTo>
                    <a:pt x="1010" y="2054"/>
                  </a:lnTo>
                  <a:lnTo>
                    <a:pt x="885" y="2009"/>
                  </a:lnTo>
                  <a:lnTo>
                    <a:pt x="769" y="1974"/>
                  </a:lnTo>
                  <a:lnTo>
                    <a:pt x="751" y="1965"/>
                  </a:lnTo>
                  <a:close/>
                  <a:moveTo>
                    <a:pt x="1760" y="2259"/>
                  </a:moveTo>
                  <a:lnTo>
                    <a:pt x="1760" y="2259"/>
                  </a:lnTo>
                  <a:lnTo>
                    <a:pt x="1760" y="2259"/>
                  </a:lnTo>
                  <a:lnTo>
                    <a:pt x="1769" y="2259"/>
                  </a:lnTo>
                  <a:lnTo>
                    <a:pt x="1769" y="2259"/>
                  </a:lnTo>
                  <a:lnTo>
                    <a:pt x="1760" y="2259"/>
                  </a:lnTo>
                  <a:close/>
                  <a:moveTo>
                    <a:pt x="12414" y="2259"/>
                  </a:moveTo>
                  <a:lnTo>
                    <a:pt x="12374" y="2268"/>
                  </a:lnTo>
                  <a:lnTo>
                    <a:pt x="12374" y="2268"/>
                  </a:lnTo>
                  <a:lnTo>
                    <a:pt x="12440" y="2268"/>
                  </a:lnTo>
                  <a:lnTo>
                    <a:pt x="12440" y="2268"/>
                  </a:lnTo>
                  <a:lnTo>
                    <a:pt x="12431" y="2259"/>
                  </a:lnTo>
                  <a:close/>
                  <a:moveTo>
                    <a:pt x="1242" y="2134"/>
                  </a:moveTo>
                  <a:lnTo>
                    <a:pt x="1224" y="2143"/>
                  </a:lnTo>
                  <a:lnTo>
                    <a:pt x="1224" y="2161"/>
                  </a:lnTo>
                  <a:lnTo>
                    <a:pt x="1242" y="2179"/>
                  </a:lnTo>
                  <a:lnTo>
                    <a:pt x="1367" y="2206"/>
                  </a:lnTo>
                  <a:lnTo>
                    <a:pt x="1501" y="2241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2247" y="2294"/>
                  </a:lnTo>
                  <a:lnTo>
                    <a:pt x="12247" y="2294"/>
                  </a:lnTo>
                  <a:lnTo>
                    <a:pt x="12289" y="2286"/>
                  </a:lnTo>
                  <a:lnTo>
                    <a:pt x="12374" y="2268"/>
                  </a:lnTo>
                  <a:lnTo>
                    <a:pt x="12374" y="2268"/>
                  </a:lnTo>
                  <a:lnTo>
                    <a:pt x="8341" y="2241"/>
                  </a:lnTo>
                  <a:lnTo>
                    <a:pt x="1519" y="2241"/>
                  </a:lnTo>
                  <a:lnTo>
                    <a:pt x="1528" y="2224"/>
                  </a:lnTo>
                  <a:lnTo>
                    <a:pt x="1528" y="2206"/>
                  </a:lnTo>
                  <a:lnTo>
                    <a:pt x="1510" y="2197"/>
                  </a:lnTo>
                  <a:lnTo>
                    <a:pt x="8341" y="2241"/>
                  </a:lnTo>
                  <a:lnTo>
                    <a:pt x="12681" y="2241"/>
                  </a:lnTo>
                  <a:lnTo>
                    <a:pt x="12806" y="2206"/>
                  </a:lnTo>
                  <a:lnTo>
                    <a:pt x="12647" y="2205"/>
                  </a:lnTo>
                  <a:lnTo>
                    <a:pt x="12647" y="2205"/>
                  </a:lnTo>
                  <a:lnTo>
                    <a:pt x="12646" y="2206"/>
                  </a:lnTo>
                  <a:lnTo>
                    <a:pt x="12646" y="2224"/>
                  </a:lnTo>
                  <a:lnTo>
                    <a:pt x="12655" y="2241"/>
                  </a:lnTo>
                  <a:lnTo>
                    <a:pt x="12655" y="2241"/>
                  </a:lnTo>
                  <a:lnTo>
                    <a:pt x="8323" y="2188"/>
                  </a:lnTo>
                  <a:lnTo>
                    <a:pt x="8323" y="2188"/>
                  </a:lnTo>
                  <a:lnTo>
                    <a:pt x="1385" y="2161"/>
                  </a:lnTo>
                  <a:lnTo>
                    <a:pt x="1260" y="2134"/>
                  </a:lnTo>
                  <a:close/>
                  <a:moveTo>
                    <a:pt x="1742" y="2259"/>
                  </a:moveTo>
                  <a:lnTo>
                    <a:pt x="1733" y="2277"/>
                  </a:lnTo>
                  <a:lnTo>
                    <a:pt x="1733" y="2295"/>
                  </a:lnTo>
                  <a:lnTo>
                    <a:pt x="1751" y="2304"/>
                  </a:lnTo>
                  <a:lnTo>
                    <a:pt x="1876" y="2331"/>
                  </a:lnTo>
                  <a:lnTo>
                    <a:pt x="2010" y="2358"/>
                  </a:lnTo>
                  <a:lnTo>
                    <a:pt x="2028" y="2349"/>
                  </a:lnTo>
                  <a:lnTo>
                    <a:pt x="2037" y="2340"/>
                  </a:lnTo>
                  <a:lnTo>
                    <a:pt x="2037" y="2322"/>
                  </a:lnTo>
                  <a:lnTo>
                    <a:pt x="2019" y="2313"/>
                  </a:lnTo>
                  <a:lnTo>
                    <a:pt x="1885" y="2286"/>
                  </a:lnTo>
                  <a:lnTo>
                    <a:pt x="1760" y="2259"/>
                  </a:lnTo>
                  <a:lnTo>
                    <a:pt x="1760" y="2259"/>
                  </a:lnTo>
                  <a:lnTo>
                    <a:pt x="1742" y="2259"/>
                  </a:lnTo>
                  <a:close/>
                  <a:moveTo>
                    <a:pt x="1769" y="2259"/>
                  </a:moveTo>
                  <a:lnTo>
                    <a:pt x="11905" y="2358"/>
                  </a:lnTo>
                  <a:lnTo>
                    <a:pt x="12164" y="2358"/>
                  </a:lnTo>
                  <a:lnTo>
                    <a:pt x="3760" y="2266"/>
                  </a:lnTo>
                  <a:lnTo>
                    <a:pt x="3760" y="2266"/>
                  </a:lnTo>
                  <a:lnTo>
                    <a:pt x="1769" y="2259"/>
                  </a:lnTo>
                  <a:close/>
                  <a:moveTo>
                    <a:pt x="12247" y="2294"/>
                  </a:moveTo>
                  <a:lnTo>
                    <a:pt x="12155" y="2313"/>
                  </a:lnTo>
                  <a:lnTo>
                    <a:pt x="12137" y="2322"/>
                  </a:lnTo>
                  <a:lnTo>
                    <a:pt x="12137" y="2340"/>
                  </a:lnTo>
                  <a:lnTo>
                    <a:pt x="12146" y="2349"/>
                  </a:lnTo>
                  <a:lnTo>
                    <a:pt x="12164" y="2358"/>
                  </a:lnTo>
                  <a:lnTo>
                    <a:pt x="12172" y="2358"/>
                  </a:lnTo>
                  <a:lnTo>
                    <a:pt x="12297" y="2331"/>
                  </a:lnTo>
                  <a:lnTo>
                    <a:pt x="12422" y="2304"/>
                  </a:lnTo>
                  <a:lnTo>
                    <a:pt x="12440" y="2295"/>
                  </a:lnTo>
                  <a:lnTo>
                    <a:pt x="12247" y="2294"/>
                  </a:lnTo>
                  <a:close/>
                  <a:moveTo>
                    <a:pt x="2010" y="2358"/>
                  </a:moveTo>
                  <a:lnTo>
                    <a:pt x="2250" y="2360"/>
                  </a:lnTo>
                  <a:lnTo>
                    <a:pt x="2250" y="2360"/>
                  </a:lnTo>
                  <a:lnTo>
                    <a:pt x="2251" y="2358"/>
                  </a:lnTo>
                  <a:close/>
                  <a:moveTo>
                    <a:pt x="2250" y="2360"/>
                  </a:moveTo>
                  <a:lnTo>
                    <a:pt x="2242" y="2375"/>
                  </a:lnTo>
                  <a:lnTo>
                    <a:pt x="2368" y="2377"/>
                  </a:lnTo>
                  <a:lnTo>
                    <a:pt x="2368" y="2377"/>
                  </a:lnTo>
                  <a:lnTo>
                    <a:pt x="2290" y="2360"/>
                  </a:lnTo>
                  <a:lnTo>
                    <a:pt x="2290" y="2360"/>
                  </a:lnTo>
                  <a:lnTo>
                    <a:pt x="2250" y="2360"/>
                  </a:lnTo>
                  <a:close/>
                  <a:moveTo>
                    <a:pt x="2278" y="2358"/>
                  </a:moveTo>
                  <a:lnTo>
                    <a:pt x="2290" y="2360"/>
                  </a:lnTo>
                  <a:lnTo>
                    <a:pt x="2290" y="2360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11904" y="2358"/>
                  </a:lnTo>
                  <a:lnTo>
                    <a:pt x="11904" y="2358"/>
                  </a:lnTo>
                  <a:lnTo>
                    <a:pt x="11905" y="2358"/>
                  </a:lnTo>
                  <a:close/>
                  <a:moveTo>
                    <a:pt x="2368" y="2377"/>
                  </a:moveTo>
                  <a:lnTo>
                    <a:pt x="2403" y="2384"/>
                  </a:lnTo>
                  <a:lnTo>
                    <a:pt x="2460" y="2392"/>
                  </a:lnTo>
                  <a:lnTo>
                    <a:pt x="2460" y="2392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2368" y="2377"/>
                  </a:lnTo>
                  <a:close/>
                  <a:moveTo>
                    <a:pt x="2460" y="2392"/>
                  </a:moveTo>
                  <a:lnTo>
                    <a:pt x="2242" y="2393"/>
                  </a:lnTo>
                  <a:lnTo>
                    <a:pt x="2260" y="2402"/>
                  </a:lnTo>
                  <a:lnTo>
                    <a:pt x="2394" y="2429"/>
                  </a:lnTo>
                  <a:lnTo>
                    <a:pt x="2519" y="2447"/>
                  </a:lnTo>
                  <a:lnTo>
                    <a:pt x="2528" y="2447"/>
                  </a:lnTo>
                  <a:lnTo>
                    <a:pt x="2768" y="2449"/>
                  </a:lnTo>
                  <a:lnTo>
                    <a:pt x="2768" y="2449"/>
                  </a:lnTo>
                  <a:lnTo>
                    <a:pt x="2769" y="2447"/>
                  </a:lnTo>
                  <a:lnTo>
                    <a:pt x="2546" y="2447"/>
                  </a:lnTo>
                  <a:lnTo>
                    <a:pt x="2555" y="2429"/>
                  </a:lnTo>
                  <a:lnTo>
                    <a:pt x="2546" y="2411"/>
                  </a:lnTo>
                  <a:lnTo>
                    <a:pt x="2528" y="2402"/>
                  </a:lnTo>
                  <a:lnTo>
                    <a:pt x="2460" y="2392"/>
                  </a:lnTo>
                  <a:close/>
                  <a:moveTo>
                    <a:pt x="2787" y="2447"/>
                  </a:moveTo>
                  <a:lnTo>
                    <a:pt x="2805" y="2449"/>
                  </a:lnTo>
                  <a:lnTo>
                    <a:pt x="2805" y="2449"/>
                  </a:lnTo>
                  <a:lnTo>
                    <a:pt x="6923" y="2488"/>
                  </a:lnTo>
                  <a:lnTo>
                    <a:pt x="6923" y="2488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8166" y="2447"/>
                  </a:lnTo>
                  <a:close/>
                  <a:moveTo>
                    <a:pt x="2768" y="2449"/>
                  </a:moveTo>
                  <a:lnTo>
                    <a:pt x="2760" y="2465"/>
                  </a:lnTo>
                  <a:lnTo>
                    <a:pt x="2760" y="2483"/>
                  </a:lnTo>
                  <a:lnTo>
                    <a:pt x="2778" y="2491"/>
                  </a:lnTo>
                  <a:lnTo>
                    <a:pt x="3064" y="2495"/>
                  </a:lnTo>
                  <a:lnTo>
                    <a:pt x="3064" y="2495"/>
                  </a:lnTo>
                  <a:lnTo>
                    <a:pt x="3064" y="2491"/>
                  </a:lnTo>
                  <a:lnTo>
                    <a:pt x="3046" y="2483"/>
                  </a:lnTo>
                  <a:lnTo>
                    <a:pt x="2912" y="2465"/>
                  </a:lnTo>
                  <a:lnTo>
                    <a:pt x="2805" y="2449"/>
                  </a:lnTo>
                  <a:lnTo>
                    <a:pt x="2805" y="2449"/>
                  </a:lnTo>
                  <a:lnTo>
                    <a:pt x="2768" y="2449"/>
                  </a:lnTo>
                  <a:close/>
                  <a:moveTo>
                    <a:pt x="3064" y="2495"/>
                  </a:moveTo>
                  <a:lnTo>
                    <a:pt x="3064" y="2508"/>
                  </a:lnTo>
                  <a:lnTo>
                    <a:pt x="3064" y="2508"/>
                  </a:lnTo>
                  <a:lnTo>
                    <a:pt x="3883" y="2504"/>
                  </a:lnTo>
                  <a:lnTo>
                    <a:pt x="3883" y="2504"/>
                  </a:lnTo>
                  <a:lnTo>
                    <a:pt x="3064" y="2495"/>
                  </a:lnTo>
                  <a:close/>
                  <a:moveTo>
                    <a:pt x="3064" y="2508"/>
                  </a:moveTo>
                  <a:lnTo>
                    <a:pt x="2903" y="2509"/>
                  </a:lnTo>
                  <a:lnTo>
                    <a:pt x="3037" y="2527"/>
                  </a:lnTo>
                  <a:lnTo>
                    <a:pt x="3046" y="2527"/>
                  </a:lnTo>
                  <a:lnTo>
                    <a:pt x="3064" y="2518"/>
                  </a:lnTo>
                  <a:lnTo>
                    <a:pt x="3064" y="2509"/>
                  </a:lnTo>
                  <a:lnTo>
                    <a:pt x="3064" y="2508"/>
                  </a:lnTo>
                  <a:close/>
                  <a:moveTo>
                    <a:pt x="3305" y="2509"/>
                  </a:moveTo>
                  <a:lnTo>
                    <a:pt x="3287" y="2518"/>
                  </a:lnTo>
                  <a:lnTo>
                    <a:pt x="3283" y="2527"/>
                  </a:lnTo>
                  <a:lnTo>
                    <a:pt x="3430" y="2527"/>
                  </a:lnTo>
                  <a:lnTo>
                    <a:pt x="3305" y="2509"/>
                  </a:lnTo>
                  <a:close/>
                  <a:moveTo>
                    <a:pt x="11922" y="2358"/>
                  </a:moveTo>
                  <a:lnTo>
                    <a:pt x="11904" y="2358"/>
                  </a:lnTo>
                  <a:lnTo>
                    <a:pt x="11904" y="2358"/>
                  </a:lnTo>
                  <a:lnTo>
                    <a:pt x="11771" y="2384"/>
                  </a:lnTo>
                  <a:lnTo>
                    <a:pt x="11646" y="2402"/>
                  </a:lnTo>
                  <a:lnTo>
                    <a:pt x="11628" y="2411"/>
                  </a:lnTo>
                  <a:lnTo>
                    <a:pt x="11628" y="2429"/>
                  </a:lnTo>
                  <a:lnTo>
                    <a:pt x="11628" y="2447"/>
                  </a:lnTo>
                  <a:lnTo>
                    <a:pt x="11628" y="2447"/>
                  </a:lnTo>
                  <a:lnTo>
                    <a:pt x="11407" y="2445"/>
                  </a:lnTo>
                  <a:lnTo>
                    <a:pt x="11407" y="2445"/>
                  </a:lnTo>
                  <a:lnTo>
                    <a:pt x="11387" y="2438"/>
                  </a:lnTo>
                  <a:lnTo>
                    <a:pt x="11357" y="2444"/>
                  </a:lnTo>
                  <a:lnTo>
                    <a:pt x="11357" y="2444"/>
                  </a:lnTo>
                  <a:lnTo>
                    <a:pt x="4833" y="2384"/>
                  </a:lnTo>
                  <a:lnTo>
                    <a:pt x="4833" y="2384"/>
                  </a:lnTo>
                  <a:lnTo>
                    <a:pt x="3376" y="2389"/>
                  </a:lnTo>
                  <a:lnTo>
                    <a:pt x="3376" y="2389"/>
                  </a:lnTo>
                  <a:lnTo>
                    <a:pt x="8166" y="2447"/>
                  </a:lnTo>
                  <a:lnTo>
                    <a:pt x="11345" y="2447"/>
                  </a:lnTo>
                  <a:lnTo>
                    <a:pt x="11262" y="2465"/>
                  </a:lnTo>
                  <a:lnTo>
                    <a:pt x="10142" y="2471"/>
                  </a:lnTo>
                  <a:lnTo>
                    <a:pt x="10142" y="2471"/>
                  </a:lnTo>
                  <a:lnTo>
                    <a:pt x="11128" y="2483"/>
                  </a:lnTo>
                  <a:lnTo>
                    <a:pt x="11110" y="2483"/>
                  </a:lnTo>
                  <a:lnTo>
                    <a:pt x="11110" y="2509"/>
                  </a:lnTo>
                  <a:lnTo>
                    <a:pt x="11119" y="2518"/>
                  </a:lnTo>
                  <a:lnTo>
                    <a:pt x="11137" y="2527"/>
                  </a:lnTo>
                  <a:lnTo>
                    <a:pt x="11271" y="2509"/>
                  </a:lnTo>
                  <a:lnTo>
                    <a:pt x="11396" y="2491"/>
                  </a:lnTo>
                  <a:lnTo>
                    <a:pt x="11413" y="2483"/>
                  </a:lnTo>
                  <a:lnTo>
                    <a:pt x="11413" y="2465"/>
                  </a:lnTo>
                  <a:lnTo>
                    <a:pt x="11413" y="2447"/>
                  </a:lnTo>
                  <a:lnTo>
                    <a:pt x="11655" y="2447"/>
                  </a:lnTo>
                  <a:lnTo>
                    <a:pt x="11788" y="2429"/>
                  </a:lnTo>
                  <a:lnTo>
                    <a:pt x="11913" y="2402"/>
                  </a:lnTo>
                  <a:lnTo>
                    <a:pt x="11931" y="2393"/>
                  </a:lnTo>
                  <a:lnTo>
                    <a:pt x="11931" y="2375"/>
                  </a:lnTo>
                  <a:lnTo>
                    <a:pt x="11922" y="2358"/>
                  </a:lnTo>
                  <a:close/>
                  <a:moveTo>
                    <a:pt x="3046" y="2527"/>
                  </a:moveTo>
                  <a:lnTo>
                    <a:pt x="3282" y="2529"/>
                  </a:lnTo>
                  <a:lnTo>
                    <a:pt x="3282" y="2529"/>
                  </a:lnTo>
                  <a:lnTo>
                    <a:pt x="3283" y="2527"/>
                  </a:lnTo>
                  <a:close/>
                  <a:moveTo>
                    <a:pt x="10351" y="2572"/>
                  </a:moveTo>
                  <a:lnTo>
                    <a:pt x="10276" y="2577"/>
                  </a:lnTo>
                  <a:lnTo>
                    <a:pt x="10276" y="2577"/>
                  </a:lnTo>
                  <a:lnTo>
                    <a:pt x="10378" y="2578"/>
                  </a:lnTo>
                  <a:lnTo>
                    <a:pt x="10378" y="2578"/>
                  </a:lnTo>
                  <a:lnTo>
                    <a:pt x="10378" y="2572"/>
                  </a:lnTo>
                  <a:close/>
                  <a:moveTo>
                    <a:pt x="3430" y="2527"/>
                  </a:moveTo>
                  <a:lnTo>
                    <a:pt x="3455" y="2531"/>
                  </a:lnTo>
                  <a:lnTo>
                    <a:pt x="3455" y="2531"/>
                  </a:lnTo>
                  <a:lnTo>
                    <a:pt x="10185" y="2586"/>
                  </a:lnTo>
                  <a:lnTo>
                    <a:pt x="10185" y="2586"/>
                  </a:lnTo>
                  <a:lnTo>
                    <a:pt x="10226" y="2581"/>
                  </a:lnTo>
                  <a:lnTo>
                    <a:pt x="10276" y="2577"/>
                  </a:lnTo>
                  <a:lnTo>
                    <a:pt x="10276" y="2577"/>
                  </a:lnTo>
                  <a:lnTo>
                    <a:pt x="5904" y="2527"/>
                  </a:lnTo>
                  <a:close/>
                  <a:moveTo>
                    <a:pt x="10378" y="2578"/>
                  </a:moveTo>
                  <a:lnTo>
                    <a:pt x="10378" y="2588"/>
                  </a:lnTo>
                  <a:lnTo>
                    <a:pt x="10378" y="2588"/>
                  </a:lnTo>
                  <a:lnTo>
                    <a:pt x="10610" y="2590"/>
                  </a:lnTo>
                  <a:lnTo>
                    <a:pt x="10610" y="2590"/>
                  </a:lnTo>
                  <a:lnTo>
                    <a:pt x="10592" y="2581"/>
                  </a:lnTo>
                  <a:lnTo>
                    <a:pt x="10378" y="2578"/>
                  </a:lnTo>
                  <a:close/>
                  <a:moveTo>
                    <a:pt x="3282" y="2529"/>
                  </a:moveTo>
                  <a:lnTo>
                    <a:pt x="3278" y="2536"/>
                  </a:lnTo>
                  <a:lnTo>
                    <a:pt x="3278" y="2554"/>
                  </a:lnTo>
                  <a:lnTo>
                    <a:pt x="3296" y="2563"/>
                  </a:lnTo>
                  <a:lnTo>
                    <a:pt x="3430" y="2572"/>
                  </a:lnTo>
                  <a:lnTo>
                    <a:pt x="3555" y="2590"/>
                  </a:lnTo>
                  <a:lnTo>
                    <a:pt x="3582" y="2590"/>
                  </a:lnTo>
                  <a:lnTo>
                    <a:pt x="3591" y="2572"/>
                  </a:lnTo>
                  <a:lnTo>
                    <a:pt x="3582" y="2554"/>
                  </a:lnTo>
                  <a:lnTo>
                    <a:pt x="3564" y="2545"/>
                  </a:lnTo>
                  <a:lnTo>
                    <a:pt x="3455" y="2531"/>
                  </a:lnTo>
                  <a:lnTo>
                    <a:pt x="3455" y="2531"/>
                  </a:lnTo>
                  <a:lnTo>
                    <a:pt x="3282" y="2529"/>
                  </a:lnTo>
                  <a:close/>
                  <a:moveTo>
                    <a:pt x="6923" y="2488"/>
                  </a:moveTo>
                  <a:lnTo>
                    <a:pt x="3883" y="2504"/>
                  </a:lnTo>
                  <a:lnTo>
                    <a:pt x="3883" y="2504"/>
                  </a:lnTo>
                  <a:lnTo>
                    <a:pt x="5904" y="2527"/>
                  </a:lnTo>
                  <a:lnTo>
                    <a:pt x="10744" y="2527"/>
                  </a:lnTo>
                  <a:lnTo>
                    <a:pt x="10610" y="2545"/>
                  </a:lnTo>
                  <a:lnTo>
                    <a:pt x="10592" y="2554"/>
                  </a:lnTo>
                  <a:lnTo>
                    <a:pt x="10592" y="2572"/>
                  </a:lnTo>
                  <a:lnTo>
                    <a:pt x="10610" y="2590"/>
                  </a:lnTo>
                  <a:lnTo>
                    <a:pt x="10619" y="2590"/>
                  </a:lnTo>
                  <a:lnTo>
                    <a:pt x="10753" y="2572"/>
                  </a:lnTo>
                  <a:lnTo>
                    <a:pt x="10878" y="2554"/>
                  </a:lnTo>
                  <a:lnTo>
                    <a:pt x="10895" y="2554"/>
                  </a:lnTo>
                  <a:lnTo>
                    <a:pt x="10895" y="2536"/>
                  </a:lnTo>
                  <a:lnTo>
                    <a:pt x="10891" y="2527"/>
                  </a:lnTo>
                  <a:lnTo>
                    <a:pt x="11137" y="2527"/>
                  </a:lnTo>
                  <a:lnTo>
                    <a:pt x="10890" y="2525"/>
                  </a:lnTo>
                  <a:lnTo>
                    <a:pt x="10890" y="2525"/>
                  </a:lnTo>
                  <a:lnTo>
                    <a:pt x="10887" y="2518"/>
                  </a:lnTo>
                  <a:lnTo>
                    <a:pt x="10869" y="2509"/>
                  </a:lnTo>
                  <a:lnTo>
                    <a:pt x="10768" y="2524"/>
                  </a:lnTo>
                  <a:lnTo>
                    <a:pt x="10768" y="2524"/>
                  </a:lnTo>
                  <a:lnTo>
                    <a:pt x="6923" y="2488"/>
                  </a:lnTo>
                  <a:close/>
                  <a:moveTo>
                    <a:pt x="3564" y="2590"/>
                  </a:move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3564" y="2590"/>
                  </a:lnTo>
                  <a:close/>
                  <a:moveTo>
                    <a:pt x="3805" y="2572"/>
                  </a:moveTo>
                  <a:lnTo>
                    <a:pt x="3796" y="2590"/>
                  </a:lnTo>
                  <a:lnTo>
                    <a:pt x="3796" y="2592"/>
                  </a:lnTo>
                  <a:lnTo>
                    <a:pt x="3796" y="2592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957" y="2581"/>
                  </a:lnTo>
                  <a:lnTo>
                    <a:pt x="3823" y="2572"/>
                  </a:lnTo>
                  <a:close/>
                  <a:moveTo>
                    <a:pt x="4047" y="2594"/>
                  </a:moveTo>
                  <a:lnTo>
                    <a:pt x="4047" y="2594"/>
                  </a:lnTo>
                  <a:lnTo>
                    <a:pt x="4047" y="259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4047" y="2594"/>
                  </a:lnTo>
                  <a:close/>
                  <a:moveTo>
                    <a:pt x="9833" y="2616"/>
                  </a:moveTo>
                  <a:lnTo>
                    <a:pt x="9699" y="2625"/>
                  </a:lnTo>
                  <a:lnTo>
                    <a:pt x="9574" y="2634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860" y="2634"/>
                  </a:lnTo>
                  <a:lnTo>
                    <a:pt x="9851" y="2625"/>
                  </a:lnTo>
                  <a:lnTo>
                    <a:pt x="9833" y="2616"/>
                  </a:lnTo>
                  <a:close/>
                  <a:moveTo>
                    <a:pt x="9860" y="2641"/>
                  </a:moveTo>
                  <a:lnTo>
                    <a:pt x="9860" y="2641"/>
                  </a:lnTo>
                  <a:lnTo>
                    <a:pt x="9860" y="2641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9860" y="2641"/>
                  </a:lnTo>
                  <a:close/>
                  <a:moveTo>
                    <a:pt x="10185" y="2586"/>
                  </a:moveTo>
                  <a:lnTo>
                    <a:pt x="10092" y="2599"/>
                  </a:lnTo>
                  <a:lnTo>
                    <a:pt x="10074" y="2599"/>
                  </a:lnTo>
                  <a:lnTo>
                    <a:pt x="10065" y="2616"/>
                  </a:lnTo>
                  <a:lnTo>
                    <a:pt x="10074" y="2634"/>
                  </a:lnTo>
                  <a:lnTo>
                    <a:pt x="10092" y="2643"/>
                  </a:lnTo>
                  <a:lnTo>
                    <a:pt x="10092" y="2643"/>
                  </a:lnTo>
                  <a:lnTo>
                    <a:pt x="10101" y="2643"/>
                  </a:lnTo>
                  <a:lnTo>
                    <a:pt x="10226" y="2625"/>
                  </a:lnTo>
                  <a:lnTo>
                    <a:pt x="10360" y="2616"/>
                  </a:lnTo>
                  <a:lnTo>
                    <a:pt x="10378" y="2608"/>
                  </a:lnTo>
                  <a:lnTo>
                    <a:pt x="10378" y="2590"/>
                  </a:lnTo>
                  <a:lnTo>
                    <a:pt x="10378" y="2588"/>
                  </a:lnTo>
                  <a:lnTo>
                    <a:pt x="10378" y="2588"/>
                  </a:lnTo>
                  <a:lnTo>
                    <a:pt x="10185" y="2586"/>
                  </a:lnTo>
                  <a:close/>
                  <a:moveTo>
                    <a:pt x="4868" y="2652"/>
                  </a:moveTo>
                  <a:lnTo>
                    <a:pt x="4841" y="2661"/>
                  </a:lnTo>
                  <a:lnTo>
                    <a:pt x="4841" y="2679"/>
                  </a:lnTo>
                  <a:lnTo>
                    <a:pt x="4841" y="2688"/>
                  </a:lnTo>
                  <a:lnTo>
                    <a:pt x="5149" y="2688"/>
                  </a:lnTo>
                  <a:lnTo>
                    <a:pt x="5145" y="2679"/>
                  </a:lnTo>
                  <a:lnTo>
                    <a:pt x="5127" y="2670"/>
                  </a:lnTo>
                  <a:lnTo>
                    <a:pt x="4993" y="2661"/>
                  </a:lnTo>
                  <a:lnTo>
                    <a:pt x="6481" y="2672"/>
                  </a:lnTo>
                  <a:lnTo>
                    <a:pt x="6481" y="2672"/>
                  </a:lnTo>
                  <a:lnTo>
                    <a:pt x="4868" y="2652"/>
                  </a:lnTo>
                  <a:close/>
                  <a:moveTo>
                    <a:pt x="5386" y="2688"/>
                  </a:moveTo>
                  <a:lnTo>
                    <a:pt x="5533" y="2689"/>
                  </a:lnTo>
                  <a:lnTo>
                    <a:pt x="5533" y="2689"/>
                  </a:lnTo>
                  <a:lnTo>
                    <a:pt x="5520" y="2688"/>
                  </a:lnTo>
                  <a:close/>
                  <a:moveTo>
                    <a:pt x="4600" y="2688"/>
                  </a:moveTo>
                  <a:lnTo>
                    <a:pt x="4841" y="2689"/>
                  </a:lnTo>
                  <a:lnTo>
                    <a:pt x="4841" y="2689"/>
                  </a:lnTo>
                  <a:lnTo>
                    <a:pt x="4841" y="2688"/>
                  </a:lnTo>
                  <a:close/>
                  <a:moveTo>
                    <a:pt x="5149" y="2688"/>
                  </a:moveTo>
                  <a:lnTo>
                    <a:pt x="5151" y="2691"/>
                  </a:lnTo>
                  <a:lnTo>
                    <a:pt x="5151" y="2691"/>
                  </a:lnTo>
                  <a:lnTo>
                    <a:pt x="5365" y="2693"/>
                  </a:lnTo>
                  <a:lnTo>
                    <a:pt x="5365" y="2693"/>
                  </a:lnTo>
                  <a:lnTo>
                    <a:pt x="5368" y="2688"/>
                  </a:lnTo>
                  <a:close/>
                  <a:moveTo>
                    <a:pt x="6481" y="2672"/>
                  </a:moveTo>
                  <a:lnTo>
                    <a:pt x="8535" y="2696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6481" y="2672"/>
                  </a:lnTo>
                  <a:close/>
                  <a:moveTo>
                    <a:pt x="3796" y="2592"/>
                  </a:moveTo>
                  <a:lnTo>
                    <a:pt x="3796" y="2608"/>
                  </a:lnTo>
                  <a:lnTo>
                    <a:pt x="3814" y="2616"/>
                  </a:lnTo>
                  <a:lnTo>
                    <a:pt x="3948" y="2634"/>
                  </a:lnTo>
                  <a:lnTo>
                    <a:pt x="4082" y="2643"/>
                  </a:lnTo>
                  <a:lnTo>
                    <a:pt x="4314" y="2643"/>
                  </a:lnTo>
                  <a:lnTo>
                    <a:pt x="4323" y="2661"/>
                  </a:lnTo>
                  <a:lnTo>
                    <a:pt x="4341" y="2661"/>
                  </a:lnTo>
                  <a:lnTo>
                    <a:pt x="4466" y="2679"/>
                  </a:lnTo>
                  <a:lnTo>
                    <a:pt x="4600" y="2688"/>
                  </a:lnTo>
                  <a:lnTo>
                    <a:pt x="4618" y="2679"/>
                  </a:lnTo>
                  <a:lnTo>
                    <a:pt x="4627" y="2661"/>
                  </a:lnTo>
                  <a:lnTo>
                    <a:pt x="4627" y="2643"/>
                  </a:lnTo>
                  <a:lnTo>
                    <a:pt x="8157" y="2683"/>
                  </a:lnTo>
                  <a:lnTo>
                    <a:pt x="8157" y="2683"/>
                  </a:lnTo>
                  <a:lnTo>
                    <a:pt x="8788" y="2688"/>
                  </a:lnTo>
                  <a:lnTo>
                    <a:pt x="8654" y="2688"/>
                  </a:lnTo>
                  <a:lnTo>
                    <a:pt x="8640" y="2689"/>
                  </a:lnTo>
                  <a:lnTo>
                    <a:pt x="8640" y="2689"/>
                  </a:lnTo>
                  <a:lnTo>
                    <a:pt x="8807" y="2691"/>
                  </a:lnTo>
                  <a:lnTo>
                    <a:pt x="8807" y="2691"/>
                  </a:lnTo>
                  <a:lnTo>
                    <a:pt x="8806" y="2688"/>
                  </a:lnTo>
                  <a:lnTo>
                    <a:pt x="9025" y="2688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9333" y="2697"/>
                  </a:lnTo>
                  <a:lnTo>
                    <a:pt x="9337" y="2688"/>
                  </a:lnTo>
                  <a:lnTo>
                    <a:pt x="9574" y="2688"/>
                  </a:lnTo>
                  <a:lnTo>
                    <a:pt x="9338" y="2685"/>
                  </a:lnTo>
                  <a:lnTo>
                    <a:pt x="9338" y="2685"/>
                  </a:lnTo>
                  <a:lnTo>
                    <a:pt x="9342" y="2679"/>
                  </a:lnTo>
                  <a:lnTo>
                    <a:pt x="9333" y="2661"/>
                  </a:lnTo>
                  <a:lnTo>
                    <a:pt x="9306" y="2652"/>
                  </a:lnTo>
                  <a:lnTo>
                    <a:pt x="9181" y="2661"/>
                  </a:lnTo>
                  <a:lnTo>
                    <a:pt x="9047" y="2670"/>
                  </a:lnTo>
                  <a:lnTo>
                    <a:pt x="9029" y="2679"/>
                  </a:lnTo>
                  <a:lnTo>
                    <a:pt x="9028" y="2682"/>
                  </a:lnTo>
                  <a:lnTo>
                    <a:pt x="9028" y="2682"/>
                  </a:lnTo>
                  <a:lnTo>
                    <a:pt x="5436" y="2643"/>
                  </a:lnTo>
                  <a:lnTo>
                    <a:pt x="9547" y="2643"/>
                  </a:lnTo>
                  <a:lnTo>
                    <a:pt x="9547" y="2661"/>
                  </a:lnTo>
                  <a:lnTo>
                    <a:pt x="9556" y="2679"/>
                  </a:lnTo>
                  <a:lnTo>
                    <a:pt x="9574" y="2688"/>
                  </a:lnTo>
                  <a:lnTo>
                    <a:pt x="9708" y="2679"/>
                  </a:lnTo>
                  <a:lnTo>
                    <a:pt x="9833" y="2661"/>
                  </a:lnTo>
                  <a:lnTo>
                    <a:pt x="9860" y="2661"/>
                  </a:lnTo>
                  <a:lnTo>
                    <a:pt x="9860" y="2643"/>
                  </a:lnTo>
                  <a:lnTo>
                    <a:pt x="10092" y="2643"/>
                  </a:lnTo>
                  <a:lnTo>
                    <a:pt x="9860" y="2643"/>
                  </a:lnTo>
                  <a:lnTo>
                    <a:pt x="9860" y="2643"/>
                  </a:lnTo>
                  <a:lnTo>
                    <a:pt x="9860" y="2641"/>
                  </a:lnTo>
                  <a:lnTo>
                    <a:pt x="9860" y="2641"/>
                  </a:lnTo>
                  <a:lnTo>
                    <a:pt x="9560" y="2639"/>
                  </a:lnTo>
                  <a:lnTo>
                    <a:pt x="9560" y="2639"/>
                  </a:lnTo>
                  <a:lnTo>
                    <a:pt x="9549" y="2642"/>
                  </a:lnTo>
                  <a:lnTo>
                    <a:pt x="9549" y="2642"/>
                  </a:lnTo>
                  <a:lnTo>
                    <a:pt x="4690" y="2635"/>
                  </a:lnTo>
                  <a:lnTo>
                    <a:pt x="4690" y="2635"/>
                  </a:lnTo>
                  <a:lnTo>
                    <a:pt x="4609" y="2634"/>
                  </a:lnTo>
                  <a:lnTo>
                    <a:pt x="4475" y="2625"/>
                  </a:lnTo>
                  <a:lnTo>
                    <a:pt x="4341" y="2616"/>
                  </a:lnTo>
                  <a:lnTo>
                    <a:pt x="4323" y="2625"/>
                  </a:lnTo>
                  <a:lnTo>
                    <a:pt x="4318" y="2635"/>
                  </a:lnTo>
                  <a:lnTo>
                    <a:pt x="4318" y="2635"/>
                  </a:lnTo>
                  <a:lnTo>
                    <a:pt x="4100" y="2634"/>
                  </a:lnTo>
                  <a:lnTo>
                    <a:pt x="4109" y="2625"/>
                  </a:lnTo>
                  <a:lnTo>
                    <a:pt x="4100" y="2599"/>
                  </a:lnTo>
                  <a:lnTo>
                    <a:pt x="4082" y="2599"/>
                  </a:lnTo>
                  <a:lnTo>
                    <a:pt x="4047" y="2594"/>
                  </a:lnTo>
                  <a:lnTo>
                    <a:pt x="4047" y="2594"/>
                  </a:lnTo>
                  <a:lnTo>
                    <a:pt x="3796" y="2592"/>
                  </a:lnTo>
                  <a:close/>
                  <a:moveTo>
                    <a:pt x="8807" y="2691"/>
                  </a:moveTo>
                  <a:lnTo>
                    <a:pt x="8812" y="2700"/>
                  </a:lnTo>
                  <a:lnTo>
                    <a:pt x="8812" y="2700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0" y="2697"/>
                  </a:lnTo>
                  <a:lnTo>
                    <a:pt x="9022" y="2693"/>
                  </a:lnTo>
                  <a:lnTo>
                    <a:pt x="9022" y="2693"/>
                  </a:lnTo>
                  <a:lnTo>
                    <a:pt x="8807" y="2691"/>
                  </a:lnTo>
                  <a:close/>
                  <a:moveTo>
                    <a:pt x="5365" y="2693"/>
                  </a:moveTo>
                  <a:lnTo>
                    <a:pt x="5359" y="2706"/>
                  </a:lnTo>
                  <a:lnTo>
                    <a:pt x="5363" y="2715"/>
                  </a:lnTo>
                  <a:lnTo>
                    <a:pt x="5671" y="2715"/>
                  </a:lnTo>
                  <a:lnTo>
                    <a:pt x="5671" y="2706"/>
                  </a:lnTo>
                  <a:lnTo>
                    <a:pt x="5654" y="2697"/>
                  </a:lnTo>
                  <a:lnTo>
                    <a:pt x="5611" y="2694"/>
                  </a:lnTo>
                  <a:lnTo>
                    <a:pt x="5611" y="2694"/>
                  </a:lnTo>
                  <a:lnTo>
                    <a:pt x="5365" y="2693"/>
                  </a:lnTo>
                  <a:close/>
                  <a:moveTo>
                    <a:pt x="4841" y="2689"/>
                  </a:moveTo>
                  <a:lnTo>
                    <a:pt x="4841" y="2697"/>
                  </a:lnTo>
                  <a:lnTo>
                    <a:pt x="4859" y="2706"/>
                  </a:lnTo>
                  <a:lnTo>
                    <a:pt x="4993" y="2715"/>
                  </a:lnTo>
                  <a:lnTo>
                    <a:pt x="5127" y="2715"/>
                  </a:lnTo>
                  <a:lnTo>
                    <a:pt x="5364" y="2717"/>
                  </a:lnTo>
                  <a:lnTo>
                    <a:pt x="5364" y="2717"/>
                  </a:lnTo>
                  <a:lnTo>
                    <a:pt x="5363" y="2715"/>
                  </a:lnTo>
                  <a:lnTo>
                    <a:pt x="5145" y="2715"/>
                  </a:lnTo>
                  <a:lnTo>
                    <a:pt x="5153" y="2697"/>
                  </a:lnTo>
                  <a:lnTo>
                    <a:pt x="5151" y="2691"/>
                  </a:lnTo>
                  <a:lnTo>
                    <a:pt x="5151" y="2691"/>
                  </a:lnTo>
                  <a:lnTo>
                    <a:pt x="4841" y="2689"/>
                  </a:lnTo>
                  <a:close/>
                  <a:moveTo>
                    <a:pt x="5671" y="2715"/>
                  </a:moveTo>
                  <a:lnTo>
                    <a:pt x="5671" y="2719"/>
                  </a:lnTo>
                  <a:lnTo>
                    <a:pt x="5671" y="2719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15"/>
                  </a:lnTo>
                  <a:close/>
                  <a:moveTo>
                    <a:pt x="8502" y="2715"/>
                  </a:moveTo>
                  <a:lnTo>
                    <a:pt x="8502" y="2724"/>
                  </a:lnTo>
                  <a:lnTo>
                    <a:pt x="8511" y="2741"/>
                  </a:lnTo>
                  <a:lnTo>
                    <a:pt x="8511" y="2741"/>
                  </a:lnTo>
                  <a:lnTo>
                    <a:pt x="8288" y="2740"/>
                  </a:lnTo>
                  <a:lnTo>
                    <a:pt x="8288" y="2740"/>
                  </a:lnTo>
                  <a:lnTo>
                    <a:pt x="8288" y="2724"/>
                  </a:lnTo>
                  <a:lnTo>
                    <a:pt x="8288" y="2715"/>
                  </a:lnTo>
                  <a:close/>
                  <a:moveTo>
                    <a:pt x="5364" y="2717"/>
                  </a:moveTo>
                  <a:lnTo>
                    <a:pt x="5368" y="2724"/>
                  </a:lnTo>
                  <a:lnTo>
                    <a:pt x="5386" y="2733"/>
                  </a:lnTo>
                  <a:lnTo>
                    <a:pt x="5520" y="2742"/>
                  </a:lnTo>
                  <a:lnTo>
                    <a:pt x="5645" y="2742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42"/>
                  </a:lnTo>
                  <a:lnTo>
                    <a:pt x="5671" y="2742"/>
                  </a:lnTo>
                  <a:lnTo>
                    <a:pt x="5671" y="2724"/>
                  </a:lnTo>
                  <a:lnTo>
                    <a:pt x="5671" y="2719"/>
                  </a:lnTo>
                  <a:lnTo>
                    <a:pt x="5671" y="2719"/>
                  </a:lnTo>
                  <a:lnTo>
                    <a:pt x="5364" y="2717"/>
                  </a:lnTo>
                  <a:close/>
                  <a:moveTo>
                    <a:pt x="5533" y="2689"/>
                  </a:moveTo>
                  <a:lnTo>
                    <a:pt x="5611" y="2694"/>
                  </a:lnTo>
                  <a:lnTo>
                    <a:pt x="5611" y="2694"/>
                  </a:lnTo>
                  <a:lnTo>
                    <a:pt x="7565" y="2706"/>
                  </a:lnTo>
                  <a:lnTo>
                    <a:pt x="8136" y="2706"/>
                  </a:lnTo>
                  <a:lnTo>
                    <a:pt x="8089" y="2709"/>
                  </a:lnTo>
                  <a:lnTo>
                    <a:pt x="8089" y="2709"/>
                  </a:lnTo>
                  <a:lnTo>
                    <a:pt x="7565" y="2706"/>
                  </a:lnTo>
                  <a:lnTo>
                    <a:pt x="5886" y="2706"/>
                  </a:lnTo>
                  <a:lnTo>
                    <a:pt x="5886" y="2715"/>
                  </a:lnTo>
                  <a:lnTo>
                    <a:pt x="7984" y="2715"/>
                  </a:lnTo>
                  <a:lnTo>
                    <a:pt x="7977" y="2737"/>
                  </a:lnTo>
                  <a:lnTo>
                    <a:pt x="7977" y="2737"/>
                  </a:lnTo>
                  <a:lnTo>
                    <a:pt x="5886" y="2721"/>
                  </a:lnTo>
                  <a:lnTo>
                    <a:pt x="5886" y="2721"/>
                  </a:lnTo>
                  <a:lnTo>
                    <a:pt x="5886" y="2733"/>
                  </a:lnTo>
                  <a:lnTo>
                    <a:pt x="5886" y="2742"/>
                  </a:lnTo>
                  <a:lnTo>
                    <a:pt x="7975" y="2742"/>
                  </a:lnTo>
                  <a:lnTo>
                    <a:pt x="7984" y="2759"/>
                  </a:lnTo>
                  <a:lnTo>
                    <a:pt x="7984" y="2759"/>
                  </a:lnTo>
                  <a:lnTo>
                    <a:pt x="5886" y="2743"/>
                  </a:lnTo>
                  <a:lnTo>
                    <a:pt x="5886" y="2743"/>
                  </a:lnTo>
                  <a:lnTo>
                    <a:pt x="5886" y="2750"/>
                  </a:lnTo>
                  <a:lnTo>
                    <a:pt x="5913" y="2750"/>
                  </a:lnTo>
                  <a:lnTo>
                    <a:pt x="6038" y="2759"/>
                  </a:lnTo>
                  <a:lnTo>
                    <a:pt x="8136" y="2759"/>
                  </a:lnTo>
                  <a:lnTo>
                    <a:pt x="8270" y="2750"/>
                  </a:lnTo>
                  <a:lnTo>
                    <a:pt x="8288" y="2750"/>
                  </a:lnTo>
                  <a:lnTo>
                    <a:pt x="8288" y="2742"/>
                  </a:lnTo>
                  <a:lnTo>
                    <a:pt x="8663" y="2742"/>
                  </a:lnTo>
                  <a:lnTo>
                    <a:pt x="8788" y="2733"/>
                  </a:lnTo>
                  <a:lnTo>
                    <a:pt x="8806" y="2724"/>
                  </a:lnTo>
                  <a:lnTo>
                    <a:pt x="8810" y="2715"/>
                  </a:lnTo>
                  <a:lnTo>
                    <a:pt x="9056" y="2715"/>
                  </a:lnTo>
                  <a:lnTo>
                    <a:pt x="9181" y="2706"/>
                  </a:lnTo>
                  <a:lnTo>
                    <a:pt x="9315" y="2706"/>
                  </a:lnTo>
                  <a:lnTo>
                    <a:pt x="9023" y="2702"/>
                  </a:lnTo>
                  <a:lnTo>
                    <a:pt x="9023" y="2702"/>
                  </a:lnTo>
                  <a:lnTo>
                    <a:pt x="9029" y="2715"/>
                  </a:lnTo>
                  <a:lnTo>
                    <a:pt x="9029" y="2715"/>
                  </a:lnTo>
                  <a:lnTo>
                    <a:pt x="8811" y="2713"/>
                  </a:lnTo>
                  <a:lnTo>
                    <a:pt x="8811" y="2713"/>
                  </a:lnTo>
                  <a:lnTo>
                    <a:pt x="8815" y="2706"/>
                  </a:lnTo>
                  <a:lnTo>
                    <a:pt x="8812" y="2700"/>
                  </a:lnTo>
                  <a:lnTo>
                    <a:pt x="8812" y="2700"/>
                  </a:lnTo>
                  <a:lnTo>
                    <a:pt x="8535" y="2696"/>
                  </a:lnTo>
                  <a:lnTo>
                    <a:pt x="8529" y="2697"/>
                  </a:lnTo>
                  <a:lnTo>
                    <a:pt x="8502" y="2706"/>
                  </a:lnTo>
                  <a:lnTo>
                    <a:pt x="8502" y="2711"/>
                  </a:lnTo>
                  <a:lnTo>
                    <a:pt x="8502" y="2711"/>
                  </a:lnTo>
                  <a:lnTo>
                    <a:pt x="8274" y="2710"/>
                  </a:lnTo>
                  <a:lnTo>
                    <a:pt x="8274" y="2710"/>
                  </a:lnTo>
                  <a:lnTo>
                    <a:pt x="8261" y="2706"/>
                  </a:lnTo>
                  <a:lnTo>
                    <a:pt x="5533" y="2689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1901639" y="3582327"/>
              <a:ext cx="995486" cy="173453"/>
            </a:xfrm>
            <a:custGeom>
              <a:avLst/>
              <a:gdLst/>
              <a:ahLst/>
              <a:cxnLst/>
              <a:rect l="l" t="t" r="r" b="b"/>
              <a:pathLst>
                <a:path w="12976" h="2261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277" y="1465"/>
                  </a:lnTo>
                  <a:lnTo>
                    <a:pt x="768" y="1671"/>
                  </a:lnTo>
                  <a:lnTo>
                    <a:pt x="1474" y="1849"/>
                  </a:lnTo>
                  <a:lnTo>
                    <a:pt x="2349" y="2001"/>
                  </a:lnTo>
                  <a:lnTo>
                    <a:pt x="3385" y="2117"/>
                  </a:lnTo>
                  <a:lnTo>
                    <a:pt x="4554" y="2207"/>
                  </a:lnTo>
                  <a:lnTo>
                    <a:pt x="5823" y="2251"/>
                  </a:lnTo>
                  <a:lnTo>
                    <a:pt x="6483" y="2260"/>
                  </a:lnTo>
                  <a:lnTo>
                    <a:pt x="7153" y="2251"/>
                  </a:lnTo>
                  <a:lnTo>
                    <a:pt x="8421" y="2207"/>
                  </a:lnTo>
                  <a:lnTo>
                    <a:pt x="9582" y="2117"/>
                  </a:lnTo>
                  <a:lnTo>
                    <a:pt x="10618" y="2001"/>
                  </a:lnTo>
                  <a:lnTo>
                    <a:pt x="11502" y="1849"/>
                  </a:lnTo>
                  <a:lnTo>
                    <a:pt x="12199" y="1671"/>
                  </a:lnTo>
                  <a:lnTo>
                    <a:pt x="12690" y="1465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1901639" y="3582327"/>
              <a:ext cx="995486" cy="104256"/>
            </a:xfrm>
            <a:custGeom>
              <a:avLst/>
              <a:gdLst/>
              <a:ahLst/>
              <a:cxnLst/>
              <a:rect l="l" t="t" r="r" b="b"/>
              <a:pathLst>
                <a:path w="12976" h="1359" extrusionOk="0">
                  <a:moveTo>
                    <a:pt x="5823" y="1"/>
                  </a:moveTo>
                  <a:lnTo>
                    <a:pt x="4554" y="46"/>
                  </a:lnTo>
                  <a:lnTo>
                    <a:pt x="3385" y="135"/>
                  </a:lnTo>
                  <a:lnTo>
                    <a:pt x="2349" y="251"/>
                  </a:lnTo>
                  <a:lnTo>
                    <a:pt x="1474" y="412"/>
                  </a:lnTo>
                  <a:lnTo>
                    <a:pt x="768" y="590"/>
                  </a:lnTo>
                  <a:lnTo>
                    <a:pt x="277" y="796"/>
                  </a:lnTo>
                  <a:lnTo>
                    <a:pt x="72" y="956"/>
                  </a:lnTo>
                  <a:lnTo>
                    <a:pt x="0" y="1073"/>
                  </a:lnTo>
                  <a:lnTo>
                    <a:pt x="0" y="1126"/>
                  </a:lnTo>
                  <a:lnTo>
                    <a:pt x="0" y="1189"/>
                  </a:lnTo>
                  <a:lnTo>
                    <a:pt x="72" y="1296"/>
                  </a:lnTo>
                  <a:lnTo>
                    <a:pt x="125" y="1358"/>
                  </a:lnTo>
                  <a:lnTo>
                    <a:pt x="259" y="1260"/>
                  </a:lnTo>
                  <a:lnTo>
                    <a:pt x="661" y="1082"/>
                  </a:lnTo>
                  <a:lnTo>
                    <a:pt x="1233" y="921"/>
                  </a:lnTo>
                  <a:lnTo>
                    <a:pt x="1947" y="778"/>
                  </a:lnTo>
                  <a:lnTo>
                    <a:pt x="3242" y="599"/>
                  </a:lnTo>
                  <a:lnTo>
                    <a:pt x="5322" y="465"/>
                  </a:lnTo>
                  <a:lnTo>
                    <a:pt x="6483" y="456"/>
                  </a:lnTo>
                  <a:lnTo>
                    <a:pt x="7644" y="465"/>
                  </a:lnTo>
                  <a:lnTo>
                    <a:pt x="9734" y="599"/>
                  </a:lnTo>
                  <a:lnTo>
                    <a:pt x="11020" y="778"/>
                  </a:lnTo>
                  <a:lnTo>
                    <a:pt x="11734" y="921"/>
                  </a:lnTo>
                  <a:lnTo>
                    <a:pt x="12306" y="1082"/>
                  </a:lnTo>
                  <a:lnTo>
                    <a:pt x="12716" y="1260"/>
                  </a:lnTo>
                  <a:lnTo>
                    <a:pt x="12841" y="1358"/>
                  </a:lnTo>
                  <a:lnTo>
                    <a:pt x="12904" y="1296"/>
                  </a:lnTo>
                  <a:lnTo>
                    <a:pt x="12967" y="1189"/>
                  </a:lnTo>
                  <a:lnTo>
                    <a:pt x="12975" y="1126"/>
                  </a:lnTo>
                  <a:lnTo>
                    <a:pt x="12967" y="1073"/>
                  </a:lnTo>
                  <a:lnTo>
                    <a:pt x="12904" y="956"/>
                  </a:lnTo>
                  <a:lnTo>
                    <a:pt x="12690" y="796"/>
                  </a:lnTo>
                  <a:lnTo>
                    <a:pt x="12199" y="590"/>
                  </a:lnTo>
                  <a:lnTo>
                    <a:pt x="11502" y="412"/>
                  </a:lnTo>
                  <a:lnTo>
                    <a:pt x="10618" y="251"/>
                  </a:lnTo>
                  <a:lnTo>
                    <a:pt x="9582" y="135"/>
                  </a:lnTo>
                  <a:lnTo>
                    <a:pt x="8421" y="46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2128410" y="3654976"/>
              <a:ext cx="541932" cy="66512"/>
            </a:xfrm>
            <a:custGeom>
              <a:avLst/>
              <a:gdLst/>
              <a:ahLst/>
              <a:cxnLst/>
              <a:rect l="l" t="t" r="r" b="b"/>
              <a:pathLst>
                <a:path w="7064" h="867" extrusionOk="0">
                  <a:moveTo>
                    <a:pt x="1643" y="1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20" y="260"/>
                  </a:lnTo>
                  <a:lnTo>
                    <a:pt x="848" y="340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518" y="554"/>
                  </a:lnTo>
                  <a:lnTo>
                    <a:pt x="884" y="554"/>
                  </a:lnTo>
                  <a:lnTo>
                    <a:pt x="964" y="617"/>
                  </a:lnTo>
                  <a:lnTo>
                    <a:pt x="1241" y="733"/>
                  </a:lnTo>
                  <a:lnTo>
                    <a:pt x="1447" y="777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2"/>
                  </a:lnTo>
                  <a:lnTo>
                    <a:pt x="4286" y="349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0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5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2"/>
                  </a:lnTo>
                  <a:lnTo>
                    <a:pt x="4849" y="670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24" y="795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9" y="536"/>
                  </a:lnTo>
                  <a:lnTo>
                    <a:pt x="6921" y="518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8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7"/>
                  </a:lnTo>
                  <a:lnTo>
                    <a:pt x="4554" y="27"/>
                  </a:lnTo>
                  <a:lnTo>
                    <a:pt x="4063" y="36"/>
                  </a:lnTo>
                  <a:lnTo>
                    <a:pt x="3715" y="72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6"/>
                  </a:lnTo>
                  <a:lnTo>
                    <a:pt x="2974" y="393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6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170" y="581"/>
                  </a:lnTo>
                  <a:lnTo>
                    <a:pt x="2018" y="545"/>
                  </a:lnTo>
                  <a:lnTo>
                    <a:pt x="1956" y="518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58"/>
                  </a:lnTo>
                  <a:lnTo>
                    <a:pt x="1956" y="295"/>
                  </a:lnTo>
                  <a:lnTo>
                    <a:pt x="2054" y="24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2866875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1"/>
                  </a:moveTo>
                  <a:lnTo>
                    <a:pt x="81" y="28"/>
                  </a:lnTo>
                  <a:lnTo>
                    <a:pt x="1" y="46"/>
                  </a:lnTo>
                  <a:lnTo>
                    <a:pt x="1" y="1448"/>
                  </a:lnTo>
                  <a:lnTo>
                    <a:pt x="81" y="1430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2748349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152" y="0"/>
                  </a:moveTo>
                  <a:lnTo>
                    <a:pt x="81" y="18"/>
                  </a:lnTo>
                  <a:lnTo>
                    <a:pt x="1" y="27"/>
                  </a:lnTo>
                  <a:lnTo>
                    <a:pt x="1" y="1438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629824" y="3778948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81" y="1"/>
                  </a:moveTo>
                  <a:lnTo>
                    <a:pt x="1" y="10"/>
                  </a:lnTo>
                  <a:lnTo>
                    <a:pt x="1" y="1421"/>
                  </a:lnTo>
                  <a:lnTo>
                    <a:pt x="81" y="1412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511988" y="378654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72" y="0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393463" y="378922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53" y="141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2275014" y="378654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2156488" y="37789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12"/>
                  </a:lnTo>
                  <a:lnTo>
                    <a:pt x="152" y="1421"/>
                  </a:lnTo>
                  <a:lnTo>
                    <a:pt x="152" y="1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2037962" y="3763912"/>
              <a:ext cx="11738" cy="110393"/>
            </a:xfrm>
            <a:custGeom>
              <a:avLst/>
              <a:gdLst/>
              <a:ahLst/>
              <a:cxnLst/>
              <a:rect l="l" t="t" r="r" b="b"/>
              <a:pathLst>
                <a:path w="153" h="1439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38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1919437" y="373921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1"/>
                  </a:moveTo>
                  <a:lnTo>
                    <a:pt x="0" y="1412"/>
                  </a:lnTo>
                  <a:lnTo>
                    <a:pt x="81" y="1430"/>
                  </a:lnTo>
                  <a:lnTo>
                    <a:pt x="152" y="1448"/>
                  </a:lnTo>
                  <a:lnTo>
                    <a:pt x="152" y="46"/>
                  </a:lnTo>
                  <a:lnTo>
                    <a:pt x="8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1744065" y="3560463"/>
              <a:ext cx="1184595" cy="228150"/>
            </a:xfrm>
            <a:custGeom>
              <a:avLst/>
              <a:gdLst/>
              <a:ahLst/>
              <a:cxnLst/>
              <a:rect l="l" t="t" r="r" b="b"/>
              <a:pathLst>
                <a:path w="15441" h="2974" extrusionOk="0">
                  <a:moveTo>
                    <a:pt x="0" y="0"/>
                  </a:moveTo>
                  <a:lnTo>
                    <a:pt x="0" y="1411"/>
                  </a:lnTo>
                  <a:lnTo>
                    <a:pt x="9" y="1492"/>
                  </a:lnTo>
                  <a:lnTo>
                    <a:pt x="90" y="1643"/>
                  </a:lnTo>
                  <a:lnTo>
                    <a:pt x="241" y="1804"/>
                  </a:lnTo>
                  <a:lnTo>
                    <a:pt x="465" y="1947"/>
                  </a:lnTo>
                  <a:lnTo>
                    <a:pt x="920" y="2152"/>
                  </a:lnTo>
                  <a:lnTo>
                    <a:pt x="1760" y="2411"/>
                  </a:lnTo>
                  <a:lnTo>
                    <a:pt x="2804" y="2617"/>
                  </a:lnTo>
                  <a:lnTo>
                    <a:pt x="4037" y="2786"/>
                  </a:lnTo>
                  <a:lnTo>
                    <a:pt x="5421" y="2911"/>
                  </a:lnTo>
                  <a:lnTo>
                    <a:pt x="6930" y="2974"/>
                  </a:lnTo>
                  <a:lnTo>
                    <a:pt x="8519" y="2974"/>
                  </a:lnTo>
                  <a:lnTo>
                    <a:pt x="10020" y="2911"/>
                  </a:lnTo>
                  <a:lnTo>
                    <a:pt x="11404" y="2786"/>
                  </a:lnTo>
                  <a:lnTo>
                    <a:pt x="12636" y="2617"/>
                  </a:lnTo>
                  <a:lnTo>
                    <a:pt x="13690" y="2411"/>
                  </a:lnTo>
                  <a:lnTo>
                    <a:pt x="14520" y="215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60" y="1643"/>
                  </a:lnTo>
                  <a:lnTo>
                    <a:pt x="15431" y="1492"/>
                  </a:lnTo>
                  <a:lnTo>
                    <a:pt x="15440" y="1411"/>
                  </a:lnTo>
                  <a:lnTo>
                    <a:pt x="15440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1744065" y="3439867"/>
              <a:ext cx="1184595" cy="241192"/>
            </a:xfrm>
            <a:custGeom>
              <a:avLst/>
              <a:gdLst/>
              <a:ahLst/>
              <a:cxnLst/>
              <a:rect l="l" t="t" r="r" b="b"/>
              <a:pathLst>
                <a:path w="15441" h="3144" extrusionOk="0">
                  <a:moveTo>
                    <a:pt x="7725" y="1"/>
                  </a:moveTo>
                  <a:lnTo>
                    <a:pt x="6930" y="9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4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6"/>
                  </a:lnTo>
                  <a:lnTo>
                    <a:pt x="241" y="1179"/>
                  </a:lnTo>
                  <a:lnTo>
                    <a:pt x="90" y="1331"/>
                  </a:lnTo>
                  <a:lnTo>
                    <a:pt x="9" y="1492"/>
                  </a:lnTo>
                  <a:lnTo>
                    <a:pt x="0" y="1572"/>
                  </a:lnTo>
                  <a:lnTo>
                    <a:pt x="9" y="1653"/>
                  </a:lnTo>
                  <a:lnTo>
                    <a:pt x="90" y="1813"/>
                  </a:lnTo>
                  <a:lnTo>
                    <a:pt x="241" y="1965"/>
                  </a:lnTo>
                  <a:lnTo>
                    <a:pt x="465" y="2108"/>
                  </a:lnTo>
                  <a:lnTo>
                    <a:pt x="920" y="2322"/>
                  </a:lnTo>
                  <a:lnTo>
                    <a:pt x="1760" y="2572"/>
                  </a:lnTo>
                  <a:lnTo>
                    <a:pt x="2804" y="2787"/>
                  </a:lnTo>
                  <a:lnTo>
                    <a:pt x="4037" y="2956"/>
                  </a:lnTo>
                  <a:lnTo>
                    <a:pt x="5421" y="3072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9" y="3135"/>
                  </a:lnTo>
                  <a:lnTo>
                    <a:pt x="10020" y="3072"/>
                  </a:lnTo>
                  <a:lnTo>
                    <a:pt x="11404" y="2956"/>
                  </a:lnTo>
                  <a:lnTo>
                    <a:pt x="12636" y="2787"/>
                  </a:lnTo>
                  <a:lnTo>
                    <a:pt x="13690" y="2572"/>
                  </a:lnTo>
                  <a:lnTo>
                    <a:pt x="14520" y="2322"/>
                  </a:lnTo>
                  <a:lnTo>
                    <a:pt x="14976" y="2108"/>
                  </a:lnTo>
                  <a:lnTo>
                    <a:pt x="15199" y="1965"/>
                  </a:lnTo>
                  <a:lnTo>
                    <a:pt x="15360" y="1813"/>
                  </a:lnTo>
                  <a:lnTo>
                    <a:pt x="15431" y="1653"/>
                  </a:lnTo>
                  <a:lnTo>
                    <a:pt x="15440" y="1572"/>
                  </a:lnTo>
                  <a:lnTo>
                    <a:pt x="15431" y="1492"/>
                  </a:lnTo>
                  <a:lnTo>
                    <a:pt x="15360" y="1331"/>
                  </a:lnTo>
                  <a:lnTo>
                    <a:pt x="15199" y="1179"/>
                  </a:lnTo>
                  <a:lnTo>
                    <a:pt x="14976" y="1036"/>
                  </a:lnTo>
                  <a:lnTo>
                    <a:pt x="14520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9" y="9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2343521" y="3454289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2303782" y="3454289"/>
              <a:ext cx="24013" cy="3452"/>
            </a:xfrm>
            <a:custGeom>
              <a:avLst/>
              <a:gdLst/>
              <a:ahLst/>
              <a:cxnLst/>
              <a:rect l="l" t="t" r="r" b="b"/>
              <a:pathLst>
                <a:path w="313" h="45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2383873" y="345428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2263353" y="345428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2424302" y="3455593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0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2223614" y="3455593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152" y="1"/>
                  </a:moveTo>
                  <a:lnTo>
                    <a:pt x="18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152" y="55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19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2464041" y="3456974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83185" y="3456974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504470" y="3459045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42756" y="3459736"/>
              <a:ext cx="24780" cy="4910"/>
            </a:xfrm>
            <a:custGeom>
              <a:avLst/>
              <a:gdLst/>
              <a:ahLst/>
              <a:cxnLst/>
              <a:rect l="l" t="t" r="r" b="b"/>
              <a:pathLst>
                <a:path w="323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1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22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2544209" y="346249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103017" y="3462498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584638" y="3465873"/>
              <a:ext cx="23322" cy="5600"/>
            </a:xfrm>
            <a:custGeom>
              <a:avLst/>
              <a:gdLst/>
              <a:ahLst/>
              <a:cxnLst/>
              <a:rect l="l" t="t" r="r" b="b"/>
              <a:pathLst>
                <a:path w="304" h="73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52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063279" y="346587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19" y="28"/>
                  </a:lnTo>
                  <a:lnTo>
                    <a:pt x="1" y="37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624377" y="3470016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2023540" y="3470706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664116" y="3475463"/>
              <a:ext cx="23322" cy="6981"/>
            </a:xfrm>
            <a:custGeom>
              <a:avLst/>
              <a:gdLst/>
              <a:ahLst/>
              <a:cxnLst/>
              <a:rect l="l" t="t" r="r" b="b"/>
              <a:pathLst>
                <a:path w="304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46"/>
                  </a:lnTo>
                  <a:lnTo>
                    <a:pt x="18" y="54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1983801" y="3476153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37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0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2703164" y="348236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70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1944062" y="3482367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28" y="54"/>
                  </a:lnTo>
                  <a:lnTo>
                    <a:pt x="10" y="63"/>
                  </a:lnTo>
                  <a:lnTo>
                    <a:pt x="1" y="81"/>
                  </a:lnTo>
                  <a:lnTo>
                    <a:pt x="10" y="90"/>
                  </a:lnTo>
                  <a:lnTo>
                    <a:pt x="28" y="98"/>
                  </a:lnTo>
                  <a:lnTo>
                    <a:pt x="37" y="98"/>
                  </a:lnTo>
                  <a:lnTo>
                    <a:pt x="162" y="72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742903" y="3489885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1905705" y="349057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0"/>
                  </a:moveTo>
                  <a:lnTo>
                    <a:pt x="144" y="27"/>
                  </a:lnTo>
                  <a:lnTo>
                    <a:pt x="19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99"/>
                  </a:lnTo>
                  <a:lnTo>
                    <a:pt x="19" y="108"/>
                  </a:lnTo>
                  <a:lnTo>
                    <a:pt x="28" y="108"/>
                  </a:lnTo>
                  <a:lnTo>
                    <a:pt x="28" y="99"/>
                  </a:lnTo>
                  <a:lnTo>
                    <a:pt x="153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781261" y="349947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90"/>
                  </a:lnTo>
                  <a:lnTo>
                    <a:pt x="268" y="125"/>
                  </a:lnTo>
                  <a:lnTo>
                    <a:pt x="295" y="125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70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1867347" y="3500165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0"/>
                  </a:moveTo>
                  <a:lnTo>
                    <a:pt x="135" y="36"/>
                  </a:lnTo>
                  <a:lnTo>
                    <a:pt x="19" y="72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6"/>
                  </a:lnTo>
                  <a:lnTo>
                    <a:pt x="27" y="125"/>
                  </a:lnTo>
                  <a:lnTo>
                    <a:pt x="36" y="11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818928" y="3511826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52"/>
                  </a:lnTo>
                  <a:lnTo>
                    <a:pt x="277" y="152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61" y="5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1830370" y="3512516"/>
              <a:ext cx="22018" cy="11661"/>
            </a:xfrm>
            <a:custGeom>
              <a:avLst/>
              <a:gdLst/>
              <a:ahLst/>
              <a:cxnLst/>
              <a:rect l="l" t="t" r="r" b="b"/>
              <a:pathLst>
                <a:path w="287" h="152" extrusionOk="0">
                  <a:moveTo>
                    <a:pt x="251" y="0"/>
                  </a:moveTo>
                  <a:lnTo>
                    <a:pt x="126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0" y="134"/>
                  </a:lnTo>
                  <a:lnTo>
                    <a:pt x="18" y="152"/>
                  </a:lnTo>
                  <a:lnTo>
                    <a:pt x="36" y="152"/>
                  </a:lnTo>
                  <a:lnTo>
                    <a:pt x="36" y="143"/>
                  </a:lnTo>
                  <a:lnTo>
                    <a:pt x="152" y="98"/>
                  </a:lnTo>
                  <a:lnTo>
                    <a:pt x="277" y="45"/>
                  </a:lnTo>
                  <a:lnTo>
                    <a:pt x="286" y="36"/>
                  </a:lnTo>
                  <a:lnTo>
                    <a:pt x="286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853834" y="3528933"/>
              <a:ext cx="19256" cy="16494"/>
            </a:xfrm>
            <a:custGeom>
              <a:avLst/>
              <a:gdLst/>
              <a:ahLst/>
              <a:cxnLst/>
              <a:rect l="l" t="t" r="r" b="b"/>
              <a:pathLst>
                <a:path w="251" h="215" extrusionOk="0">
                  <a:moveTo>
                    <a:pt x="28" y="0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26" y="125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2" y="90"/>
                  </a:lnTo>
                  <a:lnTo>
                    <a:pt x="46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1799530" y="3529624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1" y="179"/>
                  </a:lnTo>
                  <a:lnTo>
                    <a:pt x="1" y="197"/>
                  </a:lnTo>
                  <a:lnTo>
                    <a:pt x="10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17" y="125"/>
                  </a:lnTo>
                  <a:lnTo>
                    <a:pt x="224" y="45"/>
                  </a:lnTo>
                  <a:lnTo>
                    <a:pt x="242" y="36"/>
                  </a:lnTo>
                  <a:lnTo>
                    <a:pt x="233" y="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2868947" y="3557701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6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4"/>
                  </a:lnTo>
                  <a:lnTo>
                    <a:pt x="9" y="233"/>
                  </a:lnTo>
                  <a:lnTo>
                    <a:pt x="0" y="251"/>
                  </a:lnTo>
                  <a:lnTo>
                    <a:pt x="18" y="268"/>
                  </a:lnTo>
                  <a:lnTo>
                    <a:pt x="27" y="277"/>
                  </a:lnTo>
                  <a:lnTo>
                    <a:pt x="45" y="268"/>
                  </a:lnTo>
                  <a:lnTo>
                    <a:pt x="54" y="259"/>
                  </a:lnTo>
                  <a:lnTo>
                    <a:pt x="90" y="206"/>
                  </a:lnTo>
                  <a:lnTo>
                    <a:pt x="143" y="90"/>
                  </a:lnTo>
                  <a:lnTo>
                    <a:pt x="143" y="36"/>
                  </a:lnTo>
                  <a:lnTo>
                    <a:pt x="143" y="27"/>
                  </a:lnTo>
                  <a:lnTo>
                    <a:pt x="134" y="9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1792702" y="3559082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fill="none" extrusionOk="0">
                  <a:moveTo>
                    <a:pt x="125" y="259"/>
                  </a:moveTo>
                  <a:lnTo>
                    <a:pt x="107" y="259"/>
                  </a:lnTo>
                  <a:lnTo>
                    <a:pt x="99" y="250"/>
                  </a:lnTo>
                  <a:lnTo>
                    <a:pt x="54" y="197"/>
                  </a:lnTo>
                  <a:lnTo>
                    <a:pt x="9" y="81"/>
                  </a:lnTo>
                  <a:lnTo>
                    <a:pt x="0" y="27"/>
                  </a:lnTo>
                  <a:lnTo>
                    <a:pt x="9" y="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54" y="9"/>
                  </a:lnTo>
                  <a:lnTo>
                    <a:pt x="54" y="27"/>
                  </a:lnTo>
                  <a:lnTo>
                    <a:pt x="72" y="125"/>
                  </a:lnTo>
                  <a:lnTo>
                    <a:pt x="143" y="224"/>
                  </a:lnTo>
                  <a:lnTo>
                    <a:pt x="152" y="241"/>
                  </a:lnTo>
                  <a:lnTo>
                    <a:pt x="134" y="259"/>
                  </a:lnTo>
                  <a:lnTo>
                    <a:pt x="125" y="259"/>
                  </a:lnTo>
                  <a:lnTo>
                    <a:pt x="125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2838107" y="3587160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0"/>
                  </a:moveTo>
                  <a:lnTo>
                    <a:pt x="233" y="9"/>
                  </a:lnTo>
                  <a:lnTo>
                    <a:pt x="134" y="72"/>
                  </a:lnTo>
                  <a:lnTo>
                    <a:pt x="9" y="134"/>
                  </a:lnTo>
                  <a:lnTo>
                    <a:pt x="0" y="143"/>
                  </a:lnTo>
                  <a:lnTo>
                    <a:pt x="0" y="161"/>
                  </a:lnTo>
                  <a:lnTo>
                    <a:pt x="9" y="170"/>
                  </a:lnTo>
                  <a:lnTo>
                    <a:pt x="27" y="179"/>
                  </a:lnTo>
                  <a:lnTo>
                    <a:pt x="36" y="170"/>
                  </a:lnTo>
                  <a:lnTo>
                    <a:pt x="161" y="108"/>
                  </a:lnTo>
                  <a:lnTo>
                    <a:pt x="259" y="45"/>
                  </a:lnTo>
                  <a:lnTo>
                    <a:pt x="277" y="36"/>
                  </a:lnTo>
                  <a:lnTo>
                    <a:pt x="268" y="1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1813953" y="358785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18" y="45"/>
                  </a:lnTo>
                  <a:lnTo>
                    <a:pt x="116" y="108"/>
                  </a:lnTo>
                  <a:lnTo>
                    <a:pt x="241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3"/>
                  </a:lnTo>
                  <a:lnTo>
                    <a:pt x="268" y="125"/>
                  </a:lnTo>
                  <a:lnTo>
                    <a:pt x="143" y="6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2801130" y="3604958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259" y="1"/>
                  </a:moveTo>
                  <a:lnTo>
                    <a:pt x="143" y="45"/>
                  </a:lnTo>
                  <a:lnTo>
                    <a:pt x="18" y="90"/>
                  </a:lnTo>
                  <a:lnTo>
                    <a:pt x="0" y="99"/>
                  </a:lnTo>
                  <a:lnTo>
                    <a:pt x="0" y="117"/>
                  </a:lnTo>
                  <a:lnTo>
                    <a:pt x="9" y="135"/>
                  </a:lnTo>
                  <a:lnTo>
                    <a:pt x="36" y="135"/>
                  </a:lnTo>
                  <a:lnTo>
                    <a:pt x="170" y="90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1849549" y="3604958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18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2763462" y="3617309"/>
              <a:ext cx="22632" cy="8976"/>
            </a:xfrm>
            <a:custGeom>
              <a:avLst/>
              <a:gdLst/>
              <a:ahLst/>
              <a:cxnLst/>
              <a:rect l="l" t="t" r="r" b="b"/>
              <a:pathLst>
                <a:path w="295" h="117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0" y="108"/>
                  </a:lnTo>
                  <a:lnTo>
                    <a:pt x="18" y="117"/>
                  </a:lnTo>
                  <a:lnTo>
                    <a:pt x="27" y="117"/>
                  </a:lnTo>
                  <a:lnTo>
                    <a:pt x="161" y="81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1887216" y="3617309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9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5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2724414" y="362689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0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1925574" y="3626899"/>
              <a:ext cx="24089" cy="8285"/>
            </a:xfrm>
            <a:custGeom>
              <a:avLst/>
              <a:gdLst/>
              <a:ahLst/>
              <a:cxnLst/>
              <a:rect l="l" t="t" r="r" b="b"/>
              <a:pathLst>
                <a:path w="314" h="108" extrusionOk="0">
                  <a:moveTo>
                    <a:pt x="36" y="0"/>
                  </a:moveTo>
                  <a:lnTo>
                    <a:pt x="19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87" y="108"/>
                  </a:lnTo>
                  <a:lnTo>
                    <a:pt x="304" y="99"/>
                  </a:lnTo>
                  <a:lnTo>
                    <a:pt x="313" y="90"/>
                  </a:lnTo>
                  <a:lnTo>
                    <a:pt x="304" y="72"/>
                  </a:lnTo>
                  <a:lnTo>
                    <a:pt x="287" y="54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2684675" y="3635107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77" y="1"/>
                  </a:moveTo>
                  <a:lnTo>
                    <a:pt x="152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1965313" y="3635107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78" y="90"/>
                  </a:lnTo>
                  <a:lnTo>
                    <a:pt x="295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52" y="1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2644937" y="3641244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7"/>
                  </a:lnTo>
                  <a:lnTo>
                    <a:pt x="9" y="46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2004361" y="3641244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36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7" y="55"/>
                  </a:lnTo>
                  <a:lnTo>
                    <a:pt x="153" y="72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5" y="37"/>
                  </a:lnTo>
                  <a:lnTo>
                    <a:pt x="161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2605198" y="3646768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2044100" y="3646768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63"/>
                  </a:lnTo>
                  <a:lnTo>
                    <a:pt x="313" y="36"/>
                  </a:lnTo>
                  <a:lnTo>
                    <a:pt x="295" y="36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2565459" y="3651524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2083838" y="3651524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2525030" y="3654976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6" y="1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2124267" y="3654976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2485291" y="365773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2164006" y="365773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2444862" y="3659809"/>
              <a:ext cx="24780" cy="4833"/>
            </a:xfrm>
            <a:custGeom>
              <a:avLst/>
              <a:gdLst/>
              <a:ahLst/>
              <a:cxnLst/>
              <a:rect l="l" t="t" r="r" b="b"/>
              <a:pathLst>
                <a:path w="32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2204435" y="36598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2405124" y="366180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2244174" y="36618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95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2364694" y="366249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62" y="1"/>
                  </a:moveTo>
                  <a:lnTo>
                    <a:pt x="28" y="10"/>
                  </a:ln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2284603" y="366249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2324956" y="3663185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1"/>
                  </a:moveTo>
                  <a:lnTo>
                    <a:pt x="1" y="19"/>
                  </a:lnTo>
                  <a:lnTo>
                    <a:pt x="1" y="45"/>
                  </a:lnTo>
                  <a:lnTo>
                    <a:pt x="305" y="45"/>
                  </a:lnTo>
                  <a:lnTo>
                    <a:pt x="313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1838578" y="3474158"/>
              <a:ext cx="995486" cy="172685"/>
            </a:xfrm>
            <a:custGeom>
              <a:avLst/>
              <a:gdLst/>
              <a:ahLst/>
              <a:cxnLst/>
              <a:rect l="l" t="t" r="r" b="b"/>
              <a:pathLst>
                <a:path w="12976" h="2251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6" y="1465"/>
                  </a:lnTo>
                  <a:lnTo>
                    <a:pt x="778" y="1661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16"/>
                  </a:lnTo>
                  <a:lnTo>
                    <a:pt x="4555" y="2206"/>
                  </a:lnTo>
                  <a:lnTo>
                    <a:pt x="5823" y="2250"/>
                  </a:lnTo>
                  <a:lnTo>
                    <a:pt x="7154" y="2250"/>
                  </a:lnTo>
                  <a:lnTo>
                    <a:pt x="8422" y="2206"/>
                  </a:lnTo>
                  <a:lnTo>
                    <a:pt x="9591" y="2116"/>
                  </a:lnTo>
                  <a:lnTo>
                    <a:pt x="10627" y="2000"/>
                  </a:lnTo>
                  <a:lnTo>
                    <a:pt x="11502" y="1849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1838578" y="3474158"/>
              <a:ext cx="995486" cy="103489"/>
            </a:xfrm>
            <a:custGeom>
              <a:avLst/>
              <a:gdLst/>
              <a:ahLst/>
              <a:cxnLst/>
              <a:rect l="l" t="t" r="r" b="b"/>
              <a:pathLst>
                <a:path w="12976" h="1349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74" y="402"/>
                  </a:lnTo>
                  <a:lnTo>
                    <a:pt x="778" y="589"/>
                  </a:lnTo>
                  <a:lnTo>
                    <a:pt x="286" y="786"/>
                  </a:lnTo>
                  <a:lnTo>
                    <a:pt x="72" y="956"/>
                  </a:lnTo>
                  <a:lnTo>
                    <a:pt x="10" y="1063"/>
                  </a:lnTo>
                  <a:lnTo>
                    <a:pt x="1" y="1125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48"/>
                  </a:lnTo>
                  <a:lnTo>
                    <a:pt x="260" y="1259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42" y="598"/>
                  </a:lnTo>
                  <a:lnTo>
                    <a:pt x="5332" y="464"/>
                  </a:lnTo>
                  <a:lnTo>
                    <a:pt x="6493" y="455"/>
                  </a:lnTo>
                  <a:lnTo>
                    <a:pt x="7654" y="464"/>
                  </a:lnTo>
                  <a:lnTo>
                    <a:pt x="9734" y="598"/>
                  </a:lnTo>
                  <a:lnTo>
                    <a:pt x="11029" y="768"/>
                  </a:lnTo>
                  <a:lnTo>
                    <a:pt x="11744" y="911"/>
                  </a:lnTo>
                  <a:lnTo>
                    <a:pt x="12315" y="1081"/>
                  </a:lnTo>
                  <a:lnTo>
                    <a:pt x="12717" y="1259"/>
                  </a:lnTo>
                  <a:lnTo>
                    <a:pt x="12851" y="1348"/>
                  </a:lnTo>
                  <a:lnTo>
                    <a:pt x="12904" y="1295"/>
                  </a:lnTo>
                  <a:lnTo>
                    <a:pt x="12976" y="1188"/>
                  </a:lnTo>
                  <a:lnTo>
                    <a:pt x="12976" y="1125"/>
                  </a:lnTo>
                  <a:lnTo>
                    <a:pt x="12976" y="1063"/>
                  </a:lnTo>
                  <a:lnTo>
                    <a:pt x="12904" y="956"/>
                  </a:lnTo>
                  <a:lnTo>
                    <a:pt x="12699" y="786"/>
                  </a:lnTo>
                  <a:lnTo>
                    <a:pt x="12208" y="589"/>
                  </a:lnTo>
                  <a:lnTo>
                    <a:pt x="11502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2065350" y="3546731"/>
              <a:ext cx="542623" cy="65821"/>
            </a:xfrm>
            <a:custGeom>
              <a:avLst/>
              <a:gdLst/>
              <a:ahLst/>
              <a:cxnLst/>
              <a:rect l="l" t="t" r="r" b="b"/>
              <a:pathLst>
                <a:path w="7073" h="858" extrusionOk="0">
                  <a:moveTo>
                    <a:pt x="1644" y="1"/>
                  </a:moveTo>
                  <a:lnTo>
                    <a:pt x="1527" y="10"/>
                  </a:lnTo>
                  <a:lnTo>
                    <a:pt x="1429" y="27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20" y="251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3" y="367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19"/>
                  </a:lnTo>
                  <a:lnTo>
                    <a:pt x="304" y="545"/>
                  </a:lnTo>
                  <a:lnTo>
                    <a:pt x="518" y="554"/>
                  </a:lnTo>
                  <a:lnTo>
                    <a:pt x="885" y="554"/>
                  </a:lnTo>
                  <a:lnTo>
                    <a:pt x="965" y="617"/>
                  </a:lnTo>
                  <a:lnTo>
                    <a:pt x="1251" y="733"/>
                  </a:lnTo>
                  <a:lnTo>
                    <a:pt x="1447" y="778"/>
                  </a:lnTo>
                  <a:lnTo>
                    <a:pt x="1670" y="813"/>
                  </a:lnTo>
                  <a:lnTo>
                    <a:pt x="2179" y="858"/>
                  </a:lnTo>
                  <a:lnTo>
                    <a:pt x="2483" y="858"/>
                  </a:lnTo>
                  <a:lnTo>
                    <a:pt x="2974" y="849"/>
                  </a:lnTo>
                  <a:lnTo>
                    <a:pt x="3322" y="813"/>
                  </a:lnTo>
                  <a:lnTo>
                    <a:pt x="3608" y="751"/>
                  </a:lnTo>
                  <a:lnTo>
                    <a:pt x="3778" y="688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2"/>
                  </a:lnTo>
                  <a:lnTo>
                    <a:pt x="4287" y="349"/>
                  </a:lnTo>
                  <a:lnTo>
                    <a:pt x="4430" y="304"/>
                  </a:lnTo>
                  <a:lnTo>
                    <a:pt x="4644" y="295"/>
                  </a:lnTo>
                  <a:lnTo>
                    <a:pt x="4876" y="304"/>
                  </a:lnTo>
                  <a:lnTo>
                    <a:pt x="5037" y="340"/>
                  </a:lnTo>
                  <a:lnTo>
                    <a:pt x="5108" y="367"/>
                  </a:lnTo>
                  <a:lnTo>
                    <a:pt x="5180" y="420"/>
                  </a:lnTo>
                  <a:lnTo>
                    <a:pt x="5189" y="447"/>
                  </a:lnTo>
                  <a:lnTo>
                    <a:pt x="5180" y="501"/>
                  </a:lnTo>
                  <a:lnTo>
                    <a:pt x="5126" y="536"/>
                  </a:lnTo>
                  <a:lnTo>
                    <a:pt x="5064" y="581"/>
                  </a:lnTo>
                  <a:lnTo>
                    <a:pt x="4983" y="617"/>
                  </a:lnTo>
                  <a:lnTo>
                    <a:pt x="4894" y="653"/>
                  </a:lnTo>
                  <a:lnTo>
                    <a:pt x="4858" y="66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15" y="751"/>
                  </a:lnTo>
                  <a:lnTo>
                    <a:pt x="4742" y="786"/>
                  </a:lnTo>
                  <a:lnTo>
                    <a:pt x="4876" y="813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13"/>
                  </a:lnTo>
                  <a:lnTo>
                    <a:pt x="5734" y="786"/>
                  </a:lnTo>
                  <a:lnTo>
                    <a:pt x="5903" y="733"/>
                  </a:lnTo>
                  <a:lnTo>
                    <a:pt x="6144" y="608"/>
                  </a:lnTo>
                  <a:lnTo>
                    <a:pt x="6198" y="545"/>
                  </a:lnTo>
                  <a:lnTo>
                    <a:pt x="6555" y="545"/>
                  </a:lnTo>
                  <a:lnTo>
                    <a:pt x="6769" y="53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73" y="438"/>
                  </a:lnTo>
                  <a:lnTo>
                    <a:pt x="7046" y="394"/>
                  </a:lnTo>
                  <a:lnTo>
                    <a:pt x="6921" y="358"/>
                  </a:lnTo>
                  <a:lnTo>
                    <a:pt x="6760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100" y="260"/>
                  </a:lnTo>
                  <a:lnTo>
                    <a:pt x="5805" y="152"/>
                  </a:lnTo>
                  <a:lnTo>
                    <a:pt x="5600" y="108"/>
                  </a:lnTo>
                  <a:lnTo>
                    <a:pt x="5367" y="63"/>
                  </a:lnTo>
                  <a:lnTo>
                    <a:pt x="4849" y="27"/>
                  </a:lnTo>
                  <a:lnTo>
                    <a:pt x="4555" y="18"/>
                  </a:lnTo>
                  <a:lnTo>
                    <a:pt x="4073" y="27"/>
                  </a:lnTo>
                  <a:lnTo>
                    <a:pt x="3724" y="72"/>
                  </a:lnTo>
                  <a:lnTo>
                    <a:pt x="3439" y="135"/>
                  </a:lnTo>
                  <a:lnTo>
                    <a:pt x="3269" y="197"/>
                  </a:lnTo>
                  <a:lnTo>
                    <a:pt x="3126" y="277"/>
                  </a:lnTo>
                  <a:lnTo>
                    <a:pt x="2983" y="385"/>
                  </a:lnTo>
                  <a:lnTo>
                    <a:pt x="2894" y="456"/>
                  </a:lnTo>
                  <a:lnTo>
                    <a:pt x="2831" y="492"/>
                  </a:lnTo>
                  <a:lnTo>
                    <a:pt x="2760" y="527"/>
                  </a:lnTo>
                  <a:lnTo>
                    <a:pt x="2671" y="554"/>
                  </a:lnTo>
                  <a:lnTo>
                    <a:pt x="2563" y="581"/>
                  </a:lnTo>
                  <a:lnTo>
                    <a:pt x="2412" y="581"/>
                  </a:lnTo>
                  <a:lnTo>
                    <a:pt x="2170" y="572"/>
                  </a:lnTo>
                  <a:lnTo>
                    <a:pt x="2019" y="545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0"/>
                  </a:lnTo>
                  <a:lnTo>
                    <a:pt x="1903" y="358"/>
                  </a:lnTo>
                  <a:lnTo>
                    <a:pt x="1965" y="295"/>
                  </a:lnTo>
                  <a:lnTo>
                    <a:pt x="2054" y="233"/>
                  </a:lnTo>
                  <a:lnTo>
                    <a:pt x="2215" y="170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97" y="2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2804505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3" y="0"/>
                  </a:moveTo>
                  <a:lnTo>
                    <a:pt x="72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72" y="1429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2686056" y="3655667"/>
              <a:ext cx="11661" cy="109702"/>
            </a:xfrm>
            <a:custGeom>
              <a:avLst/>
              <a:gdLst/>
              <a:ahLst/>
              <a:cxnLst/>
              <a:rect l="l" t="t" r="r" b="b"/>
              <a:pathLst>
                <a:path w="152" h="1430" extrusionOk="0">
                  <a:moveTo>
                    <a:pt x="152" y="0"/>
                  </a:moveTo>
                  <a:lnTo>
                    <a:pt x="71" y="18"/>
                  </a:lnTo>
                  <a:lnTo>
                    <a:pt x="0" y="27"/>
                  </a:lnTo>
                  <a:lnTo>
                    <a:pt x="0" y="1429"/>
                  </a:lnTo>
                  <a:lnTo>
                    <a:pt x="71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2567531" y="3670089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152" y="0"/>
                  </a:moveTo>
                  <a:lnTo>
                    <a:pt x="80" y="9"/>
                  </a:lnTo>
                  <a:lnTo>
                    <a:pt x="0" y="18"/>
                  </a:lnTo>
                  <a:lnTo>
                    <a:pt x="0" y="1420"/>
                  </a:lnTo>
                  <a:lnTo>
                    <a:pt x="80" y="1420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449005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0"/>
                  </a:moveTo>
                  <a:lnTo>
                    <a:pt x="0" y="9"/>
                  </a:lnTo>
                  <a:lnTo>
                    <a:pt x="0" y="1411"/>
                  </a:lnTo>
                  <a:lnTo>
                    <a:pt x="81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30479" y="3680983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211954" y="3678298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8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2093428" y="3670089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8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1975593" y="3655667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1857067" y="363104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" y="0"/>
                  </a:moveTo>
                  <a:lnTo>
                    <a:pt x="1" y="1411"/>
                  </a:lnTo>
                  <a:lnTo>
                    <a:pt x="72" y="1429"/>
                  </a:lnTo>
                  <a:lnTo>
                    <a:pt x="153" y="1447"/>
                  </a:lnTo>
                  <a:lnTo>
                    <a:pt x="153" y="45"/>
                  </a:lnTo>
                  <a:lnTo>
                    <a:pt x="72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1826227" y="3442628"/>
              <a:ext cx="1183904" cy="228150"/>
            </a:xfrm>
            <a:custGeom>
              <a:avLst/>
              <a:gdLst/>
              <a:ahLst/>
              <a:cxnLst/>
              <a:rect l="l" t="t" r="r" b="b"/>
              <a:pathLst>
                <a:path w="15432" h="2974" extrusionOk="0">
                  <a:moveTo>
                    <a:pt x="1" y="0"/>
                  </a:moveTo>
                  <a:lnTo>
                    <a:pt x="1" y="1402"/>
                  </a:lnTo>
                  <a:lnTo>
                    <a:pt x="1" y="1483"/>
                  </a:lnTo>
                  <a:lnTo>
                    <a:pt x="81" y="1643"/>
                  </a:lnTo>
                  <a:lnTo>
                    <a:pt x="242" y="1795"/>
                  </a:lnTo>
                  <a:lnTo>
                    <a:pt x="465" y="1947"/>
                  </a:lnTo>
                  <a:lnTo>
                    <a:pt x="921" y="2152"/>
                  </a:lnTo>
                  <a:lnTo>
                    <a:pt x="1751" y="2402"/>
                  </a:lnTo>
                  <a:lnTo>
                    <a:pt x="2796" y="2617"/>
                  </a:lnTo>
                  <a:lnTo>
                    <a:pt x="4028" y="2786"/>
                  </a:lnTo>
                  <a:lnTo>
                    <a:pt x="5412" y="2903"/>
                  </a:lnTo>
                  <a:lnTo>
                    <a:pt x="6922" y="2965"/>
                  </a:lnTo>
                  <a:lnTo>
                    <a:pt x="7716" y="2974"/>
                  </a:lnTo>
                  <a:lnTo>
                    <a:pt x="8511" y="2965"/>
                  </a:lnTo>
                  <a:lnTo>
                    <a:pt x="10020" y="2903"/>
                  </a:lnTo>
                  <a:lnTo>
                    <a:pt x="11404" y="2786"/>
                  </a:lnTo>
                  <a:lnTo>
                    <a:pt x="12637" y="2617"/>
                  </a:lnTo>
                  <a:lnTo>
                    <a:pt x="13682" y="2402"/>
                  </a:lnTo>
                  <a:lnTo>
                    <a:pt x="14512" y="2152"/>
                  </a:lnTo>
                  <a:lnTo>
                    <a:pt x="14968" y="1947"/>
                  </a:lnTo>
                  <a:lnTo>
                    <a:pt x="15200" y="1795"/>
                  </a:lnTo>
                  <a:lnTo>
                    <a:pt x="15352" y="1643"/>
                  </a:lnTo>
                  <a:lnTo>
                    <a:pt x="15432" y="1483"/>
                  </a:lnTo>
                  <a:lnTo>
                    <a:pt x="15432" y="1402"/>
                  </a:lnTo>
                  <a:lnTo>
                    <a:pt x="1543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1826227" y="3322032"/>
              <a:ext cx="1183904" cy="241192"/>
            </a:xfrm>
            <a:custGeom>
              <a:avLst/>
              <a:gdLst/>
              <a:ahLst/>
              <a:cxnLst/>
              <a:rect l="l" t="t" r="r" b="b"/>
              <a:pathLst>
                <a:path w="15432" h="3144" extrusionOk="0">
                  <a:moveTo>
                    <a:pt x="7716" y="1"/>
                  </a:moveTo>
                  <a:lnTo>
                    <a:pt x="6922" y="10"/>
                  </a:lnTo>
                  <a:lnTo>
                    <a:pt x="5412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79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2"/>
                  </a:lnTo>
                  <a:lnTo>
                    <a:pt x="1" y="1653"/>
                  </a:lnTo>
                  <a:lnTo>
                    <a:pt x="81" y="1813"/>
                  </a:lnTo>
                  <a:lnTo>
                    <a:pt x="242" y="1965"/>
                  </a:lnTo>
                  <a:lnTo>
                    <a:pt x="465" y="2108"/>
                  </a:lnTo>
                  <a:lnTo>
                    <a:pt x="921" y="2322"/>
                  </a:lnTo>
                  <a:lnTo>
                    <a:pt x="1751" y="2572"/>
                  </a:lnTo>
                  <a:lnTo>
                    <a:pt x="2796" y="2787"/>
                  </a:lnTo>
                  <a:lnTo>
                    <a:pt x="4028" y="2956"/>
                  </a:lnTo>
                  <a:lnTo>
                    <a:pt x="5412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6"/>
                  </a:lnTo>
                  <a:lnTo>
                    <a:pt x="12637" y="2787"/>
                  </a:lnTo>
                  <a:lnTo>
                    <a:pt x="13682" y="2572"/>
                  </a:lnTo>
                  <a:lnTo>
                    <a:pt x="14512" y="2322"/>
                  </a:lnTo>
                  <a:lnTo>
                    <a:pt x="14968" y="2108"/>
                  </a:lnTo>
                  <a:lnTo>
                    <a:pt x="15200" y="1965"/>
                  </a:lnTo>
                  <a:lnTo>
                    <a:pt x="15352" y="1813"/>
                  </a:lnTo>
                  <a:lnTo>
                    <a:pt x="15432" y="1653"/>
                  </a:lnTo>
                  <a:lnTo>
                    <a:pt x="15432" y="1572"/>
                  </a:lnTo>
                  <a:lnTo>
                    <a:pt x="15432" y="1492"/>
                  </a:lnTo>
                  <a:lnTo>
                    <a:pt x="15352" y="1331"/>
                  </a:lnTo>
                  <a:lnTo>
                    <a:pt x="15200" y="1179"/>
                  </a:lnTo>
                  <a:lnTo>
                    <a:pt x="14968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2425683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2385254" y="3336454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2465422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36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2344825" y="333645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9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2505851" y="333775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46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2305086" y="333775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53" y="1"/>
                  </a:moveTo>
                  <a:lnTo>
                    <a:pt x="28" y="10"/>
                  </a:lnTo>
                  <a:lnTo>
                    <a:pt x="1" y="10"/>
                  </a:lnTo>
                  <a:lnTo>
                    <a:pt x="1" y="37"/>
                  </a:lnTo>
                  <a:lnTo>
                    <a:pt x="10" y="46"/>
                  </a:lnTo>
                  <a:lnTo>
                    <a:pt x="28" y="55"/>
                  </a:lnTo>
                  <a:lnTo>
                    <a:pt x="153" y="46"/>
                  </a:lnTo>
                  <a:lnTo>
                    <a:pt x="287" y="46"/>
                  </a:lnTo>
                  <a:lnTo>
                    <a:pt x="305" y="37"/>
                  </a:lnTo>
                  <a:lnTo>
                    <a:pt x="314" y="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2546280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0" y="1"/>
                  </a:moveTo>
                  <a:lnTo>
                    <a:pt x="0" y="19"/>
                  </a:lnTo>
                  <a:lnTo>
                    <a:pt x="0" y="46"/>
                  </a:lnTo>
                  <a:lnTo>
                    <a:pt x="18" y="46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2264734" y="3339139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2586019" y="3341211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7" y="1"/>
                  </a:moveTo>
                  <a:lnTo>
                    <a:pt x="9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2224995" y="3341211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2626448" y="3343972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2184566" y="334466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266618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5"/>
                  </a:lnTo>
                  <a:lnTo>
                    <a:pt x="304" y="37"/>
                  </a:lnTo>
                  <a:lnTo>
                    <a:pt x="286" y="2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2144827" y="3348038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9" y="37"/>
                  </a:lnTo>
                  <a:lnTo>
                    <a:pt x="0" y="55"/>
                  </a:lnTo>
                  <a:lnTo>
                    <a:pt x="9" y="72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2705849" y="3352181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8" y="1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2105089" y="3352181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1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1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2745588" y="3357628"/>
              <a:ext cx="24089" cy="6981"/>
            </a:xfrm>
            <a:custGeom>
              <a:avLst/>
              <a:gdLst/>
              <a:ahLst/>
              <a:cxnLst/>
              <a:rect l="l" t="t" r="r" b="b"/>
              <a:pathLst>
                <a:path w="314" h="91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28" y="46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87" y="90"/>
                  </a:lnTo>
                  <a:lnTo>
                    <a:pt x="305" y="81"/>
                  </a:lnTo>
                  <a:lnTo>
                    <a:pt x="313" y="72"/>
                  </a:lnTo>
                  <a:lnTo>
                    <a:pt x="313" y="55"/>
                  </a:lnTo>
                  <a:lnTo>
                    <a:pt x="287" y="4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2065350" y="3357628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86" y="1"/>
                  </a:moveTo>
                  <a:lnTo>
                    <a:pt x="152" y="28"/>
                  </a:lnTo>
                  <a:lnTo>
                    <a:pt x="27" y="46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36" y="90"/>
                  </a:lnTo>
                  <a:lnTo>
                    <a:pt x="161" y="72"/>
                  </a:lnTo>
                  <a:lnTo>
                    <a:pt x="286" y="55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2785326" y="3364532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63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2026302" y="3364532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0"/>
                  </a:moveTo>
                  <a:lnTo>
                    <a:pt x="143" y="27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2824375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69" y="108"/>
                  </a:lnTo>
                  <a:lnTo>
                    <a:pt x="278" y="108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1987253" y="3372050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8" y="0"/>
                  </a:moveTo>
                  <a:lnTo>
                    <a:pt x="143" y="36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81"/>
                  </a:lnTo>
                  <a:lnTo>
                    <a:pt x="286" y="54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2863423" y="3381640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69" y="126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1948895" y="3382330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268" y="0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2900477" y="3393991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18" y="0"/>
                  </a:moveTo>
                  <a:lnTo>
                    <a:pt x="9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98"/>
                  </a:lnTo>
                  <a:lnTo>
                    <a:pt x="250" y="143"/>
                  </a:lnTo>
                  <a:lnTo>
                    <a:pt x="259" y="152"/>
                  </a:lnTo>
                  <a:lnTo>
                    <a:pt x="268" y="152"/>
                  </a:lnTo>
                  <a:lnTo>
                    <a:pt x="277" y="143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77" y="107"/>
                  </a:lnTo>
                  <a:lnTo>
                    <a:pt x="170" y="5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1911919" y="3394681"/>
              <a:ext cx="22632" cy="11661"/>
            </a:xfrm>
            <a:custGeom>
              <a:avLst/>
              <a:gdLst/>
              <a:ahLst/>
              <a:cxnLst/>
              <a:rect l="l" t="t" r="r" b="b"/>
              <a:pathLst>
                <a:path w="295" h="152" extrusionOk="0">
                  <a:moveTo>
                    <a:pt x="259" y="0"/>
                  </a:moveTo>
                  <a:lnTo>
                    <a:pt x="125" y="54"/>
                  </a:lnTo>
                  <a:lnTo>
                    <a:pt x="18" y="107"/>
                  </a:lnTo>
                  <a:lnTo>
                    <a:pt x="0" y="116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43"/>
                  </a:lnTo>
                  <a:lnTo>
                    <a:pt x="45" y="143"/>
                  </a:lnTo>
                  <a:lnTo>
                    <a:pt x="152" y="89"/>
                  </a:lnTo>
                  <a:lnTo>
                    <a:pt x="277" y="45"/>
                  </a:lnTo>
                  <a:lnTo>
                    <a:pt x="295" y="27"/>
                  </a:lnTo>
                  <a:lnTo>
                    <a:pt x="286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2935382" y="3411098"/>
              <a:ext cx="19256" cy="15803"/>
            </a:xfrm>
            <a:custGeom>
              <a:avLst/>
              <a:gdLst/>
              <a:ahLst/>
              <a:cxnLst/>
              <a:rect l="l" t="t" r="r" b="b"/>
              <a:pathLst>
                <a:path w="251" h="206" extrusionOk="0">
                  <a:moveTo>
                    <a:pt x="27" y="1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18" y="45"/>
                  </a:lnTo>
                  <a:lnTo>
                    <a:pt x="126" y="126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42" y="206"/>
                  </a:lnTo>
                  <a:lnTo>
                    <a:pt x="251" y="188"/>
                  </a:lnTo>
                  <a:lnTo>
                    <a:pt x="242" y="170"/>
                  </a:lnTo>
                  <a:lnTo>
                    <a:pt x="161" y="90"/>
                  </a:lnTo>
                  <a:lnTo>
                    <a:pt x="45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1881079" y="3411789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0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06"/>
                  </a:lnTo>
                  <a:lnTo>
                    <a:pt x="18" y="215"/>
                  </a:lnTo>
                  <a:lnTo>
                    <a:pt x="36" y="215"/>
                  </a:lnTo>
                  <a:lnTo>
                    <a:pt x="45" y="206"/>
                  </a:lnTo>
                  <a:lnTo>
                    <a:pt x="125" y="125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2950419" y="3439867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extrusionOk="0">
                  <a:moveTo>
                    <a:pt x="117" y="1"/>
                  </a:moveTo>
                  <a:lnTo>
                    <a:pt x="99" y="9"/>
                  </a:lnTo>
                  <a:lnTo>
                    <a:pt x="90" y="27"/>
                  </a:lnTo>
                  <a:lnTo>
                    <a:pt x="90" y="36"/>
                  </a:lnTo>
                  <a:lnTo>
                    <a:pt x="81" y="135"/>
                  </a:lnTo>
                  <a:lnTo>
                    <a:pt x="10" y="233"/>
                  </a:lnTo>
                  <a:lnTo>
                    <a:pt x="1" y="251"/>
                  </a:lnTo>
                  <a:lnTo>
                    <a:pt x="19" y="268"/>
                  </a:lnTo>
                  <a:lnTo>
                    <a:pt x="46" y="268"/>
                  </a:lnTo>
                  <a:lnTo>
                    <a:pt x="55" y="260"/>
                  </a:lnTo>
                  <a:lnTo>
                    <a:pt x="99" y="206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44" y="27"/>
                  </a:lnTo>
                  <a:lnTo>
                    <a:pt x="144" y="1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1874865" y="3441247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fill="none" extrusionOk="0">
                  <a:moveTo>
                    <a:pt x="117" y="259"/>
                  </a:moveTo>
                  <a:lnTo>
                    <a:pt x="108" y="259"/>
                  </a:lnTo>
                  <a:lnTo>
                    <a:pt x="99" y="250"/>
                  </a:lnTo>
                  <a:lnTo>
                    <a:pt x="55" y="197"/>
                  </a:lnTo>
                  <a:lnTo>
                    <a:pt x="1" y="81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5" y="18"/>
                  </a:lnTo>
                  <a:lnTo>
                    <a:pt x="63" y="117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50"/>
                  </a:lnTo>
                  <a:lnTo>
                    <a:pt x="126" y="259"/>
                  </a:lnTo>
                  <a:lnTo>
                    <a:pt x="117" y="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2919656" y="3469325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50" y="1"/>
                  </a:moveTo>
                  <a:lnTo>
                    <a:pt x="232" y="9"/>
                  </a:lnTo>
                  <a:lnTo>
                    <a:pt x="134" y="72"/>
                  </a:lnTo>
                  <a:lnTo>
                    <a:pt x="18" y="134"/>
                  </a:lnTo>
                  <a:lnTo>
                    <a:pt x="0" y="143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1896115" y="3469325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19" y="1"/>
                  </a:moveTo>
                  <a:lnTo>
                    <a:pt x="10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17" y="117"/>
                  </a:lnTo>
                  <a:lnTo>
                    <a:pt x="233" y="179"/>
                  </a:lnTo>
                  <a:lnTo>
                    <a:pt x="260" y="179"/>
                  </a:lnTo>
                  <a:lnTo>
                    <a:pt x="269" y="161"/>
                  </a:lnTo>
                  <a:lnTo>
                    <a:pt x="278" y="143"/>
                  </a:lnTo>
                  <a:lnTo>
                    <a:pt x="260" y="134"/>
                  </a:lnTo>
                  <a:lnTo>
                    <a:pt x="144" y="72"/>
                  </a:lnTo>
                  <a:lnTo>
                    <a:pt x="45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2883292" y="3487123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60" y="1"/>
                  </a:moveTo>
                  <a:lnTo>
                    <a:pt x="144" y="45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17"/>
                  </a:lnTo>
                  <a:lnTo>
                    <a:pt x="10" y="126"/>
                  </a:lnTo>
                  <a:lnTo>
                    <a:pt x="28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5"/>
                  </a:lnTo>
                  <a:lnTo>
                    <a:pt x="296" y="28"/>
                  </a:lnTo>
                  <a:lnTo>
                    <a:pt x="287" y="1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1931097" y="3487123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90"/>
                  </a:lnTo>
                  <a:lnTo>
                    <a:pt x="259" y="135"/>
                  </a:lnTo>
                  <a:lnTo>
                    <a:pt x="286" y="135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90"/>
                  </a:lnTo>
                  <a:lnTo>
                    <a:pt x="152" y="45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2844935" y="3499474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0"/>
                  </a:moveTo>
                  <a:lnTo>
                    <a:pt x="144" y="36"/>
                  </a:lnTo>
                  <a:lnTo>
                    <a:pt x="19" y="63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28" y="108"/>
                  </a:lnTo>
                  <a:lnTo>
                    <a:pt x="162" y="81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1968765" y="3499474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77" y="117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2805886" y="3509064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0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99"/>
                  </a:lnTo>
                  <a:lnTo>
                    <a:pt x="161" y="72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2007813" y="3509064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68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2766148" y="3517272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8" y="1"/>
                  </a:moveTo>
                  <a:lnTo>
                    <a:pt x="153" y="19"/>
                  </a:lnTo>
                  <a:lnTo>
                    <a:pt x="28" y="45"/>
                  </a:lnTo>
                  <a:lnTo>
                    <a:pt x="10" y="45"/>
                  </a:lnTo>
                  <a:lnTo>
                    <a:pt x="1" y="72"/>
                  </a:lnTo>
                  <a:lnTo>
                    <a:pt x="10" y="81"/>
                  </a:lnTo>
                  <a:lnTo>
                    <a:pt x="28" y="90"/>
                  </a:lnTo>
                  <a:lnTo>
                    <a:pt x="37" y="90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2046861" y="3517272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6" y="45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2727099" y="3523486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0"/>
                  </a:lnTo>
                  <a:lnTo>
                    <a:pt x="28" y="8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2086600" y="3523486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0"/>
                  </a:lnTo>
                  <a:lnTo>
                    <a:pt x="295" y="80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2686670" y="3528933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18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37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2126339" y="3528933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264700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1"/>
                  </a:lnTo>
                  <a:lnTo>
                    <a:pt x="27" y="71"/>
                  </a:lnTo>
                  <a:lnTo>
                    <a:pt x="161" y="63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2166078" y="3533076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63"/>
                  </a:lnTo>
                  <a:lnTo>
                    <a:pt x="277" y="71"/>
                  </a:lnTo>
                  <a:lnTo>
                    <a:pt x="304" y="71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2607269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2205816" y="3537142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2566840" y="3539903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2245555" y="3539903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295" y="63"/>
                  </a:lnTo>
                  <a:lnTo>
                    <a:pt x="313" y="54"/>
                  </a:lnTo>
                  <a:lnTo>
                    <a:pt x="322" y="45"/>
                  </a:lnTo>
                  <a:lnTo>
                    <a:pt x="313" y="18"/>
                  </a:lnTo>
                  <a:lnTo>
                    <a:pt x="295" y="18"/>
                  </a:lnTo>
                  <a:lnTo>
                    <a:pt x="161" y="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2527101" y="3541975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2285907" y="354197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2486672" y="3543969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4"/>
                  </a:lnTo>
                  <a:lnTo>
                    <a:pt x="161" y="46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2326337" y="3543969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1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46"/>
                  </a:lnTo>
                  <a:lnTo>
                    <a:pt x="287" y="54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2446243" y="3544660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2366075" y="3544660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2406504" y="3545350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7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1920127" y="3355633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74" y="1849"/>
                  </a:lnTo>
                  <a:lnTo>
                    <a:pt x="2358" y="2000"/>
                  </a:lnTo>
                  <a:lnTo>
                    <a:pt x="3394" y="2126"/>
                  </a:lnTo>
                  <a:lnTo>
                    <a:pt x="4555" y="2215"/>
                  </a:lnTo>
                  <a:lnTo>
                    <a:pt x="5823" y="2259"/>
                  </a:lnTo>
                  <a:lnTo>
                    <a:pt x="7162" y="2259"/>
                  </a:lnTo>
                  <a:lnTo>
                    <a:pt x="8430" y="2215"/>
                  </a:lnTo>
                  <a:lnTo>
                    <a:pt x="9591" y="2126"/>
                  </a:lnTo>
                  <a:lnTo>
                    <a:pt x="10627" y="2000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1920127" y="3355633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6492" y="0"/>
                  </a:moveTo>
                  <a:lnTo>
                    <a:pt x="5823" y="9"/>
                  </a:lnTo>
                  <a:lnTo>
                    <a:pt x="4555" y="54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72" y="956"/>
                  </a:lnTo>
                  <a:lnTo>
                    <a:pt x="9" y="1072"/>
                  </a:lnTo>
                  <a:lnTo>
                    <a:pt x="0" y="1134"/>
                  </a:lnTo>
                  <a:lnTo>
                    <a:pt x="9" y="1188"/>
                  </a:lnTo>
                  <a:lnTo>
                    <a:pt x="72" y="1304"/>
                  </a:lnTo>
                  <a:lnTo>
                    <a:pt x="134" y="1358"/>
                  </a:lnTo>
                  <a:lnTo>
                    <a:pt x="268" y="1268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607"/>
                  </a:lnTo>
                  <a:lnTo>
                    <a:pt x="5332" y="473"/>
                  </a:lnTo>
                  <a:lnTo>
                    <a:pt x="6492" y="456"/>
                  </a:lnTo>
                  <a:lnTo>
                    <a:pt x="7653" y="473"/>
                  </a:lnTo>
                  <a:lnTo>
                    <a:pt x="9743" y="607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17" y="1268"/>
                  </a:lnTo>
                  <a:lnTo>
                    <a:pt x="12851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34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54"/>
                  </a:lnTo>
                  <a:lnTo>
                    <a:pt x="7162" y="9"/>
                  </a:lnTo>
                  <a:lnTo>
                    <a:pt x="649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2147589" y="3428896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19"/>
                  </a:lnTo>
                  <a:lnTo>
                    <a:pt x="1340" y="45"/>
                  </a:lnTo>
                  <a:lnTo>
                    <a:pt x="1161" y="108"/>
                  </a:lnTo>
                  <a:lnTo>
                    <a:pt x="911" y="251"/>
                  </a:lnTo>
                  <a:lnTo>
                    <a:pt x="848" y="331"/>
                  </a:lnTo>
                  <a:lnTo>
                    <a:pt x="518" y="331"/>
                  </a:lnTo>
                  <a:lnTo>
                    <a:pt x="295" y="340"/>
                  </a:lnTo>
                  <a:lnTo>
                    <a:pt x="143" y="367"/>
                  </a:lnTo>
                  <a:lnTo>
                    <a:pt x="18" y="394"/>
                  </a:lnTo>
                  <a:lnTo>
                    <a:pt x="0" y="438"/>
                  </a:lnTo>
                  <a:lnTo>
                    <a:pt x="18" y="483"/>
                  </a:lnTo>
                  <a:lnTo>
                    <a:pt x="143" y="519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56" y="617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13"/>
                  </a:lnTo>
                  <a:lnTo>
                    <a:pt x="2179" y="858"/>
                  </a:lnTo>
                  <a:lnTo>
                    <a:pt x="2474" y="858"/>
                  </a:lnTo>
                  <a:lnTo>
                    <a:pt x="2965" y="849"/>
                  </a:lnTo>
                  <a:lnTo>
                    <a:pt x="3313" y="804"/>
                  </a:lnTo>
                  <a:lnTo>
                    <a:pt x="3599" y="751"/>
                  </a:lnTo>
                  <a:lnTo>
                    <a:pt x="3777" y="679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03"/>
                  </a:lnTo>
                  <a:lnTo>
                    <a:pt x="4278" y="340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40"/>
                  </a:lnTo>
                  <a:lnTo>
                    <a:pt x="5099" y="358"/>
                  </a:lnTo>
                  <a:lnTo>
                    <a:pt x="5171" y="420"/>
                  </a:lnTo>
                  <a:lnTo>
                    <a:pt x="5179" y="447"/>
                  </a:lnTo>
                  <a:lnTo>
                    <a:pt x="5171" y="492"/>
                  </a:lnTo>
                  <a:lnTo>
                    <a:pt x="5126" y="536"/>
                  </a:lnTo>
                  <a:lnTo>
                    <a:pt x="5063" y="581"/>
                  </a:lnTo>
                  <a:lnTo>
                    <a:pt x="4974" y="617"/>
                  </a:lnTo>
                  <a:lnTo>
                    <a:pt x="4894" y="653"/>
                  </a:lnTo>
                  <a:lnTo>
                    <a:pt x="4849" y="661"/>
                  </a:lnTo>
                  <a:lnTo>
                    <a:pt x="4778" y="688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78"/>
                  </a:lnTo>
                  <a:lnTo>
                    <a:pt x="4876" y="813"/>
                  </a:lnTo>
                  <a:lnTo>
                    <a:pt x="5045" y="831"/>
                  </a:lnTo>
                  <a:lnTo>
                    <a:pt x="5260" y="840"/>
                  </a:lnTo>
                  <a:lnTo>
                    <a:pt x="5412" y="840"/>
                  </a:lnTo>
                  <a:lnTo>
                    <a:pt x="5528" y="822"/>
                  </a:lnTo>
                  <a:lnTo>
                    <a:pt x="5635" y="813"/>
                  </a:lnTo>
                  <a:lnTo>
                    <a:pt x="5724" y="787"/>
                  </a:lnTo>
                  <a:lnTo>
                    <a:pt x="5903" y="724"/>
                  </a:lnTo>
                  <a:lnTo>
                    <a:pt x="6135" y="608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10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394"/>
                  </a:lnTo>
                  <a:lnTo>
                    <a:pt x="6921" y="358"/>
                  </a:lnTo>
                  <a:lnTo>
                    <a:pt x="6760" y="331"/>
                  </a:lnTo>
                  <a:lnTo>
                    <a:pt x="6171" y="331"/>
                  </a:lnTo>
                  <a:lnTo>
                    <a:pt x="6090" y="260"/>
                  </a:lnTo>
                  <a:lnTo>
                    <a:pt x="5796" y="152"/>
                  </a:lnTo>
                  <a:lnTo>
                    <a:pt x="5590" y="108"/>
                  </a:lnTo>
                  <a:lnTo>
                    <a:pt x="5367" y="63"/>
                  </a:lnTo>
                  <a:lnTo>
                    <a:pt x="4840" y="19"/>
                  </a:lnTo>
                  <a:lnTo>
                    <a:pt x="4554" y="19"/>
                  </a:lnTo>
                  <a:lnTo>
                    <a:pt x="4063" y="27"/>
                  </a:lnTo>
                  <a:lnTo>
                    <a:pt x="3715" y="72"/>
                  </a:lnTo>
                  <a:lnTo>
                    <a:pt x="3438" y="126"/>
                  </a:lnTo>
                  <a:lnTo>
                    <a:pt x="3259" y="197"/>
                  </a:lnTo>
                  <a:lnTo>
                    <a:pt x="3117" y="278"/>
                  </a:lnTo>
                  <a:lnTo>
                    <a:pt x="2974" y="385"/>
                  </a:lnTo>
                  <a:lnTo>
                    <a:pt x="2884" y="447"/>
                  </a:lnTo>
                  <a:lnTo>
                    <a:pt x="2822" y="492"/>
                  </a:lnTo>
                  <a:lnTo>
                    <a:pt x="2759" y="528"/>
                  </a:lnTo>
                  <a:lnTo>
                    <a:pt x="2661" y="554"/>
                  </a:lnTo>
                  <a:lnTo>
                    <a:pt x="2554" y="581"/>
                  </a:lnTo>
                  <a:lnTo>
                    <a:pt x="2402" y="581"/>
                  </a:lnTo>
                  <a:lnTo>
                    <a:pt x="2161" y="572"/>
                  </a:lnTo>
                  <a:lnTo>
                    <a:pt x="2009" y="536"/>
                  </a:lnTo>
                  <a:lnTo>
                    <a:pt x="1956" y="519"/>
                  </a:lnTo>
                  <a:lnTo>
                    <a:pt x="1884" y="456"/>
                  </a:lnTo>
                  <a:lnTo>
                    <a:pt x="1884" y="420"/>
                  </a:lnTo>
                  <a:lnTo>
                    <a:pt x="1893" y="349"/>
                  </a:lnTo>
                  <a:lnTo>
                    <a:pt x="1956" y="295"/>
                  </a:lnTo>
                  <a:lnTo>
                    <a:pt x="2045" y="233"/>
                  </a:lnTo>
                  <a:lnTo>
                    <a:pt x="2215" y="170"/>
                  </a:lnTo>
                  <a:lnTo>
                    <a:pt x="2286" y="144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49" y="90"/>
                  </a:lnTo>
                  <a:lnTo>
                    <a:pt x="2322" y="54"/>
                  </a:lnTo>
                  <a:lnTo>
                    <a:pt x="2188" y="19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2886054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2767528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9"/>
                  </a:lnTo>
                  <a:lnTo>
                    <a:pt x="1" y="27"/>
                  </a:lnTo>
                  <a:lnTo>
                    <a:pt x="1" y="1429"/>
                  </a:lnTo>
                  <a:lnTo>
                    <a:pt x="81" y="1420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2649003" y="3552255"/>
              <a:ext cx="11738" cy="108935"/>
            </a:xfrm>
            <a:custGeom>
              <a:avLst/>
              <a:gdLst/>
              <a:ahLst/>
              <a:cxnLst/>
              <a:rect l="l" t="t" r="r" b="b"/>
              <a:pathLst>
                <a:path w="153" h="1420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2530477" y="356046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2412028" y="3563148"/>
              <a:ext cx="12352" cy="107631"/>
            </a:xfrm>
            <a:custGeom>
              <a:avLst/>
              <a:gdLst/>
              <a:ahLst/>
              <a:cxnLst/>
              <a:rect l="l" t="t" r="r" b="b"/>
              <a:pathLst>
                <a:path w="161" h="1403" extrusionOk="0">
                  <a:moveTo>
                    <a:pt x="0" y="1"/>
                  </a:moveTo>
                  <a:lnTo>
                    <a:pt x="0" y="1403"/>
                  </a:lnTo>
                  <a:lnTo>
                    <a:pt x="161" y="14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2294193" y="3560463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2175667" y="3552255"/>
              <a:ext cx="11661" cy="108935"/>
            </a:xfrm>
            <a:custGeom>
              <a:avLst/>
              <a:gdLst/>
              <a:ahLst/>
              <a:cxnLst/>
              <a:rect l="l" t="t" r="r" b="b"/>
              <a:pathLst>
                <a:path w="152" h="1420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2057141" y="3537832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9"/>
                  </a:lnTo>
                  <a:lnTo>
                    <a:pt x="152" y="27"/>
                  </a:lnTo>
                  <a:lnTo>
                    <a:pt x="72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1938616" y="3513206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1738541" y="3333002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0"/>
                  </a:moveTo>
                  <a:lnTo>
                    <a:pt x="1" y="1411"/>
                  </a:lnTo>
                  <a:lnTo>
                    <a:pt x="1" y="1492"/>
                  </a:lnTo>
                  <a:lnTo>
                    <a:pt x="81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1" y="2162"/>
                  </a:lnTo>
                  <a:lnTo>
                    <a:pt x="1751" y="2412"/>
                  </a:lnTo>
                  <a:lnTo>
                    <a:pt x="2796" y="2626"/>
                  </a:lnTo>
                  <a:lnTo>
                    <a:pt x="4028" y="2796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7716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7" y="2626"/>
                  </a:lnTo>
                  <a:lnTo>
                    <a:pt x="13682" y="2412"/>
                  </a:lnTo>
                  <a:lnTo>
                    <a:pt x="14512" y="2162"/>
                  </a:lnTo>
                  <a:lnTo>
                    <a:pt x="14967" y="1947"/>
                  </a:lnTo>
                  <a:lnTo>
                    <a:pt x="15200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1" y="1411"/>
                  </a:lnTo>
                  <a:lnTo>
                    <a:pt x="15441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1738541" y="3213096"/>
              <a:ext cx="1184595" cy="240578"/>
            </a:xfrm>
            <a:custGeom>
              <a:avLst/>
              <a:gdLst/>
              <a:ahLst/>
              <a:cxnLst/>
              <a:rect l="l" t="t" r="r" b="b"/>
              <a:pathLst>
                <a:path w="15441" h="3136" extrusionOk="0">
                  <a:moveTo>
                    <a:pt x="6922" y="1"/>
                  </a:moveTo>
                  <a:lnTo>
                    <a:pt x="5421" y="63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63"/>
                  </a:lnTo>
                  <a:lnTo>
                    <a:pt x="921" y="813"/>
                  </a:lnTo>
                  <a:lnTo>
                    <a:pt x="465" y="1028"/>
                  </a:lnTo>
                  <a:lnTo>
                    <a:pt x="242" y="1171"/>
                  </a:lnTo>
                  <a:lnTo>
                    <a:pt x="81" y="1331"/>
                  </a:lnTo>
                  <a:lnTo>
                    <a:pt x="1" y="1483"/>
                  </a:lnTo>
                  <a:lnTo>
                    <a:pt x="1" y="1563"/>
                  </a:lnTo>
                  <a:lnTo>
                    <a:pt x="1" y="1644"/>
                  </a:lnTo>
                  <a:lnTo>
                    <a:pt x="81" y="1805"/>
                  </a:lnTo>
                  <a:lnTo>
                    <a:pt x="242" y="1956"/>
                  </a:lnTo>
                  <a:lnTo>
                    <a:pt x="465" y="2108"/>
                  </a:lnTo>
                  <a:lnTo>
                    <a:pt x="921" y="2314"/>
                  </a:lnTo>
                  <a:lnTo>
                    <a:pt x="1751" y="2564"/>
                  </a:lnTo>
                  <a:lnTo>
                    <a:pt x="2796" y="2778"/>
                  </a:lnTo>
                  <a:lnTo>
                    <a:pt x="4028" y="2948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48"/>
                  </a:lnTo>
                  <a:lnTo>
                    <a:pt x="12637" y="2778"/>
                  </a:lnTo>
                  <a:lnTo>
                    <a:pt x="13682" y="2564"/>
                  </a:lnTo>
                  <a:lnTo>
                    <a:pt x="14512" y="2314"/>
                  </a:lnTo>
                  <a:lnTo>
                    <a:pt x="14967" y="2108"/>
                  </a:lnTo>
                  <a:lnTo>
                    <a:pt x="15200" y="1956"/>
                  </a:lnTo>
                  <a:lnTo>
                    <a:pt x="15351" y="1805"/>
                  </a:lnTo>
                  <a:lnTo>
                    <a:pt x="15432" y="1644"/>
                  </a:lnTo>
                  <a:lnTo>
                    <a:pt x="15441" y="1563"/>
                  </a:lnTo>
                  <a:lnTo>
                    <a:pt x="15432" y="1483"/>
                  </a:lnTo>
                  <a:lnTo>
                    <a:pt x="15351" y="1331"/>
                  </a:lnTo>
                  <a:lnTo>
                    <a:pt x="15200" y="1171"/>
                  </a:lnTo>
                  <a:lnTo>
                    <a:pt x="14967" y="1028"/>
                  </a:lnTo>
                  <a:lnTo>
                    <a:pt x="14512" y="813"/>
                  </a:lnTo>
                  <a:lnTo>
                    <a:pt x="13682" y="563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63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2337997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7" y="45"/>
                  </a:lnTo>
                  <a:lnTo>
                    <a:pt x="152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2297568" y="3226828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2377736" y="3227519"/>
              <a:ext cx="24703" cy="4143"/>
            </a:xfrm>
            <a:custGeom>
              <a:avLst/>
              <a:gdLst/>
              <a:ahLst/>
              <a:cxnLst/>
              <a:rect l="l" t="t" r="r" b="b"/>
              <a:pathLst>
                <a:path w="322" h="54" extrusionOk="0">
                  <a:moveTo>
                    <a:pt x="9" y="0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45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2257829" y="322751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19" y="9"/>
                  </a:ln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9" y="54"/>
                  </a:lnTo>
                  <a:lnTo>
                    <a:pt x="28" y="54"/>
                  </a:lnTo>
                  <a:lnTo>
                    <a:pt x="153" y="45"/>
                  </a:lnTo>
                  <a:lnTo>
                    <a:pt x="304" y="45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2418165" y="3228209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2217400" y="3228209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7" y="0"/>
                  </a:moveTo>
                  <a:lnTo>
                    <a:pt x="153" y="9"/>
                  </a:ln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8" y="63"/>
                  </a:lnTo>
                  <a:lnTo>
                    <a:pt x="162" y="54"/>
                  </a:lnTo>
                  <a:lnTo>
                    <a:pt x="287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458594" y="3230204"/>
              <a:ext cx="24013" cy="4219"/>
            </a:xfrm>
            <a:custGeom>
              <a:avLst/>
              <a:gdLst/>
              <a:ahLst/>
              <a:cxnLst/>
              <a:rect l="l" t="t" r="r" b="b"/>
              <a:pathLst>
                <a:path w="313" h="55" extrusionOk="0">
                  <a:moveTo>
                    <a:pt x="0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55"/>
                  </a:lnTo>
                  <a:lnTo>
                    <a:pt x="304" y="55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6" y="1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177048" y="3230204"/>
              <a:ext cx="24703" cy="4910"/>
            </a:xfrm>
            <a:custGeom>
              <a:avLst/>
              <a:gdLst/>
              <a:ahLst/>
              <a:cxnLst/>
              <a:rect l="l" t="t" r="r" b="b"/>
              <a:pathLst>
                <a:path w="322" h="64" extrusionOk="0">
                  <a:moveTo>
                    <a:pt x="161" y="1"/>
                  </a:moveTo>
                  <a:lnTo>
                    <a:pt x="27" y="10"/>
                  </a:lnTo>
                  <a:lnTo>
                    <a:pt x="9" y="19"/>
                  </a:lnTo>
                  <a:lnTo>
                    <a:pt x="0" y="37"/>
                  </a:lnTo>
                  <a:lnTo>
                    <a:pt x="9" y="55"/>
                  </a:lnTo>
                  <a:lnTo>
                    <a:pt x="27" y="64"/>
                  </a:lnTo>
                  <a:lnTo>
                    <a:pt x="36" y="55"/>
                  </a:lnTo>
                  <a:lnTo>
                    <a:pt x="161" y="55"/>
                  </a:lnTo>
                  <a:lnTo>
                    <a:pt x="295" y="46"/>
                  </a:lnTo>
                  <a:lnTo>
                    <a:pt x="313" y="37"/>
                  </a:lnTo>
                  <a:lnTo>
                    <a:pt x="322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498333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2137309" y="323227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2538762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1"/>
                  </a:moveTo>
                  <a:lnTo>
                    <a:pt x="0" y="18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72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54"/>
                  </a:lnTo>
                  <a:lnTo>
                    <a:pt x="304" y="27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097570" y="3235037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77" y="1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152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2578501" y="32384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2057141" y="323917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36" y="72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2618163" y="324324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0" y="1"/>
                  </a:moveTo>
                  <a:lnTo>
                    <a:pt x="1" y="19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96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2017403" y="324324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2657902" y="3248769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78" y="80"/>
                  </a:lnTo>
                  <a:lnTo>
                    <a:pt x="305" y="80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1977664" y="3248769"/>
              <a:ext cx="24013" cy="6904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45"/>
                  </a:lnTo>
                  <a:lnTo>
                    <a:pt x="9" y="54"/>
                  </a:lnTo>
                  <a:lnTo>
                    <a:pt x="0" y="72"/>
                  </a:lnTo>
                  <a:lnTo>
                    <a:pt x="9" y="80"/>
                  </a:lnTo>
                  <a:lnTo>
                    <a:pt x="27" y="89"/>
                  </a:lnTo>
                  <a:lnTo>
                    <a:pt x="36" y="89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2697640" y="325490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1938616" y="325559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45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2736689" y="3263115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9"/>
                  </a:lnTo>
                  <a:lnTo>
                    <a:pt x="296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7" y="54"/>
                  </a:lnTo>
                  <a:lnTo>
                    <a:pt x="162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1899567" y="326311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9" y="108"/>
                  </a:lnTo>
                  <a:lnTo>
                    <a:pt x="36" y="108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2775737" y="3272704"/>
              <a:ext cx="22708" cy="8976"/>
            </a:xfrm>
            <a:custGeom>
              <a:avLst/>
              <a:gdLst/>
              <a:ahLst/>
              <a:cxnLst/>
              <a:rect l="l" t="t" r="r" b="b"/>
              <a:pathLst>
                <a:path w="296" h="117" extrusionOk="0">
                  <a:moveTo>
                    <a:pt x="10" y="1"/>
                  </a:moveTo>
                  <a:lnTo>
                    <a:pt x="1" y="10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17"/>
                  </a:lnTo>
                  <a:lnTo>
                    <a:pt x="287" y="117"/>
                  </a:lnTo>
                  <a:lnTo>
                    <a:pt x="296" y="108"/>
                  </a:lnTo>
                  <a:lnTo>
                    <a:pt x="296" y="81"/>
                  </a:lnTo>
                  <a:lnTo>
                    <a:pt x="278" y="72"/>
                  </a:lnTo>
                  <a:lnTo>
                    <a:pt x="162" y="3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1861209" y="327270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45"/>
                  </a:lnTo>
                  <a:lnTo>
                    <a:pt x="18" y="81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26"/>
                  </a:lnTo>
                  <a:lnTo>
                    <a:pt x="36" y="126"/>
                  </a:lnTo>
                  <a:lnTo>
                    <a:pt x="152" y="90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2813404" y="3285055"/>
              <a:ext cx="22018" cy="11047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0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35" y="90"/>
                  </a:lnTo>
                  <a:lnTo>
                    <a:pt x="251" y="143"/>
                  </a:lnTo>
                  <a:lnTo>
                    <a:pt x="269" y="143"/>
                  </a:lnTo>
                  <a:lnTo>
                    <a:pt x="287" y="134"/>
                  </a:lnTo>
                  <a:lnTo>
                    <a:pt x="287" y="116"/>
                  </a:lnTo>
                  <a:lnTo>
                    <a:pt x="269" y="99"/>
                  </a:lnTo>
                  <a:lnTo>
                    <a:pt x="162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1824232" y="328505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77" y="0"/>
                  </a:moveTo>
                  <a:lnTo>
                    <a:pt x="259" y="9"/>
                  </a:lnTo>
                  <a:lnTo>
                    <a:pt x="134" y="54"/>
                  </a:lnTo>
                  <a:lnTo>
                    <a:pt x="18" y="108"/>
                  </a:lnTo>
                  <a:lnTo>
                    <a:pt x="0" y="125"/>
                  </a:lnTo>
                  <a:lnTo>
                    <a:pt x="9" y="143"/>
                  </a:lnTo>
                  <a:lnTo>
                    <a:pt x="18" y="152"/>
                  </a:lnTo>
                  <a:lnTo>
                    <a:pt x="45" y="152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2848387" y="3302163"/>
              <a:ext cx="18566" cy="15880"/>
            </a:xfrm>
            <a:custGeom>
              <a:avLst/>
              <a:gdLst/>
              <a:ahLst/>
              <a:cxnLst/>
              <a:rect l="l" t="t" r="r" b="b"/>
              <a:pathLst>
                <a:path w="242" h="207" extrusionOk="0">
                  <a:moveTo>
                    <a:pt x="18" y="1"/>
                  </a:moveTo>
                  <a:lnTo>
                    <a:pt x="0" y="10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117" y="117"/>
                  </a:lnTo>
                  <a:lnTo>
                    <a:pt x="197" y="197"/>
                  </a:lnTo>
                  <a:lnTo>
                    <a:pt x="206" y="206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8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1793393" y="3302853"/>
              <a:ext cx="18566" cy="16494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215" y="1"/>
                  </a:moveTo>
                  <a:lnTo>
                    <a:pt x="197" y="9"/>
                  </a:lnTo>
                  <a:lnTo>
                    <a:pt x="81" y="90"/>
                  </a:lnTo>
                  <a:lnTo>
                    <a:pt x="9" y="170"/>
                  </a:lnTo>
                  <a:lnTo>
                    <a:pt x="0" y="188"/>
                  </a:lnTo>
                  <a:lnTo>
                    <a:pt x="9" y="206"/>
                  </a:lnTo>
                  <a:lnTo>
                    <a:pt x="18" y="206"/>
                  </a:lnTo>
                  <a:lnTo>
                    <a:pt x="27" y="215"/>
                  </a:lnTo>
                  <a:lnTo>
                    <a:pt x="45" y="206"/>
                  </a:lnTo>
                  <a:lnTo>
                    <a:pt x="54" y="197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27"/>
                  </a:lnTo>
                  <a:lnTo>
                    <a:pt x="232" y="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2863423" y="3330931"/>
              <a:ext cx="10357" cy="20636"/>
            </a:xfrm>
            <a:custGeom>
              <a:avLst/>
              <a:gdLst/>
              <a:ahLst/>
              <a:cxnLst/>
              <a:rect l="l" t="t" r="r" b="b"/>
              <a:pathLst>
                <a:path w="135" h="269" extrusionOk="0">
                  <a:moveTo>
                    <a:pt x="90" y="1"/>
                  </a:moveTo>
                  <a:lnTo>
                    <a:pt x="81" y="19"/>
                  </a:lnTo>
                  <a:lnTo>
                    <a:pt x="90" y="27"/>
                  </a:lnTo>
                  <a:lnTo>
                    <a:pt x="81" y="2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0"/>
                  </a:lnTo>
                  <a:lnTo>
                    <a:pt x="19" y="269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27"/>
                  </a:lnTo>
                  <a:lnTo>
                    <a:pt x="135" y="19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1787179" y="3331621"/>
              <a:ext cx="11047" cy="20636"/>
            </a:xfrm>
            <a:custGeom>
              <a:avLst/>
              <a:gdLst/>
              <a:ahLst/>
              <a:cxnLst/>
              <a:rect l="l" t="t" r="r" b="b"/>
              <a:pathLst>
                <a:path w="144" h="269" fill="none" extrusionOk="0">
                  <a:moveTo>
                    <a:pt x="117" y="269"/>
                  </a:moveTo>
                  <a:lnTo>
                    <a:pt x="108" y="260"/>
                  </a:lnTo>
                  <a:lnTo>
                    <a:pt x="99" y="251"/>
                  </a:lnTo>
                  <a:lnTo>
                    <a:pt x="54" y="197"/>
                  </a:lnTo>
                  <a:lnTo>
                    <a:pt x="1" y="81"/>
                  </a:lnTo>
                  <a:lnTo>
                    <a:pt x="1" y="27"/>
                  </a:lnTo>
                  <a:lnTo>
                    <a:pt x="10" y="1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46" y="10"/>
                  </a:lnTo>
                  <a:lnTo>
                    <a:pt x="54" y="27"/>
                  </a:lnTo>
                  <a:lnTo>
                    <a:pt x="72" y="126"/>
                  </a:lnTo>
                  <a:lnTo>
                    <a:pt x="135" y="224"/>
                  </a:lnTo>
                  <a:lnTo>
                    <a:pt x="144" y="242"/>
                  </a:lnTo>
                  <a:lnTo>
                    <a:pt x="135" y="260"/>
                  </a:lnTo>
                  <a:lnTo>
                    <a:pt x="126" y="260"/>
                  </a:lnTo>
                  <a:lnTo>
                    <a:pt x="117" y="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2831970" y="3360390"/>
              <a:ext cx="21251" cy="13118"/>
            </a:xfrm>
            <a:custGeom>
              <a:avLst/>
              <a:gdLst/>
              <a:ahLst/>
              <a:cxnLst/>
              <a:rect l="l" t="t" r="r" b="b"/>
              <a:pathLst>
                <a:path w="277" h="171" extrusionOk="0">
                  <a:moveTo>
                    <a:pt x="232" y="1"/>
                  </a:moveTo>
                  <a:lnTo>
                    <a:pt x="134" y="63"/>
                  </a:lnTo>
                  <a:lnTo>
                    <a:pt x="18" y="126"/>
                  </a:lnTo>
                  <a:lnTo>
                    <a:pt x="0" y="144"/>
                  </a:lnTo>
                  <a:lnTo>
                    <a:pt x="9" y="161"/>
                  </a:lnTo>
                  <a:lnTo>
                    <a:pt x="18" y="170"/>
                  </a:lnTo>
                  <a:lnTo>
                    <a:pt x="45" y="170"/>
                  </a:lnTo>
                  <a:lnTo>
                    <a:pt x="161" y="108"/>
                  </a:lnTo>
                  <a:lnTo>
                    <a:pt x="268" y="45"/>
                  </a:lnTo>
                  <a:lnTo>
                    <a:pt x="277" y="27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1808429" y="336039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1"/>
                  </a:lnTo>
                  <a:lnTo>
                    <a:pt x="278" y="144"/>
                  </a:lnTo>
                  <a:lnTo>
                    <a:pt x="260" y="135"/>
                  </a:lnTo>
                  <a:lnTo>
                    <a:pt x="144" y="72"/>
                  </a:lnTo>
                  <a:lnTo>
                    <a:pt x="45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2795606" y="3377497"/>
              <a:ext cx="22708" cy="10357"/>
            </a:xfrm>
            <a:custGeom>
              <a:avLst/>
              <a:gdLst/>
              <a:ahLst/>
              <a:cxnLst/>
              <a:rect l="l" t="t" r="r" b="b"/>
              <a:pathLst>
                <a:path w="296" h="135" extrusionOk="0">
                  <a:moveTo>
                    <a:pt x="278" y="1"/>
                  </a:moveTo>
                  <a:lnTo>
                    <a:pt x="260" y="10"/>
                  </a:lnTo>
                  <a:lnTo>
                    <a:pt x="144" y="46"/>
                  </a:lnTo>
                  <a:lnTo>
                    <a:pt x="19" y="90"/>
                  </a:lnTo>
                  <a:lnTo>
                    <a:pt x="1" y="99"/>
                  </a:lnTo>
                  <a:lnTo>
                    <a:pt x="1" y="126"/>
                  </a:lnTo>
                  <a:lnTo>
                    <a:pt x="10" y="135"/>
                  </a:lnTo>
                  <a:lnTo>
                    <a:pt x="37" y="135"/>
                  </a:lnTo>
                  <a:lnTo>
                    <a:pt x="162" y="90"/>
                  </a:lnTo>
                  <a:lnTo>
                    <a:pt x="278" y="46"/>
                  </a:lnTo>
                  <a:lnTo>
                    <a:pt x="295" y="37"/>
                  </a:lnTo>
                  <a:lnTo>
                    <a:pt x="295" y="19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1843411" y="3378187"/>
              <a:ext cx="22632" cy="10357"/>
            </a:xfrm>
            <a:custGeom>
              <a:avLst/>
              <a:gdLst/>
              <a:ahLst/>
              <a:cxnLst/>
              <a:rect l="l" t="t" r="r" b="b"/>
              <a:pathLst>
                <a:path w="295" h="135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18" y="46"/>
                  </a:lnTo>
                  <a:lnTo>
                    <a:pt x="134" y="90"/>
                  </a:lnTo>
                  <a:lnTo>
                    <a:pt x="259" y="126"/>
                  </a:lnTo>
                  <a:lnTo>
                    <a:pt x="268" y="135"/>
                  </a:lnTo>
                  <a:lnTo>
                    <a:pt x="286" y="126"/>
                  </a:lnTo>
                  <a:lnTo>
                    <a:pt x="295" y="117"/>
                  </a:lnTo>
                  <a:lnTo>
                    <a:pt x="295" y="99"/>
                  </a:lnTo>
                  <a:lnTo>
                    <a:pt x="277" y="81"/>
                  </a:lnTo>
                  <a:lnTo>
                    <a:pt x="152" y="4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2757249" y="339053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69" y="1"/>
                  </a:moveTo>
                  <a:lnTo>
                    <a:pt x="144" y="27"/>
                  </a:lnTo>
                  <a:lnTo>
                    <a:pt x="19" y="63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0" y="108"/>
                  </a:lnTo>
                  <a:lnTo>
                    <a:pt x="36" y="108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27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1881079" y="339053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18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9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2718200" y="3400128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8" y="1"/>
                  </a:moveTo>
                  <a:lnTo>
                    <a:pt x="153" y="27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1920127" y="3400128"/>
              <a:ext cx="23322" cy="7595"/>
            </a:xfrm>
            <a:custGeom>
              <a:avLst/>
              <a:gdLst/>
              <a:ahLst/>
              <a:cxnLst/>
              <a:rect l="l" t="t" r="r" b="b"/>
              <a:pathLst>
                <a:path w="304" h="99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95" y="99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2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2679152" y="340764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28"/>
                  </a:lnTo>
                  <a:lnTo>
                    <a:pt x="19" y="4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28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1959175" y="340764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4"/>
                  </a:lnTo>
                  <a:lnTo>
                    <a:pt x="286" y="46"/>
                  </a:lnTo>
                  <a:lnTo>
                    <a:pt x="161" y="2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2639413" y="3414551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81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1998914" y="3414551"/>
              <a:ext cx="23322" cy="6214"/>
            </a:xfrm>
            <a:custGeom>
              <a:avLst/>
              <a:gdLst/>
              <a:ahLst/>
              <a:cxnLst/>
              <a:rect l="l" t="t" r="r" b="b"/>
              <a:pathLst>
                <a:path w="304" h="81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63"/>
                  </a:lnTo>
                  <a:lnTo>
                    <a:pt x="277" y="81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2599675" y="3419997"/>
              <a:ext cx="23399" cy="5600"/>
            </a:xfrm>
            <a:custGeom>
              <a:avLst/>
              <a:gdLst/>
              <a:ahLst/>
              <a:cxnLst/>
              <a:rect l="l" t="t" r="r" b="b"/>
              <a:pathLst>
                <a:path w="305" h="73" extrusionOk="0">
                  <a:moveTo>
                    <a:pt x="278" y="1"/>
                  </a:moveTo>
                  <a:lnTo>
                    <a:pt x="153" y="10"/>
                  </a:lnTo>
                  <a:lnTo>
                    <a:pt x="19" y="27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28" y="72"/>
                  </a:lnTo>
                  <a:lnTo>
                    <a:pt x="153" y="54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2038653" y="341999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fill="none" extrusionOk="0">
                  <a:moveTo>
                    <a:pt x="286" y="72"/>
                  </a:moveTo>
                  <a:lnTo>
                    <a:pt x="277" y="72"/>
                  </a:lnTo>
                  <a:lnTo>
                    <a:pt x="277" y="72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0"/>
                  </a:lnTo>
                  <a:lnTo>
                    <a:pt x="286" y="27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2559245" y="342414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27"/>
                  </a:lnTo>
                  <a:lnTo>
                    <a:pt x="10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2078392" y="342414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2519583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72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2118130" y="342751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295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2479154" y="34309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161" y="0"/>
                  </a:move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2158483" y="34309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54"/>
                  </a:lnTo>
                  <a:lnTo>
                    <a:pt x="313" y="36"/>
                  </a:lnTo>
                  <a:lnTo>
                    <a:pt x="305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2439415" y="343303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2198221" y="343303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0" y="0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9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2398986" y="343442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9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2238651" y="343442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8" y="0"/>
                  </a:moveTo>
                  <a:lnTo>
                    <a:pt x="1" y="9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7" y="9"/>
                  </a:lnTo>
                  <a:lnTo>
                    <a:pt x="153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2359248" y="3435724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2278389" y="3435724"/>
              <a:ext cx="24780" cy="3529"/>
            </a:xfrm>
            <a:custGeom>
              <a:avLst/>
              <a:gdLst/>
              <a:ahLst/>
              <a:cxnLst/>
              <a:rect l="l" t="t" r="r" b="b"/>
              <a:pathLst>
                <a:path w="323" h="46" extrusionOk="0">
                  <a:moveTo>
                    <a:pt x="10" y="1"/>
                  </a:moveTo>
                  <a:lnTo>
                    <a:pt x="1" y="19"/>
                  </a:lnTo>
                  <a:lnTo>
                    <a:pt x="10" y="37"/>
                  </a:lnTo>
                  <a:lnTo>
                    <a:pt x="27" y="46"/>
                  </a:lnTo>
                  <a:lnTo>
                    <a:pt x="313" y="46"/>
                  </a:lnTo>
                  <a:lnTo>
                    <a:pt x="322" y="28"/>
                  </a:lnTo>
                  <a:lnTo>
                    <a:pt x="313" y="1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2318818" y="3435724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7" y="1"/>
                  </a:moveTo>
                  <a:lnTo>
                    <a:pt x="9" y="10"/>
                  </a:lnTo>
                  <a:lnTo>
                    <a:pt x="1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286" y="55"/>
                  </a:lnTo>
                  <a:lnTo>
                    <a:pt x="304" y="46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1832441" y="3246697"/>
              <a:ext cx="996177" cy="173376"/>
            </a:xfrm>
            <a:custGeom>
              <a:avLst/>
              <a:gdLst/>
              <a:ahLst/>
              <a:cxnLst/>
              <a:rect l="l" t="t" r="r" b="b"/>
              <a:pathLst>
                <a:path w="12985" h="2260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286" y="1465"/>
                  </a:lnTo>
                  <a:lnTo>
                    <a:pt x="777" y="1670"/>
                  </a:lnTo>
                  <a:lnTo>
                    <a:pt x="1483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6492" y="2260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26"/>
                  </a:lnTo>
                  <a:lnTo>
                    <a:pt x="10627" y="2001"/>
                  </a:lnTo>
                  <a:lnTo>
                    <a:pt x="11511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1832441" y="3246697"/>
              <a:ext cx="996177" cy="104179"/>
            </a:xfrm>
            <a:custGeom>
              <a:avLst/>
              <a:gdLst/>
              <a:ahLst/>
              <a:cxnLst/>
              <a:rect l="l" t="t" r="r" b="b"/>
              <a:pathLst>
                <a:path w="12985" h="1358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83" y="411"/>
                  </a:lnTo>
                  <a:lnTo>
                    <a:pt x="777" y="590"/>
                  </a:lnTo>
                  <a:lnTo>
                    <a:pt x="286" y="795"/>
                  </a:lnTo>
                  <a:lnTo>
                    <a:pt x="81" y="956"/>
                  </a:lnTo>
                  <a:lnTo>
                    <a:pt x="9" y="1072"/>
                  </a:lnTo>
                  <a:lnTo>
                    <a:pt x="0" y="1125"/>
                  </a:lnTo>
                  <a:lnTo>
                    <a:pt x="9" y="1188"/>
                  </a:lnTo>
                  <a:lnTo>
                    <a:pt x="81" y="1304"/>
                  </a:lnTo>
                  <a:lnTo>
                    <a:pt x="134" y="1358"/>
                  </a:lnTo>
                  <a:lnTo>
                    <a:pt x="268" y="1259"/>
                  </a:lnTo>
                  <a:lnTo>
                    <a:pt x="670" y="1081"/>
                  </a:lnTo>
                  <a:lnTo>
                    <a:pt x="1242" y="920"/>
                  </a:lnTo>
                  <a:lnTo>
                    <a:pt x="1956" y="777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77"/>
                  </a:lnTo>
                  <a:lnTo>
                    <a:pt x="11743" y="920"/>
                  </a:lnTo>
                  <a:lnTo>
                    <a:pt x="12315" y="1081"/>
                  </a:lnTo>
                  <a:lnTo>
                    <a:pt x="12725" y="1259"/>
                  </a:lnTo>
                  <a:lnTo>
                    <a:pt x="12850" y="1358"/>
                  </a:lnTo>
                  <a:lnTo>
                    <a:pt x="12913" y="1304"/>
                  </a:lnTo>
                  <a:lnTo>
                    <a:pt x="12976" y="1188"/>
                  </a:lnTo>
                  <a:lnTo>
                    <a:pt x="12984" y="1125"/>
                  </a:lnTo>
                  <a:lnTo>
                    <a:pt x="12976" y="1072"/>
                  </a:lnTo>
                  <a:lnTo>
                    <a:pt x="12913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11" y="411"/>
                  </a:lnTo>
                  <a:lnTo>
                    <a:pt x="10627" y="259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2059903" y="3319270"/>
              <a:ext cx="541932" cy="66589"/>
            </a:xfrm>
            <a:custGeom>
              <a:avLst/>
              <a:gdLst/>
              <a:ahLst/>
              <a:cxnLst/>
              <a:rect l="l" t="t" r="r" b="b"/>
              <a:pathLst>
                <a:path w="7064" h="868" extrusionOk="0">
                  <a:moveTo>
                    <a:pt x="1643" y="1"/>
                  </a:moveTo>
                  <a:lnTo>
                    <a:pt x="1527" y="10"/>
                  </a:lnTo>
                  <a:lnTo>
                    <a:pt x="1420" y="28"/>
                  </a:lnTo>
                  <a:lnTo>
                    <a:pt x="1340" y="54"/>
                  </a:lnTo>
                  <a:lnTo>
                    <a:pt x="1161" y="117"/>
                  </a:lnTo>
                  <a:lnTo>
                    <a:pt x="911" y="260"/>
                  </a:lnTo>
                  <a:lnTo>
                    <a:pt x="848" y="340"/>
                  </a:lnTo>
                  <a:lnTo>
                    <a:pt x="518" y="340"/>
                  </a:lnTo>
                  <a:lnTo>
                    <a:pt x="295" y="349"/>
                  </a:lnTo>
                  <a:lnTo>
                    <a:pt x="143" y="367"/>
                  </a:lnTo>
                  <a:lnTo>
                    <a:pt x="27" y="403"/>
                  </a:lnTo>
                  <a:lnTo>
                    <a:pt x="0" y="447"/>
                  </a:lnTo>
                  <a:lnTo>
                    <a:pt x="27" y="492"/>
                  </a:lnTo>
                  <a:lnTo>
                    <a:pt x="143" y="528"/>
                  </a:lnTo>
                  <a:lnTo>
                    <a:pt x="295" y="546"/>
                  </a:lnTo>
                  <a:lnTo>
                    <a:pt x="518" y="555"/>
                  </a:lnTo>
                  <a:lnTo>
                    <a:pt x="884" y="555"/>
                  </a:lnTo>
                  <a:lnTo>
                    <a:pt x="964" y="626"/>
                  </a:lnTo>
                  <a:lnTo>
                    <a:pt x="1241" y="733"/>
                  </a:lnTo>
                  <a:lnTo>
                    <a:pt x="1438" y="778"/>
                  </a:lnTo>
                  <a:lnTo>
                    <a:pt x="1661" y="822"/>
                  </a:lnTo>
                  <a:lnTo>
                    <a:pt x="2179" y="858"/>
                  </a:lnTo>
                  <a:lnTo>
                    <a:pt x="2474" y="867"/>
                  </a:lnTo>
                  <a:lnTo>
                    <a:pt x="2965" y="858"/>
                  </a:lnTo>
                  <a:lnTo>
                    <a:pt x="3322" y="814"/>
                  </a:lnTo>
                  <a:lnTo>
                    <a:pt x="3608" y="760"/>
                  </a:lnTo>
                  <a:lnTo>
                    <a:pt x="3777" y="688"/>
                  </a:lnTo>
                  <a:lnTo>
                    <a:pt x="3911" y="608"/>
                  </a:lnTo>
                  <a:lnTo>
                    <a:pt x="4045" y="501"/>
                  </a:lnTo>
                  <a:lnTo>
                    <a:pt x="4161" y="412"/>
                  </a:lnTo>
                  <a:lnTo>
                    <a:pt x="4286" y="349"/>
                  </a:lnTo>
                  <a:lnTo>
                    <a:pt x="4420" y="313"/>
                  </a:lnTo>
                  <a:lnTo>
                    <a:pt x="4644" y="305"/>
                  </a:lnTo>
                  <a:lnTo>
                    <a:pt x="4867" y="305"/>
                  </a:lnTo>
                  <a:lnTo>
                    <a:pt x="5037" y="340"/>
                  </a:lnTo>
                  <a:lnTo>
                    <a:pt x="5099" y="367"/>
                  </a:lnTo>
                  <a:lnTo>
                    <a:pt x="5170" y="421"/>
                  </a:lnTo>
                  <a:lnTo>
                    <a:pt x="5179" y="456"/>
                  </a:lnTo>
                  <a:lnTo>
                    <a:pt x="5170" y="501"/>
                  </a:lnTo>
                  <a:lnTo>
                    <a:pt x="5126" y="546"/>
                  </a:lnTo>
                  <a:lnTo>
                    <a:pt x="5063" y="581"/>
                  </a:lnTo>
                  <a:lnTo>
                    <a:pt x="4974" y="626"/>
                  </a:lnTo>
                  <a:lnTo>
                    <a:pt x="4894" y="653"/>
                  </a:lnTo>
                  <a:lnTo>
                    <a:pt x="4849" y="671"/>
                  </a:lnTo>
                  <a:lnTo>
                    <a:pt x="4778" y="697"/>
                  </a:lnTo>
                  <a:lnTo>
                    <a:pt x="4742" y="715"/>
                  </a:lnTo>
                  <a:lnTo>
                    <a:pt x="4715" y="733"/>
                  </a:lnTo>
                  <a:lnTo>
                    <a:pt x="4706" y="751"/>
                  </a:lnTo>
                  <a:lnTo>
                    <a:pt x="4733" y="787"/>
                  </a:lnTo>
                  <a:lnTo>
                    <a:pt x="4876" y="814"/>
                  </a:lnTo>
                  <a:lnTo>
                    <a:pt x="504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5" y="822"/>
                  </a:lnTo>
                  <a:lnTo>
                    <a:pt x="5724" y="796"/>
                  </a:lnTo>
                  <a:lnTo>
                    <a:pt x="5903" y="733"/>
                  </a:lnTo>
                  <a:lnTo>
                    <a:pt x="6135" y="608"/>
                  </a:lnTo>
                  <a:lnTo>
                    <a:pt x="6197" y="546"/>
                  </a:lnTo>
                  <a:lnTo>
                    <a:pt x="6760" y="546"/>
                  </a:lnTo>
                  <a:lnTo>
                    <a:pt x="6921" y="519"/>
                  </a:lnTo>
                  <a:lnTo>
                    <a:pt x="7037" y="483"/>
                  </a:lnTo>
                  <a:lnTo>
                    <a:pt x="7064" y="438"/>
                  </a:lnTo>
                  <a:lnTo>
                    <a:pt x="7037" y="403"/>
                  </a:lnTo>
                  <a:lnTo>
                    <a:pt x="6921" y="367"/>
                  </a:lnTo>
                  <a:lnTo>
                    <a:pt x="6760" y="340"/>
                  </a:lnTo>
                  <a:lnTo>
                    <a:pt x="6546" y="331"/>
                  </a:lnTo>
                  <a:lnTo>
                    <a:pt x="6171" y="331"/>
                  </a:lnTo>
                  <a:lnTo>
                    <a:pt x="6090" y="269"/>
                  </a:lnTo>
                  <a:lnTo>
                    <a:pt x="5796" y="153"/>
                  </a:lnTo>
                  <a:lnTo>
                    <a:pt x="5590" y="108"/>
                  </a:lnTo>
                  <a:lnTo>
                    <a:pt x="5367" y="72"/>
                  </a:lnTo>
                  <a:lnTo>
                    <a:pt x="4840" y="28"/>
                  </a:lnTo>
                  <a:lnTo>
                    <a:pt x="4554" y="28"/>
                  </a:lnTo>
                  <a:lnTo>
                    <a:pt x="4063" y="37"/>
                  </a:lnTo>
                  <a:lnTo>
                    <a:pt x="3715" y="81"/>
                  </a:lnTo>
                  <a:lnTo>
                    <a:pt x="3438" y="135"/>
                  </a:lnTo>
                  <a:lnTo>
                    <a:pt x="3259" y="206"/>
                  </a:lnTo>
                  <a:lnTo>
                    <a:pt x="3117" y="287"/>
                  </a:lnTo>
                  <a:lnTo>
                    <a:pt x="2974" y="394"/>
                  </a:lnTo>
                  <a:lnTo>
                    <a:pt x="2893" y="456"/>
                  </a:lnTo>
                  <a:lnTo>
                    <a:pt x="2822" y="501"/>
                  </a:lnTo>
                  <a:lnTo>
                    <a:pt x="2759" y="537"/>
                  </a:lnTo>
                  <a:lnTo>
                    <a:pt x="2661" y="563"/>
                  </a:lnTo>
                  <a:lnTo>
                    <a:pt x="2554" y="581"/>
                  </a:lnTo>
                  <a:lnTo>
                    <a:pt x="2402" y="590"/>
                  </a:lnTo>
                  <a:lnTo>
                    <a:pt x="2170" y="581"/>
                  </a:lnTo>
                  <a:lnTo>
                    <a:pt x="2009" y="546"/>
                  </a:lnTo>
                  <a:lnTo>
                    <a:pt x="1956" y="519"/>
                  </a:lnTo>
                  <a:lnTo>
                    <a:pt x="1884" y="465"/>
                  </a:lnTo>
                  <a:lnTo>
                    <a:pt x="1884" y="421"/>
                  </a:lnTo>
                  <a:lnTo>
                    <a:pt x="1893" y="358"/>
                  </a:lnTo>
                  <a:lnTo>
                    <a:pt x="1956" y="305"/>
                  </a:lnTo>
                  <a:lnTo>
                    <a:pt x="2054" y="242"/>
                  </a:lnTo>
                  <a:lnTo>
                    <a:pt x="2215" y="179"/>
                  </a:lnTo>
                  <a:lnTo>
                    <a:pt x="2286" y="153"/>
                  </a:lnTo>
                  <a:lnTo>
                    <a:pt x="2322" y="126"/>
                  </a:lnTo>
                  <a:lnTo>
                    <a:pt x="2349" y="108"/>
                  </a:lnTo>
                  <a:lnTo>
                    <a:pt x="2358" y="90"/>
                  </a:lnTo>
                  <a:lnTo>
                    <a:pt x="2331" y="54"/>
                  </a:lnTo>
                  <a:lnTo>
                    <a:pt x="2188" y="28"/>
                  </a:lnTo>
                  <a:lnTo>
                    <a:pt x="2018" y="10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2798368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152" y="0"/>
                  </a:moveTo>
                  <a:lnTo>
                    <a:pt x="81" y="18"/>
                  </a:lnTo>
                  <a:lnTo>
                    <a:pt x="1" y="36"/>
                  </a:lnTo>
                  <a:lnTo>
                    <a:pt x="1" y="1447"/>
                  </a:lnTo>
                  <a:lnTo>
                    <a:pt x="81" y="1420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2679842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0"/>
                  </a:lnTo>
                  <a:lnTo>
                    <a:pt x="1" y="19"/>
                  </a:lnTo>
                  <a:lnTo>
                    <a:pt x="1" y="1429"/>
                  </a:lnTo>
                  <a:lnTo>
                    <a:pt x="81" y="1421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2561317" y="3443319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2442791" y="3450837"/>
              <a:ext cx="12428" cy="109012"/>
            </a:xfrm>
            <a:custGeom>
              <a:avLst/>
              <a:gdLst/>
              <a:ahLst/>
              <a:cxnLst/>
              <a:rect l="l" t="t" r="r" b="b"/>
              <a:pathLst>
                <a:path w="162" h="1421" extrusionOk="0">
                  <a:moveTo>
                    <a:pt x="162" y="0"/>
                  </a:moveTo>
                  <a:lnTo>
                    <a:pt x="81" y="9"/>
                  </a:lnTo>
                  <a:lnTo>
                    <a:pt x="1" y="9"/>
                  </a:lnTo>
                  <a:lnTo>
                    <a:pt x="1" y="1420"/>
                  </a:lnTo>
                  <a:lnTo>
                    <a:pt x="81" y="1411"/>
                  </a:lnTo>
                  <a:lnTo>
                    <a:pt x="162" y="141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2324956" y="3453599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2206507" y="3450837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2087981" y="3443319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11"/>
                  </a:lnTo>
                  <a:lnTo>
                    <a:pt x="152" y="1420"/>
                  </a:lnTo>
                  <a:lnTo>
                    <a:pt x="152" y="9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1969455" y="342889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03"/>
                  </a:lnTo>
                  <a:lnTo>
                    <a:pt x="72" y="1421"/>
                  </a:lnTo>
                  <a:lnTo>
                    <a:pt x="152" y="1429"/>
                  </a:lnTo>
                  <a:lnTo>
                    <a:pt x="152" y="19"/>
                  </a:lnTo>
                  <a:lnTo>
                    <a:pt x="72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1850930" y="3404271"/>
              <a:ext cx="11738" cy="111007"/>
            </a:xfrm>
            <a:custGeom>
              <a:avLst/>
              <a:gdLst/>
              <a:ahLst/>
              <a:cxnLst/>
              <a:rect l="l" t="t" r="r" b="b"/>
              <a:pathLst>
                <a:path w="153" h="1447" extrusionOk="0">
                  <a:moveTo>
                    <a:pt x="0" y="0"/>
                  </a:moveTo>
                  <a:lnTo>
                    <a:pt x="0" y="1402"/>
                  </a:lnTo>
                  <a:lnTo>
                    <a:pt x="72" y="1420"/>
                  </a:lnTo>
                  <a:lnTo>
                    <a:pt x="152" y="1447"/>
                  </a:lnTo>
                  <a:lnTo>
                    <a:pt x="152" y="36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1809810" y="3224757"/>
              <a:ext cx="1184595" cy="228918"/>
            </a:xfrm>
            <a:custGeom>
              <a:avLst/>
              <a:gdLst/>
              <a:ahLst/>
              <a:cxnLst/>
              <a:rect l="l" t="t" r="r" b="b"/>
              <a:pathLst>
                <a:path w="15441" h="2984" extrusionOk="0">
                  <a:moveTo>
                    <a:pt x="1" y="1"/>
                  </a:moveTo>
                  <a:lnTo>
                    <a:pt x="1" y="1411"/>
                  </a:lnTo>
                  <a:lnTo>
                    <a:pt x="10" y="1492"/>
                  </a:lnTo>
                  <a:lnTo>
                    <a:pt x="90" y="1653"/>
                  </a:lnTo>
                  <a:lnTo>
                    <a:pt x="242" y="1804"/>
                  </a:lnTo>
                  <a:lnTo>
                    <a:pt x="465" y="1947"/>
                  </a:lnTo>
                  <a:lnTo>
                    <a:pt x="920" y="2162"/>
                  </a:lnTo>
                  <a:lnTo>
                    <a:pt x="1760" y="2412"/>
                  </a:lnTo>
                  <a:lnTo>
                    <a:pt x="2805" y="2626"/>
                  </a:lnTo>
                  <a:lnTo>
                    <a:pt x="4037" y="2796"/>
                  </a:lnTo>
                  <a:lnTo>
                    <a:pt x="5421" y="2912"/>
                  </a:lnTo>
                  <a:lnTo>
                    <a:pt x="6930" y="2974"/>
                  </a:lnTo>
                  <a:lnTo>
                    <a:pt x="7725" y="2983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96"/>
                  </a:lnTo>
                  <a:lnTo>
                    <a:pt x="12636" y="2626"/>
                  </a:lnTo>
                  <a:lnTo>
                    <a:pt x="13690" y="2412"/>
                  </a:lnTo>
                  <a:lnTo>
                    <a:pt x="14521" y="2162"/>
                  </a:lnTo>
                  <a:lnTo>
                    <a:pt x="14976" y="1947"/>
                  </a:lnTo>
                  <a:lnTo>
                    <a:pt x="15199" y="1804"/>
                  </a:lnTo>
                  <a:lnTo>
                    <a:pt x="15351" y="1653"/>
                  </a:lnTo>
                  <a:lnTo>
                    <a:pt x="15432" y="1492"/>
                  </a:lnTo>
                  <a:lnTo>
                    <a:pt x="15440" y="1411"/>
                  </a:lnTo>
                  <a:lnTo>
                    <a:pt x="15440" y="1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1809810" y="3104160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25" y="1"/>
                  </a:moveTo>
                  <a:lnTo>
                    <a:pt x="6930" y="10"/>
                  </a:lnTo>
                  <a:lnTo>
                    <a:pt x="5421" y="72"/>
                  </a:lnTo>
                  <a:lnTo>
                    <a:pt x="4037" y="188"/>
                  </a:lnTo>
                  <a:lnTo>
                    <a:pt x="2805" y="358"/>
                  </a:lnTo>
                  <a:lnTo>
                    <a:pt x="1760" y="572"/>
                  </a:lnTo>
                  <a:lnTo>
                    <a:pt x="920" y="822"/>
                  </a:lnTo>
                  <a:lnTo>
                    <a:pt x="465" y="1037"/>
                  </a:lnTo>
                  <a:lnTo>
                    <a:pt x="242" y="1180"/>
                  </a:lnTo>
                  <a:lnTo>
                    <a:pt x="90" y="1331"/>
                  </a:lnTo>
                  <a:lnTo>
                    <a:pt x="10" y="1492"/>
                  </a:lnTo>
                  <a:lnTo>
                    <a:pt x="1" y="1573"/>
                  </a:lnTo>
                  <a:lnTo>
                    <a:pt x="10" y="1653"/>
                  </a:lnTo>
                  <a:lnTo>
                    <a:pt x="90" y="1814"/>
                  </a:lnTo>
                  <a:lnTo>
                    <a:pt x="242" y="1965"/>
                  </a:lnTo>
                  <a:lnTo>
                    <a:pt x="465" y="2117"/>
                  </a:lnTo>
                  <a:lnTo>
                    <a:pt x="920" y="2323"/>
                  </a:lnTo>
                  <a:lnTo>
                    <a:pt x="1760" y="2573"/>
                  </a:lnTo>
                  <a:lnTo>
                    <a:pt x="2805" y="2787"/>
                  </a:lnTo>
                  <a:lnTo>
                    <a:pt x="4037" y="2957"/>
                  </a:lnTo>
                  <a:lnTo>
                    <a:pt x="5421" y="3073"/>
                  </a:lnTo>
                  <a:lnTo>
                    <a:pt x="6930" y="3135"/>
                  </a:lnTo>
                  <a:lnTo>
                    <a:pt x="7725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6" y="2787"/>
                  </a:lnTo>
                  <a:lnTo>
                    <a:pt x="13690" y="2573"/>
                  </a:lnTo>
                  <a:lnTo>
                    <a:pt x="14521" y="2323"/>
                  </a:lnTo>
                  <a:lnTo>
                    <a:pt x="14976" y="2117"/>
                  </a:lnTo>
                  <a:lnTo>
                    <a:pt x="15199" y="1965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0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199" y="1180"/>
                  </a:lnTo>
                  <a:lnTo>
                    <a:pt x="14976" y="1037"/>
                  </a:lnTo>
                  <a:lnTo>
                    <a:pt x="14521" y="822"/>
                  </a:lnTo>
                  <a:lnTo>
                    <a:pt x="13690" y="572"/>
                  </a:lnTo>
                  <a:lnTo>
                    <a:pt x="12636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2409266" y="3118583"/>
              <a:ext cx="24013" cy="3529"/>
            </a:xfrm>
            <a:custGeom>
              <a:avLst/>
              <a:gdLst/>
              <a:ahLst/>
              <a:cxnLst/>
              <a:rect l="l" t="t" r="r" b="b"/>
              <a:pathLst>
                <a:path w="313" h="46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2369527" y="311858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152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2449695" y="3119273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45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2329098" y="3119273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2490125" y="3119964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8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2288669" y="3119964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95" y="0"/>
                  </a:moveTo>
                  <a:lnTo>
                    <a:pt x="161" y="9"/>
                  </a:lnTo>
                  <a:lnTo>
                    <a:pt x="27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2529787" y="3121345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62" y="54"/>
                  </a:lnTo>
                  <a:lnTo>
                    <a:pt x="287" y="63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296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2248930" y="3122035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7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2570216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6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4" y="54"/>
                  </a:lnTo>
                  <a:lnTo>
                    <a:pt x="313" y="37"/>
                  </a:lnTo>
                  <a:lnTo>
                    <a:pt x="304" y="19"/>
                  </a:lnTo>
                  <a:lnTo>
                    <a:pt x="287" y="19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2208501" y="3124030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62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37" y="63"/>
                  </a:lnTo>
                  <a:lnTo>
                    <a:pt x="162" y="54"/>
                  </a:lnTo>
                  <a:lnTo>
                    <a:pt x="29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2609954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10" y="1"/>
                  </a:moveTo>
                  <a:lnTo>
                    <a:pt x="1" y="18"/>
                  </a:lnTo>
                  <a:lnTo>
                    <a:pt x="10" y="36"/>
                  </a:lnTo>
                  <a:lnTo>
                    <a:pt x="28" y="45"/>
                  </a:lnTo>
                  <a:lnTo>
                    <a:pt x="153" y="54"/>
                  </a:lnTo>
                  <a:lnTo>
                    <a:pt x="287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95" y="18"/>
                  </a:lnTo>
                  <a:lnTo>
                    <a:pt x="162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2168763" y="3126791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2649693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36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45"/>
                  </a:lnTo>
                  <a:lnTo>
                    <a:pt x="161" y="63"/>
                  </a:lnTo>
                  <a:lnTo>
                    <a:pt x="286" y="81"/>
                  </a:lnTo>
                  <a:lnTo>
                    <a:pt x="295" y="81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95" y="27"/>
                  </a:lnTo>
                  <a:lnTo>
                    <a:pt x="161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2129024" y="3130244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0" y="72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54"/>
                  </a:lnTo>
                  <a:lnTo>
                    <a:pt x="305" y="45"/>
                  </a:lnTo>
                  <a:lnTo>
                    <a:pt x="313" y="27"/>
                  </a:lnTo>
                  <a:lnTo>
                    <a:pt x="30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2690122" y="3135000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1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86" y="81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04" y="36"/>
                  </a:lnTo>
                  <a:lnTo>
                    <a:pt x="286" y="28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2089362" y="3135000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77" y="1"/>
                  </a:moveTo>
                  <a:lnTo>
                    <a:pt x="143" y="19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2729861" y="3140523"/>
              <a:ext cx="23399" cy="6214"/>
            </a:xfrm>
            <a:custGeom>
              <a:avLst/>
              <a:gdLst/>
              <a:ahLst/>
              <a:cxnLst/>
              <a:rect l="l" t="t" r="r" b="b"/>
              <a:pathLst>
                <a:path w="305" h="81" extrusionOk="0">
                  <a:moveTo>
                    <a:pt x="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63"/>
                  </a:lnTo>
                  <a:lnTo>
                    <a:pt x="277" y="81"/>
                  </a:lnTo>
                  <a:lnTo>
                    <a:pt x="295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61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2049623" y="3140523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7" y="0"/>
                  </a:moveTo>
                  <a:lnTo>
                    <a:pt x="143" y="18"/>
                  </a:lnTo>
                  <a:lnTo>
                    <a:pt x="18" y="36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27" y="89"/>
                  </a:lnTo>
                  <a:lnTo>
                    <a:pt x="152" y="63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2768909" y="3146661"/>
              <a:ext cx="24089" cy="7595"/>
            </a:xfrm>
            <a:custGeom>
              <a:avLst/>
              <a:gdLst/>
              <a:ahLst/>
              <a:cxnLst/>
              <a:rect l="l" t="t" r="r" b="b"/>
              <a:pathLst>
                <a:path w="314" h="99" extrusionOk="0">
                  <a:moveTo>
                    <a:pt x="9" y="1"/>
                  </a:moveTo>
                  <a:lnTo>
                    <a:pt x="1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52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13" y="54"/>
                  </a:lnTo>
                  <a:lnTo>
                    <a:pt x="295" y="45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2009884" y="3146661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9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2808648" y="3154179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6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68" y="108"/>
                  </a:lnTo>
                  <a:lnTo>
                    <a:pt x="295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6" y="63"/>
                  </a:lnTo>
                  <a:lnTo>
                    <a:pt x="161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1971527" y="3154869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68" y="1"/>
                  </a:moveTo>
                  <a:lnTo>
                    <a:pt x="134" y="27"/>
                  </a:lnTo>
                  <a:lnTo>
                    <a:pt x="18" y="63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18" y="108"/>
                  </a:lnTo>
                  <a:lnTo>
                    <a:pt x="27" y="108"/>
                  </a:lnTo>
                  <a:lnTo>
                    <a:pt x="152" y="72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2847006" y="3163768"/>
              <a:ext cx="23399" cy="9666"/>
            </a:xfrm>
            <a:custGeom>
              <a:avLst/>
              <a:gdLst/>
              <a:ahLst/>
              <a:cxnLst/>
              <a:rect l="l" t="t" r="r" b="b"/>
              <a:pathLst>
                <a:path w="305" h="126" extrusionOk="0">
                  <a:moveTo>
                    <a:pt x="9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8" y="54"/>
                  </a:lnTo>
                  <a:lnTo>
                    <a:pt x="152" y="90"/>
                  </a:lnTo>
                  <a:lnTo>
                    <a:pt x="268" y="126"/>
                  </a:lnTo>
                  <a:lnTo>
                    <a:pt x="295" y="126"/>
                  </a:lnTo>
                  <a:lnTo>
                    <a:pt x="304" y="108"/>
                  </a:lnTo>
                  <a:lnTo>
                    <a:pt x="304" y="90"/>
                  </a:lnTo>
                  <a:lnTo>
                    <a:pt x="286" y="81"/>
                  </a:lnTo>
                  <a:lnTo>
                    <a:pt x="161" y="45"/>
                  </a:lnTo>
                  <a:lnTo>
                    <a:pt x="36" y="1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1933092" y="3164459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260" y="1"/>
                  </a:moveTo>
                  <a:lnTo>
                    <a:pt x="135" y="36"/>
                  </a:lnTo>
                  <a:lnTo>
                    <a:pt x="10" y="81"/>
                  </a:lnTo>
                  <a:lnTo>
                    <a:pt x="1" y="90"/>
                  </a:lnTo>
                  <a:lnTo>
                    <a:pt x="1" y="108"/>
                  </a:lnTo>
                  <a:lnTo>
                    <a:pt x="10" y="117"/>
                  </a:lnTo>
                  <a:lnTo>
                    <a:pt x="28" y="126"/>
                  </a:lnTo>
                  <a:lnTo>
                    <a:pt x="37" y="126"/>
                  </a:lnTo>
                  <a:lnTo>
                    <a:pt x="153" y="81"/>
                  </a:lnTo>
                  <a:lnTo>
                    <a:pt x="278" y="45"/>
                  </a:lnTo>
                  <a:lnTo>
                    <a:pt x="296" y="36"/>
                  </a:lnTo>
                  <a:lnTo>
                    <a:pt x="296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2884673" y="3176119"/>
              <a:ext cx="22708" cy="11737"/>
            </a:xfrm>
            <a:custGeom>
              <a:avLst/>
              <a:gdLst/>
              <a:ahLst/>
              <a:cxnLst/>
              <a:rect l="l" t="t" r="r" b="b"/>
              <a:pathLst>
                <a:path w="296" h="153" extrusionOk="0">
                  <a:moveTo>
                    <a:pt x="19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54"/>
                  </a:lnTo>
                  <a:lnTo>
                    <a:pt x="144" y="99"/>
                  </a:lnTo>
                  <a:lnTo>
                    <a:pt x="251" y="152"/>
                  </a:lnTo>
                  <a:lnTo>
                    <a:pt x="278" y="152"/>
                  </a:lnTo>
                  <a:lnTo>
                    <a:pt x="286" y="143"/>
                  </a:lnTo>
                  <a:lnTo>
                    <a:pt x="295" y="126"/>
                  </a:lnTo>
                  <a:lnTo>
                    <a:pt x="278" y="108"/>
                  </a:lnTo>
                  <a:lnTo>
                    <a:pt x="161" y="54"/>
                  </a:lnTo>
                  <a:lnTo>
                    <a:pt x="36" y="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1896115" y="3176810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251" y="0"/>
                  </a:moveTo>
                  <a:lnTo>
                    <a:pt x="126" y="54"/>
                  </a:lnTo>
                  <a:lnTo>
                    <a:pt x="19" y="108"/>
                  </a:lnTo>
                  <a:lnTo>
                    <a:pt x="1" y="125"/>
                  </a:lnTo>
                  <a:lnTo>
                    <a:pt x="1" y="143"/>
                  </a:lnTo>
                  <a:lnTo>
                    <a:pt x="10" y="152"/>
                  </a:lnTo>
                  <a:lnTo>
                    <a:pt x="36" y="152"/>
                  </a:lnTo>
                  <a:lnTo>
                    <a:pt x="153" y="99"/>
                  </a:lnTo>
                  <a:lnTo>
                    <a:pt x="269" y="45"/>
                  </a:lnTo>
                  <a:lnTo>
                    <a:pt x="287" y="36"/>
                  </a:lnTo>
                  <a:lnTo>
                    <a:pt x="287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2919656" y="3193227"/>
              <a:ext cx="19256" cy="16570"/>
            </a:xfrm>
            <a:custGeom>
              <a:avLst/>
              <a:gdLst/>
              <a:ahLst/>
              <a:cxnLst/>
              <a:rect l="l" t="t" r="r" b="b"/>
              <a:pathLst>
                <a:path w="251" h="216" extrusionOk="0">
                  <a:moveTo>
                    <a:pt x="27" y="1"/>
                  </a:moveTo>
                  <a:lnTo>
                    <a:pt x="9" y="19"/>
                  </a:lnTo>
                  <a:lnTo>
                    <a:pt x="0" y="36"/>
                  </a:lnTo>
                  <a:lnTo>
                    <a:pt x="9" y="45"/>
                  </a:lnTo>
                  <a:lnTo>
                    <a:pt x="125" y="126"/>
                  </a:lnTo>
                  <a:lnTo>
                    <a:pt x="197" y="206"/>
                  </a:lnTo>
                  <a:lnTo>
                    <a:pt x="206" y="215"/>
                  </a:lnTo>
                  <a:lnTo>
                    <a:pt x="223" y="215"/>
                  </a:lnTo>
                  <a:lnTo>
                    <a:pt x="232" y="206"/>
                  </a:lnTo>
                  <a:lnTo>
                    <a:pt x="250" y="197"/>
                  </a:lnTo>
                  <a:lnTo>
                    <a:pt x="241" y="179"/>
                  </a:lnTo>
                  <a:lnTo>
                    <a:pt x="161" y="90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1864585" y="3194608"/>
              <a:ext cx="19333" cy="15880"/>
            </a:xfrm>
            <a:custGeom>
              <a:avLst/>
              <a:gdLst/>
              <a:ahLst/>
              <a:cxnLst/>
              <a:rect l="l" t="t" r="r" b="b"/>
              <a:pathLst>
                <a:path w="252" h="207" extrusionOk="0">
                  <a:moveTo>
                    <a:pt x="206" y="1"/>
                  </a:moveTo>
                  <a:lnTo>
                    <a:pt x="90" y="90"/>
                  </a:lnTo>
                  <a:lnTo>
                    <a:pt x="10" y="170"/>
                  </a:lnTo>
                  <a:lnTo>
                    <a:pt x="1" y="188"/>
                  </a:lnTo>
                  <a:lnTo>
                    <a:pt x="19" y="206"/>
                  </a:lnTo>
                  <a:lnTo>
                    <a:pt x="46" y="206"/>
                  </a:lnTo>
                  <a:lnTo>
                    <a:pt x="55" y="197"/>
                  </a:lnTo>
                  <a:lnTo>
                    <a:pt x="126" y="117"/>
                  </a:lnTo>
                  <a:lnTo>
                    <a:pt x="233" y="45"/>
                  </a:lnTo>
                  <a:lnTo>
                    <a:pt x="251" y="27"/>
                  </a:lnTo>
                  <a:lnTo>
                    <a:pt x="242" y="10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2934692" y="3221995"/>
              <a:ext cx="11047" cy="21327"/>
            </a:xfrm>
            <a:custGeom>
              <a:avLst/>
              <a:gdLst/>
              <a:ahLst/>
              <a:cxnLst/>
              <a:rect l="l" t="t" r="r" b="b"/>
              <a:pathLst>
                <a:path w="144" h="278" extrusionOk="0">
                  <a:moveTo>
                    <a:pt x="117" y="1"/>
                  </a:moveTo>
                  <a:lnTo>
                    <a:pt x="99" y="10"/>
                  </a:lnTo>
                  <a:lnTo>
                    <a:pt x="90" y="28"/>
                  </a:lnTo>
                  <a:lnTo>
                    <a:pt x="90" y="37"/>
                  </a:lnTo>
                  <a:lnTo>
                    <a:pt x="72" y="135"/>
                  </a:lnTo>
                  <a:lnTo>
                    <a:pt x="10" y="242"/>
                  </a:lnTo>
                  <a:lnTo>
                    <a:pt x="1" y="260"/>
                  </a:lnTo>
                  <a:lnTo>
                    <a:pt x="18" y="269"/>
                  </a:lnTo>
                  <a:lnTo>
                    <a:pt x="18" y="278"/>
                  </a:lnTo>
                  <a:lnTo>
                    <a:pt x="45" y="278"/>
                  </a:lnTo>
                  <a:lnTo>
                    <a:pt x="54" y="269"/>
                  </a:lnTo>
                  <a:lnTo>
                    <a:pt x="90" y="206"/>
                  </a:lnTo>
                  <a:lnTo>
                    <a:pt x="135" y="99"/>
                  </a:lnTo>
                  <a:lnTo>
                    <a:pt x="143" y="37"/>
                  </a:lnTo>
                  <a:lnTo>
                    <a:pt x="143" y="28"/>
                  </a:lnTo>
                  <a:lnTo>
                    <a:pt x="135" y="1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1858448" y="3223376"/>
              <a:ext cx="11738" cy="19946"/>
            </a:xfrm>
            <a:custGeom>
              <a:avLst/>
              <a:gdLst/>
              <a:ahLst/>
              <a:cxnLst/>
              <a:rect l="l" t="t" r="r" b="b"/>
              <a:pathLst>
                <a:path w="153" h="260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52" y="242"/>
                  </a:lnTo>
                  <a:lnTo>
                    <a:pt x="143" y="224"/>
                  </a:lnTo>
                  <a:lnTo>
                    <a:pt x="72" y="126"/>
                  </a:lnTo>
                  <a:lnTo>
                    <a:pt x="54" y="27"/>
                  </a:lnTo>
                  <a:lnTo>
                    <a:pt x="54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2903852" y="3251454"/>
              <a:ext cx="21327" cy="13809"/>
            </a:xfrm>
            <a:custGeom>
              <a:avLst/>
              <a:gdLst/>
              <a:ahLst/>
              <a:cxnLst/>
              <a:rect l="l" t="t" r="r" b="b"/>
              <a:pathLst>
                <a:path w="278" h="180" extrusionOk="0">
                  <a:moveTo>
                    <a:pt x="251" y="1"/>
                  </a:moveTo>
                  <a:lnTo>
                    <a:pt x="233" y="10"/>
                  </a:lnTo>
                  <a:lnTo>
                    <a:pt x="135" y="72"/>
                  </a:lnTo>
                  <a:lnTo>
                    <a:pt x="10" y="135"/>
                  </a:lnTo>
                  <a:lnTo>
                    <a:pt x="1" y="153"/>
                  </a:lnTo>
                  <a:lnTo>
                    <a:pt x="1" y="170"/>
                  </a:lnTo>
                  <a:lnTo>
                    <a:pt x="10" y="179"/>
                  </a:lnTo>
                  <a:lnTo>
                    <a:pt x="36" y="179"/>
                  </a:lnTo>
                  <a:lnTo>
                    <a:pt x="161" y="117"/>
                  </a:lnTo>
                  <a:lnTo>
                    <a:pt x="260" y="45"/>
                  </a:lnTo>
                  <a:lnTo>
                    <a:pt x="278" y="37"/>
                  </a:lnTo>
                  <a:lnTo>
                    <a:pt x="269" y="1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1879698" y="3252144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18" y="45"/>
                  </a:lnTo>
                  <a:lnTo>
                    <a:pt x="117" y="108"/>
                  </a:lnTo>
                  <a:lnTo>
                    <a:pt x="242" y="170"/>
                  </a:lnTo>
                  <a:lnTo>
                    <a:pt x="268" y="170"/>
                  </a:lnTo>
                  <a:lnTo>
                    <a:pt x="277" y="161"/>
                  </a:lnTo>
                  <a:lnTo>
                    <a:pt x="277" y="144"/>
                  </a:lnTo>
                  <a:lnTo>
                    <a:pt x="268" y="126"/>
                  </a:lnTo>
                  <a:lnTo>
                    <a:pt x="143" y="72"/>
                  </a:lnTo>
                  <a:lnTo>
                    <a:pt x="45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2866875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59" y="0"/>
                  </a:moveTo>
                  <a:lnTo>
                    <a:pt x="143" y="45"/>
                  </a:lnTo>
                  <a:lnTo>
                    <a:pt x="18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9" y="134"/>
                  </a:lnTo>
                  <a:lnTo>
                    <a:pt x="36" y="134"/>
                  </a:lnTo>
                  <a:lnTo>
                    <a:pt x="170" y="89"/>
                  </a:lnTo>
                  <a:lnTo>
                    <a:pt x="286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1915294" y="3269328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26" y="89"/>
                  </a:lnTo>
                  <a:lnTo>
                    <a:pt x="260" y="134"/>
                  </a:lnTo>
                  <a:lnTo>
                    <a:pt x="287" y="134"/>
                  </a:lnTo>
                  <a:lnTo>
                    <a:pt x="295" y="125"/>
                  </a:lnTo>
                  <a:lnTo>
                    <a:pt x="295" y="107"/>
                  </a:lnTo>
                  <a:lnTo>
                    <a:pt x="278" y="89"/>
                  </a:lnTo>
                  <a:lnTo>
                    <a:pt x="153" y="45"/>
                  </a:lnTo>
                  <a:lnTo>
                    <a:pt x="37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2828517" y="3281603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8" y="1"/>
                  </a:moveTo>
                  <a:lnTo>
                    <a:pt x="152" y="36"/>
                  </a:lnTo>
                  <a:lnTo>
                    <a:pt x="18" y="72"/>
                  </a:lnTo>
                  <a:lnTo>
                    <a:pt x="0" y="81"/>
                  </a:lnTo>
                  <a:lnTo>
                    <a:pt x="0" y="99"/>
                  </a:lnTo>
                  <a:lnTo>
                    <a:pt x="9" y="117"/>
                  </a:lnTo>
                  <a:lnTo>
                    <a:pt x="36" y="117"/>
                  </a:lnTo>
                  <a:lnTo>
                    <a:pt x="170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1952961" y="3282293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0"/>
                  </a:lnTo>
                  <a:lnTo>
                    <a:pt x="1" y="27"/>
                  </a:lnTo>
                  <a:lnTo>
                    <a:pt x="19" y="45"/>
                  </a:lnTo>
                  <a:lnTo>
                    <a:pt x="144" y="72"/>
                  </a:lnTo>
                  <a:lnTo>
                    <a:pt x="269" y="108"/>
                  </a:lnTo>
                  <a:lnTo>
                    <a:pt x="296" y="108"/>
                  </a:lnTo>
                  <a:lnTo>
                    <a:pt x="305" y="90"/>
                  </a:lnTo>
                  <a:lnTo>
                    <a:pt x="305" y="72"/>
                  </a:lnTo>
                  <a:lnTo>
                    <a:pt x="287" y="63"/>
                  </a:lnTo>
                  <a:lnTo>
                    <a:pt x="153" y="2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2789469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277" y="1"/>
                  </a:moveTo>
                  <a:lnTo>
                    <a:pt x="152" y="27"/>
                  </a:lnTo>
                  <a:lnTo>
                    <a:pt x="27" y="54"/>
                  </a:lnTo>
                  <a:lnTo>
                    <a:pt x="9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70" y="72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1991396" y="3291883"/>
              <a:ext cx="24013" cy="7595"/>
            </a:xfrm>
            <a:custGeom>
              <a:avLst/>
              <a:gdLst/>
              <a:ahLst/>
              <a:cxnLst/>
              <a:rect l="l" t="t" r="r" b="b"/>
              <a:pathLst>
                <a:path w="313" h="99" extrusionOk="0">
                  <a:moveTo>
                    <a:pt x="9" y="1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43" y="72"/>
                  </a:lnTo>
                  <a:lnTo>
                    <a:pt x="277" y="99"/>
                  </a:lnTo>
                  <a:lnTo>
                    <a:pt x="286" y="99"/>
                  </a:lnTo>
                  <a:lnTo>
                    <a:pt x="304" y="90"/>
                  </a:lnTo>
                  <a:lnTo>
                    <a:pt x="313" y="81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61" y="2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2750421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277" y="1"/>
                  </a:moveTo>
                  <a:lnTo>
                    <a:pt x="152" y="28"/>
                  </a:lnTo>
                  <a:lnTo>
                    <a:pt x="18" y="46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9" y="90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2030444" y="3299401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72"/>
                  </a:lnTo>
                  <a:lnTo>
                    <a:pt x="286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95" y="46"/>
                  </a:lnTo>
                  <a:lnTo>
                    <a:pt x="161" y="2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2710682" y="3305615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277" y="0"/>
                  </a:moveTo>
                  <a:lnTo>
                    <a:pt x="152" y="27"/>
                  </a:lnTo>
                  <a:lnTo>
                    <a:pt x="27" y="45"/>
                  </a:lnTo>
                  <a:lnTo>
                    <a:pt x="0" y="45"/>
                  </a:lnTo>
                  <a:lnTo>
                    <a:pt x="0" y="72"/>
                  </a:lnTo>
                  <a:lnTo>
                    <a:pt x="9" y="81"/>
                  </a:lnTo>
                  <a:lnTo>
                    <a:pt x="27" y="90"/>
                  </a:lnTo>
                  <a:lnTo>
                    <a:pt x="161" y="72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2070106" y="3306305"/>
              <a:ext cx="24089" cy="6214"/>
            </a:xfrm>
            <a:custGeom>
              <a:avLst/>
              <a:gdLst/>
              <a:ahLst/>
              <a:cxnLst/>
              <a:rect l="l" t="t" r="r" b="b"/>
              <a:pathLst>
                <a:path w="314" h="81" extrusionOk="0">
                  <a:moveTo>
                    <a:pt x="10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8" y="45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72"/>
                  </a:lnTo>
                  <a:lnTo>
                    <a:pt x="314" y="63"/>
                  </a:lnTo>
                  <a:lnTo>
                    <a:pt x="314" y="45"/>
                  </a:lnTo>
                  <a:lnTo>
                    <a:pt x="287" y="36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2670943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161" y="63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8"/>
                  </a:lnTo>
                  <a:lnTo>
                    <a:pt x="304" y="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2109845" y="3311062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45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5"/>
                  </a:lnTo>
                  <a:lnTo>
                    <a:pt x="287" y="36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2631205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77" y="0"/>
                  </a:moveTo>
                  <a:lnTo>
                    <a:pt x="152" y="9"/>
                  </a:lnTo>
                  <a:lnTo>
                    <a:pt x="18" y="27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7" y="72"/>
                  </a:lnTo>
                  <a:lnTo>
                    <a:pt x="161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2149584" y="3315895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fill="none" extrusionOk="0">
                  <a:moveTo>
                    <a:pt x="287" y="72"/>
                  </a:moveTo>
                  <a:lnTo>
                    <a:pt x="287" y="72"/>
                  </a:lnTo>
                  <a:lnTo>
                    <a:pt x="287" y="72"/>
                  </a:lnTo>
                  <a:lnTo>
                    <a:pt x="153" y="63"/>
                  </a:lnTo>
                  <a:lnTo>
                    <a:pt x="28" y="45"/>
                  </a:lnTo>
                  <a:lnTo>
                    <a:pt x="10" y="36"/>
                  </a:lnTo>
                  <a:lnTo>
                    <a:pt x="1" y="18"/>
                  </a:lnTo>
                  <a:lnTo>
                    <a:pt x="10" y="0"/>
                  </a:lnTo>
                  <a:lnTo>
                    <a:pt x="37" y="0"/>
                  </a:lnTo>
                  <a:lnTo>
                    <a:pt x="162" y="9"/>
                  </a:lnTo>
                  <a:lnTo>
                    <a:pt x="296" y="27"/>
                  </a:lnTo>
                  <a:lnTo>
                    <a:pt x="313" y="27"/>
                  </a:lnTo>
                  <a:lnTo>
                    <a:pt x="313" y="54"/>
                  </a:lnTo>
                  <a:lnTo>
                    <a:pt x="304" y="63"/>
                  </a:lnTo>
                  <a:lnTo>
                    <a:pt x="287" y="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2590775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7" y="1"/>
                  </a:moveTo>
                  <a:lnTo>
                    <a:pt x="161" y="10"/>
                  </a:lnTo>
                  <a:lnTo>
                    <a:pt x="28" y="19"/>
                  </a:lnTo>
                  <a:lnTo>
                    <a:pt x="10" y="28"/>
                  </a:lnTo>
                  <a:lnTo>
                    <a:pt x="1" y="46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6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313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2190013" y="3319270"/>
              <a:ext cx="24089" cy="5600"/>
            </a:xfrm>
            <a:custGeom>
              <a:avLst/>
              <a:gdLst/>
              <a:ahLst/>
              <a:cxnLst/>
              <a:rect l="l" t="t" r="r" b="b"/>
              <a:pathLst>
                <a:path w="314" h="73" extrusionOk="0">
                  <a:moveTo>
                    <a:pt x="28" y="1"/>
                  </a:moveTo>
                  <a:lnTo>
                    <a:pt x="1" y="10"/>
                  </a:lnTo>
                  <a:lnTo>
                    <a:pt x="1" y="28"/>
                  </a:lnTo>
                  <a:lnTo>
                    <a:pt x="1" y="46"/>
                  </a:lnTo>
                  <a:lnTo>
                    <a:pt x="19" y="46"/>
                  </a:lnTo>
                  <a:lnTo>
                    <a:pt x="153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04" y="28"/>
                  </a:lnTo>
                  <a:lnTo>
                    <a:pt x="286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2551037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87" y="1"/>
                  </a:moveTo>
                  <a:lnTo>
                    <a:pt x="153" y="10"/>
                  </a:lnTo>
                  <a:lnTo>
                    <a:pt x="28" y="18"/>
                  </a:lnTo>
                  <a:lnTo>
                    <a:pt x="1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162" y="63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1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2229752" y="3322032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27" y="1"/>
                  </a:moveTo>
                  <a:lnTo>
                    <a:pt x="10" y="10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54"/>
                  </a:lnTo>
                  <a:lnTo>
                    <a:pt x="152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2510608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62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2270181" y="3324794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2470946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27" y="9"/>
                  </a:lnTo>
                  <a:lnTo>
                    <a:pt x="0" y="9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2309919" y="332617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27"/>
                  </a:lnTo>
                  <a:lnTo>
                    <a:pt x="9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2430516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86" y="0"/>
                  </a:moveTo>
                  <a:lnTo>
                    <a:pt x="161" y="9"/>
                  </a:lnTo>
                  <a:lnTo>
                    <a:pt x="9" y="9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86" y="54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2350349" y="3326865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27" y="54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9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2390087" y="3327555"/>
              <a:ext cx="24703" cy="3452"/>
            </a:xfrm>
            <a:custGeom>
              <a:avLst/>
              <a:gdLst/>
              <a:ahLst/>
              <a:cxnLst/>
              <a:rect l="l" t="t" r="r" b="b"/>
              <a:pathLst>
                <a:path w="322" h="45" extrusionOk="0">
                  <a:moveTo>
                    <a:pt x="27" y="0"/>
                  </a:move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1904324" y="3138452"/>
              <a:ext cx="995563" cy="173376"/>
            </a:xfrm>
            <a:custGeom>
              <a:avLst/>
              <a:gdLst/>
              <a:ahLst/>
              <a:cxnLst/>
              <a:rect l="l" t="t" r="r" b="b"/>
              <a:pathLst>
                <a:path w="12977" h="2260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287" y="1465"/>
                  </a:lnTo>
                  <a:lnTo>
                    <a:pt x="778" y="1670"/>
                  </a:lnTo>
                  <a:lnTo>
                    <a:pt x="1474" y="1849"/>
                  </a:lnTo>
                  <a:lnTo>
                    <a:pt x="2358" y="2001"/>
                  </a:lnTo>
                  <a:lnTo>
                    <a:pt x="3394" y="2126"/>
                  </a:lnTo>
                  <a:lnTo>
                    <a:pt x="4555" y="2206"/>
                  </a:lnTo>
                  <a:lnTo>
                    <a:pt x="5823" y="2251"/>
                  </a:lnTo>
                  <a:lnTo>
                    <a:pt x="6493" y="2260"/>
                  </a:lnTo>
                  <a:lnTo>
                    <a:pt x="7154" y="2251"/>
                  </a:lnTo>
                  <a:lnTo>
                    <a:pt x="8422" y="2206"/>
                  </a:lnTo>
                  <a:lnTo>
                    <a:pt x="9592" y="2126"/>
                  </a:lnTo>
                  <a:lnTo>
                    <a:pt x="10628" y="2001"/>
                  </a:lnTo>
                  <a:lnTo>
                    <a:pt x="11503" y="1849"/>
                  </a:lnTo>
                  <a:lnTo>
                    <a:pt x="12208" y="1670"/>
                  </a:lnTo>
                  <a:lnTo>
                    <a:pt x="12699" y="1465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F0A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1904324" y="3138452"/>
              <a:ext cx="995563" cy="104179"/>
            </a:xfrm>
            <a:custGeom>
              <a:avLst/>
              <a:gdLst/>
              <a:ahLst/>
              <a:cxnLst/>
              <a:rect l="l" t="t" r="r" b="b"/>
              <a:pathLst>
                <a:path w="12977" h="1358" extrusionOk="0">
                  <a:moveTo>
                    <a:pt x="5823" y="0"/>
                  </a:moveTo>
                  <a:lnTo>
                    <a:pt x="4555" y="45"/>
                  </a:lnTo>
                  <a:lnTo>
                    <a:pt x="3394" y="134"/>
                  </a:lnTo>
                  <a:lnTo>
                    <a:pt x="2358" y="259"/>
                  </a:lnTo>
                  <a:lnTo>
                    <a:pt x="1474" y="411"/>
                  </a:lnTo>
                  <a:lnTo>
                    <a:pt x="778" y="590"/>
                  </a:lnTo>
                  <a:lnTo>
                    <a:pt x="287" y="795"/>
                  </a:lnTo>
                  <a:lnTo>
                    <a:pt x="72" y="956"/>
                  </a:lnTo>
                  <a:lnTo>
                    <a:pt x="10" y="1072"/>
                  </a:lnTo>
                  <a:lnTo>
                    <a:pt x="1" y="1126"/>
                  </a:lnTo>
                  <a:lnTo>
                    <a:pt x="10" y="1188"/>
                  </a:lnTo>
                  <a:lnTo>
                    <a:pt x="72" y="1295"/>
                  </a:lnTo>
                  <a:lnTo>
                    <a:pt x="135" y="1358"/>
                  </a:lnTo>
                  <a:lnTo>
                    <a:pt x="260" y="1260"/>
                  </a:lnTo>
                  <a:lnTo>
                    <a:pt x="671" y="1081"/>
                  </a:lnTo>
                  <a:lnTo>
                    <a:pt x="1242" y="920"/>
                  </a:lnTo>
                  <a:lnTo>
                    <a:pt x="1948" y="777"/>
                  </a:lnTo>
                  <a:lnTo>
                    <a:pt x="3242" y="599"/>
                  </a:lnTo>
                  <a:lnTo>
                    <a:pt x="5332" y="465"/>
                  </a:lnTo>
                  <a:lnTo>
                    <a:pt x="6493" y="456"/>
                  </a:lnTo>
                  <a:lnTo>
                    <a:pt x="7645" y="465"/>
                  </a:lnTo>
                  <a:lnTo>
                    <a:pt x="9735" y="599"/>
                  </a:lnTo>
                  <a:lnTo>
                    <a:pt x="11029" y="777"/>
                  </a:lnTo>
                  <a:lnTo>
                    <a:pt x="11744" y="920"/>
                  </a:lnTo>
                  <a:lnTo>
                    <a:pt x="12306" y="1081"/>
                  </a:lnTo>
                  <a:lnTo>
                    <a:pt x="12717" y="1260"/>
                  </a:lnTo>
                  <a:lnTo>
                    <a:pt x="12851" y="1358"/>
                  </a:lnTo>
                  <a:lnTo>
                    <a:pt x="12905" y="1295"/>
                  </a:lnTo>
                  <a:lnTo>
                    <a:pt x="12976" y="1188"/>
                  </a:lnTo>
                  <a:lnTo>
                    <a:pt x="12976" y="1126"/>
                  </a:lnTo>
                  <a:lnTo>
                    <a:pt x="12976" y="1072"/>
                  </a:lnTo>
                  <a:lnTo>
                    <a:pt x="12905" y="956"/>
                  </a:lnTo>
                  <a:lnTo>
                    <a:pt x="12699" y="795"/>
                  </a:lnTo>
                  <a:lnTo>
                    <a:pt x="12208" y="590"/>
                  </a:lnTo>
                  <a:lnTo>
                    <a:pt x="11503" y="411"/>
                  </a:lnTo>
                  <a:lnTo>
                    <a:pt x="10628" y="259"/>
                  </a:lnTo>
                  <a:lnTo>
                    <a:pt x="9592" y="134"/>
                  </a:lnTo>
                  <a:lnTo>
                    <a:pt x="8422" y="45"/>
                  </a:lnTo>
                  <a:lnTo>
                    <a:pt x="715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2131095" y="3211025"/>
              <a:ext cx="542009" cy="66589"/>
            </a:xfrm>
            <a:custGeom>
              <a:avLst/>
              <a:gdLst/>
              <a:ahLst/>
              <a:cxnLst/>
              <a:rect l="l" t="t" r="r" b="b"/>
              <a:pathLst>
                <a:path w="7065" h="868" extrusionOk="0">
                  <a:moveTo>
                    <a:pt x="1644" y="1"/>
                  </a:moveTo>
                  <a:lnTo>
                    <a:pt x="1528" y="10"/>
                  </a:lnTo>
                  <a:lnTo>
                    <a:pt x="1430" y="28"/>
                  </a:lnTo>
                  <a:lnTo>
                    <a:pt x="1340" y="55"/>
                  </a:lnTo>
                  <a:lnTo>
                    <a:pt x="1162" y="117"/>
                  </a:lnTo>
                  <a:lnTo>
                    <a:pt x="921" y="260"/>
                  </a:lnTo>
                  <a:lnTo>
                    <a:pt x="858" y="340"/>
                  </a:lnTo>
                  <a:lnTo>
                    <a:pt x="304" y="340"/>
                  </a:lnTo>
                  <a:lnTo>
                    <a:pt x="144" y="367"/>
                  </a:lnTo>
                  <a:lnTo>
                    <a:pt x="28" y="403"/>
                  </a:lnTo>
                  <a:lnTo>
                    <a:pt x="1" y="447"/>
                  </a:lnTo>
                  <a:lnTo>
                    <a:pt x="28" y="492"/>
                  </a:lnTo>
                  <a:lnTo>
                    <a:pt x="144" y="519"/>
                  </a:lnTo>
                  <a:lnTo>
                    <a:pt x="304" y="546"/>
                  </a:lnTo>
                  <a:lnTo>
                    <a:pt x="519" y="555"/>
                  </a:lnTo>
                  <a:lnTo>
                    <a:pt x="885" y="555"/>
                  </a:lnTo>
                  <a:lnTo>
                    <a:pt x="965" y="617"/>
                  </a:lnTo>
                  <a:lnTo>
                    <a:pt x="1242" y="733"/>
                  </a:lnTo>
                  <a:lnTo>
                    <a:pt x="1447" y="778"/>
                  </a:lnTo>
                  <a:lnTo>
                    <a:pt x="1671" y="823"/>
                  </a:lnTo>
                  <a:lnTo>
                    <a:pt x="2180" y="858"/>
                  </a:lnTo>
                  <a:lnTo>
                    <a:pt x="2474" y="867"/>
                  </a:lnTo>
                  <a:lnTo>
                    <a:pt x="2974" y="858"/>
                  </a:lnTo>
                  <a:lnTo>
                    <a:pt x="3323" y="814"/>
                  </a:lnTo>
                  <a:lnTo>
                    <a:pt x="3608" y="760"/>
                  </a:lnTo>
                  <a:lnTo>
                    <a:pt x="3778" y="689"/>
                  </a:lnTo>
                  <a:lnTo>
                    <a:pt x="3921" y="608"/>
                  </a:lnTo>
                  <a:lnTo>
                    <a:pt x="4046" y="501"/>
                  </a:lnTo>
                  <a:lnTo>
                    <a:pt x="4171" y="403"/>
                  </a:lnTo>
                  <a:lnTo>
                    <a:pt x="4287" y="349"/>
                  </a:lnTo>
                  <a:lnTo>
                    <a:pt x="4430" y="305"/>
                  </a:lnTo>
                  <a:lnTo>
                    <a:pt x="4644" y="296"/>
                  </a:lnTo>
                  <a:lnTo>
                    <a:pt x="4877" y="305"/>
                  </a:lnTo>
                  <a:lnTo>
                    <a:pt x="5037" y="340"/>
                  </a:lnTo>
                  <a:lnTo>
                    <a:pt x="5109" y="367"/>
                  </a:lnTo>
                  <a:lnTo>
                    <a:pt x="5180" y="421"/>
                  </a:lnTo>
                  <a:lnTo>
                    <a:pt x="5180" y="456"/>
                  </a:lnTo>
                  <a:lnTo>
                    <a:pt x="5171" y="501"/>
                  </a:lnTo>
                  <a:lnTo>
                    <a:pt x="5127" y="546"/>
                  </a:lnTo>
                  <a:lnTo>
                    <a:pt x="5064" y="581"/>
                  </a:lnTo>
                  <a:lnTo>
                    <a:pt x="4975" y="617"/>
                  </a:lnTo>
                  <a:lnTo>
                    <a:pt x="4894" y="653"/>
                  </a:lnTo>
                  <a:lnTo>
                    <a:pt x="4859" y="671"/>
                  </a:lnTo>
                  <a:lnTo>
                    <a:pt x="4778" y="697"/>
                  </a:lnTo>
                  <a:lnTo>
                    <a:pt x="4743" y="715"/>
                  </a:lnTo>
                  <a:lnTo>
                    <a:pt x="4716" y="733"/>
                  </a:lnTo>
                  <a:lnTo>
                    <a:pt x="4716" y="751"/>
                  </a:lnTo>
                  <a:lnTo>
                    <a:pt x="4743" y="787"/>
                  </a:lnTo>
                  <a:lnTo>
                    <a:pt x="4877" y="814"/>
                  </a:lnTo>
                  <a:lnTo>
                    <a:pt x="5055" y="840"/>
                  </a:lnTo>
                  <a:lnTo>
                    <a:pt x="5412" y="840"/>
                  </a:lnTo>
                  <a:lnTo>
                    <a:pt x="5528" y="831"/>
                  </a:lnTo>
                  <a:lnTo>
                    <a:pt x="5636" y="814"/>
                  </a:lnTo>
                  <a:lnTo>
                    <a:pt x="5734" y="796"/>
                  </a:lnTo>
                  <a:lnTo>
                    <a:pt x="5903" y="733"/>
                  </a:lnTo>
                  <a:lnTo>
                    <a:pt x="6145" y="608"/>
                  </a:lnTo>
                  <a:lnTo>
                    <a:pt x="6198" y="546"/>
                  </a:lnTo>
                  <a:lnTo>
                    <a:pt x="6770" y="546"/>
                  </a:lnTo>
                  <a:lnTo>
                    <a:pt x="6930" y="519"/>
                  </a:lnTo>
                  <a:lnTo>
                    <a:pt x="7046" y="483"/>
                  </a:lnTo>
                  <a:lnTo>
                    <a:pt x="7064" y="439"/>
                  </a:lnTo>
                  <a:lnTo>
                    <a:pt x="7046" y="394"/>
                  </a:lnTo>
                  <a:lnTo>
                    <a:pt x="6921" y="367"/>
                  </a:lnTo>
                  <a:lnTo>
                    <a:pt x="6761" y="340"/>
                  </a:lnTo>
                  <a:lnTo>
                    <a:pt x="6555" y="331"/>
                  </a:lnTo>
                  <a:lnTo>
                    <a:pt x="6180" y="331"/>
                  </a:lnTo>
                  <a:lnTo>
                    <a:pt x="6091" y="269"/>
                  </a:lnTo>
                  <a:lnTo>
                    <a:pt x="5805" y="153"/>
                  </a:lnTo>
                  <a:lnTo>
                    <a:pt x="5600" y="108"/>
                  </a:lnTo>
                  <a:lnTo>
                    <a:pt x="5368" y="72"/>
                  </a:lnTo>
                  <a:lnTo>
                    <a:pt x="4850" y="28"/>
                  </a:lnTo>
                  <a:lnTo>
                    <a:pt x="4555" y="28"/>
                  </a:lnTo>
                  <a:lnTo>
                    <a:pt x="4073" y="37"/>
                  </a:lnTo>
                  <a:lnTo>
                    <a:pt x="3725" y="72"/>
                  </a:lnTo>
                  <a:lnTo>
                    <a:pt x="3439" y="135"/>
                  </a:lnTo>
                  <a:lnTo>
                    <a:pt x="3269" y="206"/>
                  </a:lnTo>
                  <a:lnTo>
                    <a:pt x="3126" y="287"/>
                  </a:lnTo>
                  <a:lnTo>
                    <a:pt x="2983" y="394"/>
                  </a:lnTo>
                  <a:lnTo>
                    <a:pt x="2894" y="456"/>
                  </a:lnTo>
                  <a:lnTo>
                    <a:pt x="2832" y="501"/>
                  </a:lnTo>
                  <a:lnTo>
                    <a:pt x="2760" y="537"/>
                  </a:lnTo>
                  <a:lnTo>
                    <a:pt x="2671" y="564"/>
                  </a:lnTo>
                  <a:lnTo>
                    <a:pt x="2555" y="581"/>
                  </a:lnTo>
                  <a:lnTo>
                    <a:pt x="2171" y="581"/>
                  </a:lnTo>
                  <a:lnTo>
                    <a:pt x="2019" y="546"/>
                  </a:lnTo>
                  <a:lnTo>
                    <a:pt x="1956" y="519"/>
                  </a:lnTo>
                  <a:lnTo>
                    <a:pt x="1894" y="456"/>
                  </a:lnTo>
                  <a:lnTo>
                    <a:pt x="1885" y="421"/>
                  </a:lnTo>
                  <a:lnTo>
                    <a:pt x="1903" y="358"/>
                  </a:lnTo>
                  <a:lnTo>
                    <a:pt x="1965" y="296"/>
                  </a:lnTo>
                  <a:lnTo>
                    <a:pt x="2055" y="242"/>
                  </a:lnTo>
                  <a:lnTo>
                    <a:pt x="2215" y="171"/>
                  </a:lnTo>
                  <a:lnTo>
                    <a:pt x="2287" y="144"/>
                  </a:lnTo>
                  <a:lnTo>
                    <a:pt x="2331" y="126"/>
                  </a:lnTo>
                  <a:lnTo>
                    <a:pt x="2358" y="108"/>
                  </a:lnTo>
                  <a:lnTo>
                    <a:pt x="2358" y="90"/>
                  </a:lnTo>
                  <a:lnTo>
                    <a:pt x="2331" y="55"/>
                  </a:lnTo>
                  <a:lnTo>
                    <a:pt x="2198" y="28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2870327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152" y="0"/>
                  </a:moveTo>
                  <a:lnTo>
                    <a:pt x="72" y="27"/>
                  </a:lnTo>
                  <a:lnTo>
                    <a:pt x="0" y="45"/>
                  </a:lnTo>
                  <a:lnTo>
                    <a:pt x="0" y="1456"/>
                  </a:lnTo>
                  <a:lnTo>
                    <a:pt x="72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2751802" y="3320651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72" y="10"/>
                  </a:lnTo>
                  <a:lnTo>
                    <a:pt x="0" y="19"/>
                  </a:lnTo>
                  <a:lnTo>
                    <a:pt x="0" y="1430"/>
                  </a:lnTo>
                  <a:lnTo>
                    <a:pt x="72" y="1412"/>
                  </a:lnTo>
                  <a:lnTo>
                    <a:pt x="152" y="140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2633276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72" y="0"/>
                  </a:moveTo>
                  <a:lnTo>
                    <a:pt x="0" y="9"/>
                  </a:lnTo>
                  <a:lnTo>
                    <a:pt x="0" y="1420"/>
                  </a:lnTo>
                  <a:lnTo>
                    <a:pt x="72" y="1411"/>
                  </a:lnTo>
                  <a:lnTo>
                    <a:pt x="152" y="140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2514750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152" y="141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2396225" y="3345353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2277699" y="3342592"/>
              <a:ext cx="11738" cy="108322"/>
            </a:xfrm>
            <a:custGeom>
              <a:avLst/>
              <a:gdLst/>
              <a:ahLst/>
              <a:cxnLst/>
              <a:rect l="l" t="t" r="r" b="b"/>
              <a:pathLst>
                <a:path w="153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53" y="1411"/>
                  </a:lnTo>
                  <a:lnTo>
                    <a:pt x="153" y="9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2159173" y="3335073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" y="0"/>
                  </a:moveTo>
                  <a:lnTo>
                    <a:pt x="1" y="1402"/>
                  </a:lnTo>
                  <a:lnTo>
                    <a:pt x="81" y="1411"/>
                  </a:lnTo>
                  <a:lnTo>
                    <a:pt x="153" y="1420"/>
                  </a:lnTo>
                  <a:lnTo>
                    <a:pt x="153" y="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2040647" y="3320651"/>
              <a:ext cx="12428" cy="109702"/>
            </a:xfrm>
            <a:custGeom>
              <a:avLst/>
              <a:gdLst/>
              <a:ahLst/>
              <a:cxnLst/>
              <a:rect l="l" t="t" r="r" b="b"/>
              <a:pathLst>
                <a:path w="162" h="1430" extrusionOk="0">
                  <a:moveTo>
                    <a:pt x="1" y="1"/>
                  </a:moveTo>
                  <a:lnTo>
                    <a:pt x="1" y="1403"/>
                  </a:lnTo>
                  <a:lnTo>
                    <a:pt x="81" y="1412"/>
                  </a:lnTo>
                  <a:lnTo>
                    <a:pt x="162" y="1430"/>
                  </a:lnTo>
                  <a:lnTo>
                    <a:pt x="162" y="19"/>
                  </a:lnTo>
                  <a:lnTo>
                    <a:pt x="8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1922889" y="3295335"/>
              <a:ext cx="11661" cy="111697"/>
            </a:xfrm>
            <a:custGeom>
              <a:avLst/>
              <a:gdLst/>
              <a:ahLst/>
              <a:cxnLst/>
              <a:rect l="l" t="t" r="r" b="b"/>
              <a:pathLst>
                <a:path w="152" h="1456" extrusionOk="0">
                  <a:moveTo>
                    <a:pt x="0" y="0"/>
                  </a:moveTo>
                  <a:lnTo>
                    <a:pt x="0" y="1411"/>
                  </a:lnTo>
                  <a:lnTo>
                    <a:pt x="71" y="1429"/>
                  </a:lnTo>
                  <a:lnTo>
                    <a:pt x="152" y="1456"/>
                  </a:lnTo>
                  <a:lnTo>
                    <a:pt x="152" y="45"/>
                  </a:lnTo>
                  <a:lnTo>
                    <a:pt x="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1738541" y="3106922"/>
              <a:ext cx="1184595" cy="228227"/>
            </a:xfrm>
            <a:custGeom>
              <a:avLst/>
              <a:gdLst/>
              <a:ahLst/>
              <a:cxnLst/>
              <a:rect l="l" t="t" r="r" b="b"/>
              <a:pathLst>
                <a:path w="15441" h="2975" extrusionOk="0">
                  <a:moveTo>
                    <a:pt x="1" y="1"/>
                  </a:moveTo>
                  <a:lnTo>
                    <a:pt x="1" y="1412"/>
                  </a:lnTo>
                  <a:lnTo>
                    <a:pt x="1" y="1492"/>
                  </a:lnTo>
                  <a:lnTo>
                    <a:pt x="81" y="1644"/>
                  </a:lnTo>
                  <a:lnTo>
                    <a:pt x="242" y="1796"/>
                  </a:lnTo>
                  <a:lnTo>
                    <a:pt x="465" y="1947"/>
                  </a:lnTo>
                  <a:lnTo>
                    <a:pt x="921" y="2153"/>
                  </a:lnTo>
                  <a:lnTo>
                    <a:pt x="1751" y="2412"/>
                  </a:lnTo>
                  <a:lnTo>
                    <a:pt x="2796" y="2617"/>
                  </a:lnTo>
                  <a:lnTo>
                    <a:pt x="4028" y="2787"/>
                  </a:lnTo>
                  <a:lnTo>
                    <a:pt x="5421" y="2912"/>
                  </a:lnTo>
                  <a:lnTo>
                    <a:pt x="6922" y="2974"/>
                  </a:lnTo>
                  <a:lnTo>
                    <a:pt x="8511" y="2974"/>
                  </a:lnTo>
                  <a:lnTo>
                    <a:pt x="10020" y="2912"/>
                  </a:lnTo>
                  <a:lnTo>
                    <a:pt x="11404" y="2787"/>
                  </a:lnTo>
                  <a:lnTo>
                    <a:pt x="12637" y="2617"/>
                  </a:lnTo>
                  <a:lnTo>
                    <a:pt x="13682" y="2412"/>
                  </a:lnTo>
                  <a:lnTo>
                    <a:pt x="14512" y="2153"/>
                  </a:lnTo>
                  <a:lnTo>
                    <a:pt x="14967" y="1947"/>
                  </a:lnTo>
                  <a:lnTo>
                    <a:pt x="15200" y="1796"/>
                  </a:lnTo>
                  <a:lnTo>
                    <a:pt x="15351" y="1644"/>
                  </a:lnTo>
                  <a:lnTo>
                    <a:pt x="15432" y="1492"/>
                  </a:lnTo>
                  <a:lnTo>
                    <a:pt x="15441" y="141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8"/>
            <p:cNvSpPr/>
            <p:nvPr/>
          </p:nvSpPr>
          <p:spPr>
            <a:xfrm>
              <a:off x="1738541" y="2986326"/>
              <a:ext cx="1184595" cy="241269"/>
            </a:xfrm>
            <a:custGeom>
              <a:avLst/>
              <a:gdLst/>
              <a:ahLst/>
              <a:cxnLst/>
              <a:rect l="l" t="t" r="r" b="b"/>
              <a:pathLst>
                <a:path w="15441" h="3145" extrusionOk="0">
                  <a:moveTo>
                    <a:pt x="7716" y="1"/>
                  </a:moveTo>
                  <a:lnTo>
                    <a:pt x="6922" y="10"/>
                  </a:lnTo>
                  <a:lnTo>
                    <a:pt x="5421" y="72"/>
                  </a:lnTo>
                  <a:lnTo>
                    <a:pt x="4028" y="188"/>
                  </a:lnTo>
                  <a:lnTo>
                    <a:pt x="2796" y="358"/>
                  </a:lnTo>
                  <a:lnTo>
                    <a:pt x="1751" y="572"/>
                  </a:lnTo>
                  <a:lnTo>
                    <a:pt x="921" y="822"/>
                  </a:lnTo>
                  <a:lnTo>
                    <a:pt x="465" y="1028"/>
                  </a:lnTo>
                  <a:lnTo>
                    <a:pt x="242" y="1180"/>
                  </a:lnTo>
                  <a:lnTo>
                    <a:pt x="81" y="1331"/>
                  </a:lnTo>
                  <a:lnTo>
                    <a:pt x="1" y="1492"/>
                  </a:lnTo>
                  <a:lnTo>
                    <a:pt x="1" y="1573"/>
                  </a:lnTo>
                  <a:lnTo>
                    <a:pt x="1" y="1653"/>
                  </a:lnTo>
                  <a:lnTo>
                    <a:pt x="81" y="1814"/>
                  </a:lnTo>
                  <a:lnTo>
                    <a:pt x="242" y="1966"/>
                  </a:lnTo>
                  <a:lnTo>
                    <a:pt x="465" y="2108"/>
                  </a:lnTo>
                  <a:lnTo>
                    <a:pt x="921" y="2323"/>
                  </a:lnTo>
                  <a:lnTo>
                    <a:pt x="1751" y="2573"/>
                  </a:lnTo>
                  <a:lnTo>
                    <a:pt x="2796" y="2787"/>
                  </a:lnTo>
                  <a:lnTo>
                    <a:pt x="4028" y="2957"/>
                  </a:lnTo>
                  <a:lnTo>
                    <a:pt x="5421" y="3073"/>
                  </a:lnTo>
                  <a:lnTo>
                    <a:pt x="6922" y="3135"/>
                  </a:lnTo>
                  <a:lnTo>
                    <a:pt x="7716" y="3144"/>
                  </a:lnTo>
                  <a:lnTo>
                    <a:pt x="8511" y="3135"/>
                  </a:lnTo>
                  <a:lnTo>
                    <a:pt x="10020" y="3073"/>
                  </a:lnTo>
                  <a:lnTo>
                    <a:pt x="11404" y="2957"/>
                  </a:lnTo>
                  <a:lnTo>
                    <a:pt x="12637" y="2787"/>
                  </a:lnTo>
                  <a:lnTo>
                    <a:pt x="13682" y="2573"/>
                  </a:lnTo>
                  <a:lnTo>
                    <a:pt x="14512" y="2323"/>
                  </a:lnTo>
                  <a:lnTo>
                    <a:pt x="14967" y="2108"/>
                  </a:lnTo>
                  <a:lnTo>
                    <a:pt x="15200" y="1966"/>
                  </a:lnTo>
                  <a:lnTo>
                    <a:pt x="15351" y="1814"/>
                  </a:lnTo>
                  <a:lnTo>
                    <a:pt x="15432" y="1653"/>
                  </a:lnTo>
                  <a:lnTo>
                    <a:pt x="15441" y="1573"/>
                  </a:lnTo>
                  <a:lnTo>
                    <a:pt x="15432" y="1492"/>
                  </a:lnTo>
                  <a:lnTo>
                    <a:pt x="15351" y="1331"/>
                  </a:lnTo>
                  <a:lnTo>
                    <a:pt x="15200" y="1180"/>
                  </a:lnTo>
                  <a:lnTo>
                    <a:pt x="14967" y="1028"/>
                  </a:lnTo>
                  <a:lnTo>
                    <a:pt x="14512" y="822"/>
                  </a:lnTo>
                  <a:lnTo>
                    <a:pt x="13682" y="572"/>
                  </a:lnTo>
                  <a:lnTo>
                    <a:pt x="12637" y="358"/>
                  </a:lnTo>
                  <a:lnTo>
                    <a:pt x="11404" y="188"/>
                  </a:lnTo>
                  <a:lnTo>
                    <a:pt x="10020" y="72"/>
                  </a:lnTo>
                  <a:lnTo>
                    <a:pt x="8511" y="10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ED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8"/>
            <p:cNvSpPr/>
            <p:nvPr/>
          </p:nvSpPr>
          <p:spPr>
            <a:xfrm>
              <a:off x="2337997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27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2297568" y="3000748"/>
              <a:ext cx="24089" cy="3529"/>
            </a:xfrm>
            <a:custGeom>
              <a:avLst/>
              <a:gdLst/>
              <a:ahLst/>
              <a:cxnLst/>
              <a:rect l="l" t="t" r="r" b="b"/>
              <a:pathLst>
                <a:path w="314" h="46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6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2377736" y="3000748"/>
              <a:ext cx="24703" cy="4219"/>
            </a:xfrm>
            <a:custGeom>
              <a:avLst/>
              <a:gdLst/>
              <a:ahLst/>
              <a:cxnLst/>
              <a:rect l="l" t="t" r="r" b="b"/>
              <a:pathLst>
                <a:path w="322" h="55" extrusionOk="0">
                  <a:moveTo>
                    <a:pt x="27" y="0"/>
                  </a:moveTo>
                  <a:lnTo>
                    <a:pt x="9" y="9"/>
                  </a:lnTo>
                  <a:lnTo>
                    <a:pt x="1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313" y="54"/>
                  </a:lnTo>
                  <a:lnTo>
                    <a:pt x="322" y="36"/>
                  </a:lnTo>
                  <a:lnTo>
                    <a:pt x="313" y="18"/>
                  </a:lnTo>
                  <a:lnTo>
                    <a:pt x="295" y="9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2257829" y="3000748"/>
              <a:ext cx="24089" cy="4219"/>
            </a:xfrm>
            <a:custGeom>
              <a:avLst/>
              <a:gdLst/>
              <a:ahLst/>
              <a:cxnLst/>
              <a:rect l="l" t="t" r="r" b="b"/>
              <a:pathLst>
                <a:path w="314" h="55" extrusionOk="0">
                  <a:moveTo>
                    <a:pt x="287" y="0"/>
                  </a:moveTo>
                  <a:lnTo>
                    <a:pt x="153" y="9"/>
                  </a:lnTo>
                  <a:lnTo>
                    <a:pt x="19" y="9"/>
                  </a:lnTo>
                  <a:lnTo>
                    <a:pt x="1" y="1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287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2418165" y="3002129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9" y="0"/>
                  </a:moveTo>
                  <a:lnTo>
                    <a:pt x="0" y="18"/>
                  </a:lnTo>
                  <a:lnTo>
                    <a:pt x="9" y="36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2217400" y="3002129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extrusionOk="0">
                  <a:moveTo>
                    <a:pt x="153" y="0"/>
                  </a:moveTo>
                  <a:lnTo>
                    <a:pt x="28" y="9"/>
                  </a:lnTo>
                  <a:lnTo>
                    <a:pt x="10" y="18"/>
                  </a:lnTo>
                  <a:lnTo>
                    <a:pt x="1" y="36"/>
                  </a:lnTo>
                  <a:lnTo>
                    <a:pt x="10" y="54"/>
                  </a:lnTo>
                  <a:lnTo>
                    <a:pt x="162" y="54"/>
                  </a:lnTo>
                  <a:lnTo>
                    <a:pt x="287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8"/>
            <p:cNvSpPr/>
            <p:nvPr/>
          </p:nvSpPr>
          <p:spPr>
            <a:xfrm>
              <a:off x="2458594" y="3003510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7" y="0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63"/>
                  </a:lnTo>
                  <a:lnTo>
                    <a:pt x="304" y="54"/>
                  </a:lnTo>
                  <a:lnTo>
                    <a:pt x="313" y="36"/>
                  </a:lnTo>
                  <a:lnTo>
                    <a:pt x="304" y="18"/>
                  </a:lnTo>
                  <a:lnTo>
                    <a:pt x="286" y="18"/>
                  </a:lnTo>
                  <a:lnTo>
                    <a:pt x="152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8"/>
            <p:cNvSpPr/>
            <p:nvPr/>
          </p:nvSpPr>
          <p:spPr>
            <a:xfrm>
              <a:off x="2177048" y="3003510"/>
              <a:ext cx="24703" cy="4833"/>
            </a:xfrm>
            <a:custGeom>
              <a:avLst/>
              <a:gdLst/>
              <a:ahLst/>
              <a:cxnLst/>
              <a:rect l="l" t="t" r="r" b="b"/>
              <a:pathLst>
                <a:path w="322" h="63" extrusionOk="0">
                  <a:moveTo>
                    <a:pt x="286" y="0"/>
                  </a:moveTo>
                  <a:lnTo>
                    <a:pt x="161" y="9"/>
                  </a:lnTo>
                  <a:lnTo>
                    <a:pt x="27" y="18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36" y="63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2498333" y="3005505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" y="1"/>
                  </a:moveTo>
                  <a:lnTo>
                    <a:pt x="9" y="10"/>
                  </a:lnTo>
                  <a:lnTo>
                    <a:pt x="0" y="28"/>
                  </a:lnTo>
                  <a:lnTo>
                    <a:pt x="9" y="46"/>
                  </a:lnTo>
                  <a:lnTo>
                    <a:pt x="27" y="55"/>
                  </a:lnTo>
                  <a:lnTo>
                    <a:pt x="161" y="63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8"/>
            <p:cNvSpPr/>
            <p:nvPr/>
          </p:nvSpPr>
          <p:spPr>
            <a:xfrm>
              <a:off x="2137309" y="300619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46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8"/>
            <p:cNvSpPr/>
            <p:nvPr/>
          </p:nvSpPr>
          <p:spPr>
            <a:xfrm>
              <a:off x="2538762" y="300895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77" y="63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8"/>
            <p:cNvSpPr/>
            <p:nvPr/>
          </p:nvSpPr>
          <p:spPr>
            <a:xfrm>
              <a:off x="2097570" y="3008957"/>
              <a:ext cx="24013" cy="5600"/>
            </a:xfrm>
            <a:custGeom>
              <a:avLst/>
              <a:gdLst/>
              <a:ahLst/>
              <a:cxnLst/>
              <a:rect l="l" t="t" r="r" b="b"/>
              <a:pathLst>
                <a:path w="313" h="73" extrusionOk="0">
                  <a:moveTo>
                    <a:pt x="277" y="1"/>
                  </a:moveTo>
                  <a:lnTo>
                    <a:pt x="152" y="10"/>
                  </a:lnTo>
                  <a:lnTo>
                    <a:pt x="18" y="18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18" y="72"/>
                  </a:lnTo>
                  <a:lnTo>
                    <a:pt x="27" y="72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8"/>
            <p:cNvSpPr/>
            <p:nvPr/>
          </p:nvSpPr>
          <p:spPr>
            <a:xfrm>
              <a:off x="2578501" y="3012409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27" y="45"/>
                  </a:lnTo>
                  <a:lnTo>
                    <a:pt x="152" y="63"/>
                  </a:lnTo>
                  <a:lnTo>
                    <a:pt x="286" y="72"/>
                  </a:lnTo>
                  <a:lnTo>
                    <a:pt x="304" y="72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286" y="27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8"/>
            <p:cNvSpPr/>
            <p:nvPr/>
          </p:nvSpPr>
          <p:spPr>
            <a:xfrm>
              <a:off x="2057141" y="301240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27"/>
                  </a:lnTo>
                  <a:lnTo>
                    <a:pt x="9" y="36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72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18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8"/>
            <p:cNvSpPr/>
            <p:nvPr/>
          </p:nvSpPr>
          <p:spPr>
            <a:xfrm>
              <a:off x="2618163" y="3016475"/>
              <a:ext cx="24089" cy="6291"/>
            </a:xfrm>
            <a:custGeom>
              <a:avLst/>
              <a:gdLst/>
              <a:ahLst/>
              <a:cxnLst/>
              <a:rect l="l" t="t" r="r" b="b"/>
              <a:pathLst>
                <a:path w="314" h="82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6"/>
                  </a:lnTo>
                  <a:lnTo>
                    <a:pt x="28" y="54"/>
                  </a:lnTo>
                  <a:lnTo>
                    <a:pt x="153" y="63"/>
                  </a:lnTo>
                  <a:lnTo>
                    <a:pt x="287" y="81"/>
                  </a:lnTo>
                  <a:lnTo>
                    <a:pt x="305" y="81"/>
                  </a:lnTo>
                  <a:lnTo>
                    <a:pt x="313" y="63"/>
                  </a:lnTo>
                  <a:lnTo>
                    <a:pt x="313" y="46"/>
                  </a:lnTo>
                  <a:lnTo>
                    <a:pt x="296" y="37"/>
                  </a:lnTo>
                  <a:lnTo>
                    <a:pt x="162" y="1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8"/>
            <p:cNvSpPr/>
            <p:nvPr/>
          </p:nvSpPr>
          <p:spPr>
            <a:xfrm>
              <a:off x="2017403" y="3017165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extrusionOk="0">
                  <a:moveTo>
                    <a:pt x="286" y="1"/>
                  </a:moveTo>
                  <a:lnTo>
                    <a:pt x="152" y="19"/>
                  </a:lnTo>
                  <a:lnTo>
                    <a:pt x="27" y="28"/>
                  </a:lnTo>
                  <a:lnTo>
                    <a:pt x="0" y="37"/>
                  </a:lnTo>
                  <a:lnTo>
                    <a:pt x="0" y="54"/>
                  </a:lnTo>
                  <a:lnTo>
                    <a:pt x="9" y="72"/>
                  </a:lnTo>
                  <a:lnTo>
                    <a:pt x="27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8"/>
            <p:cNvSpPr/>
            <p:nvPr/>
          </p:nvSpPr>
          <p:spPr>
            <a:xfrm>
              <a:off x="2657902" y="3021998"/>
              <a:ext cx="24089" cy="6904"/>
            </a:xfrm>
            <a:custGeom>
              <a:avLst/>
              <a:gdLst/>
              <a:ahLst/>
              <a:cxnLst/>
              <a:rect l="l" t="t" r="r" b="b"/>
              <a:pathLst>
                <a:path w="314" h="90" extrusionOk="0">
                  <a:moveTo>
                    <a:pt x="37" y="0"/>
                  </a:moveTo>
                  <a:lnTo>
                    <a:pt x="10" y="9"/>
                  </a:lnTo>
                  <a:lnTo>
                    <a:pt x="1" y="18"/>
                  </a:lnTo>
                  <a:lnTo>
                    <a:pt x="1" y="45"/>
                  </a:lnTo>
                  <a:lnTo>
                    <a:pt x="28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305" y="90"/>
                  </a:lnTo>
                  <a:lnTo>
                    <a:pt x="313" y="72"/>
                  </a:lnTo>
                  <a:lnTo>
                    <a:pt x="313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8"/>
            <p:cNvSpPr/>
            <p:nvPr/>
          </p:nvSpPr>
          <p:spPr>
            <a:xfrm>
              <a:off x="1977664" y="3022689"/>
              <a:ext cx="24013" cy="6214"/>
            </a:xfrm>
            <a:custGeom>
              <a:avLst/>
              <a:gdLst/>
              <a:ahLst/>
              <a:cxnLst/>
              <a:rect l="l" t="t" r="r" b="b"/>
              <a:pathLst>
                <a:path w="313" h="81" extrusionOk="0">
                  <a:moveTo>
                    <a:pt x="286" y="0"/>
                  </a:moveTo>
                  <a:lnTo>
                    <a:pt x="152" y="18"/>
                  </a:lnTo>
                  <a:lnTo>
                    <a:pt x="27" y="36"/>
                  </a:lnTo>
                  <a:lnTo>
                    <a:pt x="9" y="45"/>
                  </a:lnTo>
                  <a:lnTo>
                    <a:pt x="0" y="63"/>
                  </a:lnTo>
                  <a:lnTo>
                    <a:pt x="9" y="81"/>
                  </a:lnTo>
                  <a:lnTo>
                    <a:pt x="36" y="81"/>
                  </a:lnTo>
                  <a:lnTo>
                    <a:pt x="161" y="63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8"/>
            <p:cNvSpPr/>
            <p:nvPr/>
          </p:nvSpPr>
          <p:spPr>
            <a:xfrm>
              <a:off x="2697640" y="3028826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9" y="45"/>
                  </a:lnTo>
                  <a:lnTo>
                    <a:pt x="153" y="72"/>
                  </a:lnTo>
                  <a:lnTo>
                    <a:pt x="278" y="90"/>
                  </a:lnTo>
                  <a:lnTo>
                    <a:pt x="296" y="90"/>
                  </a:lnTo>
                  <a:lnTo>
                    <a:pt x="304" y="72"/>
                  </a:lnTo>
                  <a:lnTo>
                    <a:pt x="304" y="54"/>
                  </a:lnTo>
                  <a:lnTo>
                    <a:pt x="287" y="45"/>
                  </a:lnTo>
                  <a:lnTo>
                    <a:pt x="162" y="18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8"/>
            <p:cNvSpPr/>
            <p:nvPr/>
          </p:nvSpPr>
          <p:spPr>
            <a:xfrm>
              <a:off x="1938616" y="3028826"/>
              <a:ext cx="23399" cy="7595"/>
            </a:xfrm>
            <a:custGeom>
              <a:avLst/>
              <a:gdLst/>
              <a:ahLst/>
              <a:cxnLst/>
              <a:rect l="l" t="t" r="r" b="b"/>
              <a:pathLst>
                <a:path w="305" h="99" extrusionOk="0">
                  <a:moveTo>
                    <a:pt x="277" y="1"/>
                  </a:moveTo>
                  <a:lnTo>
                    <a:pt x="143" y="27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81"/>
                  </a:lnTo>
                  <a:lnTo>
                    <a:pt x="9" y="90"/>
                  </a:lnTo>
                  <a:lnTo>
                    <a:pt x="27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8"/>
            <p:cNvSpPr/>
            <p:nvPr/>
          </p:nvSpPr>
          <p:spPr>
            <a:xfrm>
              <a:off x="2736689" y="3036344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53" y="81"/>
                  </a:lnTo>
                  <a:lnTo>
                    <a:pt x="278" y="108"/>
                  </a:lnTo>
                  <a:lnTo>
                    <a:pt x="296" y="108"/>
                  </a:lnTo>
                  <a:lnTo>
                    <a:pt x="304" y="90"/>
                  </a:lnTo>
                  <a:lnTo>
                    <a:pt x="304" y="72"/>
                  </a:lnTo>
                  <a:lnTo>
                    <a:pt x="287" y="63"/>
                  </a:lnTo>
                  <a:lnTo>
                    <a:pt x="162" y="2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8"/>
            <p:cNvSpPr/>
            <p:nvPr/>
          </p:nvSpPr>
          <p:spPr>
            <a:xfrm>
              <a:off x="1899567" y="3037035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7" y="1"/>
                  </a:moveTo>
                  <a:lnTo>
                    <a:pt x="143" y="28"/>
                  </a:lnTo>
                  <a:lnTo>
                    <a:pt x="18" y="54"/>
                  </a:lnTo>
                  <a:lnTo>
                    <a:pt x="0" y="63"/>
                  </a:lnTo>
                  <a:lnTo>
                    <a:pt x="0" y="90"/>
                  </a:lnTo>
                  <a:lnTo>
                    <a:pt x="9" y="99"/>
                  </a:lnTo>
                  <a:lnTo>
                    <a:pt x="27" y="108"/>
                  </a:lnTo>
                  <a:lnTo>
                    <a:pt x="27" y="99"/>
                  </a:lnTo>
                  <a:lnTo>
                    <a:pt x="36" y="99"/>
                  </a:lnTo>
                  <a:lnTo>
                    <a:pt x="152" y="72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8"/>
            <p:cNvSpPr/>
            <p:nvPr/>
          </p:nvSpPr>
          <p:spPr>
            <a:xfrm>
              <a:off x="2775737" y="3045933"/>
              <a:ext cx="22708" cy="9666"/>
            </a:xfrm>
            <a:custGeom>
              <a:avLst/>
              <a:gdLst/>
              <a:ahLst/>
              <a:cxnLst/>
              <a:rect l="l" t="t" r="r" b="b"/>
              <a:pathLst>
                <a:path w="296" h="126" extrusionOk="0">
                  <a:moveTo>
                    <a:pt x="10" y="1"/>
                  </a:moveTo>
                  <a:lnTo>
                    <a:pt x="1" y="19"/>
                  </a:lnTo>
                  <a:lnTo>
                    <a:pt x="1" y="37"/>
                  </a:lnTo>
                  <a:lnTo>
                    <a:pt x="19" y="45"/>
                  </a:lnTo>
                  <a:lnTo>
                    <a:pt x="144" y="81"/>
                  </a:lnTo>
                  <a:lnTo>
                    <a:pt x="260" y="126"/>
                  </a:lnTo>
                  <a:lnTo>
                    <a:pt x="287" y="126"/>
                  </a:lnTo>
                  <a:lnTo>
                    <a:pt x="296" y="108"/>
                  </a:lnTo>
                  <a:lnTo>
                    <a:pt x="296" y="90"/>
                  </a:lnTo>
                  <a:lnTo>
                    <a:pt x="278" y="81"/>
                  </a:lnTo>
                  <a:lnTo>
                    <a:pt x="162" y="3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8"/>
            <p:cNvSpPr/>
            <p:nvPr/>
          </p:nvSpPr>
          <p:spPr>
            <a:xfrm>
              <a:off x="1861209" y="3046624"/>
              <a:ext cx="23322" cy="9666"/>
            </a:xfrm>
            <a:custGeom>
              <a:avLst/>
              <a:gdLst/>
              <a:ahLst/>
              <a:cxnLst/>
              <a:rect l="l" t="t" r="r" b="b"/>
              <a:pathLst>
                <a:path w="304" h="126" extrusionOk="0">
                  <a:moveTo>
                    <a:pt x="268" y="1"/>
                  </a:moveTo>
                  <a:lnTo>
                    <a:pt x="134" y="36"/>
                  </a:lnTo>
                  <a:lnTo>
                    <a:pt x="18" y="72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9" y="117"/>
                  </a:lnTo>
                  <a:lnTo>
                    <a:pt x="27" y="126"/>
                  </a:lnTo>
                  <a:lnTo>
                    <a:pt x="36" y="117"/>
                  </a:lnTo>
                  <a:lnTo>
                    <a:pt x="152" y="81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8"/>
            <p:cNvSpPr/>
            <p:nvPr/>
          </p:nvSpPr>
          <p:spPr>
            <a:xfrm>
              <a:off x="2813404" y="3058285"/>
              <a:ext cx="22018" cy="11737"/>
            </a:xfrm>
            <a:custGeom>
              <a:avLst/>
              <a:gdLst/>
              <a:ahLst/>
              <a:cxnLst/>
              <a:rect l="l" t="t" r="r" b="b"/>
              <a:pathLst>
                <a:path w="287" h="153" extrusionOk="0">
                  <a:moveTo>
                    <a:pt x="10" y="1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0" y="45"/>
                  </a:lnTo>
                  <a:lnTo>
                    <a:pt x="135" y="99"/>
                  </a:lnTo>
                  <a:lnTo>
                    <a:pt x="251" y="143"/>
                  </a:lnTo>
                  <a:lnTo>
                    <a:pt x="251" y="152"/>
                  </a:lnTo>
                  <a:lnTo>
                    <a:pt x="269" y="152"/>
                  </a:lnTo>
                  <a:lnTo>
                    <a:pt x="287" y="135"/>
                  </a:lnTo>
                  <a:lnTo>
                    <a:pt x="287" y="117"/>
                  </a:lnTo>
                  <a:lnTo>
                    <a:pt x="269" y="108"/>
                  </a:lnTo>
                  <a:lnTo>
                    <a:pt x="162" y="54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8"/>
            <p:cNvSpPr/>
            <p:nvPr/>
          </p:nvSpPr>
          <p:spPr>
            <a:xfrm>
              <a:off x="1824232" y="3058975"/>
              <a:ext cx="22632" cy="11737"/>
            </a:xfrm>
            <a:custGeom>
              <a:avLst/>
              <a:gdLst/>
              <a:ahLst/>
              <a:cxnLst/>
              <a:rect l="l" t="t" r="r" b="b"/>
              <a:pathLst>
                <a:path w="295" h="153" extrusionOk="0">
                  <a:moveTo>
                    <a:pt x="259" y="1"/>
                  </a:moveTo>
                  <a:lnTo>
                    <a:pt x="134" y="54"/>
                  </a:lnTo>
                  <a:lnTo>
                    <a:pt x="18" y="108"/>
                  </a:lnTo>
                  <a:lnTo>
                    <a:pt x="0" y="117"/>
                  </a:lnTo>
                  <a:lnTo>
                    <a:pt x="9" y="134"/>
                  </a:lnTo>
                  <a:lnTo>
                    <a:pt x="18" y="143"/>
                  </a:lnTo>
                  <a:lnTo>
                    <a:pt x="27" y="152"/>
                  </a:lnTo>
                  <a:lnTo>
                    <a:pt x="36" y="152"/>
                  </a:lnTo>
                  <a:lnTo>
                    <a:pt x="45" y="143"/>
                  </a:lnTo>
                  <a:lnTo>
                    <a:pt x="152" y="99"/>
                  </a:lnTo>
                  <a:lnTo>
                    <a:pt x="277" y="45"/>
                  </a:lnTo>
                  <a:lnTo>
                    <a:pt x="295" y="36"/>
                  </a:lnTo>
                  <a:lnTo>
                    <a:pt x="295" y="18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8"/>
            <p:cNvSpPr/>
            <p:nvPr/>
          </p:nvSpPr>
          <p:spPr>
            <a:xfrm>
              <a:off x="2848387" y="3075392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18" y="1"/>
                  </a:moveTo>
                  <a:lnTo>
                    <a:pt x="0" y="10"/>
                  </a:lnTo>
                  <a:lnTo>
                    <a:pt x="0" y="28"/>
                  </a:lnTo>
                  <a:lnTo>
                    <a:pt x="9" y="45"/>
                  </a:lnTo>
                  <a:lnTo>
                    <a:pt x="117" y="126"/>
                  </a:lnTo>
                  <a:lnTo>
                    <a:pt x="197" y="206"/>
                  </a:lnTo>
                  <a:lnTo>
                    <a:pt x="206" y="206"/>
                  </a:lnTo>
                  <a:lnTo>
                    <a:pt x="215" y="215"/>
                  </a:lnTo>
                  <a:lnTo>
                    <a:pt x="224" y="215"/>
                  </a:lnTo>
                  <a:lnTo>
                    <a:pt x="233" y="206"/>
                  </a:lnTo>
                  <a:lnTo>
                    <a:pt x="242" y="188"/>
                  </a:lnTo>
                  <a:lnTo>
                    <a:pt x="233" y="170"/>
                  </a:lnTo>
                  <a:lnTo>
                    <a:pt x="152" y="90"/>
                  </a:lnTo>
                  <a:lnTo>
                    <a:pt x="45" y="1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8"/>
            <p:cNvSpPr/>
            <p:nvPr/>
          </p:nvSpPr>
          <p:spPr>
            <a:xfrm>
              <a:off x="1793393" y="3076083"/>
              <a:ext cx="18566" cy="16570"/>
            </a:xfrm>
            <a:custGeom>
              <a:avLst/>
              <a:gdLst/>
              <a:ahLst/>
              <a:cxnLst/>
              <a:rect l="l" t="t" r="r" b="b"/>
              <a:pathLst>
                <a:path w="242" h="216" extrusionOk="0">
                  <a:moveTo>
                    <a:pt x="215" y="1"/>
                  </a:moveTo>
                  <a:lnTo>
                    <a:pt x="197" y="10"/>
                  </a:lnTo>
                  <a:lnTo>
                    <a:pt x="81" y="90"/>
                  </a:lnTo>
                  <a:lnTo>
                    <a:pt x="9" y="179"/>
                  </a:lnTo>
                  <a:lnTo>
                    <a:pt x="0" y="197"/>
                  </a:lnTo>
                  <a:lnTo>
                    <a:pt x="9" y="215"/>
                  </a:lnTo>
                  <a:lnTo>
                    <a:pt x="45" y="215"/>
                  </a:lnTo>
                  <a:lnTo>
                    <a:pt x="54" y="206"/>
                  </a:lnTo>
                  <a:lnTo>
                    <a:pt x="125" y="126"/>
                  </a:lnTo>
                  <a:lnTo>
                    <a:pt x="232" y="45"/>
                  </a:lnTo>
                  <a:lnTo>
                    <a:pt x="241" y="36"/>
                  </a:lnTo>
                  <a:lnTo>
                    <a:pt x="232" y="1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2863423" y="3104160"/>
              <a:ext cx="10357" cy="21327"/>
            </a:xfrm>
            <a:custGeom>
              <a:avLst/>
              <a:gdLst/>
              <a:ahLst/>
              <a:cxnLst/>
              <a:rect l="l" t="t" r="r" b="b"/>
              <a:pathLst>
                <a:path w="135" h="278" extrusionOk="0">
                  <a:moveTo>
                    <a:pt x="108" y="1"/>
                  </a:moveTo>
                  <a:lnTo>
                    <a:pt x="90" y="10"/>
                  </a:lnTo>
                  <a:lnTo>
                    <a:pt x="81" y="28"/>
                  </a:lnTo>
                  <a:lnTo>
                    <a:pt x="90" y="28"/>
                  </a:lnTo>
                  <a:lnTo>
                    <a:pt x="81" y="37"/>
                  </a:lnTo>
                  <a:lnTo>
                    <a:pt x="72" y="135"/>
                  </a:lnTo>
                  <a:lnTo>
                    <a:pt x="1" y="233"/>
                  </a:lnTo>
                  <a:lnTo>
                    <a:pt x="1" y="251"/>
                  </a:lnTo>
                  <a:lnTo>
                    <a:pt x="10" y="269"/>
                  </a:lnTo>
                  <a:lnTo>
                    <a:pt x="19" y="269"/>
                  </a:lnTo>
                  <a:lnTo>
                    <a:pt x="28" y="278"/>
                  </a:lnTo>
                  <a:lnTo>
                    <a:pt x="37" y="269"/>
                  </a:lnTo>
                  <a:lnTo>
                    <a:pt x="46" y="260"/>
                  </a:lnTo>
                  <a:lnTo>
                    <a:pt x="90" y="206"/>
                  </a:lnTo>
                  <a:lnTo>
                    <a:pt x="135" y="90"/>
                  </a:lnTo>
                  <a:lnTo>
                    <a:pt x="135" y="37"/>
                  </a:lnTo>
                  <a:lnTo>
                    <a:pt x="135" y="28"/>
                  </a:lnTo>
                  <a:lnTo>
                    <a:pt x="135" y="1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8"/>
            <p:cNvSpPr/>
            <p:nvPr/>
          </p:nvSpPr>
          <p:spPr>
            <a:xfrm>
              <a:off x="1787179" y="3105541"/>
              <a:ext cx="11047" cy="19946"/>
            </a:xfrm>
            <a:custGeom>
              <a:avLst/>
              <a:gdLst/>
              <a:ahLst/>
              <a:cxnLst/>
              <a:rect l="l" t="t" r="r" b="b"/>
              <a:pathLst>
                <a:path w="144" h="260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" y="81"/>
                  </a:lnTo>
                  <a:lnTo>
                    <a:pt x="54" y="197"/>
                  </a:lnTo>
                  <a:lnTo>
                    <a:pt x="99" y="251"/>
                  </a:lnTo>
                  <a:lnTo>
                    <a:pt x="108" y="260"/>
                  </a:lnTo>
                  <a:lnTo>
                    <a:pt x="135" y="260"/>
                  </a:lnTo>
                  <a:lnTo>
                    <a:pt x="144" y="242"/>
                  </a:lnTo>
                  <a:lnTo>
                    <a:pt x="135" y="224"/>
                  </a:lnTo>
                  <a:lnTo>
                    <a:pt x="72" y="126"/>
                  </a:lnTo>
                  <a:lnTo>
                    <a:pt x="54" y="2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8"/>
            <p:cNvSpPr/>
            <p:nvPr/>
          </p:nvSpPr>
          <p:spPr>
            <a:xfrm>
              <a:off x="2831970" y="3133619"/>
              <a:ext cx="21251" cy="1380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250" y="1"/>
                  </a:moveTo>
                  <a:lnTo>
                    <a:pt x="232" y="10"/>
                  </a:lnTo>
                  <a:lnTo>
                    <a:pt x="134" y="72"/>
                  </a:lnTo>
                  <a:lnTo>
                    <a:pt x="18" y="135"/>
                  </a:lnTo>
                  <a:lnTo>
                    <a:pt x="0" y="144"/>
                  </a:lnTo>
                  <a:lnTo>
                    <a:pt x="9" y="162"/>
                  </a:lnTo>
                  <a:lnTo>
                    <a:pt x="18" y="171"/>
                  </a:lnTo>
                  <a:lnTo>
                    <a:pt x="27" y="179"/>
                  </a:lnTo>
                  <a:lnTo>
                    <a:pt x="36" y="179"/>
                  </a:lnTo>
                  <a:lnTo>
                    <a:pt x="45" y="171"/>
                  </a:lnTo>
                  <a:lnTo>
                    <a:pt x="161" y="108"/>
                  </a:lnTo>
                  <a:lnTo>
                    <a:pt x="268" y="46"/>
                  </a:lnTo>
                  <a:lnTo>
                    <a:pt x="277" y="28"/>
                  </a:lnTo>
                  <a:lnTo>
                    <a:pt x="268" y="1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8"/>
            <p:cNvSpPr/>
            <p:nvPr/>
          </p:nvSpPr>
          <p:spPr>
            <a:xfrm>
              <a:off x="1808429" y="3134310"/>
              <a:ext cx="21327" cy="13118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8" y="1"/>
                  </a:moveTo>
                  <a:lnTo>
                    <a:pt x="10" y="10"/>
                  </a:lnTo>
                  <a:lnTo>
                    <a:pt x="1" y="28"/>
                  </a:lnTo>
                  <a:lnTo>
                    <a:pt x="10" y="45"/>
                  </a:lnTo>
                  <a:lnTo>
                    <a:pt x="117" y="108"/>
                  </a:lnTo>
                  <a:lnTo>
                    <a:pt x="233" y="170"/>
                  </a:lnTo>
                  <a:lnTo>
                    <a:pt x="260" y="170"/>
                  </a:lnTo>
                  <a:lnTo>
                    <a:pt x="269" y="162"/>
                  </a:lnTo>
                  <a:lnTo>
                    <a:pt x="278" y="144"/>
                  </a:lnTo>
                  <a:lnTo>
                    <a:pt x="260" y="126"/>
                  </a:lnTo>
                  <a:lnTo>
                    <a:pt x="144" y="6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8"/>
            <p:cNvSpPr/>
            <p:nvPr/>
          </p:nvSpPr>
          <p:spPr>
            <a:xfrm>
              <a:off x="2795606" y="3151494"/>
              <a:ext cx="22708" cy="10280"/>
            </a:xfrm>
            <a:custGeom>
              <a:avLst/>
              <a:gdLst/>
              <a:ahLst/>
              <a:cxnLst/>
              <a:rect l="l" t="t" r="r" b="b"/>
              <a:pathLst>
                <a:path w="296" h="134" extrusionOk="0">
                  <a:moveTo>
                    <a:pt x="260" y="0"/>
                  </a:moveTo>
                  <a:lnTo>
                    <a:pt x="144" y="45"/>
                  </a:lnTo>
                  <a:lnTo>
                    <a:pt x="19" y="89"/>
                  </a:lnTo>
                  <a:lnTo>
                    <a:pt x="1" y="98"/>
                  </a:lnTo>
                  <a:lnTo>
                    <a:pt x="1" y="116"/>
                  </a:lnTo>
                  <a:lnTo>
                    <a:pt x="10" y="134"/>
                  </a:lnTo>
                  <a:lnTo>
                    <a:pt x="37" y="134"/>
                  </a:lnTo>
                  <a:lnTo>
                    <a:pt x="162" y="89"/>
                  </a:lnTo>
                  <a:lnTo>
                    <a:pt x="278" y="45"/>
                  </a:lnTo>
                  <a:lnTo>
                    <a:pt x="295" y="36"/>
                  </a:lnTo>
                  <a:lnTo>
                    <a:pt x="295" y="9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1843411" y="3151494"/>
              <a:ext cx="22632" cy="10280"/>
            </a:xfrm>
            <a:custGeom>
              <a:avLst/>
              <a:gdLst/>
              <a:ahLst/>
              <a:cxnLst/>
              <a:rect l="l" t="t" r="r" b="b"/>
              <a:pathLst>
                <a:path w="295" h="134" extrusionOk="0">
                  <a:moveTo>
                    <a:pt x="18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34" y="89"/>
                  </a:lnTo>
                  <a:lnTo>
                    <a:pt x="259" y="134"/>
                  </a:lnTo>
                  <a:lnTo>
                    <a:pt x="286" y="134"/>
                  </a:lnTo>
                  <a:lnTo>
                    <a:pt x="295" y="116"/>
                  </a:lnTo>
                  <a:lnTo>
                    <a:pt x="295" y="98"/>
                  </a:lnTo>
                  <a:lnTo>
                    <a:pt x="277" y="89"/>
                  </a:lnTo>
                  <a:lnTo>
                    <a:pt x="152" y="4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2757249" y="3163768"/>
              <a:ext cx="23399" cy="8976"/>
            </a:xfrm>
            <a:custGeom>
              <a:avLst/>
              <a:gdLst/>
              <a:ahLst/>
              <a:cxnLst/>
              <a:rect l="l" t="t" r="r" b="b"/>
              <a:pathLst>
                <a:path w="305" h="117" extrusionOk="0">
                  <a:moveTo>
                    <a:pt x="269" y="1"/>
                  </a:moveTo>
                  <a:lnTo>
                    <a:pt x="144" y="37"/>
                  </a:lnTo>
                  <a:lnTo>
                    <a:pt x="19" y="72"/>
                  </a:lnTo>
                  <a:lnTo>
                    <a:pt x="1" y="81"/>
                  </a:lnTo>
                  <a:lnTo>
                    <a:pt x="1" y="99"/>
                  </a:lnTo>
                  <a:lnTo>
                    <a:pt x="10" y="108"/>
                  </a:lnTo>
                  <a:lnTo>
                    <a:pt x="28" y="117"/>
                  </a:lnTo>
                  <a:lnTo>
                    <a:pt x="36" y="117"/>
                  </a:lnTo>
                  <a:lnTo>
                    <a:pt x="161" y="81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1881079" y="3163768"/>
              <a:ext cx="23322" cy="8976"/>
            </a:xfrm>
            <a:custGeom>
              <a:avLst/>
              <a:gdLst/>
              <a:ahLst/>
              <a:cxnLst/>
              <a:rect l="l" t="t" r="r" b="b"/>
              <a:pathLst>
                <a:path w="304" h="117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5"/>
                  </a:lnTo>
                  <a:lnTo>
                    <a:pt x="143" y="81"/>
                  </a:lnTo>
                  <a:lnTo>
                    <a:pt x="268" y="117"/>
                  </a:lnTo>
                  <a:lnTo>
                    <a:pt x="295" y="117"/>
                  </a:lnTo>
                  <a:lnTo>
                    <a:pt x="304" y="99"/>
                  </a:lnTo>
                  <a:lnTo>
                    <a:pt x="304" y="81"/>
                  </a:lnTo>
                  <a:lnTo>
                    <a:pt x="286" y="72"/>
                  </a:lnTo>
                  <a:lnTo>
                    <a:pt x="16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2718200" y="3173358"/>
              <a:ext cx="23399" cy="8285"/>
            </a:xfrm>
            <a:custGeom>
              <a:avLst/>
              <a:gdLst/>
              <a:ahLst/>
              <a:cxnLst/>
              <a:rect l="l" t="t" r="r" b="b"/>
              <a:pathLst>
                <a:path w="305" h="108" extrusionOk="0">
                  <a:moveTo>
                    <a:pt x="278" y="1"/>
                  </a:moveTo>
                  <a:lnTo>
                    <a:pt x="153" y="28"/>
                  </a:lnTo>
                  <a:lnTo>
                    <a:pt x="19" y="54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10" y="99"/>
                  </a:lnTo>
                  <a:lnTo>
                    <a:pt x="28" y="108"/>
                  </a:lnTo>
                  <a:lnTo>
                    <a:pt x="36" y="99"/>
                  </a:lnTo>
                  <a:lnTo>
                    <a:pt x="161" y="72"/>
                  </a:lnTo>
                  <a:lnTo>
                    <a:pt x="286" y="45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1920127" y="3173358"/>
              <a:ext cx="23322" cy="8285"/>
            </a:xfrm>
            <a:custGeom>
              <a:avLst/>
              <a:gdLst/>
              <a:ahLst/>
              <a:cxnLst/>
              <a:rect l="l" t="t" r="r" b="b"/>
              <a:pathLst>
                <a:path w="304" h="108" extrusionOk="0">
                  <a:moveTo>
                    <a:pt x="27" y="1"/>
                  </a:moveTo>
                  <a:lnTo>
                    <a:pt x="9" y="1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8" y="54"/>
                  </a:lnTo>
                  <a:lnTo>
                    <a:pt x="143" y="81"/>
                  </a:lnTo>
                  <a:lnTo>
                    <a:pt x="277" y="108"/>
                  </a:lnTo>
                  <a:lnTo>
                    <a:pt x="295" y="99"/>
                  </a:lnTo>
                  <a:lnTo>
                    <a:pt x="304" y="90"/>
                  </a:lnTo>
                  <a:lnTo>
                    <a:pt x="304" y="63"/>
                  </a:lnTo>
                  <a:lnTo>
                    <a:pt x="286" y="54"/>
                  </a:lnTo>
                  <a:lnTo>
                    <a:pt x="152" y="37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2679152" y="3181566"/>
              <a:ext cx="23399" cy="6981"/>
            </a:xfrm>
            <a:custGeom>
              <a:avLst/>
              <a:gdLst/>
              <a:ahLst/>
              <a:cxnLst/>
              <a:rect l="l" t="t" r="r" b="b"/>
              <a:pathLst>
                <a:path w="305" h="91" extrusionOk="0">
                  <a:moveTo>
                    <a:pt x="278" y="1"/>
                  </a:moveTo>
                  <a:lnTo>
                    <a:pt x="144" y="19"/>
                  </a:lnTo>
                  <a:lnTo>
                    <a:pt x="19" y="46"/>
                  </a:lnTo>
                  <a:lnTo>
                    <a:pt x="1" y="55"/>
                  </a:lnTo>
                  <a:lnTo>
                    <a:pt x="1" y="72"/>
                  </a:lnTo>
                  <a:lnTo>
                    <a:pt x="1" y="81"/>
                  </a:lnTo>
                  <a:lnTo>
                    <a:pt x="19" y="90"/>
                  </a:lnTo>
                  <a:lnTo>
                    <a:pt x="28" y="90"/>
                  </a:lnTo>
                  <a:lnTo>
                    <a:pt x="161" y="63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04" y="19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1959175" y="3181566"/>
              <a:ext cx="24013" cy="6981"/>
            </a:xfrm>
            <a:custGeom>
              <a:avLst/>
              <a:gdLst/>
              <a:ahLst/>
              <a:cxnLst/>
              <a:rect l="l" t="t" r="r" b="b"/>
              <a:pathLst>
                <a:path w="313" h="91" extrusionOk="0">
                  <a:moveTo>
                    <a:pt x="9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18" y="46"/>
                  </a:lnTo>
                  <a:lnTo>
                    <a:pt x="152" y="72"/>
                  </a:lnTo>
                  <a:lnTo>
                    <a:pt x="277" y="90"/>
                  </a:lnTo>
                  <a:lnTo>
                    <a:pt x="304" y="90"/>
                  </a:lnTo>
                  <a:lnTo>
                    <a:pt x="313" y="72"/>
                  </a:lnTo>
                  <a:lnTo>
                    <a:pt x="304" y="55"/>
                  </a:lnTo>
                  <a:lnTo>
                    <a:pt x="286" y="46"/>
                  </a:lnTo>
                  <a:lnTo>
                    <a:pt x="161" y="19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2639413" y="3187780"/>
              <a:ext cx="23399" cy="6904"/>
            </a:xfrm>
            <a:custGeom>
              <a:avLst/>
              <a:gdLst/>
              <a:ahLst/>
              <a:cxnLst/>
              <a:rect l="l" t="t" r="r" b="b"/>
              <a:pathLst>
                <a:path w="305" h="90" extrusionOk="0">
                  <a:moveTo>
                    <a:pt x="278" y="0"/>
                  </a:moveTo>
                  <a:lnTo>
                    <a:pt x="153" y="18"/>
                  </a:lnTo>
                  <a:lnTo>
                    <a:pt x="19" y="36"/>
                  </a:lnTo>
                  <a:lnTo>
                    <a:pt x="1" y="45"/>
                  </a:lnTo>
                  <a:lnTo>
                    <a:pt x="1" y="63"/>
                  </a:lnTo>
                  <a:lnTo>
                    <a:pt x="1" y="81"/>
                  </a:lnTo>
                  <a:lnTo>
                    <a:pt x="28" y="90"/>
                  </a:lnTo>
                  <a:lnTo>
                    <a:pt x="162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8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1998914" y="3187780"/>
              <a:ext cx="23322" cy="6904"/>
            </a:xfrm>
            <a:custGeom>
              <a:avLst/>
              <a:gdLst/>
              <a:ahLst/>
              <a:cxnLst/>
              <a:rect l="l" t="t" r="r" b="b"/>
              <a:pathLst>
                <a:path w="304" h="90" extrusionOk="0">
                  <a:moveTo>
                    <a:pt x="27" y="0"/>
                  </a:moveTo>
                  <a:lnTo>
                    <a:pt x="9" y="9"/>
                  </a:lnTo>
                  <a:lnTo>
                    <a:pt x="0" y="18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43" y="72"/>
                  </a:lnTo>
                  <a:lnTo>
                    <a:pt x="277" y="90"/>
                  </a:lnTo>
                  <a:lnTo>
                    <a:pt x="286" y="90"/>
                  </a:lnTo>
                  <a:lnTo>
                    <a:pt x="304" y="81"/>
                  </a:lnTo>
                  <a:lnTo>
                    <a:pt x="304" y="63"/>
                  </a:lnTo>
                  <a:lnTo>
                    <a:pt x="304" y="45"/>
                  </a:lnTo>
                  <a:lnTo>
                    <a:pt x="286" y="36"/>
                  </a:lnTo>
                  <a:lnTo>
                    <a:pt x="152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2599675" y="3193227"/>
              <a:ext cx="23399" cy="6291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278" y="1"/>
                  </a:moveTo>
                  <a:lnTo>
                    <a:pt x="153" y="19"/>
                  </a:lnTo>
                  <a:lnTo>
                    <a:pt x="19" y="2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72"/>
                  </a:lnTo>
                  <a:lnTo>
                    <a:pt x="19" y="81"/>
                  </a:lnTo>
                  <a:lnTo>
                    <a:pt x="28" y="81"/>
                  </a:lnTo>
                  <a:lnTo>
                    <a:pt x="153" y="63"/>
                  </a:lnTo>
                  <a:lnTo>
                    <a:pt x="287" y="45"/>
                  </a:lnTo>
                  <a:lnTo>
                    <a:pt x="304" y="36"/>
                  </a:lnTo>
                  <a:lnTo>
                    <a:pt x="304" y="1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2038653" y="3193227"/>
              <a:ext cx="24013" cy="6291"/>
            </a:xfrm>
            <a:custGeom>
              <a:avLst/>
              <a:gdLst/>
              <a:ahLst/>
              <a:cxnLst/>
              <a:rect l="l" t="t" r="r" b="b"/>
              <a:pathLst>
                <a:path w="313" h="82" fill="none" extrusionOk="0">
                  <a:moveTo>
                    <a:pt x="286" y="81"/>
                  </a:moveTo>
                  <a:lnTo>
                    <a:pt x="277" y="81"/>
                  </a:lnTo>
                  <a:lnTo>
                    <a:pt x="277" y="81"/>
                  </a:lnTo>
                  <a:lnTo>
                    <a:pt x="152" y="63"/>
                  </a:lnTo>
                  <a:lnTo>
                    <a:pt x="18" y="45"/>
                  </a:lnTo>
                  <a:lnTo>
                    <a:pt x="0" y="45"/>
                  </a:lnTo>
                  <a:lnTo>
                    <a:pt x="0" y="19"/>
                  </a:lnTo>
                  <a:lnTo>
                    <a:pt x="9" y="1"/>
                  </a:lnTo>
                  <a:lnTo>
                    <a:pt x="27" y="1"/>
                  </a:lnTo>
                  <a:lnTo>
                    <a:pt x="152" y="19"/>
                  </a:lnTo>
                  <a:lnTo>
                    <a:pt x="286" y="36"/>
                  </a:lnTo>
                  <a:lnTo>
                    <a:pt x="304" y="36"/>
                  </a:lnTo>
                  <a:lnTo>
                    <a:pt x="313" y="54"/>
                  </a:lnTo>
                  <a:lnTo>
                    <a:pt x="304" y="72"/>
                  </a:lnTo>
                  <a:lnTo>
                    <a:pt x="286" y="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2559245" y="3198060"/>
              <a:ext cx="24089" cy="5523"/>
            </a:xfrm>
            <a:custGeom>
              <a:avLst/>
              <a:gdLst/>
              <a:ahLst/>
              <a:cxnLst/>
              <a:rect l="l" t="t" r="r" b="b"/>
              <a:pathLst>
                <a:path w="314" h="72" extrusionOk="0">
                  <a:moveTo>
                    <a:pt x="287" y="0"/>
                  </a:moveTo>
                  <a:lnTo>
                    <a:pt x="162" y="9"/>
                  </a:lnTo>
                  <a:lnTo>
                    <a:pt x="28" y="18"/>
                  </a:lnTo>
                  <a:lnTo>
                    <a:pt x="10" y="27"/>
                  </a:lnTo>
                  <a:lnTo>
                    <a:pt x="1" y="45"/>
                  </a:lnTo>
                  <a:lnTo>
                    <a:pt x="10" y="63"/>
                  </a:lnTo>
                  <a:lnTo>
                    <a:pt x="28" y="72"/>
                  </a:lnTo>
                  <a:lnTo>
                    <a:pt x="162" y="54"/>
                  </a:lnTo>
                  <a:lnTo>
                    <a:pt x="296" y="45"/>
                  </a:lnTo>
                  <a:lnTo>
                    <a:pt x="314" y="36"/>
                  </a:lnTo>
                  <a:lnTo>
                    <a:pt x="314" y="1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2078392" y="3198060"/>
              <a:ext cx="24013" cy="5523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" y="45"/>
                  </a:lnTo>
                  <a:lnTo>
                    <a:pt x="152" y="54"/>
                  </a:lnTo>
                  <a:lnTo>
                    <a:pt x="286" y="72"/>
                  </a:lnTo>
                  <a:lnTo>
                    <a:pt x="304" y="63"/>
                  </a:lnTo>
                  <a:lnTo>
                    <a:pt x="313" y="45"/>
                  </a:lnTo>
                  <a:lnTo>
                    <a:pt x="304" y="27"/>
                  </a:lnTo>
                  <a:lnTo>
                    <a:pt x="286" y="18"/>
                  </a:lnTo>
                  <a:lnTo>
                    <a:pt x="161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2519583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52" y="10"/>
                  </a:lnTo>
                  <a:lnTo>
                    <a:pt x="27" y="19"/>
                  </a:lnTo>
                  <a:lnTo>
                    <a:pt x="0" y="28"/>
                  </a:lnTo>
                  <a:lnTo>
                    <a:pt x="0" y="46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5"/>
                  </a:lnTo>
                  <a:lnTo>
                    <a:pt x="286" y="46"/>
                  </a:lnTo>
                  <a:lnTo>
                    <a:pt x="304" y="37"/>
                  </a:lnTo>
                  <a:lnTo>
                    <a:pt x="313" y="19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2118130" y="3201435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9" y="1"/>
                  </a:moveTo>
                  <a:lnTo>
                    <a:pt x="0" y="19"/>
                  </a:lnTo>
                  <a:lnTo>
                    <a:pt x="9" y="37"/>
                  </a:lnTo>
                  <a:lnTo>
                    <a:pt x="27" y="46"/>
                  </a:lnTo>
                  <a:lnTo>
                    <a:pt x="152" y="55"/>
                  </a:lnTo>
                  <a:lnTo>
                    <a:pt x="286" y="63"/>
                  </a:lnTo>
                  <a:lnTo>
                    <a:pt x="304" y="63"/>
                  </a:lnTo>
                  <a:lnTo>
                    <a:pt x="313" y="46"/>
                  </a:lnTo>
                  <a:lnTo>
                    <a:pt x="313" y="28"/>
                  </a:lnTo>
                  <a:lnTo>
                    <a:pt x="295" y="19"/>
                  </a:lnTo>
                  <a:lnTo>
                    <a:pt x="161" y="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2479154" y="3204197"/>
              <a:ext cx="24013" cy="4910"/>
            </a:xfrm>
            <a:custGeom>
              <a:avLst/>
              <a:gdLst/>
              <a:ahLst/>
              <a:cxnLst/>
              <a:rect l="l" t="t" r="r" b="b"/>
              <a:pathLst>
                <a:path w="313" h="64" extrusionOk="0">
                  <a:moveTo>
                    <a:pt x="286" y="1"/>
                  </a:moveTo>
                  <a:lnTo>
                    <a:pt x="161" y="10"/>
                  </a:lnTo>
                  <a:lnTo>
                    <a:pt x="27" y="19"/>
                  </a:lnTo>
                  <a:lnTo>
                    <a:pt x="9" y="27"/>
                  </a:lnTo>
                  <a:lnTo>
                    <a:pt x="0" y="45"/>
                  </a:lnTo>
                  <a:lnTo>
                    <a:pt x="9" y="63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95" y="45"/>
                  </a:lnTo>
                  <a:lnTo>
                    <a:pt x="313" y="45"/>
                  </a:lnTo>
                  <a:lnTo>
                    <a:pt x="313" y="27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2158483" y="3204197"/>
              <a:ext cx="24089" cy="4910"/>
            </a:xfrm>
            <a:custGeom>
              <a:avLst/>
              <a:gdLst/>
              <a:ahLst/>
              <a:cxnLst/>
              <a:rect l="l" t="t" r="r" b="b"/>
              <a:pathLst>
                <a:path w="314" h="64" extrusionOk="0">
                  <a:moveTo>
                    <a:pt x="1" y="1"/>
                  </a:moveTo>
                  <a:lnTo>
                    <a:pt x="1" y="27"/>
                  </a:lnTo>
                  <a:lnTo>
                    <a:pt x="1" y="45"/>
                  </a:lnTo>
                  <a:lnTo>
                    <a:pt x="19" y="45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05" y="63"/>
                  </a:lnTo>
                  <a:lnTo>
                    <a:pt x="313" y="45"/>
                  </a:lnTo>
                  <a:lnTo>
                    <a:pt x="305" y="27"/>
                  </a:lnTo>
                  <a:lnTo>
                    <a:pt x="287" y="19"/>
                  </a:lnTo>
                  <a:lnTo>
                    <a:pt x="153" y="10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2439415" y="3206268"/>
              <a:ext cx="24013" cy="4833"/>
            </a:xfrm>
            <a:custGeom>
              <a:avLst/>
              <a:gdLst/>
              <a:ahLst/>
              <a:cxnLst/>
              <a:rect l="l" t="t" r="r" b="b"/>
              <a:pathLst>
                <a:path w="313" h="63" extrusionOk="0">
                  <a:moveTo>
                    <a:pt x="286" y="0"/>
                  </a:moveTo>
                  <a:lnTo>
                    <a:pt x="152" y="9"/>
                  </a:lnTo>
                  <a:lnTo>
                    <a:pt x="27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9" y="54"/>
                  </a:lnTo>
                  <a:lnTo>
                    <a:pt x="27" y="63"/>
                  </a:lnTo>
                  <a:lnTo>
                    <a:pt x="161" y="54"/>
                  </a:lnTo>
                  <a:lnTo>
                    <a:pt x="286" y="54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2198221" y="3206268"/>
              <a:ext cx="24089" cy="4833"/>
            </a:xfrm>
            <a:custGeom>
              <a:avLst/>
              <a:gdLst/>
              <a:ahLst/>
              <a:cxnLst/>
              <a:rect l="l" t="t" r="r" b="b"/>
              <a:pathLst>
                <a:path w="314" h="63" extrusionOk="0">
                  <a:moveTo>
                    <a:pt x="28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8" y="54"/>
                  </a:lnTo>
                  <a:lnTo>
                    <a:pt x="153" y="54"/>
                  </a:lnTo>
                  <a:lnTo>
                    <a:pt x="287" y="63"/>
                  </a:lnTo>
                  <a:lnTo>
                    <a:pt x="313" y="54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287" y="18"/>
                  </a:lnTo>
                  <a:lnTo>
                    <a:pt x="162" y="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2398986" y="320834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61" y="0"/>
                  </a:moveTo>
                  <a:lnTo>
                    <a:pt x="27" y="9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45"/>
                  </a:lnTo>
                  <a:lnTo>
                    <a:pt x="27" y="54"/>
                  </a:lnTo>
                  <a:lnTo>
                    <a:pt x="161" y="45"/>
                  </a:lnTo>
                  <a:lnTo>
                    <a:pt x="295" y="45"/>
                  </a:lnTo>
                  <a:lnTo>
                    <a:pt x="313" y="36"/>
                  </a:lnTo>
                  <a:lnTo>
                    <a:pt x="313" y="1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2238651" y="3208340"/>
              <a:ext cx="24089" cy="4143"/>
            </a:xfrm>
            <a:custGeom>
              <a:avLst/>
              <a:gdLst/>
              <a:ahLst/>
              <a:cxnLst/>
              <a:rect l="l" t="t" r="r" b="b"/>
              <a:pathLst>
                <a:path w="314" h="54" fill="none" extrusionOk="0">
                  <a:moveTo>
                    <a:pt x="287" y="54"/>
                  </a:moveTo>
                  <a:lnTo>
                    <a:pt x="287" y="54"/>
                  </a:lnTo>
                  <a:lnTo>
                    <a:pt x="153" y="45"/>
                  </a:lnTo>
                  <a:lnTo>
                    <a:pt x="28" y="45"/>
                  </a:lnTo>
                  <a:lnTo>
                    <a:pt x="1" y="36"/>
                  </a:lnTo>
                  <a:lnTo>
                    <a:pt x="1" y="18"/>
                  </a:lnTo>
                  <a:lnTo>
                    <a:pt x="1" y="0"/>
                  </a:lnTo>
                  <a:lnTo>
                    <a:pt x="28" y="0"/>
                  </a:lnTo>
                  <a:lnTo>
                    <a:pt x="153" y="0"/>
                  </a:lnTo>
                  <a:lnTo>
                    <a:pt x="287" y="9"/>
                  </a:lnTo>
                  <a:lnTo>
                    <a:pt x="304" y="9"/>
                  </a:lnTo>
                  <a:lnTo>
                    <a:pt x="313" y="27"/>
                  </a:lnTo>
                  <a:lnTo>
                    <a:pt x="304" y="45"/>
                  </a:lnTo>
                  <a:lnTo>
                    <a:pt x="287" y="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2359248" y="3209030"/>
              <a:ext cx="24013" cy="4143"/>
            </a:xfrm>
            <a:custGeom>
              <a:avLst/>
              <a:gdLst/>
              <a:ahLst/>
              <a:cxnLst/>
              <a:rect l="l" t="t" r="r" b="b"/>
              <a:pathLst>
                <a:path w="313" h="54" extrusionOk="0">
                  <a:moveTo>
                    <a:pt x="152" y="0"/>
                  </a:moveTo>
                  <a:lnTo>
                    <a:pt x="18" y="9"/>
                  </a:lnTo>
                  <a:lnTo>
                    <a:pt x="0" y="9"/>
                  </a:lnTo>
                  <a:lnTo>
                    <a:pt x="0" y="27"/>
                  </a:lnTo>
                  <a:lnTo>
                    <a:pt x="0" y="45"/>
                  </a:lnTo>
                  <a:lnTo>
                    <a:pt x="18" y="54"/>
                  </a:lnTo>
                  <a:lnTo>
                    <a:pt x="152" y="54"/>
                  </a:lnTo>
                  <a:lnTo>
                    <a:pt x="286" y="45"/>
                  </a:lnTo>
                  <a:lnTo>
                    <a:pt x="304" y="45"/>
                  </a:lnTo>
                  <a:lnTo>
                    <a:pt x="313" y="27"/>
                  </a:lnTo>
                  <a:lnTo>
                    <a:pt x="304" y="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2278389" y="3209030"/>
              <a:ext cx="24780" cy="4143"/>
            </a:xfrm>
            <a:custGeom>
              <a:avLst/>
              <a:gdLst/>
              <a:ahLst/>
              <a:cxnLst/>
              <a:rect l="l" t="t" r="r" b="b"/>
              <a:pathLst>
                <a:path w="323" h="54" extrusionOk="0">
                  <a:moveTo>
                    <a:pt x="27" y="0"/>
                  </a:moveTo>
                  <a:lnTo>
                    <a:pt x="10" y="9"/>
                  </a:lnTo>
                  <a:lnTo>
                    <a:pt x="1" y="27"/>
                  </a:lnTo>
                  <a:lnTo>
                    <a:pt x="10" y="45"/>
                  </a:lnTo>
                  <a:lnTo>
                    <a:pt x="27" y="45"/>
                  </a:lnTo>
                  <a:lnTo>
                    <a:pt x="161" y="54"/>
                  </a:lnTo>
                  <a:lnTo>
                    <a:pt x="295" y="54"/>
                  </a:lnTo>
                  <a:lnTo>
                    <a:pt x="313" y="45"/>
                  </a:lnTo>
                  <a:lnTo>
                    <a:pt x="322" y="27"/>
                  </a:lnTo>
                  <a:lnTo>
                    <a:pt x="313" y="9"/>
                  </a:lnTo>
                  <a:lnTo>
                    <a:pt x="295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2318818" y="3209721"/>
              <a:ext cx="24089" cy="3452"/>
            </a:xfrm>
            <a:custGeom>
              <a:avLst/>
              <a:gdLst/>
              <a:ahLst/>
              <a:cxnLst/>
              <a:rect l="l" t="t" r="r" b="b"/>
              <a:pathLst>
                <a:path w="314" h="45" extrusionOk="0">
                  <a:moveTo>
                    <a:pt x="9" y="0"/>
                  </a:moveTo>
                  <a:lnTo>
                    <a:pt x="1" y="18"/>
                  </a:lnTo>
                  <a:lnTo>
                    <a:pt x="9" y="45"/>
                  </a:lnTo>
                  <a:lnTo>
                    <a:pt x="286" y="45"/>
                  </a:lnTo>
                  <a:lnTo>
                    <a:pt x="304" y="36"/>
                  </a:lnTo>
                  <a:lnTo>
                    <a:pt x="313" y="1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1832441" y="3020617"/>
              <a:ext cx="996177" cy="172685"/>
            </a:xfrm>
            <a:custGeom>
              <a:avLst/>
              <a:gdLst/>
              <a:ahLst/>
              <a:cxnLst/>
              <a:rect l="l" t="t" r="r" b="b"/>
              <a:pathLst>
                <a:path w="12985" h="2251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286" y="1465"/>
                  </a:lnTo>
                  <a:lnTo>
                    <a:pt x="777" y="1661"/>
                  </a:lnTo>
                  <a:lnTo>
                    <a:pt x="1483" y="1840"/>
                  </a:lnTo>
                  <a:lnTo>
                    <a:pt x="2358" y="2001"/>
                  </a:lnTo>
                  <a:lnTo>
                    <a:pt x="3394" y="2117"/>
                  </a:lnTo>
                  <a:lnTo>
                    <a:pt x="4563" y="2206"/>
                  </a:lnTo>
                  <a:lnTo>
                    <a:pt x="5823" y="2251"/>
                  </a:lnTo>
                  <a:lnTo>
                    <a:pt x="7162" y="2251"/>
                  </a:lnTo>
                  <a:lnTo>
                    <a:pt x="8430" y="2206"/>
                  </a:lnTo>
                  <a:lnTo>
                    <a:pt x="9591" y="2117"/>
                  </a:lnTo>
                  <a:lnTo>
                    <a:pt x="10627" y="2001"/>
                  </a:lnTo>
                  <a:lnTo>
                    <a:pt x="11511" y="1840"/>
                  </a:lnTo>
                  <a:lnTo>
                    <a:pt x="12208" y="1661"/>
                  </a:lnTo>
                  <a:lnTo>
                    <a:pt x="12699" y="1465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F1A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1832441" y="3020617"/>
              <a:ext cx="996177" cy="103489"/>
            </a:xfrm>
            <a:custGeom>
              <a:avLst/>
              <a:gdLst/>
              <a:ahLst/>
              <a:cxnLst/>
              <a:rect l="l" t="t" r="r" b="b"/>
              <a:pathLst>
                <a:path w="12985" h="1349" extrusionOk="0">
                  <a:moveTo>
                    <a:pt x="5823" y="0"/>
                  </a:moveTo>
                  <a:lnTo>
                    <a:pt x="4563" y="45"/>
                  </a:lnTo>
                  <a:lnTo>
                    <a:pt x="3394" y="134"/>
                  </a:lnTo>
                  <a:lnTo>
                    <a:pt x="2358" y="250"/>
                  </a:lnTo>
                  <a:lnTo>
                    <a:pt x="1483" y="402"/>
                  </a:lnTo>
                  <a:lnTo>
                    <a:pt x="777" y="590"/>
                  </a:lnTo>
                  <a:lnTo>
                    <a:pt x="286" y="786"/>
                  </a:lnTo>
                  <a:lnTo>
                    <a:pt x="81" y="956"/>
                  </a:lnTo>
                  <a:lnTo>
                    <a:pt x="9" y="1063"/>
                  </a:lnTo>
                  <a:lnTo>
                    <a:pt x="0" y="1126"/>
                  </a:lnTo>
                  <a:lnTo>
                    <a:pt x="9" y="1179"/>
                  </a:lnTo>
                  <a:lnTo>
                    <a:pt x="81" y="1295"/>
                  </a:lnTo>
                  <a:lnTo>
                    <a:pt x="134" y="1349"/>
                  </a:lnTo>
                  <a:lnTo>
                    <a:pt x="268" y="1260"/>
                  </a:lnTo>
                  <a:lnTo>
                    <a:pt x="670" y="1081"/>
                  </a:lnTo>
                  <a:lnTo>
                    <a:pt x="1242" y="911"/>
                  </a:lnTo>
                  <a:lnTo>
                    <a:pt x="1956" y="768"/>
                  </a:lnTo>
                  <a:lnTo>
                    <a:pt x="3251" y="599"/>
                  </a:lnTo>
                  <a:lnTo>
                    <a:pt x="5331" y="465"/>
                  </a:lnTo>
                  <a:lnTo>
                    <a:pt x="6492" y="456"/>
                  </a:lnTo>
                  <a:lnTo>
                    <a:pt x="7653" y="465"/>
                  </a:lnTo>
                  <a:lnTo>
                    <a:pt x="9743" y="599"/>
                  </a:lnTo>
                  <a:lnTo>
                    <a:pt x="11029" y="768"/>
                  </a:lnTo>
                  <a:lnTo>
                    <a:pt x="11743" y="911"/>
                  </a:lnTo>
                  <a:lnTo>
                    <a:pt x="12315" y="1081"/>
                  </a:lnTo>
                  <a:lnTo>
                    <a:pt x="12725" y="1260"/>
                  </a:lnTo>
                  <a:lnTo>
                    <a:pt x="12850" y="1349"/>
                  </a:lnTo>
                  <a:lnTo>
                    <a:pt x="12913" y="1295"/>
                  </a:lnTo>
                  <a:lnTo>
                    <a:pt x="12976" y="1179"/>
                  </a:lnTo>
                  <a:lnTo>
                    <a:pt x="12984" y="1126"/>
                  </a:lnTo>
                  <a:lnTo>
                    <a:pt x="12976" y="1063"/>
                  </a:lnTo>
                  <a:lnTo>
                    <a:pt x="12913" y="956"/>
                  </a:lnTo>
                  <a:lnTo>
                    <a:pt x="12699" y="786"/>
                  </a:lnTo>
                  <a:lnTo>
                    <a:pt x="12208" y="590"/>
                  </a:lnTo>
                  <a:lnTo>
                    <a:pt x="11511" y="402"/>
                  </a:lnTo>
                  <a:lnTo>
                    <a:pt x="10627" y="250"/>
                  </a:lnTo>
                  <a:lnTo>
                    <a:pt x="9591" y="134"/>
                  </a:lnTo>
                  <a:lnTo>
                    <a:pt x="8430" y="45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2059903" y="3093267"/>
              <a:ext cx="541932" cy="65821"/>
            </a:xfrm>
            <a:custGeom>
              <a:avLst/>
              <a:gdLst/>
              <a:ahLst/>
              <a:cxnLst/>
              <a:rect l="l" t="t" r="r" b="b"/>
              <a:pathLst>
                <a:path w="7064" h="858" extrusionOk="0">
                  <a:moveTo>
                    <a:pt x="1643" y="0"/>
                  </a:moveTo>
                  <a:lnTo>
                    <a:pt x="1527" y="9"/>
                  </a:lnTo>
                  <a:lnTo>
                    <a:pt x="1420" y="27"/>
                  </a:lnTo>
                  <a:lnTo>
                    <a:pt x="1340" y="45"/>
                  </a:lnTo>
                  <a:lnTo>
                    <a:pt x="1161" y="107"/>
                  </a:lnTo>
                  <a:lnTo>
                    <a:pt x="911" y="250"/>
                  </a:lnTo>
                  <a:lnTo>
                    <a:pt x="848" y="339"/>
                  </a:lnTo>
                  <a:lnTo>
                    <a:pt x="295" y="339"/>
                  </a:lnTo>
                  <a:lnTo>
                    <a:pt x="143" y="366"/>
                  </a:lnTo>
                  <a:lnTo>
                    <a:pt x="27" y="402"/>
                  </a:lnTo>
                  <a:lnTo>
                    <a:pt x="0" y="447"/>
                  </a:lnTo>
                  <a:lnTo>
                    <a:pt x="27" y="491"/>
                  </a:lnTo>
                  <a:lnTo>
                    <a:pt x="143" y="518"/>
                  </a:lnTo>
                  <a:lnTo>
                    <a:pt x="295" y="545"/>
                  </a:lnTo>
                  <a:lnTo>
                    <a:pt x="884" y="545"/>
                  </a:lnTo>
                  <a:lnTo>
                    <a:pt x="964" y="616"/>
                  </a:lnTo>
                  <a:lnTo>
                    <a:pt x="1241" y="732"/>
                  </a:lnTo>
                  <a:lnTo>
                    <a:pt x="1438" y="777"/>
                  </a:lnTo>
                  <a:lnTo>
                    <a:pt x="1661" y="813"/>
                  </a:lnTo>
                  <a:lnTo>
                    <a:pt x="2179" y="857"/>
                  </a:lnTo>
                  <a:lnTo>
                    <a:pt x="2474" y="857"/>
                  </a:lnTo>
                  <a:lnTo>
                    <a:pt x="2965" y="848"/>
                  </a:lnTo>
                  <a:lnTo>
                    <a:pt x="3322" y="804"/>
                  </a:lnTo>
                  <a:lnTo>
                    <a:pt x="3608" y="750"/>
                  </a:lnTo>
                  <a:lnTo>
                    <a:pt x="3777" y="688"/>
                  </a:lnTo>
                  <a:lnTo>
                    <a:pt x="3911" y="607"/>
                  </a:lnTo>
                  <a:lnTo>
                    <a:pt x="4045" y="500"/>
                  </a:lnTo>
                  <a:lnTo>
                    <a:pt x="4161" y="402"/>
                  </a:lnTo>
                  <a:lnTo>
                    <a:pt x="4286" y="348"/>
                  </a:lnTo>
                  <a:lnTo>
                    <a:pt x="4420" y="304"/>
                  </a:lnTo>
                  <a:lnTo>
                    <a:pt x="4644" y="295"/>
                  </a:lnTo>
                  <a:lnTo>
                    <a:pt x="4867" y="304"/>
                  </a:lnTo>
                  <a:lnTo>
                    <a:pt x="5037" y="339"/>
                  </a:lnTo>
                  <a:lnTo>
                    <a:pt x="5099" y="366"/>
                  </a:lnTo>
                  <a:lnTo>
                    <a:pt x="5170" y="420"/>
                  </a:lnTo>
                  <a:lnTo>
                    <a:pt x="5179" y="447"/>
                  </a:lnTo>
                  <a:lnTo>
                    <a:pt x="5170" y="500"/>
                  </a:lnTo>
                  <a:lnTo>
                    <a:pt x="5126" y="536"/>
                  </a:lnTo>
                  <a:lnTo>
                    <a:pt x="5063" y="580"/>
                  </a:lnTo>
                  <a:lnTo>
                    <a:pt x="4974" y="616"/>
                  </a:lnTo>
                  <a:lnTo>
                    <a:pt x="4894" y="652"/>
                  </a:lnTo>
                  <a:lnTo>
                    <a:pt x="4849" y="661"/>
                  </a:lnTo>
                  <a:lnTo>
                    <a:pt x="4778" y="697"/>
                  </a:lnTo>
                  <a:lnTo>
                    <a:pt x="4742" y="714"/>
                  </a:lnTo>
                  <a:lnTo>
                    <a:pt x="4715" y="732"/>
                  </a:lnTo>
                  <a:lnTo>
                    <a:pt x="4706" y="750"/>
                  </a:lnTo>
                  <a:lnTo>
                    <a:pt x="4733" y="786"/>
                  </a:lnTo>
                  <a:lnTo>
                    <a:pt x="4876" y="813"/>
                  </a:lnTo>
                  <a:lnTo>
                    <a:pt x="5045" y="830"/>
                  </a:lnTo>
                  <a:lnTo>
                    <a:pt x="5260" y="839"/>
                  </a:lnTo>
                  <a:lnTo>
                    <a:pt x="5412" y="839"/>
                  </a:lnTo>
                  <a:lnTo>
                    <a:pt x="5528" y="830"/>
                  </a:lnTo>
                  <a:lnTo>
                    <a:pt x="5635" y="813"/>
                  </a:lnTo>
                  <a:lnTo>
                    <a:pt x="5724" y="786"/>
                  </a:lnTo>
                  <a:lnTo>
                    <a:pt x="5903" y="732"/>
                  </a:lnTo>
                  <a:lnTo>
                    <a:pt x="6135" y="607"/>
                  </a:lnTo>
                  <a:lnTo>
                    <a:pt x="6197" y="545"/>
                  </a:lnTo>
                  <a:lnTo>
                    <a:pt x="6546" y="545"/>
                  </a:lnTo>
                  <a:lnTo>
                    <a:pt x="6760" y="536"/>
                  </a:lnTo>
                  <a:lnTo>
                    <a:pt x="6921" y="509"/>
                  </a:lnTo>
                  <a:lnTo>
                    <a:pt x="7037" y="482"/>
                  </a:lnTo>
                  <a:lnTo>
                    <a:pt x="7064" y="438"/>
                  </a:lnTo>
                  <a:lnTo>
                    <a:pt x="7037" y="393"/>
                  </a:lnTo>
                  <a:lnTo>
                    <a:pt x="6921" y="357"/>
                  </a:lnTo>
                  <a:lnTo>
                    <a:pt x="6760" y="339"/>
                  </a:lnTo>
                  <a:lnTo>
                    <a:pt x="6546" y="330"/>
                  </a:lnTo>
                  <a:lnTo>
                    <a:pt x="6171" y="330"/>
                  </a:lnTo>
                  <a:lnTo>
                    <a:pt x="6090" y="259"/>
                  </a:lnTo>
                  <a:lnTo>
                    <a:pt x="5796" y="152"/>
                  </a:lnTo>
                  <a:lnTo>
                    <a:pt x="5590" y="107"/>
                  </a:lnTo>
                  <a:lnTo>
                    <a:pt x="5367" y="63"/>
                  </a:lnTo>
                  <a:lnTo>
                    <a:pt x="4840" y="27"/>
                  </a:lnTo>
                  <a:lnTo>
                    <a:pt x="4554" y="18"/>
                  </a:lnTo>
                  <a:lnTo>
                    <a:pt x="4063" y="27"/>
                  </a:lnTo>
                  <a:lnTo>
                    <a:pt x="3715" y="71"/>
                  </a:lnTo>
                  <a:lnTo>
                    <a:pt x="3438" y="134"/>
                  </a:lnTo>
                  <a:lnTo>
                    <a:pt x="3259" y="196"/>
                  </a:lnTo>
                  <a:lnTo>
                    <a:pt x="3117" y="277"/>
                  </a:lnTo>
                  <a:lnTo>
                    <a:pt x="2974" y="384"/>
                  </a:lnTo>
                  <a:lnTo>
                    <a:pt x="2893" y="455"/>
                  </a:lnTo>
                  <a:lnTo>
                    <a:pt x="2822" y="491"/>
                  </a:lnTo>
                  <a:lnTo>
                    <a:pt x="2759" y="527"/>
                  </a:lnTo>
                  <a:lnTo>
                    <a:pt x="2661" y="554"/>
                  </a:lnTo>
                  <a:lnTo>
                    <a:pt x="2554" y="580"/>
                  </a:lnTo>
                  <a:lnTo>
                    <a:pt x="2402" y="580"/>
                  </a:lnTo>
                  <a:lnTo>
                    <a:pt x="2170" y="572"/>
                  </a:lnTo>
                  <a:lnTo>
                    <a:pt x="2009" y="545"/>
                  </a:lnTo>
                  <a:lnTo>
                    <a:pt x="1956" y="518"/>
                  </a:lnTo>
                  <a:lnTo>
                    <a:pt x="1884" y="455"/>
                  </a:lnTo>
                  <a:lnTo>
                    <a:pt x="1884" y="420"/>
                  </a:lnTo>
                  <a:lnTo>
                    <a:pt x="1893" y="357"/>
                  </a:lnTo>
                  <a:lnTo>
                    <a:pt x="1956" y="295"/>
                  </a:lnTo>
                  <a:lnTo>
                    <a:pt x="2054" y="232"/>
                  </a:lnTo>
                  <a:lnTo>
                    <a:pt x="2215" y="170"/>
                  </a:lnTo>
                  <a:lnTo>
                    <a:pt x="2286" y="143"/>
                  </a:lnTo>
                  <a:lnTo>
                    <a:pt x="2322" y="125"/>
                  </a:lnTo>
                  <a:lnTo>
                    <a:pt x="2349" y="107"/>
                  </a:lnTo>
                  <a:lnTo>
                    <a:pt x="2358" y="89"/>
                  </a:lnTo>
                  <a:lnTo>
                    <a:pt x="2331" y="54"/>
                  </a:lnTo>
                  <a:lnTo>
                    <a:pt x="2188" y="27"/>
                  </a:lnTo>
                  <a:lnTo>
                    <a:pt x="2018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2798368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152" y="0"/>
                  </a:moveTo>
                  <a:lnTo>
                    <a:pt x="81" y="18"/>
                  </a:lnTo>
                  <a:lnTo>
                    <a:pt x="1" y="45"/>
                  </a:lnTo>
                  <a:lnTo>
                    <a:pt x="1" y="1447"/>
                  </a:lnTo>
                  <a:lnTo>
                    <a:pt x="81" y="1429"/>
                  </a:lnTo>
                  <a:lnTo>
                    <a:pt x="152" y="1411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2679842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152" y="1"/>
                  </a:moveTo>
                  <a:lnTo>
                    <a:pt x="81" y="19"/>
                  </a:lnTo>
                  <a:lnTo>
                    <a:pt x="1" y="28"/>
                  </a:lnTo>
                  <a:lnTo>
                    <a:pt x="1" y="1430"/>
                  </a:lnTo>
                  <a:lnTo>
                    <a:pt x="81" y="1421"/>
                  </a:lnTo>
                  <a:lnTo>
                    <a:pt x="152" y="141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2561317" y="3216548"/>
              <a:ext cx="11738" cy="109012"/>
            </a:xfrm>
            <a:custGeom>
              <a:avLst/>
              <a:gdLst/>
              <a:ahLst/>
              <a:cxnLst/>
              <a:rect l="l" t="t" r="r" b="b"/>
              <a:pathLst>
                <a:path w="153" h="1421" extrusionOk="0">
                  <a:moveTo>
                    <a:pt x="153" y="0"/>
                  </a:moveTo>
                  <a:lnTo>
                    <a:pt x="81" y="9"/>
                  </a:lnTo>
                  <a:lnTo>
                    <a:pt x="1" y="18"/>
                  </a:lnTo>
                  <a:lnTo>
                    <a:pt x="1" y="1420"/>
                  </a:lnTo>
                  <a:lnTo>
                    <a:pt x="81" y="1420"/>
                  </a:lnTo>
                  <a:lnTo>
                    <a:pt x="153" y="141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2442791" y="3224757"/>
              <a:ext cx="12428" cy="108322"/>
            </a:xfrm>
            <a:custGeom>
              <a:avLst/>
              <a:gdLst/>
              <a:ahLst/>
              <a:cxnLst/>
              <a:rect l="l" t="t" r="r" b="b"/>
              <a:pathLst>
                <a:path w="162" h="1412" extrusionOk="0">
                  <a:moveTo>
                    <a:pt x="81" y="1"/>
                  </a:moveTo>
                  <a:lnTo>
                    <a:pt x="1" y="9"/>
                  </a:lnTo>
                  <a:lnTo>
                    <a:pt x="1" y="1411"/>
                  </a:lnTo>
                  <a:lnTo>
                    <a:pt x="81" y="1411"/>
                  </a:lnTo>
                  <a:lnTo>
                    <a:pt x="162" y="140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2324956" y="3227519"/>
              <a:ext cx="11738" cy="107631"/>
            </a:xfrm>
            <a:custGeom>
              <a:avLst/>
              <a:gdLst/>
              <a:ahLst/>
              <a:cxnLst/>
              <a:rect l="l" t="t" r="r" b="b"/>
              <a:pathLst>
                <a:path w="153" h="1403" extrusionOk="0">
                  <a:moveTo>
                    <a:pt x="1" y="0"/>
                  </a:moveTo>
                  <a:lnTo>
                    <a:pt x="1" y="1402"/>
                  </a:lnTo>
                  <a:lnTo>
                    <a:pt x="153" y="14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2206507" y="3224757"/>
              <a:ext cx="11661" cy="108322"/>
            </a:xfrm>
            <a:custGeom>
              <a:avLst/>
              <a:gdLst/>
              <a:ahLst/>
              <a:cxnLst/>
              <a:rect l="l" t="t" r="r" b="b"/>
              <a:pathLst>
                <a:path w="152" h="1412" extrusionOk="0">
                  <a:moveTo>
                    <a:pt x="0" y="1"/>
                  </a:moveTo>
                  <a:lnTo>
                    <a:pt x="0" y="1403"/>
                  </a:lnTo>
                  <a:lnTo>
                    <a:pt x="71" y="1411"/>
                  </a:lnTo>
                  <a:lnTo>
                    <a:pt x="152" y="1411"/>
                  </a:lnTo>
                  <a:lnTo>
                    <a:pt x="152" y="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2087981" y="3216548"/>
              <a:ext cx="11661" cy="109012"/>
            </a:xfrm>
            <a:custGeom>
              <a:avLst/>
              <a:gdLst/>
              <a:ahLst/>
              <a:cxnLst/>
              <a:rect l="l" t="t" r="r" b="b"/>
              <a:pathLst>
                <a:path w="152" h="1421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0"/>
                  </a:lnTo>
                  <a:lnTo>
                    <a:pt x="152" y="1420"/>
                  </a:lnTo>
                  <a:lnTo>
                    <a:pt x="152" y="1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1969455" y="3202126"/>
              <a:ext cx="11738" cy="109702"/>
            </a:xfrm>
            <a:custGeom>
              <a:avLst/>
              <a:gdLst/>
              <a:ahLst/>
              <a:cxnLst/>
              <a:rect l="l" t="t" r="r" b="b"/>
              <a:pathLst>
                <a:path w="153" h="1430" extrusionOk="0">
                  <a:moveTo>
                    <a:pt x="0" y="1"/>
                  </a:moveTo>
                  <a:lnTo>
                    <a:pt x="0" y="1412"/>
                  </a:lnTo>
                  <a:lnTo>
                    <a:pt x="72" y="1421"/>
                  </a:lnTo>
                  <a:lnTo>
                    <a:pt x="152" y="1430"/>
                  </a:lnTo>
                  <a:lnTo>
                    <a:pt x="152" y="28"/>
                  </a:lnTo>
                  <a:lnTo>
                    <a:pt x="72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1850930" y="3177500"/>
              <a:ext cx="11738" cy="111083"/>
            </a:xfrm>
            <a:custGeom>
              <a:avLst/>
              <a:gdLst/>
              <a:ahLst/>
              <a:cxnLst/>
              <a:rect l="l" t="t" r="r" b="b"/>
              <a:pathLst>
                <a:path w="153" h="1448" extrusionOk="0">
                  <a:moveTo>
                    <a:pt x="0" y="0"/>
                  </a:moveTo>
                  <a:lnTo>
                    <a:pt x="0" y="1411"/>
                  </a:lnTo>
                  <a:lnTo>
                    <a:pt x="72" y="1429"/>
                  </a:lnTo>
                  <a:lnTo>
                    <a:pt x="152" y="1447"/>
                  </a:lnTo>
                  <a:lnTo>
                    <a:pt x="152" y="45"/>
                  </a:lnTo>
                  <a:lnTo>
                    <a:pt x="7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9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2097570" y="2365699"/>
              <a:ext cx="541932" cy="654993"/>
            </a:xfrm>
            <a:custGeom>
              <a:avLst/>
              <a:gdLst/>
              <a:ahLst/>
              <a:cxnLst/>
              <a:rect l="l" t="t" r="r" b="b"/>
              <a:pathLst>
                <a:path w="7064" h="8538" extrusionOk="0">
                  <a:moveTo>
                    <a:pt x="2965" y="0"/>
                  </a:moveTo>
                  <a:lnTo>
                    <a:pt x="2920" y="81"/>
                  </a:lnTo>
                  <a:lnTo>
                    <a:pt x="2724" y="206"/>
                  </a:lnTo>
                  <a:lnTo>
                    <a:pt x="2277" y="358"/>
                  </a:lnTo>
                  <a:lnTo>
                    <a:pt x="1742" y="581"/>
                  </a:lnTo>
                  <a:lnTo>
                    <a:pt x="1402" y="822"/>
                  </a:lnTo>
                  <a:lnTo>
                    <a:pt x="1099" y="1179"/>
                  </a:lnTo>
                  <a:lnTo>
                    <a:pt x="884" y="1688"/>
                  </a:lnTo>
                  <a:lnTo>
                    <a:pt x="831" y="2010"/>
                  </a:lnTo>
                  <a:lnTo>
                    <a:pt x="732" y="2590"/>
                  </a:lnTo>
                  <a:lnTo>
                    <a:pt x="500" y="3617"/>
                  </a:lnTo>
                  <a:lnTo>
                    <a:pt x="393" y="4108"/>
                  </a:lnTo>
                  <a:lnTo>
                    <a:pt x="170" y="4939"/>
                  </a:lnTo>
                  <a:lnTo>
                    <a:pt x="0" y="5555"/>
                  </a:lnTo>
                  <a:lnTo>
                    <a:pt x="0" y="5555"/>
                  </a:lnTo>
                  <a:lnTo>
                    <a:pt x="214" y="5457"/>
                  </a:lnTo>
                  <a:lnTo>
                    <a:pt x="214" y="5805"/>
                  </a:lnTo>
                  <a:lnTo>
                    <a:pt x="322" y="6546"/>
                  </a:lnTo>
                  <a:lnTo>
                    <a:pt x="429" y="6948"/>
                  </a:lnTo>
                  <a:lnTo>
                    <a:pt x="482" y="7127"/>
                  </a:lnTo>
                  <a:lnTo>
                    <a:pt x="634" y="7439"/>
                  </a:lnTo>
                  <a:lnTo>
                    <a:pt x="813" y="7698"/>
                  </a:lnTo>
                  <a:lnTo>
                    <a:pt x="1027" y="7912"/>
                  </a:lnTo>
                  <a:lnTo>
                    <a:pt x="1393" y="8171"/>
                  </a:lnTo>
                  <a:lnTo>
                    <a:pt x="1920" y="8386"/>
                  </a:lnTo>
                  <a:lnTo>
                    <a:pt x="2447" y="8502"/>
                  </a:lnTo>
                  <a:lnTo>
                    <a:pt x="2920" y="8537"/>
                  </a:lnTo>
                  <a:lnTo>
                    <a:pt x="3438" y="8520"/>
                  </a:lnTo>
                  <a:lnTo>
                    <a:pt x="3519" y="8511"/>
                  </a:lnTo>
                  <a:lnTo>
                    <a:pt x="3528" y="8466"/>
                  </a:lnTo>
                  <a:lnTo>
                    <a:pt x="3536" y="8511"/>
                  </a:lnTo>
                  <a:lnTo>
                    <a:pt x="3617" y="8520"/>
                  </a:lnTo>
                  <a:lnTo>
                    <a:pt x="4135" y="8537"/>
                  </a:lnTo>
                  <a:lnTo>
                    <a:pt x="4608" y="8502"/>
                  </a:lnTo>
                  <a:lnTo>
                    <a:pt x="5135" y="8386"/>
                  </a:lnTo>
                  <a:lnTo>
                    <a:pt x="5662" y="8171"/>
                  </a:lnTo>
                  <a:lnTo>
                    <a:pt x="6028" y="7912"/>
                  </a:lnTo>
                  <a:lnTo>
                    <a:pt x="6242" y="7698"/>
                  </a:lnTo>
                  <a:lnTo>
                    <a:pt x="6421" y="7439"/>
                  </a:lnTo>
                  <a:lnTo>
                    <a:pt x="6573" y="7127"/>
                  </a:lnTo>
                  <a:lnTo>
                    <a:pt x="6626" y="6948"/>
                  </a:lnTo>
                  <a:lnTo>
                    <a:pt x="6733" y="6546"/>
                  </a:lnTo>
                  <a:lnTo>
                    <a:pt x="6841" y="5796"/>
                  </a:lnTo>
                  <a:lnTo>
                    <a:pt x="6841" y="5448"/>
                  </a:lnTo>
                  <a:lnTo>
                    <a:pt x="7064" y="5555"/>
                  </a:lnTo>
                  <a:lnTo>
                    <a:pt x="6885" y="4939"/>
                  </a:lnTo>
                  <a:lnTo>
                    <a:pt x="6671" y="4108"/>
                  </a:lnTo>
                  <a:lnTo>
                    <a:pt x="6662" y="4108"/>
                  </a:lnTo>
                  <a:lnTo>
                    <a:pt x="6555" y="3617"/>
                  </a:lnTo>
                  <a:lnTo>
                    <a:pt x="6323" y="2581"/>
                  </a:lnTo>
                  <a:lnTo>
                    <a:pt x="6224" y="2010"/>
                  </a:lnTo>
                  <a:lnTo>
                    <a:pt x="6171" y="1688"/>
                  </a:lnTo>
                  <a:lnTo>
                    <a:pt x="5948" y="1179"/>
                  </a:lnTo>
                  <a:lnTo>
                    <a:pt x="5653" y="822"/>
                  </a:lnTo>
                  <a:lnTo>
                    <a:pt x="5305" y="581"/>
                  </a:lnTo>
                  <a:lnTo>
                    <a:pt x="4760" y="358"/>
                  </a:lnTo>
                  <a:lnTo>
                    <a:pt x="4304" y="206"/>
                  </a:lnTo>
                  <a:lnTo>
                    <a:pt x="4108" y="81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2149584" y="1919753"/>
              <a:ext cx="422790" cy="422700"/>
            </a:xfrm>
            <a:custGeom>
              <a:avLst/>
              <a:gdLst/>
              <a:ahLst/>
              <a:cxnLst/>
              <a:rect l="l" t="t" r="r" b="b"/>
              <a:pathLst>
                <a:path w="5511" h="5510" extrusionOk="0">
                  <a:moveTo>
                    <a:pt x="2769" y="0"/>
                  </a:moveTo>
                  <a:lnTo>
                    <a:pt x="2233" y="89"/>
                  </a:lnTo>
                  <a:lnTo>
                    <a:pt x="1805" y="268"/>
                  </a:lnTo>
                  <a:lnTo>
                    <a:pt x="1510" y="455"/>
                  </a:lnTo>
                  <a:lnTo>
                    <a:pt x="1215" y="697"/>
                  </a:lnTo>
                  <a:lnTo>
                    <a:pt x="921" y="1009"/>
                  </a:lnTo>
                  <a:lnTo>
                    <a:pt x="778" y="1197"/>
                  </a:lnTo>
                  <a:lnTo>
                    <a:pt x="563" y="1491"/>
                  </a:lnTo>
                  <a:lnTo>
                    <a:pt x="260" y="2081"/>
                  </a:lnTo>
                  <a:lnTo>
                    <a:pt x="72" y="2652"/>
                  </a:lnTo>
                  <a:lnTo>
                    <a:pt x="1" y="3197"/>
                  </a:lnTo>
                  <a:lnTo>
                    <a:pt x="19" y="3706"/>
                  </a:lnTo>
                  <a:lnTo>
                    <a:pt x="99" y="4161"/>
                  </a:lnTo>
                  <a:lnTo>
                    <a:pt x="224" y="4563"/>
                  </a:lnTo>
                  <a:lnTo>
                    <a:pt x="376" y="4903"/>
                  </a:lnTo>
                  <a:lnTo>
                    <a:pt x="456" y="5037"/>
                  </a:lnTo>
                  <a:lnTo>
                    <a:pt x="519" y="5126"/>
                  </a:lnTo>
                  <a:lnTo>
                    <a:pt x="715" y="5322"/>
                  </a:lnTo>
                  <a:lnTo>
                    <a:pt x="903" y="5429"/>
                  </a:lnTo>
                  <a:lnTo>
                    <a:pt x="1019" y="5465"/>
                  </a:lnTo>
                  <a:lnTo>
                    <a:pt x="1117" y="5483"/>
                  </a:lnTo>
                  <a:lnTo>
                    <a:pt x="1224" y="5501"/>
                  </a:lnTo>
                  <a:lnTo>
                    <a:pt x="1296" y="5501"/>
                  </a:lnTo>
                  <a:lnTo>
                    <a:pt x="1465" y="5510"/>
                  </a:lnTo>
                  <a:lnTo>
                    <a:pt x="1805" y="5483"/>
                  </a:lnTo>
                  <a:lnTo>
                    <a:pt x="2108" y="5403"/>
                  </a:lnTo>
                  <a:lnTo>
                    <a:pt x="2349" y="5260"/>
                  </a:lnTo>
                  <a:lnTo>
                    <a:pt x="2430" y="5153"/>
                  </a:lnTo>
                  <a:lnTo>
                    <a:pt x="3028" y="5153"/>
                  </a:lnTo>
                  <a:lnTo>
                    <a:pt x="3207" y="5260"/>
                  </a:lnTo>
                  <a:lnTo>
                    <a:pt x="3510" y="5376"/>
                  </a:lnTo>
                  <a:lnTo>
                    <a:pt x="4046" y="5394"/>
                  </a:lnTo>
                  <a:lnTo>
                    <a:pt x="4689" y="5313"/>
                  </a:lnTo>
                  <a:lnTo>
                    <a:pt x="4778" y="5295"/>
                  </a:lnTo>
                  <a:lnTo>
                    <a:pt x="5028" y="5170"/>
                  </a:lnTo>
                  <a:lnTo>
                    <a:pt x="5287" y="4929"/>
                  </a:lnTo>
                  <a:lnTo>
                    <a:pt x="5439" y="4653"/>
                  </a:lnTo>
                  <a:lnTo>
                    <a:pt x="5493" y="4420"/>
                  </a:lnTo>
                  <a:lnTo>
                    <a:pt x="5502" y="4286"/>
                  </a:lnTo>
                  <a:lnTo>
                    <a:pt x="5511" y="3876"/>
                  </a:lnTo>
                  <a:lnTo>
                    <a:pt x="5403" y="2938"/>
                  </a:lnTo>
                  <a:lnTo>
                    <a:pt x="5216" y="2036"/>
                  </a:lnTo>
                  <a:lnTo>
                    <a:pt x="5011" y="1313"/>
                  </a:lnTo>
                  <a:lnTo>
                    <a:pt x="4930" y="1081"/>
                  </a:lnTo>
                  <a:lnTo>
                    <a:pt x="4868" y="938"/>
                  </a:lnTo>
                  <a:lnTo>
                    <a:pt x="4743" y="714"/>
                  </a:lnTo>
                  <a:lnTo>
                    <a:pt x="4528" y="500"/>
                  </a:lnTo>
                  <a:lnTo>
                    <a:pt x="4153" y="366"/>
                  </a:lnTo>
                  <a:lnTo>
                    <a:pt x="4082" y="375"/>
                  </a:lnTo>
                  <a:lnTo>
                    <a:pt x="4028" y="339"/>
                  </a:lnTo>
                  <a:lnTo>
                    <a:pt x="3635" y="152"/>
                  </a:lnTo>
                  <a:lnTo>
                    <a:pt x="3251" y="45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1842031" y="3113059"/>
              <a:ext cx="170620" cy="87839"/>
            </a:xfrm>
            <a:custGeom>
              <a:avLst/>
              <a:gdLst/>
              <a:ahLst/>
              <a:cxnLst/>
              <a:rect l="l" t="t" r="r" b="b"/>
              <a:pathLst>
                <a:path w="2224" h="1145" extrusionOk="0">
                  <a:moveTo>
                    <a:pt x="2001" y="1"/>
                  </a:moveTo>
                  <a:lnTo>
                    <a:pt x="81" y="992"/>
                  </a:lnTo>
                  <a:lnTo>
                    <a:pt x="27" y="1028"/>
                  </a:lnTo>
                  <a:lnTo>
                    <a:pt x="0" y="1099"/>
                  </a:lnTo>
                  <a:lnTo>
                    <a:pt x="54" y="1135"/>
                  </a:lnTo>
                  <a:lnTo>
                    <a:pt x="125" y="1144"/>
                  </a:lnTo>
                  <a:lnTo>
                    <a:pt x="2224" y="974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1965313" y="2789091"/>
              <a:ext cx="879029" cy="398765"/>
            </a:xfrm>
            <a:custGeom>
              <a:avLst/>
              <a:gdLst/>
              <a:ahLst/>
              <a:cxnLst/>
              <a:rect l="l" t="t" r="r" b="b"/>
              <a:pathLst>
                <a:path w="11458" h="5198" extrusionOk="0">
                  <a:moveTo>
                    <a:pt x="10618" y="0"/>
                  </a:moveTo>
                  <a:lnTo>
                    <a:pt x="10038" y="45"/>
                  </a:lnTo>
                  <a:lnTo>
                    <a:pt x="9011" y="304"/>
                  </a:lnTo>
                  <a:lnTo>
                    <a:pt x="7672" y="768"/>
                  </a:lnTo>
                  <a:lnTo>
                    <a:pt x="6028" y="1456"/>
                  </a:lnTo>
                  <a:lnTo>
                    <a:pt x="4073" y="2367"/>
                  </a:lnTo>
                  <a:lnTo>
                    <a:pt x="1787" y="3510"/>
                  </a:lnTo>
                  <a:lnTo>
                    <a:pt x="501" y="4170"/>
                  </a:lnTo>
                  <a:lnTo>
                    <a:pt x="322" y="4251"/>
                  </a:lnTo>
                  <a:lnTo>
                    <a:pt x="63" y="4474"/>
                  </a:lnTo>
                  <a:lnTo>
                    <a:pt x="1" y="4697"/>
                  </a:lnTo>
                  <a:lnTo>
                    <a:pt x="27" y="4849"/>
                  </a:lnTo>
                  <a:lnTo>
                    <a:pt x="63" y="4938"/>
                  </a:lnTo>
                  <a:lnTo>
                    <a:pt x="152" y="5063"/>
                  </a:lnTo>
                  <a:lnTo>
                    <a:pt x="340" y="5179"/>
                  </a:lnTo>
                  <a:lnTo>
                    <a:pt x="724" y="5197"/>
                  </a:lnTo>
                  <a:lnTo>
                    <a:pt x="795" y="5171"/>
                  </a:lnTo>
                  <a:lnTo>
                    <a:pt x="1903" y="4947"/>
                  </a:lnTo>
                  <a:lnTo>
                    <a:pt x="4519" y="4322"/>
                  </a:lnTo>
                  <a:lnTo>
                    <a:pt x="6448" y="3777"/>
                  </a:lnTo>
                  <a:lnTo>
                    <a:pt x="7859" y="3304"/>
                  </a:lnTo>
                  <a:lnTo>
                    <a:pt x="8743" y="2965"/>
                  </a:lnTo>
                  <a:lnTo>
                    <a:pt x="9538" y="2599"/>
                  </a:lnTo>
                  <a:lnTo>
                    <a:pt x="10234" y="2224"/>
                  </a:lnTo>
                  <a:lnTo>
                    <a:pt x="10797" y="1831"/>
                  </a:lnTo>
                  <a:lnTo>
                    <a:pt x="11208" y="1420"/>
                  </a:lnTo>
                  <a:lnTo>
                    <a:pt x="11386" y="1098"/>
                  </a:lnTo>
                  <a:lnTo>
                    <a:pt x="11449" y="884"/>
                  </a:lnTo>
                  <a:lnTo>
                    <a:pt x="11458" y="670"/>
                  </a:lnTo>
                  <a:lnTo>
                    <a:pt x="11404" y="456"/>
                  </a:lnTo>
                  <a:lnTo>
                    <a:pt x="11351" y="339"/>
                  </a:lnTo>
                  <a:lnTo>
                    <a:pt x="11306" y="250"/>
                  </a:lnTo>
                  <a:lnTo>
                    <a:pt x="11145" y="116"/>
                  </a:lnTo>
                  <a:lnTo>
                    <a:pt x="10913" y="36"/>
                  </a:lnTo>
                  <a:lnTo>
                    <a:pt x="106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8"/>
            <p:cNvSpPr/>
            <p:nvPr/>
          </p:nvSpPr>
          <p:spPr>
            <a:xfrm>
              <a:off x="2687361" y="3098714"/>
              <a:ext cx="170696" cy="87762"/>
            </a:xfrm>
            <a:custGeom>
              <a:avLst/>
              <a:gdLst/>
              <a:ahLst/>
              <a:cxnLst/>
              <a:rect l="l" t="t" r="r" b="b"/>
              <a:pathLst>
                <a:path w="2225" h="1144" extrusionOk="0">
                  <a:moveTo>
                    <a:pt x="215" y="0"/>
                  </a:moveTo>
                  <a:lnTo>
                    <a:pt x="1" y="983"/>
                  </a:lnTo>
                  <a:lnTo>
                    <a:pt x="2099" y="1143"/>
                  </a:lnTo>
                  <a:lnTo>
                    <a:pt x="2162" y="1143"/>
                  </a:lnTo>
                  <a:lnTo>
                    <a:pt x="2224" y="1108"/>
                  </a:lnTo>
                  <a:lnTo>
                    <a:pt x="2198" y="1036"/>
                  </a:lnTo>
                  <a:lnTo>
                    <a:pt x="2144" y="99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A3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8"/>
            <p:cNvSpPr/>
            <p:nvPr/>
          </p:nvSpPr>
          <p:spPr>
            <a:xfrm>
              <a:off x="1855686" y="2775359"/>
              <a:ext cx="879106" cy="398074"/>
            </a:xfrm>
            <a:custGeom>
              <a:avLst/>
              <a:gdLst/>
              <a:ahLst/>
              <a:cxnLst/>
              <a:rect l="l" t="t" r="r" b="b"/>
              <a:pathLst>
                <a:path w="11459" h="5189" extrusionOk="0">
                  <a:moveTo>
                    <a:pt x="840" y="1"/>
                  </a:moveTo>
                  <a:lnTo>
                    <a:pt x="546" y="27"/>
                  </a:lnTo>
                  <a:lnTo>
                    <a:pt x="313" y="117"/>
                  </a:lnTo>
                  <a:lnTo>
                    <a:pt x="153" y="251"/>
                  </a:lnTo>
                  <a:lnTo>
                    <a:pt x="99" y="340"/>
                  </a:lnTo>
                  <a:lnTo>
                    <a:pt x="54" y="447"/>
                  </a:lnTo>
                  <a:lnTo>
                    <a:pt x="1" y="670"/>
                  </a:lnTo>
                  <a:lnTo>
                    <a:pt x="10" y="885"/>
                  </a:lnTo>
                  <a:lnTo>
                    <a:pt x="72" y="1099"/>
                  </a:lnTo>
                  <a:lnTo>
                    <a:pt x="251" y="1411"/>
                  </a:lnTo>
                  <a:lnTo>
                    <a:pt x="662" y="1822"/>
                  </a:lnTo>
                  <a:lnTo>
                    <a:pt x="1224" y="2215"/>
                  </a:lnTo>
                  <a:lnTo>
                    <a:pt x="1921" y="2599"/>
                  </a:lnTo>
                  <a:lnTo>
                    <a:pt x="2716" y="2956"/>
                  </a:lnTo>
                  <a:lnTo>
                    <a:pt x="3600" y="3305"/>
                  </a:lnTo>
                  <a:lnTo>
                    <a:pt x="5011" y="3778"/>
                  </a:lnTo>
                  <a:lnTo>
                    <a:pt x="6939" y="4323"/>
                  </a:lnTo>
                  <a:lnTo>
                    <a:pt x="9556" y="4948"/>
                  </a:lnTo>
                  <a:lnTo>
                    <a:pt x="10663" y="5171"/>
                  </a:lnTo>
                  <a:lnTo>
                    <a:pt x="10735" y="5189"/>
                  </a:lnTo>
                  <a:lnTo>
                    <a:pt x="11119" y="5171"/>
                  </a:lnTo>
                  <a:lnTo>
                    <a:pt x="11297" y="5064"/>
                  </a:lnTo>
                  <a:lnTo>
                    <a:pt x="11396" y="4939"/>
                  </a:lnTo>
                  <a:lnTo>
                    <a:pt x="11422" y="4849"/>
                  </a:lnTo>
                  <a:lnTo>
                    <a:pt x="11458" y="4698"/>
                  </a:lnTo>
                  <a:lnTo>
                    <a:pt x="11396" y="4465"/>
                  </a:lnTo>
                  <a:lnTo>
                    <a:pt x="11137" y="4251"/>
                  </a:lnTo>
                  <a:lnTo>
                    <a:pt x="10958" y="4162"/>
                  </a:lnTo>
                  <a:lnTo>
                    <a:pt x="9672" y="3501"/>
                  </a:lnTo>
                  <a:lnTo>
                    <a:pt x="7386" y="2367"/>
                  </a:lnTo>
                  <a:lnTo>
                    <a:pt x="5421" y="1456"/>
                  </a:lnTo>
                  <a:lnTo>
                    <a:pt x="3778" y="768"/>
                  </a:lnTo>
                  <a:lnTo>
                    <a:pt x="2448" y="295"/>
                  </a:lnTo>
                  <a:lnTo>
                    <a:pt x="1421" y="45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8"/>
            <p:cNvSpPr/>
            <p:nvPr/>
          </p:nvSpPr>
          <p:spPr>
            <a:xfrm>
              <a:off x="2320199" y="2443795"/>
              <a:ext cx="95974" cy="179590"/>
            </a:xfrm>
            <a:custGeom>
              <a:avLst/>
              <a:gdLst/>
              <a:ahLst/>
              <a:cxnLst/>
              <a:rect l="l" t="t" r="r" b="b"/>
              <a:pathLst>
                <a:path w="1251" h="2341" extrusionOk="0">
                  <a:moveTo>
                    <a:pt x="286" y="0"/>
                  </a:moveTo>
                  <a:lnTo>
                    <a:pt x="224" y="9"/>
                  </a:lnTo>
                  <a:lnTo>
                    <a:pt x="125" y="54"/>
                  </a:lnTo>
                  <a:lnTo>
                    <a:pt x="45" y="125"/>
                  </a:lnTo>
                  <a:lnTo>
                    <a:pt x="0" y="233"/>
                  </a:lnTo>
                  <a:lnTo>
                    <a:pt x="0" y="286"/>
                  </a:lnTo>
                  <a:lnTo>
                    <a:pt x="0" y="2054"/>
                  </a:lnTo>
                  <a:lnTo>
                    <a:pt x="0" y="2108"/>
                  </a:lnTo>
                  <a:lnTo>
                    <a:pt x="45" y="2215"/>
                  </a:lnTo>
                  <a:lnTo>
                    <a:pt x="125" y="2286"/>
                  </a:lnTo>
                  <a:lnTo>
                    <a:pt x="224" y="2331"/>
                  </a:lnTo>
                  <a:lnTo>
                    <a:pt x="286" y="2340"/>
                  </a:lnTo>
                  <a:lnTo>
                    <a:pt x="965" y="2340"/>
                  </a:lnTo>
                  <a:lnTo>
                    <a:pt x="1027" y="2331"/>
                  </a:lnTo>
                  <a:lnTo>
                    <a:pt x="1126" y="2286"/>
                  </a:lnTo>
                  <a:lnTo>
                    <a:pt x="1206" y="2215"/>
                  </a:lnTo>
                  <a:lnTo>
                    <a:pt x="1251" y="2108"/>
                  </a:lnTo>
                  <a:lnTo>
                    <a:pt x="1251" y="2054"/>
                  </a:lnTo>
                  <a:lnTo>
                    <a:pt x="1251" y="599"/>
                  </a:lnTo>
                  <a:lnTo>
                    <a:pt x="1251" y="286"/>
                  </a:lnTo>
                  <a:lnTo>
                    <a:pt x="1251" y="233"/>
                  </a:lnTo>
                  <a:lnTo>
                    <a:pt x="1206" y="125"/>
                  </a:lnTo>
                  <a:lnTo>
                    <a:pt x="1126" y="54"/>
                  </a:lnTo>
                  <a:lnTo>
                    <a:pt x="1027" y="9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EE3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8"/>
            <p:cNvSpPr/>
            <p:nvPr/>
          </p:nvSpPr>
          <p:spPr>
            <a:xfrm>
              <a:off x="228936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402" y="1"/>
                  </a:moveTo>
                  <a:lnTo>
                    <a:pt x="331" y="28"/>
                  </a:lnTo>
                  <a:lnTo>
                    <a:pt x="179" y="233"/>
                  </a:lnTo>
                  <a:lnTo>
                    <a:pt x="45" y="537"/>
                  </a:lnTo>
                  <a:lnTo>
                    <a:pt x="1" y="849"/>
                  </a:lnTo>
                  <a:lnTo>
                    <a:pt x="27" y="974"/>
                  </a:lnTo>
                  <a:lnTo>
                    <a:pt x="72" y="1081"/>
                  </a:lnTo>
                  <a:lnTo>
                    <a:pt x="170" y="1171"/>
                  </a:lnTo>
                  <a:lnTo>
                    <a:pt x="295" y="1171"/>
                  </a:lnTo>
                  <a:lnTo>
                    <a:pt x="322" y="1153"/>
                  </a:lnTo>
                  <a:lnTo>
                    <a:pt x="402" y="1135"/>
                  </a:lnTo>
                  <a:lnTo>
                    <a:pt x="804" y="983"/>
                  </a:lnTo>
                  <a:lnTo>
                    <a:pt x="983" y="822"/>
                  </a:lnTo>
                  <a:lnTo>
                    <a:pt x="1072" y="680"/>
                  </a:lnTo>
                  <a:lnTo>
                    <a:pt x="1090" y="599"/>
                  </a:lnTo>
                  <a:lnTo>
                    <a:pt x="1108" y="519"/>
                  </a:lnTo>
                  <a:lnTo>
                    <a:pt x="1081" y="394"/>
                  </a:lnTo>
                  <a:lnTo>
                    <a:pt x="965" y="260"/>
                  </a:lnTo>
                  <a:lnTo>
                    <a:pt x="733" y="206"/>
                  </a:lnTo>
                  <a:lnTo>
                    <a:pt x="492" y="278"/>
                  </a:lnTo>
                  <a:lnTo>
                    <a:pt x="411" y="358"/>
                  </a:lnTo>
                  <a:lnTo>
                    <a:pt x="402" y="36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8"/>
            <p:cNvSpPr/>
            <p:nvPr/>
          </p:nvSpPr>
          <p:spPr>
            <a:xfrm>
              <a:off x="2092737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2555" y="1"/>
                  </a:moveTo>
                  <a:lnTo>
                    <a:pt x="2439" y="27"/>
                  </a:lnTo>
                  <a:lnTo>
                    <a:pt x="2180" y="179"/>
                  </a:lnTo>
                  <a:lnTo>
                    <a:pt x="1715" y="572"/>
                  </a:lnTo>
                  <a:lnTo>
                    <a:pt x="1197" y="1126"/>
                  </a:lnTo>
                  <a:lnTo>
                    <a:pt x="697" y="1751"/>
                  </a:lnTo>
                  <a:lnTo>
                    <a:pt x="286" y="2403"/>
                  </a:lnTo>
                  <a:lnTo>
                    <a:pt x="81" y="2849"/>
                  </a:lnTo>
                  <a:lnTo>
                    <a:pt x="10" y="3126"/>
                  </a:lnTo>
                  <a:lnTo>
                    <a:pt x="1" y="3367"/>
                  </a:lnTo>
                  <a:lnTo>
                    <a:pt x="63" y="3564"/>
                  </a:lnTo>
                  <a:lnTo>
                    <a:pt x="126" y="3644"/>
                  </a:lnTo>
                  <a:lnTo>
                    <a:pt x="179" y="3689"/>
                  </a:lnTo>
                  <a:lnTo>
                    <a:pt x="358" y="3760"/>
                  </a:lnTo>
                  <a:lnTo>
                    <a:pt x="599" y="3742"/>
                  </a:lnTo>
                  <a:lnTo>
                    <a:pt x="903" y="3617"/>
                  </a:lnTo>
                  <a:lnTo>
                    <a:pt x="1269" y="3331"/>
                  </a:lnTo>
                  <a:lnTo>
                    <a:pt x="1688" y="2849"/>
                  </a:lnTo>
                  <a:lnTo>
                    <a:pt x="2171" y="2135"/>
                  </a:lnTo>
                  <a:lnTo>
                    <a:pt x="2689" y="1135"/>
                  </a:lnTo>
                  <a:lnTo>
                    <a:pt x="2974" y="501"/>
                  </a:lnTo>
                  <a:lnTo>
                    <a:pt x="2965" y="474"/>
                  </a:lnTo>
                  <a:lnTo>
                    <a:pt x="2867" y="286"/>
                  </a:lnTo>
                  <a:lnTo>
                    <a:pt x="2715" y="117"/>
                  </a:lnTo>
                  <a:lnTo>
                    <a:pt x="2590" y="18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8"/>
            <p:cNvSpPr/>
            <p:nvPr/>
          </p:nvSpPr>
          <p:spPr>
            <a:xfrm>
              <a:off x="2362700" y="2517058"/>
              <a:ext cx="85003" cy="89833"/>
            </a:xfrm>
            <a:custGeom>
              <a:avLst/>
              <a:gdLst/>
              <a:ahLst/>
              <a:cxnLst/>
              <a:rect l="l" t="t" r="r" b="b"/>
              <a:pathLst>
                <a:path w="1108" h="1171" extrusionOk="0">
                  <a:moveTo>
                    <a:pt x="706" y="1"/>
                  </a:moveTo>
                  <a:lnTo>
                    <a:pt x="706" y="367"/>
                  </a:lnTo>
                  <a:lnTo>
                    <a:pt x="688" y="358"/>
                  </a:lnTo>
                  <a:lnTo>
                    <a:pt x="616" y="278"/>
                  </a:lnTo>
                  <a:lnTo>
                    <a:pt x="375" y="206"/>
                  </a:lnTo>
                  <a:lnTo>
                    <a:pt x="143" y="260"/>
                  </a:lnTo>
                  <a:lnTo>
                    <a:pt x="27" y="394"/>
                  </a:lnTo>
                  <a:lnTo>
                    <a:pt x="0" y="519"/>
                  </a:lnTo>
                  <a:lnTo>
                    <a:pt x="18" y="599"/>
                  </a:lnTo>
                  <a:lnTo>
                    <a:pt x="36" y="680"/>
                  </a:lnTo>
                  <a:lnTo>
                    <a:pt x="125" y="822"/>
                  </a:lnTo>
                  <a:lnTo>
                    <a:pt x="304" y="983"/>
                  </a:lnTo>
                  <a:lnTo>
                    <a:pt x="706" y="1135"/>
                  </a:lnTo>
                  <a:lnTo>
                    <a:pt x="786" y="1153"/>
                  </a:lnTo>
                  <a:lnTo>
                    <a:pt x="813" y="1171"/>
                  </a:lnTo>
                  <a:lnTo>
                    <a:pt x="938" y="1171"/>
                  </a:lnTo>
                  <a:lnTo>
                    <a:pt x="1036" y="1081"/>
                  </a:lnTo>
                  <a:lnTo>
                    <a:pt x="1081" y="974"/>
                  </a:lnTo>
                  <a:lnTo>
                    <a:pt x="1107" y="849"/>
                  </a:lnTo>
                  <a:lnTo>
                    <a:pt x="1054" y="537"/>
                  </a:lnTo>
                  <a:lnTo>
                    <a:pt x="929" y="233"/>
                  </a:lnTo>
                  <a:lnTo>
                    <a:pt x="777" y="28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8"/>
            <p:cNvSpPr/>
            <p:nvPr/>
          </p:nvSpPr>
          <p:spPr>
            <a:xfrm>
              <a:off x="2416094" y="2569148"/>
              <a:ext cx="228235" cy="288525"/>
            </a:xfrm>
            <a:custGeom>
              <a:avLst/>
              <a:gdLst/>
              <a:ahLst/>
              <a:cxnLst/>
              <a:rect l="l" t="t" r="r" b="b"/>
              <a:pathLst>
                <a:path w="2975" h="3761" extrusionOk="0">
                  <a:moveTo>
                    <a:pt x="420" y="1"/>
                  </a:moveTo>
                  <a:lnTo>
                    <a:pt x="385" y="18"/>
                  </a:lnTo>
                  <a:lnTo>
                    <a:pt x="260" y="117"/>
                  </a:lnTo>
                  <a:lnTo>
                    <a:pt x="108" y="286"/>
                  </a:lnTo>
                  <a:lnTo>
                    <a:pt x="10" y="474"/>
                  </a:lnTo>
                  <a:lnTo>
                    <a:pt x="1" y="501"/>
                  </a:lnTo>
                  <a:lnTo>
                    <a:pt x="286" y="1135"/>
                  </a:lnTo>
                  <a:lnTo>
                    <a:pt x="804" y="2135"/>
                  </a:lnTo>
                  <a:lnTo>
                    <a:pt x="1287" y="2849"/>
                  </a:lnTo>
                  <a:lnTo>
                    <a:pt x="1706" y="3331"/>
                  </a:lnTo>
                  <a:lnTo>
                    <a:pt x="2072" y="3617"/>
                  </a:lnTo>
                  <a:lnTo>
                    <a:pt x="2376" y="3742"/>
                  </a:lnTo>
                  <a:lnTo>
                    <a:pt x="2617" y="3760"/>
                  </a:lnTo>
                  <a:lnTo>
                    <a:pt x="2796" y="3689"/>
                  </a:lnTo>
                  <a:lnTo>
                    <a:pt x="2849" y="3644"/>
                  </a:lnTo>
                  <a:lnTo>
                    <a:pt x="2912" y="3564"/>
                  </a:lnTo>
                  <a:lnTo>
                    <a:pt x="2974" y="3367"/>
                  </a:lnTo>
                  <a:lnTo>
                    <a:pt x="2965" y="3126"/>
                  </a:lnTo>
                  <a:lnTo>
                    <a:pt x="2894" y="2849"/>
                  </a:lnTo>
                  <a:lnTo>
                    <a:pt x="2689" y="2403"/>
                  </a:lnTo>
                  <a:lnTo>
                    <a:pt x="2278" y="1751"/>
                  </a:lnTo>
                  <a:lnTo>
                    <a:pt x="1778" y="1126"/>
                  </a:lnTo>
                  <a:lnTo>
                    <a:pt x="1260" y="572"/>
                  </a:lnTo>
                  <a:lnTo>
                    <a:pt x="795" y="179"/>
                  </a:lnTo>
                  <a:lnTo>
                    <a:pt x="536" y="2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8"/>
            <p:cNvSpPr/>
            <p:nvPr/>
          </p:nvSpPr>
          <p:spPr>
            <a:xfrm>
              <a:off x="2209192" y="2021784"/>
              <a:ext cx="316613" cy="397384"/>
            </a:xfrm>
            <a:custGeom>
              <a:avLst/>
              <a:gdLst/>
              <a:ahLst/>
              <a:cxnLst/>
              <a:rect l="l" t="t" r="r" b="b"/>
              <a:pathLst>
                <a:path w="4127" h="5180" extrusionOk="0">
                  <a:moveTo>
                    <a:pt x="2215" y="1"/>
                  </a:moveTo>
                  <a:lnTo>
                    <a:pt x="2001" y="10"/>
                  </a:lnTo>
                  <a:lnTo>
                    <a:pt x="1796" y="18"/>
                  </a:lnTo>
                  <a:lnTo>
                    <a:pt x="1403" y="117"/>
                  </a:lnTo>
                  <a:lnTo>
                    <a:pt x="1046" y="286"/>
                  </a:lnTo>
                  <a:lnTo>
                    <a:pt x="724" y="483"/>
                  </a:lnTo>
                  <a:lnTo>
                    <a:pt x="108" y="1019"/>
                  </a:lnTo>
                  <a:lnTo>
                    <a:pt x="1" y="1161"/>
                  </a:lnTo>
                  <a:lnTo>
                    <a:pt x="1" y="1233"/>
                  </a:lnTo>
                  <a:lnTo>
                    <a:pt x="90" y="1912"/>
                  </a:lnTo>
                  <a:lnTo>
                    <a:pt x="260" y="2617"/>
                  </a:lnTo>
                  <a:lnTo>
                    <a:pt x="438" y="3072"/>
                  </a:lnTo>
                  <a:lnTo>
                    <a:pt x="688" y="3465"/>
                  </a:lnTo>
                  <a:lnTo>
                    <a:pt x="921" y="3680"/>
                  </a:lnTo>
                  <a:lnTo>
                    <a:pt x="1108" y="3778"/>
                  </a:lnTo>
                  <a:lnTo>
                    <a:pt x="1206" y="3805"/>
                  </a:lnTo>
                  <a:lnTo>
                    <a:pt x="1224" y="3805"/>
                  </a:lnTo>
                  <a:lnTo>
                    <a:pt x="1287" y="3823"/>
                  </a:lnTo>
                  <a:lnTo>
                    <a:pt x="1456" y="3921"/>
                  </a:lnTo>
                  <a:lnTo>
                    <a:pt x="1510" y="4001"/>
                  </a:lnTo>
                  <a:lnTo>
                    <a:pt x="1546" y="4090"/>
                  </a:lnTo>
                  <a:lnTo>
                    <a:pt x="1555" y="4332"/>
                  </a:lnTo>
                  <a:lnTo>
                    <a:pt x="1510" y="4483"/>
                  </a:lnTo>
                  <a:lnTo>
                    <a:pt x="1483" y="4546"/>
                  </a:lnTo>
                  <a:lnTo>
                    <a:pt x="1367" y="4635"/>
                  </a:lnTo>
                  <a:lnTo>
                    <a:pt x="1287" y="4680"/>
                  </a:lnTo>
                  <a:lnTo>
                    <a:pt x="1313" y="4716"/>
                  </a:lnTo>
                  <a:lnTo>
                    <a:pt x="1555" y="4983"/>
                  </a:lnTo>
                  <a:lnTo>
                    <a:pt x="1858" y="5144"/>
                  </a:lnTo>
                  <a:lnTo>
                    <a:pt x="2108" y="5180"/>
                  </a:lnTo>
                  <a:lnTo>
                    <a:pt x="2385" y="5100"/>
                  </a:lnTo>
                  <a:lnTo>
                    <a:pt x="2680" y="4867"/>
                  </a:lnTo>
                  <a:lnTo>
                    <a:pt x="2832" y="4680"/>
                  </a:lnTo>
                  <a:lnTo>
                    <a:pt x="2751" y="4635"/>
                  </a:lnTo>
                  <a:lnTo>
                    <a:pt x="2635" y="4537"/>
                  </a:lnTo>
                  <a:lnTo>
                    <a:pt x="2608" y="4483"/>
                  </a:lnTo>
                  <a:lnTo>
                    <a:pt x="2564" y="4332"/>
                  </a:lnTo>
                  <a:lnTo>
                    <a:pt x="2573" y="4090"/>
                  </a:lnTo>
                  <a:lnTo>
                    <a:pt x="2608" y="4001"/>
                  </a:lnTo>
                  <a:lnTo>
                    <a:pt x="2662" y="3921"/>
                  </a:lnTo>
                  <a:lnTo>
                    <a:pt x="2832" y="3823"/>
                  </a:lnTo>
                  <a:lnTo>
                    <a:pt x="2894" y="3805"/>
                  </a:lnTo>
                  <a:lnTo>
                    <a:pt x="2912" y="3805"/>
                  </a:lnTo>
                  <a:lnTo>
                    <a:pt x="3073" y="3751"/>
                  </a:lnTo>
                  <a:lnTo>
                    <a:pt x="3349" y="3546"/>
                  </a:lnTo>
                  <a:lnTo>
                    <a:pt x="3573" y="3260"/>
                  </a:lnTo>
                  <a:lnTo>
                    <a:pt x="3751" y="2912"/>
                  </a:lnTo>
                  <a:lnTo>
                    <a:pt x="3948" y="2331"/>
                  </a:lnTo>
                  <a:lnTo>
                    <a:pt x="4073" y="1626"/>
                  </a:lnTo>
                  <a:lnTo>
                    <a:pt x="4109" y="1367"/>
                  </a:lnTo>
                  <a:lnTo>
                    <a:pt x="4126" y="1269"/>
                  </a:lnTo>
                  <a:lnTo>
                    <a:pt x="4117" y="1161"/>
                  </a:lnTo>
                  <a:lnTo>
                    <a:pt x="4100" y="1028"/>
                  </a:lnTo>
                  <a:lnTo>
                    <a:pt x="3992" y="777"/>
                  </a:lnTo>
                  <a:lnTo>
                    <a:pt x="3814" y="563"/>
                  </a:lnTo>
                  <a:lnTo>
                    <a:pt x="3582" y="376"/>
                  </a:lnTo>
                  <a:lnTo>
                    <a:pt x="3305" y="224"/>
                  </a:lnTo>
                  <a:lnTo>
                    <a:pt x="2974" y="117"/>
                  </a:lnTo>
                  <a:lnTo>
                    <a:pt x="2608" y="36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8"/>
            <p:cNvSpPr/>
            <p:nvPr/>
          </p:nvSpPr>
          <p:spPr>
            <a:xfrm>
              <a:off x="2178352" y="1970385"/>
              <a:ext cx="364562" cy="258376"/>
            </a:xfrm>
            <a:custGeom>
              <a:avLst/>
              <a:gdLst/>
              <a:ahLst/>
              <a:cxnLst/>
              <a:rect l="l" t="t" r="r" b="b"/>
              <a:pathLst>
                <a:path w="4752" h="3368" extrusionOk="0">
                  <a:moveTo>
                    <a:pt x="2269" y="1"/>
                  </a:moveTo>
                  <a:lnTo>
                    <a:pt x="1582" y="278"/>
                  </a:lnTo>
                  <a:lnTo>
                    <a:pt x="1215" y="456"/>
                  </a:lnTo>
                  <a:lnTo>
                    <a:pt x="653" y="778"/>
                  </a:lnTo>
                  <a:lnTo>
                    <a:pt x="376" y="1278"/>
                  </a:lnTo>
                  <a:lnTo>
                    <a:pt x="1" y="2117"/>
                  </a:lnTo>
                  <a:lnTo>
                    <a:pt x="278" y="3367"/>
                  </a:lnTo>
                  <a:lnTo>
                    <a:pt x="358" y="3341"/>
                  </a:lnTo>
                  <a:lnTo>
                    <a:pt x="1099" y="2992"/>
                  </a:lnTo>
                  <a:lnTo>
                    <a:pt x="1894" y="2546"/>
                  </a:lnTo>
                  <a:lnTo>
                    <a:pt x="2412" y="2180"/>
                  </a:lnTo>
                  <a:lnTo>
                    <a:pt x="2885" y="1760"/>
                  </a:lnTo>
                  <a:lnTo>
                    <a:pt x="3234" y="1314"/>
                  </a:lnTo>
                  <a:lnTo>
                    <a:pt x="3350" y="1072"/>
                  </a:lnTo>
                  <a:lnTo>
                    <a:pt x="3350" y="1117"/>
                  </a:lnTo>
                  <a:lnTo>
                    <a:pt x="3403" y="1519"/>
                  </a:lnTo>
                  <a:lnTo>
                    <a:pt x="3564" y="1992"/>
                  </a:lnTo>
                  <a:lnTo>
                    <a:pt x="3743" y="2332"/>
                  </a:lnTo>
                  <a:lnTo>
                    <a:pt x="3993" y="2680"/>
                  </a:lnTo>
                  <a:lnTo>
                    <a:pt x="4341" y="3001"/>
                  </a:lnTo>
                  <a:lnTo>
                    <a:pt x="4555" y="3153"/>
                  </a:lnTo>
                  <a:lnTo>
                    <a:pt x="4752" y="1537"/>
                  </a:lnTo>
                  <a:lnTo>
                    <a:pt x="3751" y="474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8"/>
            <p:cNvSpPr/>
            <p:nvPr/>
          </p:nvSpPr>
          <p:spPr>
            <a:xfrm>
              <a:off x="1311388" y="2546824"/>
              <a:ext cx="136404" cy="227537"/>
            </a:xfrm>
            <a:custGeom>
              <a:avLst/>
              <a:gdLst/>
              <a:ahLst/>
              <a:cxnLst/>
              <a:rect l="l" t="t" r="r" b="b"/>
              <a:pathLst>
                <a:path w="1778" h="2966" extrusionOk="0">
                  <a:moveTo>
                    <a:pt x="903" y="1"/>
                  </a:moveTo>
                  <a:lnTo>
                    <a:pt x="813" y="10"/>
                  </a:lnTo>
                  <a:lnTo>
                    <a:pt x="742" y="63"/>
                  </a:lnTo>
                  <a:lnTo>
                    <a:pt x="697" y="126"/>
                  </a:lnTo>
                  <a:lnTo>
                    <a:pt x="679" y="215"/>
                  </a:lnTo>
                  <a:lnTo>
                    <a:pt x="679" y="376"/>
                  </a:lnTo>
                  <a:lnTo>
                    <a:pt x="545" y="411"/>
                  </a:lnTo>
                  <a:lnTo>
                    <a:pt x="313" y="536"/>
                  </a:lnTo>
                  <a:lnTo>
                    <a:pt x="215" y="617"/>
                  </a:lnTo>
                  <a:lnTo>
                    <a:pt x="135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45" y="1162"/>
                  </a:lnTo>
                  <a:lnTo>
                    <a:pt x="99" y="1340"/>
                  </a:lnTo>
                  <a:lnTo>
                    <a:pt x="152" y="1403"/>
                  </a:lnTo>
                  <a:lnTo>
                    <a:pt x="269" y="1528"/>
                  </a:lnTo>
                  <a:lnTo>
                    <a:pt x="411" y="1599"/>
                  </a:lnTo>
                  <a:lnTo>
                    <a:pt x="581" y="1662"/>
                  </a:lnTo>
                  <a:lnTo>
                    <a:pt x="795" y="1715"/>
                  </a:lnTo>
                  <a:lnTo>
                    <a:pt x="938" y="1751"/>
                  </a:lnTo>
                  <a:lnTo>
                    <a:pt x="1028" y="1778"/>
                  </a:lnTo>
                  <a:lnTo>
                    <a:pt x="1099" y="1805"/>
                  </a:lnTo>
                  <a:lnTo>
                    <a:pt x="1153" y="1849"/>
                  </a:lnTo>
                  <a:lnTo>
                    <a:pt x="1197" y="1894"/>
                  </a:lnTo>
                  <a:lnTo>
                    <a:pt x="1206" y="1956"/>
                  </a:lnTo>
                  <a:lnTo>
                    <a:pt x="1197" y="2010"/>
                  </a:lnTo>
                  <a:lnTo>
                    <a:pt x="1162" y="2090"/>
                  </a:lnTo>
                  <a:lnTo>
                    <a:pt x="1117" y="2117"/>
                  </a:lnTo>
                  <a:lnTo>
                    <a:pt x="1019" y="2162"/>
                  </a:lnTo>
                  <a:lnTo>
                    <a:pt x="867" y="2180"/>
                  </a:lnTo>
                  <a:lnTo>
                    <a:pt x="733" y="2171"/>
                  </a:lnTo>
                  <a:lnTo>
                    <a:pt x="608" y="2144"/>
                  </a:lnTo>
                  <a:lnTo>
                    <a:pt x="492" y="2108"/>
                  </a:lnTo>
                  <a:lnTo>
                    <a:pt x="358" y="2037"/>
                  </a:lnTo>
                  <a:lnTo>
                    <a:pt x="295" y="2010"/>
                  </a:lnTo>
                  <a:lnTo>
                    <a:pt x="260" y="1992"/>
                  </a:lnTo>
                  <a:lnTo>
                    <a:pt x="215" y="1983"/>
                  </a:lnTo>
                  <a:lnTo>
                    <a:pt x="179" y="1974"/>
                  </a:lnTo>
                  <a:lnTo>
                    <a:pt x="108" y="1992"/>
                  </a:lnTo>
                  <a:lnTo>
                    <a:pt x="54" y="2046"/>
                  </a:lnTo>
                  <a:lnTo>
                    <a:pt x="10" y="2117"/>
                  </a:lnTo>
                  <a:lnTo>
                    <a:pt x="1" y="2206"/>
                  </a:lnTo>
                  <a:lnTo>
                    <a:pt x="1" y="2278"/>
                  </a:lnTo>
                  <a:lnTo>
                    <a:pt x="19" y="2322"/>
                  </a:lnTo>
                  <a:lnTo>
                    <a:pt x="45" y="2367"/>
                  </a:lnTo>
                  <a:lnTo>
                    <a:pt x="99" y="2403"/>
                  </a:lnTo>
                  <a:lnTo>
                    <a:pt x="224" y="2483"/>
                  </a:lnTo>
                  <a:lnTo>
                    <a:pt x="528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06" y="2840"/>
                  </a:lnTo>
                  <a:lnTo>
                    <a:pt x="760" y="2903"/>
                  </a:lnTo>
                  <a:lnTo>
                    <a:pt x="822" y="2957"/>
                  </a:lnTo>
                  <a:lnTo>
                    <a:pt x="912" y="2965"/>
                  </a:lnTo>
                  <a:lnTo>
                    <a:pt x="1010" y="2957"/>
                  </a:lnTo>
                  <a:lnTo>
                    <a:pt x="1072" y="2903"/>
                  </a:lnTo>
                  <a:lnTo>
                    <a:pt x="1126" y="2840"/>
                  </a:lnTo>
                  <a:lnTo>
                    <a:pt x="1135" y="2751"/>
                  </a:lnTo>
                  <a:lnTo>
                    <a:pt x="1135" y="2599"/>
                  </a:lnTo>
                  <a:lnTo>
                    <a:pt x="1278" y="2564"/>
                  </a:lnTo>
                  <a:lnTo>
                    <a:pt x="1510" y="2448"/>
                  </a:lnTo>
                  <a:lnTo>
                    <a:pt x="1608" y="2358"/>
                  </a:lnTo>
                  <a:lnTo>
                    <a:pt x="1680" y="2269"/>
                  </a:lnTo>
                  <a:lnTo>
                    <a:pt x="1769" y="2055"/>
                  </a:lnTo>
                  <a:lnTo>
                    <a:pt x="1778" y="1930"/>
                  </a:lnTo>
                  <a:lnTo>
                    <a:pt x="1769" y="1822"/>
                  </a:lnTo>
                  <a:lnTo>
                    <a:pt x="1715" y="1644"/>
                  </a:lnTo>
                  <a:lnTo>
                    <a:pt x="1671" y="1572"/>
                  </a:lnTo>
                  <a:lnTo>
                    <a:pt x="1554" y="1456"/>
                  </a:lnTo>
                  <a:lnTo>
                    <a:pt x="1412" y="1385"/>
                  </a:lnTo>
                  <a:lnTo>
                    <a:pt x="1251" y="1322"/>
                  </a:lnTo>
                  <a:lnTo>
                    <a:pt x="1028" y="1269"/>
                  </a:lnTo>
                  <a:lnTo>
                    <a:pt x="831" y="1215"/>
                  </a:lnTo>
                  <a:lnTo>
                    <a:pt x="715" y="1171"/>
                  </a:lnTo>
                  <a:lnTo>
                    <a:pt x="670" y="1144"/>
                  </a:lnTo>
                  <a:lnTo>
                    <a:pt x="617" y="1063"/>
                  </a:lnTo>
                  <a:lnTo>
                    <a:pt x="617" y="1019"/>
                  </a:lnTo>
                  <a:lnTo>
                    <a:pt x="617" y="965"/>
                  </a:lnTo>
                  <a:lnTo>
                    <a:pt x="661" y="885"/>
                  </a:lnTo>
                  <a:lnTo>
                    <a:pt x="706" y="858"/>
                  </a:lnTo>
                  <a:lnTo>
                    <a:pt x="795" y="804"/>
                  </a:lnTo>
                  <a:lnTo>
                    <a:pt x="929" y="795"/>
                  </a:lnTo>
                  <a:lnTo>
                    <a:pt x="1028" y="795"/>
                  </a:lnTo>
                  <a:lnTo>
                    <a:pt x="1117" y="813"/>
                  </a:lnTo>
                  <a:lnTo>
                    <a:pt x="1197" y="840"/>
                  </a:lnTo>
                  <a:lnTo>
                    <a:pt x="1278" y="876"/>
                  </a:lnTo>
                  <a:lnTo>
                    <a:pt x="1340" y="912"/>
                  </a:lnTo>
                  <a:lnTo>
                    <a:pt x="1376" y="929"/>
                  </a:lnTo>
                  <a:lnTo>
                    <a:pt x="1429" y="965"/>
                  </a:lnTo>
                  <a:lnTo>
                    <a:pt x="1474" y="974"/>
                  </a:lnTo>
                  <a:lnTo>
                    <a:pt x="1510" y="992"/>
                  </a:lnTo>
                  <a:lnTo>
                    <a:pt x="1546" y="992"/>
                  </a:lnTo>
                  <a:lnTo>
                    <a:pt x="1617" y="983"/>
                  </a:lnTo>
                  <a:lnTo>
                    <a:pt x="1680" y="920"/>
                  </a:lnTo>
                  <a:lnTo>
                    <a:pt x="1724" y="849"/>
                  </a:lnTo>
                  <a:lnTo>
                    <a:pt x="1733" y="760"/>
                  </a:lnTo>
                  <a:lnTo>
                    <a:pt x="1733" y="697"/>
                  </a:lnTo>
                  <a:lnTo>
                    <a:pt x="1706" y="644"/>
                  </a:lnTo>
                  <a:lnTo>
                    <a:pt x="1680" y="599"/>
                  </a:lnTo>
                  <a:lnTo>
                    <a:pt x="1626" y="563"/>
                  </a:lnTo>
                  <a:lnTo>
                    <a:pt x="1510" y="492"/>
                  </a:lnTo>
                  <a:lnTo>
                    <a:pt x="1251" y="394"/>
                  </a:lnTo>
                  <a:lnTo>
                    <a:pt x="1126" y="367"/>
                  </a:lnTo>
                  <a:lnTo>
                    <a:pt x="1126" y="215"/>
                  </a:lnTo>
                  <a:lnTo>
                    <a:pt x="1108" y="126"/>
                  </a:lnTo>
                  <a:lnTo>
                    <a:pt x="1063" y="63"/>
                  </a:lnTo>
                  <a:lnTo>
                    <a:pt x="992" y="1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8"/>
            <p:cNvSpPr/>
            <p:nvPr/>
          </p:nvSpPr>
          <p:spPr>
            <a:xfrm>
              <a:off x="2908685" y="1312091"/>
              <a:ext cx="137094" cy="227537"/>
            </a:xfrm>
            <a:custGeom>
              <a:avLst/>
              <a:gdLst/>
              <a:ahLst/>
              <a:cxnLst/>
              <a:rect l="l" t="t" r="r" b="b"/>
              <a:pathLst>
                <a:path w="1787" h="2966" extrusionOk="0">
                  <a:moveTo>
                    <a:pt x="911" y="0"/>
                  </a:moveTo>
                  <a:lnTo>
                    <a:pt x="822" y="9"/>
                  </a:lnTo>
                  <a:lnTo>
                    <a:pt x="751" y="63"/>
                  </a:lnTo>
                  <a:lnTo>
                    <a:pt x="697" y="125"/>
                  </a:lnTo>
                  <a:lnTo>
                    <a:pt x="688" y="215"/>
                  </a:lnTo>
                  <a:lnTo>
                    <a:pt x="688" y="375"/>
                  </a:lnTo>
                  <a:lnTo>
                    <a:pt x="545" y="411"/>
                  </a:lnTo>
                  <a:lnTo>
                    <a:pt x="313" y="527"/>
                  </a:lnTo>
                  <a:lnTo>
                    <a:pt x="224" y="616"/>
                  </a:lnTo>
                  <a:lnTo>
                    <a:pt x="143" y="715"/>
                  </a:lnTo>
                  <a:lnTo>
                    <a:pt x="54" y="929"/>
                  </a:lnTo>
                  <a:lnTo>
                    <a:pt x="45" y="1054"/>
                  </a:lnTo>
                  <a:lnTo>
                    <a:pt x="54" y="1161"/>
                  </a:lnTo>
                  <a:lnTo>
                    <a:pt x="108" y="1331"/>
                  </a:lnTo>
                  <a:lnTo>
                    <a:pt x="161" y="1402"/>
                  </a:lnTo>
                  <a:lnTo>
                    <a:pt x="277" y="1518"/>
                  </a:lnTo>
                  <a:lnTo>
                    <a:pt x="420" y="1599"/>
                  </a:lnTo>
                  <a:lnTo>
                    <a:pt x="581" y="1652"/>
                  </a:lnTo>
                  <a:lnTo>
                    <a:pt x="804" y="1715"/>
                  </a:lnTo>
                  <a:lnTo>
                    <a:pt x="938" y="1751"/>
                  </a:lnTo>
                  <a:lnTo>
                    <a:pt x="1027" y="1777"/>
                  </a:lnTo>
                  <a:lnTo>
                    <a:pt x="1099" y="1804"/>
                  </a:lnTo>
                  <a:lnTo>
                    <a:pt x="1161" y="1849"/>
                  </a:lnTo>
                  <a:lnTo>
                    <a:pt x="1197" y="1893"/>
                  </a:lnTo>
                  <a:lnTo>
                    <a:pt x="1206" y="1956"/>
                  </a:lnTo>
                  <a:lnTo>
                    <a:pt x="1206" y="2010"/>
                  </a:lnTo>
                  <a:lnTo>
                    <a:pt x="1161" y="2090"/>
                  </a:lnTo>
                  <a:lnTo>
                    <a:pt x="1126" y="2117"/>
                  </a:lnTo>
                  <a:lnTo>
                    <a:pt x="1027" y="2161"/>
                  </a:lnTo>
                  <a:lnTo>
                    <a:pt x="867" y="2170"/>
                  </a:lnTo>
                  <a:lnTo>
                    <a:pt x="742" y="2170"/>
                  </a:lnTo>
                  <a:lnTo>
                    <a:pt x="617" y="2143"/>
                  </a:lnTo>
                  <a:lnTo>
                    <a:pt x="492" y="2108"/>
                  </a:lnTo>
                  <a:lnTo>
                    <a:pt x="358" y="2036"/>
                  </a:lnTo>
                  <a:lnTo>
                    <a:pt x="304" y="2010"/>
                  </a:lnTo>
                  <a:lnTo>
                    <a:pt x="259" y="1992"/>
                  </a:lnTo>
                  <a:lnTo>
                    <a:pt x="224" y="1983"/>
                  </a:lnTo>
                  <a:lnTo>
                    <a:pt x="188" y="1974"/>
                  </a:lnTo>
                  <a:lnTo>
                    <a:pt x="117" y="1992"/>
                  </a:lnTo>
                  <a:lnTo>
                    <a:pt x="54" y="2045"/>
                  </a:lnTo>
                  <a:lnTo>
                    <a:pt x="9" y="2117"/>
                  </a:lnTo>
                  <a:lnTo>
                    <a:pt x="0" y="2206"/>
                  </a:lnTo>
                  <a:lnTo>
                    <a:pt x="9" y="2277"/>
                  </a:lnTo>
                  <a:lnTo>
                    <a:pt x="27" y="2322"/>
                  </a:lnTo>
                  <a:lnTo>
                    <a:pt x="54" y="2367"/>
                  </a:lnTo>
                  <a:lnTo>
                    <a:pt x="108" y="2402"/>
                  </a:lnTo>
                  <a:lnTo>
                    <a:pt x="233" y="2474"/>
                  </a:lnTo>
                  <a:lnTo>
                    <a:pt x="527" y="2581"/>
                  </a:lnTo>
                  <a:lnTo>
                    <a:pt x="697" y="2608"/>
                  </a:lnTo>
                  <a:lnTo>
                    <a:pt x="697" y="2751"/>
                  </a:lnTo>
                  <a:lnTo>
                    <a:pt x="715" y="2840"/>
                  </a:lnTo>
                  <a:lnTo>
                    <a:pt x="760" y="2903"/>
                  </a:lnTo>
                  <a:lnTo>
                    <a:pt x="831" y="2956"/>
                  </a:lnTo>
                  <a:lnTo>
                    <a:pt x="920" y="2965"/>
                  </a:lnTo>
                  <a:lnTo>
                    <a:pt x="1010" y="2956"/>
                  </a:lnTo>
                  <a:lnTo>
                    <a:pt x="1081" y="2903"/>
                  </a:lnTo>
                  <a:lnTo>
                    <a:pt x="1126" y="2840"/>
                  </a:lnTo>
                  <a:lnTo>
                    <a:pt x="1144" y="2751"/>
                  </a:lnTo>
                  <a:lnTo>
                    <a:pt x="1144" y="2590"/>
                  </a:lnTo>
                  <a:lnTo>
                    <a:pt x="1286" y="2563"/>
                  </a:lnTo>
                  <a:lnTo>
                    <a:pt x="1519" y="2447"/>
                  </a:lnTo>
                  <a:lnTo>
                    <a:pt x="1608" y="2358"/>
                  </a:lnTo>
                  <a:lnTo>
                    <a:pt x="1688" y="2268"/>
                  </a:lnTo>
                  <a:lnTo>
                    <a:pt x="1778" y="2054"/>
                  </a:lnTo>
                  <a:lnTo>
                    <a:pt x="1786" y="1929"/>
                  </a:lnTo>
                  <a:lnTo>
                    <a:pt x="1778" y="1822"/>
                  </a:lnTo>
                  <a:lnTo>
                    <a:pt x="1724" y="1643"/>
                  </a:lnTo>
                  <a:lnTo>
                    <a:pt x="1670" y="1572"/>
                  </a:lnTo>
                  <a:lnTo>
                    <a:pt x="1563" y="1456"/>
                  </a:lnTo>
                  <a:lnTo>
                    <a:pt x="1420" y="1384"/>
                  </a:lnTo>
                  <a:lnTo>
                    <a:pt x="1251" y="1322"/>
                  </a:lnTo>
                  <a:lnTo>
                    <a:pt x="1036" y="1268"/>
                  </a:lnTo>
                  <a:lnTo>
                    <a:pt x="840" y="1215"/>
                  </a:lnTo>
                  <a:lnTo>
                    <a:pt x="724" y="1170"/>
                  </a:lnTo>
                  <a:lnTo>
                    <a:pt x="670" y="1143"/>
                  </a:lnTo>
                  <a:lnTo>
                    <a:pt x="626" y="1063"/>
                  </a:lnTo>
                  <a:lnTo>
                    <a:pt x="617" y="1018"/>
                  </a:lnTo>
                  <a:lnTo>
                    <a:pt x="626" y="965"/>
                  </a:lnTo>
                  <a:lnTo>
                    <a:pt x="670" y="884"/>
                  </a:lnTo>
                  <a:lnTo>
                    <a:pt x="706" y="849"/>
                  </a:lnTo>
                  <a:lnTo>
                    <a:pt x="804" y="804"/>
                  </a:lnTo>
                  <a:lnTo>
                    <a:pt x="938" y="795"/>
                  </a:lnTo>
                  <a:lnTo>
                    <a:pt x="1027" y="795"/>
                  </a:lnTo>
                  <a:lnTo>
                    <a:pt x="1117" y="813"/>
                  </a:lnTo>
                  <a:lnTo>
                    <a:pt x="1206" y="840"/>
                  </a:lnTo>
                  <a:lnTo>
                    <a:pt x="1277" y="875"/>
                  </a:lnTo>
                  <a:lnTo>
                    <a:pt x="1349" y="911"/>
                  </a:lnTo>
                  <a:lnTo>
                    <a:pt x="1376" y="929"/>
                  </a:lnTo>
                  <a:lnTo>
                    <a:pt x="1438" y="956"/>
                  </a:lnTo>
                  <a:lnTo>
                    <a:pt x="1483" y="974"/>
                  </a:lnTo>
                  <a:lnTo>
                    <a:pt x="1510" y="983"/>
                  </a:lnTo>
                  <a:lnTo>
                    <a:pt x="1554" y="991"/>
                  </a:lnTo>
                  <a:lnTo>
                    <a:pt x="1626" y="974"/>
                  </a:lnTo>
                  <a:lnTo>
                    <a:pt x="1679" y="920"/>
                  </a:lnTo>
                  <a:lnTo>
                    <a:pt x="1733" y="849"/>
                  </a:lnTo>
                  <a:lnTo>
                    <a:pt x="1742" y="759"/>
                  </a:lnTo>
                  <a:lnTo>
                    <a:pt x="1733" y="697"/>
                  </a:lnTo>
                  <a:lnTo>
                    <a:pt x="1715" y="643"/>
                  </a:lnTo>
                  <a:lnTo>
                    <a:pt x="1688" y="599"/>
                  </a:lnTo>
                  <a:lnTo>
                    <a:pt x="1635" y="563"/>
                  </a:lnTo>
                  <a:lnTo>
                    <a:pt x="1510" y="491"/>
                  </a:lnTo>
                  <a:lnTo>
                    <a:pt x="1260" y="393"/>
                  </a:lnTo>
                  <a:lnTo>
                    <a:pt x="1126" y="366"/>
                  </a:lnTo>
                  <a:lnTo>
                    <a:pt x="1126" y="215"/>
                  </a:lnTo>
                  <a:lnTo>
                    <a:pt x="1117" y="125"/>
                  </a:lnTo>
                  <a:lnTo>
                    <a:pt x="1063" y="63"/>
                  </a:lnTo>
                  <a:lnTo>
                    <a:pt x="1001" y="9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8"/>
            <p:cNvSpPr/>
            <p:nvPr/>
          </p:nvSpPr>
          <p:spPr>
            <a:xfrm>
              <a:off x="1254925" y="148815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8"/>
            <p:cNvSpPr/>
            <p:nvPr/>
          </p:nvSpPr>
          <p:spPr>
            <a:xfrm>
              <a:off x="3371741" y="179708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8"/>
            <p:cNvSpPr/>
            <p:nvPr/>
          </p:nvSpPr>
          <p:spPr>
            <a:xfrm>
              <a:off x="2192775" y="1569624"/>
              <a:ext cx="106254" cy="108322"/>
            </a:xfrm>
            <a:custGeom>
              <a:avLst/>
              <a:gdLst/>
              <a:ahLst/>
              <a:cxnLst/>
              <a:rect l="l" t="t" r="r" b="b"/>
              <a:pathLst>
                <a:path w="1385" h="1412" extrusionOk="0">
                  <a:moveTo>
                    <a:pt x="215" y="1"/>
                  </a:moveTo>
                  <a:lnTo>
                    <a:pt x="143" y="10"/>
                  </a:lnTo>
                  <a:lnTo>
                    <a:pt x="81" y="54"/>
                  </a:lnTo>
                  <a:lnTo>
                    <a:pt x="36" y="117"/>
                  </a:lnTo>
                  <a:lnTo>
                    <a:pt x="27" y="188"/>
                  </a:lnTo>
                  <a:lnTo>
                    <a:pt x="36" y="260"/>
                  </a:lnTo>
                  <a:lnTo>
                    <a:pt x="90" y="322"/>
                  </a:lnTo>
                  <a:lnTo>
                    <a:pt x="438" y="688"/>
                  </a:lnTo>
                  <a:lnTo>
                    <a:pt x="63" y="1081"/>
                  </a:lnTo>
                  <a:lnTo>
                    <a:pt x="9" y="1153"/>
                  </a:lnTo>
                  <a:lnTo>
                    <a:pt x="0" y="1224"/>
                  </a:lnTo>
                  <a:lnTo>
                    <a:pt x="9" y="1296"/>
                  </a:lnTo>
                  <a:lnTo>
                    <a:pt x="54" y="1358"/>
                  </a:lnTo>
                  <a:lnTo>
                    <a:pt x="117" y="1403"/>
                  </a:lnTo>
                  <a:lnTo>
                    <a:pt x="197" y="1412"/>
                  </a:lnTo>
                  <a:lnTo>
                    <a:pt x="268" y="1403"/>
                  </a:lnTo>
                  <a:lnTo>
                    <a:pt x="331" y="1349"/>
                  </a:lnTo>
                  <a:lnTo>
                    <a:pt x="697" y="956"/>
                  </a:lnTo>
                  <a:lnTo>
                    <a:pt x="1054" y="1349"/>
                  </a:lnTo>
                  <a:lnTo>
                    <a:pt x="1117" y="1403"/>
                  </a:lnTo>
                  <a:lnTo>
                    <a:pt x="1197" y="1412"/>
                  </a:lnTo>
                  <a:lnTo>
                    <a:pt x="1268" y="1403"/>
                  </a:lnTo>
                  <a:lnTo>
                    <a:pt x="1331" y="1358"/>
                  </a:lnTo>
                  <a:lnTo>
                    <a:pt x="1376" y="1296"/>
                  </a:lnTo>
                  <a:lnTo>
                    <a:pt x="1385" y="1224"/>
                  </a:lnTo>
                  <a:lnTo>
                    <a:pt x="1376" y="1153"/>
                  </a:lnTo>
                  <a:lnTo>
                    <a:pt x="1322" y="1081"/>
                  </a:lnTo>
                  <a:lnTo>
                    <a:pt x="947" y="688"/>
                  </a:lnTo>
                  <a:lnTo>
                    <a:pt x="1304" y="322"/>
                  </a:lnTo>
                  <a:lnTo>
                    <a:pt x="1349" y="260"/>
                  </a:lnTo>
                  <a:lnTo>
                    <a:pt x="1358" y="188"/>
                  </a:lnTo>
                  <a:lnTo>
                    <a:pt x="1349" y="117"/>
                  </a:lnTo>
                  <a:lnTo>
                    <a:pt x="1304" y="54"/>
                  </a:lnTo>
                  <a:lnTo>
                    <a:pt x="1242" y="10"/>
                  </a:lnTo>
                  <a:lnTo>
                    <a:pt x="1170" y="1"/>
                  </a:lnTo>
                  <a:lnTo>
                    <a:pt x="1099" y="10"/>
                  </a:lnTo>
                  <a:lnTo>
                    <a:pt x="1027" y="63"/>
                  </a:lnTo>
                  <a:lnTo>
                    <a:pt x="697" y="421"/>
                  </a:lnTo>
                  <a:lnTo>
                    <a:pt x="358" y="63"/>
                  </a:lnTo>
                  <a:lnTo>
                    <a:pt x="295" y="1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8"/>
            <p:cNvSpPr/>
            <p:nvPr/>
          </p:nvSpPr>
          <p:spPr>
            <a:xfrm>
              <a:off x="2894646" y="2318442"/>
              <a:ext cx="150750" cy="15074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3" y="0"/>
                  </a:moveTo>
                  <a:lnTo>
                    <a:pt x="893" y="9"/>
                  </a:lnTo>
                  <a:lnTo>
                    <a:pt x="813" y="72"/>
                  </a:lnTo>
                  <a:lnTo>
                    <a:pt x="759" y="143"/>
                  </a:lnTo>
                  <a:lnTo>
                    <a:pt x="750" y="241"/>
                  </a:lnTo>
                  <a:lnTo>
                    <a:pt x="750" y="741"/>
                  </a:lnTo>
                  <a:lnTo>
                    <a:pt x="241" y="741"/>
                  </a:lnTo>
                  <a:lnTo>
                    <a:pt x="143" y="759"/>
                  </a:lnTo>
                  <a:lnTo>
                    <a:pt x="72" y="813"/>
                  </a:lnTo>
                  <a:lnTo>
                    <a:pt x="18" y="884"/>
                  </a:lnTo>
                  <a:lnTo>
                    <a:pt x="0" y="982"/>
                  </a:lnTo>
                  <a:lnTo>
                    <a:pt x="18" y="1081"/>
                  </a:lnTo>
                  <a:lnTo>
                    <a:pt x="72" y="1152"/>
                  </a:lnTo>
                  <a:lnTo>
                    <a:pt x="143" y="1215"/>
                  </a:lnTo>
                  <a:lnTo>
                    <a:pt x="241" y="1224"/>
                  </a:lnTo>
                  <a:lnTo>
                    <a:pt x="750" y="1224"/>
                  </a:lnTo>
                  <a:lnTo>
                    <a:pt x="750" y="1724"/>
                  </a:lnTo>
                  <a:lnTo>
                    <a:pt x="759" y="1822"/>
                  </a:lnTo>
                  <a:lnTo>
                    <a:pt x="813" y="1893"/>
                  </a:lnTo>
                  <a:lnTo>
                    <a:pt x="893" y="1947"/>
                  </a:lnTo>
                  <a:lnTo>
                    <a:pt x="983" y="1965"/>
                  </a:lnTo>
                  <a:lnTo>
                    <a:pt x="1081" y="1947"/>
                  </a:lnTo>
                  <a:lnTo>
                    <a:pt x="1152" y="1893"/>
                  </a:lnTo>
                  <a:lnTo>
                    <a:pt x="1206" y="1822"/>
                  </a:lnTo>
                  <a:lnTo>
                    <a:pt x="1224" y="1724"/>
                  </a:lnTo>
                  <a:lnTo>
                    <a:pt x="1224" y="1224"/>
                  </a:lnTo>
                  <a:lnTo>
                    <a:pt x="1724" y="1224"/>
                  </a:lnTo>
                  <a:lnTo>
                    <a:pt x="1822" y="1215"/>
                  </a:lnTo>
                  <a:lnTo>
                    <a:pt x="1893" y="1152"/>
                  </a:lnTo>
                  <a:lnTo>
                    <a:pt x="1956" y="1081"/>
                  </a:lnTo>
                  <a:lnTo>
                    <a:pt x="1965" y="982"/>
                  </a:lnTo>
                  <a:lnTo>
                    <a:pt x="1956" y="884"/>
                  </a:lnTo>
                  <a:lnTo>
                    <a:pt x="1893" y="813"/>
                  </a:lnTo>
                  <a:lnTo>
                    <a:pt x="1822" y="759"/>
                  </a:lnTo>
                  <a:lnTo>
                    <a:pt x="1724" y="741"/>
                  </a:lnTo>
                  <a:lnTo>
                    <a:pt x="1224" y="741"/>
                  </a:lnTo>
                  <a:lnTo>
                    <a:pt x="1224" y="241"/>
                  </a:lnTo>
                  <a:lnTo>
                    <a:pt x="1206" y="143"/>
                  </a:lnTo>
                  <a:lnTo>
                    <a:pt x="1152" y="72"/>
                  </a:lnTo>
                  <a:lnTo>
                    <a:pt x="1081" y="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8"/>
            <p:cNvSpPr/>
            <p:nvPr/>
          </p:nvSpPr>
          <p:spPr>
            <a:xfrm>
              <a:off x="1769726" y="1266905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8"/>
            <p:cNvSpPr/>
            <p:nvPr/>
          </p:nvSpPr>
          <p:spPr>
            <a:xfrm>
              <a:off x="1702907" y="1799847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8"/>
            <p:cNvSpPr/>
            <p:nvPr/>
          </p:nvSpPr>
          <p:spPr>
            <a:xfrm>
              <a:off x="1702907" y="187311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8"/>
            <p:cNvSpPr/>
            <p:nvPr/>
          </p:nvSpPr>
          <p:spPr>
            <a:xfrm>
              <a:off x="2857247" y="1836900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8"/>
            <p:cNvSpPr/>
            <p:nvPr/>
          </p:nvSpPr>
          <p:spPr>
            <a:xfrm>
              <a:off x="2857247" y="1910163"/>
              <a:ext cx="156274" cy="37744"/>
            </a:xfrm>
            <a:custGeom>
              <a:avLst/>
              <a:gdLst/>
              <a:ahLst/>
              <a:cxnLst/>
              <a:rect l="l" t="t" r="r" b="b"/>
              <a:pathLst>
                <a:path w="2037" h="492" extrusionOk="0">
                  <a:moveTo>
                    <a:pt x="251" y="1"/>
                  </a:moveTo>
                  <a:lnTo>
                    <a:pt x="153" y="9"/>
                  </a:lnTo>
                  <a:lnTo>
                    <a:pt x="72" y="72"/>
                  </a:lnTo>
                  <a:lnTo>
                    <a:pt x="19" y="152"/>
                  </a:lnTo>
                  <a:lnTo>
                    <a:pt x="1" y="251"/>
                  </a:lnTo>
                  <a:lnTo>
                    <a:pt x="19" y="349"/>
                  </a:lnTo>
                  <a:lnTo>
                    <a:pt x="72" y="420"/>
                  </a:lnTo>
                  <a:lnTo>
                    <a:pt x="153" y="483"/>
                  </a:lnTo>
                  <a:lnTo>
                    <a:pt x="251" y="492"/>
                  </a:lnTo>
                  <a:lnTo>
                    <a:pt x="1796" y="492"/>
                  </a:lnTo>
                  <a:lnTo>
                    <a:pt x="1894" y="483"/>
                  </a:lnTo>
                  <a:lnTo>
                    <a:pt x="1974" y="420"/>
                  </a:lnTo>
                  <a:lnTo>
                    <a:pt x="2028" y="340"/>
                  </a:lnTo>
                  <a:lnTo>
                    <a:pt x="2037" y="242"/>
                  </a:lnTo>
                  <a:lnTo>
                    <a:pt x="2028" y="143"/>
                  </a:lnTo>
                  <a:lnTo>
                    <a:pt x="1974" y="72"/>
                  </a:lnTo>
                  <a:lnTo>
                    <a:pt x="1894" y="9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8"/>
            <p:cNvSpPr/>
            <p:nvPr/>
          </p:nvSpPr>
          <p:spPr>
            <a:xfrm>
              <a:off x="1602141" y="21355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8"/>
            <p:cNvSpPr/>
            <p:nvPr/>
          </p:nvSpPr>
          <p:spPr>
            <a:xfrm>
              <a:off x="1246448" y="2010622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8"/>
            <p:cNvSpPr/>
            <p:nvPr/>
          </p:nvSpPr>
          <p:spPr>
            <a:xfrm>
              <a:off x="3217581" y="2628257"/>
              <a:ext cx="153588" cy="127040"/>
            </a:xfrm>
            <a:custGeom>
              <a:avLst/>
              <a:gdLst/>
              <a:ahLst/>
              <a:cxnLst/>
              <a:rect l="l" t="t" r="r" b="b"/>
              <a:pathLst>
                <a:path w="2002" h="1656" extrusionOk="0">
                  <a:moveTo>
                    <a:pt x="370" y="60"/>
                  </a:moveTo>
                  <a:lnTo>
                    <a:pt x="299" y="72"/>
                  </a:lnTo>
                  <a:lnTo>
                    <a:pt x="239" y="108"/>
                  </a:lnTo>
                  <a:lnTo>
                    <a:pt x="60" y="215"/>
                  </a:lnTo>
                  <a:lnTo>
                    <a:pt x="1" y="239"/>
                  </a:lnTo>
                  <a:lnTo>
                    <a:pt x="1" y="298"/>
                  </a:lnTo>
                  <a:lnTo>
                    <a:pt x="1" y="334"/>
                  </a:lnTo>
                  <a:lnTo>
                    <a:pt x="25" y="382"/>
                  </a:lnTo>
                  <a:lnTo>
                    <a:pt x="60" y="394"/>
                  </a:lnTo>
                  <a:lnTo>
                    <a:pt x="96" y="406"/>
                  </a:lnTo>
                  <a:lnTo>
                    <a:pt x="132" y="406"/>
                  </a:lnTo>
                  <a:lnTo>
                    <a:pt x="156" y="394"/>
                  </a:lnTo>
                  <a:lnTo>
                    <a:pt x="215" y="358"/>
                  </a:lnTo>
                  <a:lnTo>
                    <a:pt x="215" y="775"/>
                  </a:lnTo>
                  <a:lnTo>
                    <a:pt x="180" y="775"/>
                  </a:lnTo>
                  <a:lnTo>
                    <a:pt x="108" y="787"/>
                  </a:lnTo>
                  <a:lnTo>
                    <a:pt x="49" y="834"/>
                  </a:lnTo>
                  <a:lnTo>
                    <a:pt x="37" y="882"/>
                  </a:lnTo>
                  <a:lnTo>
                    <a:pt x="49" y="929"/>
                  </a:lnTo>
                  <a:lnTo>
                    <a:pt x="108" y="1001"/>
                  </a:lnTo>
                  <a:lnTo>
                    <a:pt x="632" y="1001"/>
                  </a:lnTo>
                  <a:lnTo>
                    <a:pt x="703" y="929"/>
                  </a:lnTo>
                  <a:lnTo>
                    <a:pt x="715" y="882"/>
                  </a:lnTo>
                  <a:lnTo>
                    <a:pt x="715" y="822"/>
                  </a:lnTo>
                  <a:lnTo>
                    <a:pt x="680" y="798"/>
                  </a:lnTo>
                  <a:lnTo>
                    <a:pt x="644" y="775"/>
                  </a:lnTo>
                  <a:lnTo>
                    <a:pt x="549" y="798"/>
                  </a:lnTo>
                  <a:lnTo>
                    <a:pt x="501" y="798"/>
                  </a:lnTo>
                  <a:lnTo>
                    <a:pt x="501" y="215"/>
                  </a:lnTo>
                  <a:lnTo>
                    <a:pt x="501" y="156"/>
                  </a:lnTo>
                  <a:lnTo>
                    <a:pt x="477" y="108"/>
                  </a:lnTo>
                  <a:lnTo>
                    <a:pt x="430" y="72"/>
                  </a:lnTo>
                  <a:lnTo>
                    <a:pt x="370" y="60"/>
                  </a:lnTo>
                  <a:close/>
                  <a:moveTo>
                    <a:pt x="1549" y="667"/>
                  </a:moveTo>
                  <a:lnTo>
                    <a:pt x="1465" y="691"/>
                  </a:lnTo>
                  <a:lnTo>
                    <a:pt x="1406" y="715"/>
                  </a:lnTo>
                  <a:lnTo>
                    <a:pt x="1334" y="751"/>
                  </a:lnTo>
                  <a:lnTo>
                    <a:pt x="1299" y="775"/>
                  </a:lnTo>
                  <a:lnTo>
                    <a:pt x="1287" y="787"/>
                  </a:lnTo>
                  <a:lnTo>
                    <a:pt x="1275" y="810"/>
                  </a:lnTo>
                  <a:lnTo>
                    <a:pt x="1275" y="858"/>
                  </a:lnTo>
                  <a:lnTo>
                    <a:pt x="1287" y="894"/>
                  </a:lnTo>
                  <a:lnTo>
                    <a:pt x="1311" y="929"/>
                  </a:lnTo>
                  <a:lnTo>
                    <a:pt x="1334" y="953"/>
                  </a:lnTo>
                  <a:lnTo>
                    <a:pt x="1442" y="953"/>
                  </a:lnTo>
                  <a:lnTo>
                    <a:pt x="1465" y="941"/>
                  </a:lnTo>
                  <a:lnTo>
                    <a:pt x="1477" y="929"/>
                  </a:lnTo>
                  <a:lnTo>
                    <a:pt x="1513" y="918"/>
                  </a:lnTo>
                  <a:lnTo>
                    <a:pt x="1561" y="894"/>
                  </a:lnTo>
                  <a:lnTo>
                    <a:pt x="1644" y="894"/>
                  </a:lnTo>
                  <a:lnTo>
                    <a:pt x="1656" y="918"/>
                  </a:lnTo>
                  <a:lnTo>
                    <a:pt x="1680" y="929"/>
                  </a:lnTo>
                  <a:lnTo>
                    <a:pt x="1680" y="977"/>
                  </a:lnTo>
                  <a:lnTo>
                    <a:pt x="1656" y="1037"/>
                  </a:lnTo>
                  <a:lnTo>
                    <a:pt x="1608" y="1120"/>
                  </a:lnTo>
                  <a:lnTo>
                    <a:pt x="1334" y="1406"/>
                  </a:lnTo>
                  <a:lnTo>
                    <a:pt x="1287" y="1453"/>
                  </a:lnTo>
                  <a:lnTo>
                    <a:pt x="1275" y="1525"/>
                  </a:lnTo>
                  <a:lnTo>
                    <a:pt x="1275" y="1572"/>
                  </a:lnTo>
                  <a:lnTo>
                    <a:pt x="1311" y="1596"/>
                  </a:lnTo>
                  <a:lnTo>
                    <a:pt x="1334" y="1620"/>
                  </a:lnTo>
                  <a:lnTo>
                    <a:pt x="1394" y="1632"/>
                  </a:lnTo>
                  <a:lnTo>
                    <a:pt x="1870" y="1632"/>
                  </a:lnTo>
                  <a:lnTo>
                    <a:pt x="1930" y="1620"/>
                  </a:lnTo>
                  <a:lnTo>
                    <a:pt x="2001" y="1560"/>
                  </a:lnTo>
                  <a:lnTo>
                    <a:pt x="2001" y="1513"/>
                  </a:lnTo>
                  <a:lnTo>
                    <a:pt x="2001" y="1453"/>
                  </a:lnTo>
                  <a:lnTo>
                    <a:pt x="1977" y="1418"/>
                  </a:lnTo>
                  <a:lnTo>
                    <a:pt x="1930" y="1394"/>
                  </a:lnTo>
                  <a:lnTo>
                    <a:pt x="1882" y="1406"/>
                  </a:lnTo>
                  <a:lnTo>
                    <a:pt x="1644" y="1406"/>
                  </a:lnTo>
                  <a:lnTo>
                    <a:pt x="1823" y="1239"/>
                  </a:lnTo>
                  <a:lnTo>
                    <a:pt x="1906" y="1156"/>
                  </a:lnTo>
                  <a:lnTo>
                    <a:pt x="1942" y="1084"/>
                  </a:lnTo>
                  <a:lnTo>
                    <a:pt x="1966" y="1025"/>
                  </a:lnTo>
                  <a:lnTo>
                    <a:pt x="1977" y="941"/>
                  </a:lnTo>
                  <a:lnTo>
                    <a:pt x="1954" y="834"/>
                  </a:lnTo>
                  <a:lnTo>
                    <a:pt x="1870" y="751"/>
                  </a:lnTo>
                  <a:lnTo>
                    <a:pt x="1763" y="691"/>
                  </a:lnTo>
                  <a:lnTo>
                    <a:pt x="1620" y="667"/>
                  </a:lnTo>
                  <a:close/>
                  <a:moveTo>
                    <a:pt x="1394" y="1"/>
                  </a:moveTo>
                  <a:lnTo>
                    <a:pt x="1311" y="25"/>
                  </a:lnTo>
                  <a:lnTo>
                    <a:pt x="1263" y="96"/>
                  </a:lnTo>
                  <a:lnTo>
                    <a:pt x="477" y="1453"/>
                  </a:lnTo>
                  <a:lnTo>
                    <a:pt x="453" y="1489"/>
                  </a:lnTo>
                  <a:lnTo>
                    <a:pt x="441" y="1537"/>
                  </a:lnTo>
                  <a:lnTo>
                    <a:pt x="441" y="1584"/>
                  </a:lnTo>
                  <a:lnTo>
                    <a:pt x="477" y="1632"/>
                  </a:lnTo>
                  <a:lnTo>
                    <a:pt x="513" y="1644"/>
                  </a:lnTo>
                  <a:lnTo>
                    <a:pt x="561" y="1656"/>
                  </a:lnTo>
                  <a:lnTo>
                    <a:pt x="632" y="1644"/>
                  </a:lnTo>
                  <a:lnTo>
                    <a:pt x="692" y="1572"/>
                  </a:lnTo>
                  <a:lnTo>
                    <a:pt x="1489" y="215"/>
                  </a:lnTo>
                  <a:lnTo>
                    <a:pt x="1501" y="167"/>
                  </a:lnTo>
                  <a:lnTo>
                    <a:pt x="1513" y="120"/>
                  </a:lnTo>
                  <a:lnTo>
                    <a:pt x="1513" y="72"/>
                  </a:lnTo>
                  <a:lnTo>
                    <a:pt x="1489" y="36"/>
                  </a:lnTo>
                  <a:lnTo>
                    <a:pt x="1442" y="13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8"/>
            <p:cNvSpPr/>
            <p:nvPr/>
          </p:nvSpPr>
          <p:spPr>
            <a:xfrm>
              <a:off x="3290000" y="2091748"/>
              <a:ext cx="155353" cy="164477"/>
            </a:xfrm>
            <a:custGeom>
              <a:avLst/>
              <a:gdLst/>
              <a:ahLst/>
              <a:cxnLst/>
              <a:rect l="l" t="t" r="r" b="b"/>
              <a:pathLst>
                <a:path w="2025" h="2144" extrusionOk="0">
                  <a:moveTo>
                    <a:pt x="1000" y="1"/>
                  </a:moveTo>
                  <a:lnTo>
                    <a:pt x="893" y="13"/>
                  </a:lnTo>
                  <a:lnTo>
                    <a:pt x="822" y="72"/>
                  </a:lnTo>
                  <a:lnTo>
                    <a:pt x="762" y="144"/>
                  </a:lnTo>
                  <a:lnTo>
                    <a:pt x="738" y="251"/>
                  </a:lnTo>
                  <a:lnTo>
                    <a:pt x="762" y="358"/>
                  </a:lnTo>
                  <a:lnTo>
                    <a:pt x="822" y="429"/>
                  </a:lnTo>
                  <a:lnTo>
                    <a:pt x="893" y="489"/>
                  </a:lnTo>
                  <a:lnTo>
                    <a:pt x="1000" y="501"/>
                  </a:lnTo>
                  <a:lnTo>
                    <a:pt x="1096" y="489"/>
                  </a:lnTo>
                  <a:lnTo>
                    <a:pt x="1179" y="429"/>
                  </a:lnTo>
                  <a:lnTo>
                    <a:pt x="1239" y="358"/>
                  </a:lnTo>
                  <a:lnTo>
                    <a:pt x="1250" y="251"/>
                  </a:lnTo>
                  <a:lnTo>
                    <a:pt x="1239" y="144"/>
                  </a:lnTo>
                  <a:lnTo>
                    <a:pt x="1179" y="72"/>
                  </a:lnTo>
                  <a:lnTo>
                    <a:pt x="1096" y="13"/>
                  </a:lnTo>
                  <a:lnTo>
                    <a:pt x="1000" y="1"/>
                  </a:lnTo>
                  <a:close/>
                  <a:moveTo>
                    <a:pt x="203" y="858"/>
                  </a:moveTo>
                  <a:lnTo>
                    <a:pt x="119" y="870"/>
                  </a:lnTo>
                  <a:lnTo>
                    <a:pt x="60" y="917"/>
                  </a:lnTo>
                  <a:lnTo>
                    <a:pt x="0" y="977"/>
                  </a:lnTo>
                  <a:lnTo>
                    <a:pt x="0" y="1072"/>
                  </a:lnTo>
                  <a:lnTo>
                    <a:pt x="0" y="1156"/>
                  </a:lnTo>
                  <a:lnTo>
                    <a:pt x="60" y="1215"/>
                  </a:lnTo>
                  <a:lnTo>
                    <a:pt x="119" y="1275"/>
                  </a:lnTo>
                  <a:lnTo>
                    <a:pt x="1810" y="1275"/>
                  </a:lnTo>
                  <a:lnTo>
                    <a:pt x="1893" y="1263"/>
                  </a:lnTo>
                  <a:lnTo>
                    <a:pt x="1965" y="1215"/>
                  </a:lnTo>
                  <a:lnTo>
                    <a:pt x="2012" y="1156"/>
                  </a:lnTo>
                  <a:lnTo>
                    <a:pt x="2024" y="1072"/>
                  </a:lnTo>
                  <a:lnTo>
                    <a:pt x="2012" y="989"/>
                  </a:lnTo>
                  <a:lnTo>
                    <a:pt x="1965" y="917"/>
                  </a:lnTo>
                  <a:lnTo>
                    <a:pt x="1905" y="870"/>
                  </a:lnTo>
                  <a:lnTo>
                    <a:pt x="1810" y="858"/>
                  </a:lnTo>
                  <a:close/>
                  <a:moveTo>
                    <a:pt x="1000" y="1632"/>
                  </a:moveTo>
                  <a:lnTo>
                    <a:pt x="893" y="1656"/>
                  </a:lnTo>
                  <a:lnTo>
                    <a:pt x="822" y="1715"/>
                  </a:lnTo>
                  <a:lnTo>
                    <a:pt x="762" y="1787"/>
                  </a:lnTo>
                  <a:lnTo>
                    <a:pt x="738" y="1894"/>
                  </a:lnTo>
                  <a:lnTo>
                    <a:pt x="762" y="1989"/>
                  </a:lnTo>
                  <a:lnTo>
                    <a:pt x="822" y="2072"/>
                  </a:lnTo>
                  <a:lnTo>
                    <a:pt x="893" y="2120"/>
                  </a:lnTo>
                  <a:lnTo>
                    <a:pt x="1000" y="2144"/>
                  </a:lnTo>
                  <a:lnTo>
                    <a:pt x="1096" y="2132"/>
                  </a:lnTo>
                  <a:lnTo>
                    <a:pt x="1179" y="2072"/>
                  </a:lnTo>
                  <a:lnTo>
                    <a:pt x="1239" y="1989"/>
                  </a:lnTo>
                  <a:lnTo>
                    <a:pt x="1250" y="1894"/>
                  </a:lnTo>
                  <a:lnTo>
                    <a:pt x="1239" y="1787"/>
                  </a:lnTo>
                  <a:lnTo>
                    <a:pt x="1179" y="1715"/>
                  </a:lnTo>
                  <a:lnTo>
                    <a:pt x="1096" y="1656"/>
                  </a:lnTo>
                  <a:lnTo>
                    <a:pt x="1000" y="1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8"/>
            <p:cNvSpPr/>
            <p:nvPr/>
          </p:nvSpPr>
          <p:spPr>
            <a:xfrm>
              <a:off x="2408921" y="1189653"/>
              <a:ext cx="191870" cy="158033"/>
            </a:xfrm>
            <a:custGeom>
              <a:avLst/>
              <a:gdLst/>
              <a:ahLst/>
              <a:cxnLst/>
              <a:rect l="l" t="t" r="r" b="b"/>
              <a:pathLst>
                <a:path w="2501" h="2060" extrusionOk="0">
                  <a:moveTo>
                    <a:pt x="512" y="298"/>
                  </a:moveTo>
                  <a:lnTo>
                    <a:pt x="572" y="322"/>
                  </a:lnTo>
                  <a:lnTo>
                    <a:pt x="607" y="381"/>
                  </a:lnTo>
                  <a:lnTo>
                    <a:pt x="631" y="453"/>
                  </a:lnTo>
                  <a:lnTo>
                    <a:pt x="631" y="595"/>
                  </a:lnTo>
                  <a:lnTo>
                    <a:pt x="631" y="750"/>
                  </a:lnTo>
                  <a:lnTo>
                    <a:pt x="607" y="834"/>
                  </a:lnTo>
                  <a:lnTo>
                    <a:pt x="572" y="893"/>
                  </a:lnTo>
                  <a:lnTo>
                    <a:pt x="512" y="917"/>
                  </a:lnTo>
                  <a:lnTo>
                    <a:pt x="452" y="893"/>
                  </a:lnTo>
                  <a:lnTo>
                    <a:pt x="429" y="834"/>
                  </a:lnTo>
                  <a:lnTo>
                    <a:pt x="405" y="750"/>
                  </a:lnTo>
                  <a:lnTo>
                    <a:pt x="393" y="595"/>
                  </a:lnTo>
                  <a:lnTo>
                    <a:pt x="405" y="453"/>
                  </a:lnTo>
                  <a:lnTo>
                    <a:pt x="429" y="381"/>
                  </a:lnTo>
                  <a:lnTo>
                    <a:pt x="452" y="322"/>
                  </a:lnTo>
                  <a:lnTo>
                    <a:pt x="512" y="298"/>
                  </a:lnTo>
                  <a:close/>
                  <a:moveTo>
                    <a:pt x="393" y="24"/>
                  </a:moveTo>
                  <a:lnTo>
                    <a:pt x="202" y="95"/>
                  </a:lnTo>
                  <a:lnTo>
                    <a:pt x="131" y="167"/>
                  </a:lnTo>
                  <a:lnTo>
                    <a:pt x="71" y="250"/>
                  </a:lnTo>
                  <a:lnTo>
                    <a:pt x="0" y="476"/>
                  </a:lnTo>
                  <a:lnTo>
                    <a:pt x="0" y="619"/>
                  </a:lnTo>
                  <a:lnTo>
                    <a:pt x="0" y="750"/>
                  </a:lnTo>
                  <a:lnTo>
                    <a:pt x="71" y="976"/>
                  </a:lnTo>
                  <a:lnTo>
                    <a:pt x="131" y="1060"/>
                  </a:lnTo>
                  <a:lnTo>
                    <a:pt x="202" y="1131"/>
                  </a:lnTo>
                  <a:lnTo>
                    <a:pt x="393" y="1203"/>
                  </a:lnTo>
                  <a:lnTo>
                    <a:pt x="512" y="1215"/>
                  </a:lnTo>
                  <a:lnTo>
                    <a:pt x="631" y="1203"/>
                  </a:lnTo>
                  <a:lnTo>
                    <a:pt x="833" y="1131"/>
                  </a:lnTo>
                  <a:lnTo>
                    <a:pt x="905" y="1060"/>
                  </a:lnTo>
                  <a:lnTo>
                    <a:pt x="964" y="976"/>
                  </a:lnTo>
                  <a:lnTo>
                    <a:pt x="1036" y="750"/>
                  </a:lnTo>
                  <a:lnTo>
                    <a:pt x="1036" y="619"/>
                  </a:lnTo>
                  <a:lnTo>
                    <a:pt x="1036" y="476"/>
                  </a:lnTo>
                  <a:lnTo>
                    <a:pt x="964" y="250"/>
                  </a:lnTo>
                  <a:lnTo>
                    <a:pt x="905" y="167"/>
                  </a:lnTo>
                  <a:lnTo>
                    <a:pt x="833" y="95"/>
                  </a:lnTo>
                  <a:lnTo>
                    <a:pt x="631" y="24"/>
                  </a:lnTo>
                  <a:close/>
                  <a:moveTo>
                    <a:pt x="1977" y="1119"/>
                  </a:moveTo>
                  <a:lnTo>
                    <a:pt x="2036" y="1131"/>
                  </a:lnTo>
                  <a:lnTo>
                    <a:pt x="2060" y="1191"/>
                  </a:lnTo>
                  <a:lnTo>
                    <a:pt x="2084" y="1274"/>
                  </a:lnTo>
                  <a:lnTo>
                    <a:pt x="2096" y="1417"/>
                  </a:lnTo>
                  <a:lnTo>
                    <a:pt x="2084" y="1572"/>
                  </a:lnTo>
                  <a:lnTo>
                    <a:pt x="2060" y="1655"/>
                  </a:lnTo>
                  <a:lnTo>
                    <a:pt x="2036" y="1715"/>
                  </a:lnTo>
                  <a:lnTo>
                    <a:pt x="1977" y="1727"/>
                  </a:lnTo>
                  <a:lnTo>
                    <a:pt x="1917" y="1715"/>
                  </a:lnTo>
                  <a:lnTo>
                    <a:pt x="1881" y="1655"/>
                  </a:lnTo>
                  <a:lnTo>
                    <a:pt x="1857" y="1572"/>
                  </a:lnTo>
                  <a:lnTo>
                    <a:pt x="1857" y="1417"/>
                  </a:lnTo>
                  <a:lnTo>
                    <a:pt x="1857" y="1274"/>
                  </a:lnTo>
                  <a:lnTo>
                    <a:pt x="1881" y="1191"/>
                  </a:lnTo>
                  <a:lnTo>
                    <a:pt x="1917" y="1131"/>
                  </a:lnTo>
                  <a:lnTo>
                    <a:pt x="1977" y="1119"/>
                  </a:lnTo>
                  <a:close/>
                  <a:moveTo>
                    <a:pt x="1857" y="822"/>
                  </a:moveTo>
                  <a:lnTo>
                    <a:pt x="1655" y="905"/>
                  </a:lnTo>
                  <a:lnTo>
                    <a:pt x="1584" y="976"/>
                  </a:lnTo>
                  <a:lnTo>
                    <a:pt x="1524" y="1060"/>
                  </a:lnTo>
                  <a:lnTo>
                    <a:pt x="1453" y="1274"/>
                  </a:lnTo>
                  <a:lnTo>
                    <a:pt x="1453" y="1417"/>
                  </a:lnTo>
                  <a:lnTo>
                    <a:pt x="1453" y="1560"/>
                  </a:lnTo>
                  <a:lnTo>
                    <a:pt x="1524" y="1774"/>
                  </a:lnTo>
                  <a:lnTo>
                    <a:pt x="1584" y="1869"/>
                  </a:lnTo>
                  <a:lnTo>
                    <a:pt x="1667" y="1941"/>
                  </a:lnTo>
                  <a:lnTo>
                    <a:pt x="1857" y="2012"/>
                  </a:lnTo>
                  <a:lnTo>
                    <a:pt x="2096" y="2012"/>
                  </a:lnTo>
                  <a:lnTo>
                    <a:pt x="2286" y="1929"/>
                  </a:lnTo>
                  <a:lnTo>
                    <a:pt x="2358" y="1869"/>
                  </a:lnTo>
                  <a:lnTo>
                    <a:pt x="2417" y="1774"/>
                  </a:lnTo>
                  <a:lnTo>
                    <a:pt x="2489" y="1560"/>
                  </a:lnTo>
                  <a:lnTo>
                    <a:pt x="2500" y="1417"/>
                  </a:lnTo>
                  <a:lnTo>
                    <a:pt x="2489" y="1274"/>
                  </a:lnTo>
                  <a:lnTo>
                    <a:pt x="2417" y="1060"/>
                  </a:lnTo>
                  <a:lnTo>
                    <a:pt x="2358" y="976"/>
                  </a:lnTo>
                  <a:lnTo>
                    <a:pt x="2286" y="905"/>
                  </a:lnTo>
                  <a:lnTo>
                    <a:pt x="2096" y="822"/>
                  </a:lnTo>
                  <a:close/>
                  <a:moveTo>
                    <a:pt x="1762" y="0"/>
                  </a:moveTo>
                  <a:lnTo>
                    <a:pt x="1703" y="12"/>
                  </a:lnTo>
                  <a:lnTo>
                    <a:pt x="1667" y="36"/>
                  </a:lnTo>
                  <a:lnTo>
                    <a:pt x="1619" y="60"/>
                  </a:lnTo>
                  <a:lnTo>
                    <a:pt x="1572" y="119"/>
                  </a:lnTo>
                  <a:lnTo>
                    <a:pt x="619" y="1762"/>
                  </a:lnTo>
                  <a:lnTo>
                    <a:pt x="583" y="1822"/>
                  </a:lnTo>
                  <a:lnTo>
                    <a:pt x="572" y="1893"/>
                  </a:lnTo>
                  <a:lnTo>
                    <a:pt x="583" y="1965"/>
                  </a:lnTo>
                  <a:lnTo>
                    <a:pt x="619" y="2012"/>
                  </a:lnTo>
                  <a:lnTo>
                    <a:pt x="667" y="2048"/>
                  </a:lnTo>
                  <a:lnTo>
                    <a:pt x="738" y="2060"/>
                  </a:lnTo>
                  <a:lnTo>
                    <a:pt x="798" y="2048"/>
                  </a:lnTo>
                  <a:lnTo>
                    <a:pt x="845" y="2024"/>
                  </a:lnTo>
                  <a:lnTo>
                    <a:pt x="893" y="2000"/>
                  </a:lnTo>
                  <a:lnTo>
                    <a:pt x="929" y="1941"/>
                  </a:lnTo>
                  <a:lnTo>
                    <a:pt x="1881" y="298"/>
                  </a:lnTo>
                  <a:lnTo>
                    <a:pt x="1917" y="238"/>
                  </a:lnTo>
                  <a:lnTo>
                    <a:pt x="1929" y="167"/>
                  </a:lnTo>
                  <a:lnTo>
                    <a:pt x="1917" y="95"/>
                  </a:lnTo>
                  <a:lnTo>
                    <a:pt x="1881" y="48"/>
                  </a:lnTo>
                  <a:lnTo>
                    <a:pt x="1834" y="12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771" name="Google Shape;2771;p28"/>
          <p:cNvGraphicFramePr/>
          <p:nvPr>
            <p:extLst>
              <p:ext uri="{D42A27DB-BD31-4B8C-83A1-F6EECF244321}">
                <p14:modId xmlns:p14="http://schemas.microsoft.com/office/powerpoint/2010/main" val="2510978316"/>
              </p:ext>
            </p:extLst>
          </p:nvPr>
        </p:nvGraphicFramePr>
        <p:xfrm>
          <a:off x="0" y="1580252"/>
          <a:ext cx="6612470" cy="3618400"/>
        </p:xfrm>
        <a:graphic>
          <a:graphicData uri="http://schemas.openxmlformats.org/drawingml/2006/table">
            <a:tbl>
              <a:tblPr>
                <a:noFill/>
                <a:tableStyleId>{CDE25D91-99DC-4244-BD07-BD8D142B2C09}</a:tableStyleId>
              </a:tblPr>
              <a:tblGrid>
                <a:gridCol w="132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494">
                  <a:extLst>
                    <a:ext uri="{9D8B030D-6E8A-4147-A177-3AD203B41FA5}">
                      <a16:colId xmlns:a16="http://schemas.microsoft.com/office/drawing/2014/main" val="2394316333"/>
                    </a:ext>
                  </a:extLst>
                </a:gridCol>
              </a:tblGrid>
              <a:tr h="692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1</a:t>
                      </a:r>
                      <a:endParaRPr sz="18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2</a:t>
                      </a:r>
                      <a:endParaRPr sz="18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3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Task 4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All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200"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Month-wise trend of expenses (Pivot table and chart)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Find out the month Nitin spent the most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Category wise expenses (Pivot table)</a:t>
                      </a:r>
                    </a:p>
                    <a:p>
                      <a:pPr marL="285750" lvl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Visually represent it with data bars to display categories with the highest and lowest expense amount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Month-wise expense</a:t>
                      </a:r>
                      <a:r>
                        <a:rPr lang="en-US" sz="1000" b="0" i="0" u="none" strike="noStrike" kern="1200" cap="non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 of each </a:t>
                      </a: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category (Pivot table)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Find out 2</a:t>
                      </a:r>
                      <a:r>
                        <a:rPr lang="en-US" sz="1000" b="0" i="0" u="none" strike="noStrike" kern="1200" cap="none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 categories with higher expenses for each of the 6 months</a:t>
                      </a:r>
                      <a:endParaRPr lang="en-US" sz="1000" b="0" i="0" u="none" strike="noStrike" kern="1200" cap="none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How much is spent in each month against different items of Entertainment, Food and Shopping categories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Find out which months have the highest amount spent for movies and dining out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Decide on the essential and less essential items and </a:t>
                      </a:r>
                      <a:r>
                        <a:rPr lang="en-US" sz="1000" b="0" i="0" u="none" strike="noStrike" kern="1200" cap="none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analyse</a:t>
                      </a: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 the expenses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Recommend how can Nitin increase his savings</a:t>
                      </a:r>
                      <a:endParaRPr lang="en-US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3" name="Google Shape;2773;p28"/>
          <p:cNvSpPr/>
          <p:nvPr/>
        </p:nvSpPr>
        <p:spPr>
          <a:xfrm>
            <a:off x="3725918" y="601118"/>
            <a:ext cx="824482" cy="824482"/>
          </a:xfrm>
          <a:custGeom>
            <a:avLst/>
            <a:gdLst/>
            <a:ahLst/>
            <a:cxnLst/>
            <a:rect l="l" t="t" r="r" b="b"/>
            <a:pathLst>
              <a:path w="16575" h="16575" extrusionOk="0">
                <a:moveTo>
                  <a:pt x="8287" y="1"/>
                </a:moveTo>
                <a:lnTo>
                  <a:pt x="7858" y="10"/>
                </a:lnTo>
                <a:lnTo>
                  <a:pt x="7028" y="90"/>
                </a:lnTo>
                <a:lnTo>
                  <a:pt x="6215" y="260"/>
                </a:lnTo>
                <a:lnTo>
                  <a:pt x="5438" y="501"/>
                </a:lnTo>
                <a:lnTo>
                  <a:pt x="4697" y="813"/>
                </a:lnTo>
                <a:lnTo>
                  <a:pt x="3992" y="1197"/>
                </a:lnTo>
                <a:lnTo>
                  <a:pt x="3331" y="1644"/>
                </a:lnTo>
                <a:lnTo>
                  <a:pt x="2715" y="2153"/>
                </a:lnTo>
                <a:lnTo>
                  <a:pt x="2152" y="2715"/>
                </a:lnTo>
                <a:lnTo>
                  <a:pt x="1643" y="3323"/>
                </a:lnTo>
                <a:lnTo>
                  <a:pt x="1197" y="3983"/>
                </a:lnTo>
                <a:lnTo>
                  <a:pt x="813" y="4689"/>
                </a:lnTo>
                <a:lnTo>
                  <a:pt x="500" y="5430"/>
                </a:lnTo>
                <a:lnTo>
                  <a:pt x="259" y="6216"/>
                </a:lnTo>
                <a:lnTo>
                  <a:pt x="98" y="7020"/>
                </a:lnTo>
                <a:lnTo>
                  <a:pt x="9" y="7859"/>
                </a:lnTo>
                <a:lnTo>
                  <a:pt x="0" y="8288"/>
                </a:lnTo>
                <a:lnTo>
                  <a:pt x="9" y="8716"/>
                </a:lnTo>
                <a:lnTo>
                  <a:pt x="98" y="9547"/>
                </a:lnTo>
                <a:lnTo>
                  <a:pt x="259" y="10359"/>
                </a:lnTo>
                <a:lnTo>
                  <a:pt x="500" y="11136"/>
                </a:lnTo>
                <a:lnTo>
                  <a:pt x="813" y="11878"/>
                </a:lnTo>
                <a:lnTo>
                  <a:pt x="1197" y="12583"/>
                </a:lnTo>
                <a:lnTo>
                  <a:pt x="1643" y="13244"/>
                </a:lnTo>
                <a:lnTo>
                  <a:pt x="2152" y="13860"/>
                </a:lnTo>
                <a:lnTo>
                  <a:pt x="2715" y="14423"/>
                </a:lnTo>
                <a:lnTo>
                  <a:pt x="3331" y="14932"/>
                </a:lnTo>
                <a:lnTo>
                  <a:pt x="3992" y="15378"/>
                </a:lnTo>
                <a:lnTo>
                  <a:pt x="4697" y="15753"/>
                </a:lnTo>
                <a:lnTo>
                  <a:pt x="5438" y="16075"/>
                </a:lnTo>
                <a:lnTo>
                  <a:pt x="6215" y="16316"/>
                </a:lnTo>
                <a:lnTo>
                  <a:pt x="7028" y="16476"/>
                </a:lnTo>
                <a:lnTo>
                  <a:pt x="7858" y="16566"/>
                </a:lnTo>
                <a:lnTo>
                  <a:pt x="8287" y="16575"/>
                </a:lnTo>
                <a:lnTo>
                  <a:pt x="8716" y="16566"/>
                </a:lnTo>
                <a:lnTo>
                  <a:pt x="9555" y="16476"/>
                </a:lnTo>
                <a:lnTo>
                  <a:pt x="10359" y="16316"/>
                </a:lnTo>
                <a:lnTo>
                  <a:pt x="11136" y="16075"/>
                </a:lnTo>
                <a:lnTo>
                  <a:pt x="11886" y="15753"/>
                </a:lnTo>
                <a:lnTo>
                  <a:pt x="12591" y="15378"/>
                </a:lnTo>
                <a:lnTo>
                  <a:pt x="13252" y="14932"/>
                </a:lnTo>
                <a:lnTo>
                  <a:pt x="13859" y="14423"/>
                </a:lnTo>
                <a:lnTo>
                  <a:pt x="14422" y="13860"/>
                </a:lnTo>
                <a:lnTo>
                  <a:pt x="14931" y="13244"/>
                </a:lnTo>
                <a:lnTo>
                  <a:pt x="15377" y="12583"/>
                </a:lnTo>
                <a:lnTo>
                  <a:pt x="15761" y="11878"/>
                </a:lnTo>
                <a:lnTo>
                  <a:pt x="16074" y="11136"/>
                </a:lnTo>
                <a:lnTo>
                  <a:pt x="16315" y="10359"/>
                </a:lnTo>
                <a:lnTo>
                  <a:pt x="16485" y="9547"/>
                </a:lnTo>
                <a:lnTo>
                  <a:pt x="16565" y="8716"/>
                </a:lnTo>
                <a:lnTo>
                  <a:pt x="16574" y="8288"/>
                </a:lnTo>
                <a:lnTo>
                  <a:pt x="16565" y="7859"/>
                </a:lnTo>
                <a:lnTo>
                  <a:pt x="16485" y="7020"/>
                </a:lnTo>
                <a:lnTo>
                  <a:pt x="16315" y="6216"/>
                </a:lnTo>
                <a:lnTo>
                  <a:pt x="16074" y="5430"/>
                </a:lnTo>
                <a:lnTo>
                  <a:pt x="15761" y="4689"/>
                </a:lnTo>
                <a:lnTo>
                  <a:pt x="15377" y="3983"/>
                </a:lnTo>
                <a:lnTo>
                  <a:pt x="14931" y="3323"/>
                </a:lnTo>
                <a:lnTo>
                  <a:pt x="14422" y="2715"/>
                </a:lnTo>
                <a:lnTo>
                  <a:pt x="13859" y="2153"/>
                </a:lnTo>
                <a:lnTo>
                  <a:pt x="13252" y="1644"/>
                </a:lnTo>
                <a:lnTo>
                  <a:pt x="12591" y="1197"/>
                </a:lnTo>
                <a:lnTo>
                  <a:pt x="11886" y="813"/>
                </a:lnTo>
                <a:lnTo>
                  <a:pt x="11136" y="501"/>
                </a:lnTo>
                <a:lnTo>
                  <a:pt x="10359" y="260"/>
                </a:lnTo>
                <a:lnTo>
                  <a:pt x="9555" y="90"/>
                </a:lnTo>
                <a:lnTo>
                  <a:pt x="8716" y="10"/>
                </a:lnTo>
                <a:lnTo>
                  <a:pt x="828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28"/>
          <p:cNvSpPr/>
          <p:nvPr/>
        </p:nvSpPr>
        <p:spPr>
          <a:xfrm>
            <a:off x="2617378" y="634141"/>
            <a:ext cx="818264" cy="820453"/>
          </a:xfrm>
          <a:custGeom>
            <a:avLst/>
            <a:gdLst/>
            <a:ahLst/>
            <a:cxnLst/>
            <a:rect l="l" t="t" r="r" b="b"/>
            <a:pathLst>
              <a:path w="16450" h="16494" extrusionOk="0">
                <a:moveTo>
                  <a:pt x="8225" y="0"/>
                </a:moveTo>
                <a:lnTo>
                  <a:pt x="7805" y="9"/>
                </a:lnTo>
                <a:lnTo>
                  <a:pt x="6974" y="89"/>
                </a:lnTo>
                <a:lnTo>
                  <a:pt x="6171" y="250"/>
                </a:lnTo>
                <a:lnTo>
                  <a:pt x="5394" y="491"/>
                </a:lnTo>
                <a:lnTo>
                  <a:pt x="4662" y="804"/>
                </a:lnTo>
                <a:lnTo>
                  <a:pt x="3956" y="1188"/>
                </a:lnTo>
                <a:lnTo>
                  <a:pt x="3304" y="1634"/>
                </a:lnTo>
                <a:lnTo>
                  <a:pt x="2697" y="2134"/>
                </a:lnTo>
                <a:lnTo>
                  <a:pt x="2134" y="2697"/>
                </a:lnTo>
                <a:lnTo>
                  <a:pt x="1634" y="3304"/>
                </a:lnTo>
                <a:lnTo>
                  <a:pt x="1188" y="3965"/>
                </a:lnTo>
                <a:lnTo>
                  <a:pt x="813" y="4671"/>
                </a:lnTo>
                <a:lnTo>
                  <a:pt x="500" y="5403"/>
                </a:lnTo>
                <a:lnTo>
                  <a:pt x="259" y="6180"/>
                </a:lnTo>
                <a:lnTo>
                  <a:pt x="89" y="6983"/>
                </a:lnTo>
                <a:lnTo>
                  <a:pt x="9" y="7823"/>
                </a:lnTo>
                <a:lnTo>
                  <a:pt x="0" y="8243"/>
                </a:lnTo>
                <a:lnTo>
                  <a:pt x="9" y="8671"/>
                </a:lnTo>
                <a:lnTo>
                  <a:pt x="89" y="9502"/>
                </a:lnTo>
                <a:lnTo>
                  <a:pt x="259" y="10305"/>
                </a:lnTo>
                <a:lnTo>
                  <a:pt x="500" y="11082"/>
                </a:lnTo>
                <a:lnTo>
                  <a:pt x="813" y="11823"/>
                </a:lnTo>
                <a:lnTo>
                  <a:pt x="1188" y="12520"/>
                </a:lnTo>
                <a:lnTo>
                  <a:pt x="1634" y="13181"/>
                </a:lnTo>
                <a:lnTo>
                  <a:pt x="2134" y="13788"/>
                </a:lnTo>
                <a:lnTo>
                  <a:pt x="2697" y="14351"/>
                </a:lnTo>
                <a:lnTo>
                  <a:pt x="3304" y="14851"/>
                </a:lnTo>
                <a:lnTo>
                  <a:pt x="3956" y="15297"/>
                </a:lnTo>
                <a:lnTo>
                  <a:pt x="4662" y="15681"/>
                </a:lnTo>
                <a:lnTo>
                  <a:pt x="5394" y="15994"/>
                </a:lnTo>
                <a:lnTo>
                  <a:pt x="6171" y="16235"/>
                </a:lnTo>
                <a:lnTo>
                  <a:pt x="6974" y="16396"/>
                </a:lnTo>
                <a:lnTo>
                  <a:pt x="7805" y="16485"/>
                </a:lnTo>
                <a:lnTo>
                  <a:pt x="8225" y="16494"/>
                </a:lnTo>
                <a:lnTo>
                  <a:pt x="8653" y="16485"/>
                </a:lnTo>
                <a:lnTo>
                  <a:pt x="9475" y="16396"/>
                </a:lnTo>
                <a:lnTo>
                  <a:pt x="10278" y="16235"/>
                </a:lnTo>
                <a:lnTo>
                  <a:pt x="11055" y="15994"/>
                </a:lnTo>
                <a:lnTo>
                  <a:pt x="11797" y="15681"/>
                </a:lnTo>
                <a:lnTo>
                  <a:pt x="12493" y="15297"/>
                </a:lnTo>
                <a:lnTo>
                  <a:pt x="13145" y="14851"/>
                </a:lnTo>
                <a:lnTo>
                  <a:pt x="13761" y="14351"/>
                </a:lnTo>
                <a:lnTo>
                  <a:pt x="14315" y="13788"/>
                </a:lnTo>
                <a:lnTo>
                  <a:pt x="14815" y="13181"/>
                </a:lnTo>
                <a:lnTo>
                  <a:pt x="15261" y="12520"/>
                </a:lnTo>
                <a:lnTo>
                  <a:pt x="15645" y="11823"/>
                </a:lnTo>
                <a:lnTo>
                  <a:pt x="15958" y="11082"/>
                </a:lnTo>
                <a:lnTo>
                  <a:pt x="16199" y="10305"/>
                </a:lnTo>
                <a:lnTo>
                  <a:pt x="16360" y="9502"/>
                </a:lnTo>
                <a:lnTo>
                  <a:pt x="16440" y="8671"/>
                </a:lnTo>
                <a:lnTo>
                  <a:pt x="16449" y="8243"/>
                </a:lnTo>
                <a:lnTo>
                  <a:pt x="16440" y="7823"/>
                </a:lnTo>
                <a:lnTo>
                  <a:pt x="16360" y="6983"/>
                </a:lnTo>
                <a:lnTo>
                  <a:pt x="16199" y="6180"/>
                </a:lnTo>
                <a:lnTo>
                  <a:pt x="15958" y="5403"/>
                </a:lnTo>
                <a:lnTo>
                  <a:pt x="15645" y="4671"/>
                </a:lnTo>
                <a:lnTo>
                  <a:pt x="15261" y="3965"/>
                </a:lnTo>
                <a:lnTo>
                  <a:pt x="14815" y="3304"/>
                </a:lnTo>
                <a:lnTo>
                  <a:pt x="14315" y="2697"/>
                </a:lnTo>
                <a:lnTo>
                  <a:pt x="13761" y="2134"/>
                </a:lnTo>
                <a:lnTo>
                  <a:pt x="13145" y="1634"/>
                </a:lnTo>
                <a:lnTo>
                  <a:pt x="12493" y="1188"/>
                </a:lnTo>
                <a:lnTo>
                  <a:pt x="11797" y="804"/>
                </a:lnTo>
                <a:lnTo>
                  <a:pt x="11055" y="491"/>
                </a:lnTo>
                <a:lnTo>
                  <a:pt x="10278" y="250"/>
                </a:lnTo>
                <a:lnTo>
                  <a:pt x="9475" y="89"/>
                </a:lnTo>
                <a:lnTo>
                  <a:pt x="8653" y="9"/>
                </a:lnTo>
                <a:lnTo>
                  <a:pt x="82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97" name="Google Shape;2797;p28"/>
          <p:cNvGrpSpPr/>
          <p:nvPr/>
        </p:nvGrpSpPr>
        <p:grpSpPr>
          <a:xfrm>
            <a:off x="1521978" y="634141"/>
            <a:ext cx="828511" cy="828461"/>
            <a:chOff x="2070572" y="1562375"/>
            <a:chExt cx="828511" cy="828461"/>
          </a:xfrm>
        </p:grpSpPr>
        <p:sp>
          <p:nvSpPr>
            <p:cNvPr id="2798" name="Google Shape;2798;p28"/>
            <p:cNvSpPr/>
            <p:nvPr/>
          </p:nvSpPr>
          <p:spPr>
            <a:xfrm>
              <a:off x="2070572" y="1562375"/>
              <a:ext cx="828511" cy="828461"/>
            </a:xfrm>
            <a:custGeom>
              <a:avLst/>
              <a:gdLst/>
              <a:ahLst/>
              <a:cxnLst/>
              <a:rect l="l" t="t" r="r" b="b"/>
              <a:pathLst>
                <a:path w="16656" h="16655" extrusionOk="0">
                  <a:moveTo>
                    <a:pt x="8324" y="0"/>
                  </a:moveTo>
                  <a:lnTo>
                    <a:pt x="7895" y="9"/>
                  </a:lnTo>
                  <a:lnTo>
                    <a:pt x="7056" y="89"/>
                  </a:lnTo>
                  <a:lnTo>
                    <a:pt x="6243" y="259"/>
                  </a:lnTo>
                  <a:lnTo>
                    <a:pt x="5466" y="500"/>
                  </a:lnTo>
                  <a:lnTo>
                    <a:pt x="4716" y="822"/>
                  </a:lnTo>
                  <a:lnTo>
                    <a:pt x="4010" y="1206"/>
                  </a:lnTo>
                  <a:lnTo>
                    <a:pt x="3341" y="1652"/>
                  </a:lnTo>
                  <a:lnTo>
                    <a:pt x="2725" y="2161"/>
                  </a:lnTo>
                  <a:lnTo>
                    <a:pt x="2162" y="2724"/>
                  </a:lnTo>
                  <a:lnTo>
                    <a:pt x="1653" y="3340"/>
                  </a:lnTo>
                  <a:lnTo>
                    <a:pt x="1206" y="4010"/>
                  </a:lnTo>
                  <a:lnTo>
                    <a:pt x="822" y="4715"/>
                  </a:lnTo>
                  <a:lnTo>
                    <a:pt x="501" y="5465"/>
                  </a:lnTo>
                  <a:lnTo>
                    <a:pt x="260" y="6242"/>
                  </a:lnTo>
                  <a:lnTo>
                    <a:pt x="99" y="7055"/>
                  </a:lnTo>
                  <a:lnTo>
                    <a:pt x="10" y="7894"/>
                  </a:lnTo>
                  <a:lnTo>
                    <a:pt x="1" y="8323"/>
                  </a:lnTo>
                  <a:lnTo>
                    <a:pt x="10" y="8751"/>
                  </a:lnTo>
                  <a:lnTo>
                    <a:pt x="99" y="9591"/>
                  </a:lnTo>
                  <a:lnTo>
                    <a:pt x="260" y="10403"/>
                  </a:lnTo>
                  <a:lnTo>
                    <a:pt x="501" y="11189"/>
                  </a:lnTo>
                  <a:lnTo>
                    <a:pt x="822" y="11939"/>
                  </a:lnTo>
                  <a:lnTo>
                    <a:pt x="1206" y="12645"/>
                  </a:lnTo>
                  <a:lnTo>
                    <a:pt x="1653" y="13306"/>
                  </a:lnTo>
                  <a:lnTo>
                    <a:pt x="2162" y="13922"/>
                  </a:lnTo>
                  <a:lnTo>
                    <a:pt x="2725" y="14493"/>
                  </a:lnTo>
                  <a:lnTo>
                    <a:pt x="3341" y="15002"/>
                  </a:lnTo>
                  <a:lnTo>
                    <a:pt x="4010" y="15449"/>
                  </a:lnTo>
                  <a:lnTo>
                    <a:pt x="4716" y="15833"/>
                  </a:lnTo>
                  <a:lnTo>
                    <a:pt x="5466" y="16145"/>
                  </a:lnTo>
                  <a:lnTo>
                    <a:pt x="6243" y="16395"/>
                  </a:lnTo>
                  <a:lnTo>
                    <a:pt x="7056" y="16556"/>
                  </a:lnTo>
                  <a:lnTo>
                    <a:pt x="7895" y="16645"/>
                  </a:lnTo>
                  <a:lnTo>
                    <a:pt x="8324" y="16654"/>
                  </a:lnTo>
                  <a:lnTo>
                    <a:pt x="8761" y="16645"/>
                  </a:lnTo>
                  <a:lnTo>
                    <a:pt x="9601" y="16556"/>
                  </a:lnTo>
                  <a:lnTo>
                    <a:pt x="10413" y="16395"/>
                  </a:lnTo>
                  <a:lnTo>
                    <a:pt x="11190" y="16145"/>
                  </a:lnTo>
                  <a:lnTo>
                    <a:pt x="11940" y="15833"/>
                  </a:lnTo>
                  <a:lnTo>
                    <a:pt x="12646" y="15449"/>
                  </a:lnTo>
                  <a:lnTo>
                    <a:pt x="13315" y="15002"/>
                  </a:lnTo>
                  <a:lnTo>
                    <a:pt x="13932" y="14493"/>
                  </a:lnTo>
                  <a:lnTo>
                    <a:pt x="14494" y="13922"/>
                  </a:lnTo>
                  <a:lnTo>
                    <a:pt x="15003" y="13306"/>
                  </a:lnTo>
                  <a:lnTo>
                    <a:pt x="15450" y="12645"/>
                  </a:lnTo>
                  <a:lnTo>
                    <a:pt x="15834" y="11939"/>
                  </a:lnTo>
                  <a:lnTo>
                    <a:pt x="16155" y="11189"/>
                  </a:lnTo>
                  <a:lnTo>
                    <a:pt x="16396" y="10403"/>
                  </a:lnTo>
                  <a:lnTo>
                    <a:pt x="16557" y="9591"/>
                  </a:lnTo>
                  <a:lnTo>
                    <a:pt x="16646" y="8751"/>
                  </a:lnTo>
                  <a:lnTo>
                    <a:pt x="16655" y="8323"/>
                  </a:lnTo>
                  <a:lnTo>
                    <a:pt x="16646" y="7894"/>
                  </a:lnTo>
                  <a:lnTo>
                    <a:pt x="16557" y="7055"/>
                  </a:lnTo>
                  <a:lnTo>
                    <a:pt x="16396" y="6242"/>
                  </a:lnTo>
                  <a:lnTo>
                    <a:pt x="16155" y="5465"/>
                  </a:lnTo>
                  <a:lnTo>
                    <a:pt x="15834" y="4715"/>
                  </a:lnTo>
                  <a:lnTo>
                    <a:pt x="15450" y="4010"/>
                  </a:lnTo>
                  <a:lnTo>
                    <a:pt x="15003" y="3340"/>
                  </a:lnTo>
                  <a:lnTo>
                    <a:pt x="14494" y="2724"/>
                  </a:lnTo>
                  <a:lnTo>
                    <a:pt x="13932" y="2161"/>
                  </a:lnTo>
                  <a:lnTo>
                    <a:pt x="13315" y="1652"/>
                  </a:lnTo>
                  <a:lnTo>
                    <a:pt x="12646" y="1206"/>
                  </a:lnTo>
                  <a:lnTo>
                    <a:pt x="11940" y="822"/>
                  </a:lnTo>
                  <a:lnTo>
                    <a:pt x="11190" y="500"/>
                  </a:lnTo>
                  <a:lnTo>
                    <a:pt x="10413" y="259"/>
                  </a:lnTo>
                  <a:lnTo>
                    <a:pt x="9601" y="89"/>
                  </a:lnTo>
                  <a:lnTo>
                    <a:pt x="8761" y="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8"/>
            <p:cNvSpPr/>
            <p:nvPr/>
          </p:nvSpPr>
          <p:spPr>
            <a:xfrm>
              <a:off x="2245615" y="1707174"/>
              <a:ext cx="460665" cy="485537"/>
            </a:xfrm>
            <a:custGeom>
              <a:avLst/>
              <a:gdLst/>
              <a:ahLst/>
              <a:cxnLst/>
              <a:rect l="l" t="t" r="r" b="b"/>
              <a:pathLst>
                <a:path w="9261" h="9761" extrusionOk="0">
                  <a:moveTo>
                    <a:pt x="4635" y="0"/>
                  </a:moveTo>
                  <a:lnTo>
                    <a:pt x="0" y="3956"/>
                  </a:lnTo>
                  <a:lnTo>
                    <a:pt x="0" y="9761"/>
                  </a:lnTo>
                  <a:lnTo>
                    <a:pt x="9261" y="9761"/>
                  </a:lnTo>
                  <a:lnTo>
                    <a:pt x="9261" y="3956"/>
                  </a:lnTo>
                  <a:lnTo>
                    <a:pt x="463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8"/>
            <p:cNvSpPr/>
            <p:nvPr/>
          </p:nvSpPr>
          <p:spPr>
            <a:xfrm>
              <a:off x="2190550" y="1648081"/>
              <a:ext cx="571243" cy="269654"/>
            </a:xfrm>
            <a:custGeom>
              <a:avLst/>
              <a:gdLst/>
              <a:ahLst/>
              <a:cxnLst/>
              <a:rect l="l" t="t" r="r" b="b"/>
              <a:pathLst>
                <a:path w="11484" h="5421" extrusionOk="0">
                  <a:moveTo>
                    <a:pt x="5644" y="1"/>
                  </a:moveTo>
                  <a:lnTo>
                    <a:pt x="5456" y="63"/>
                  </a:lnTo>
                  <a:lnTo>
                    <a:pt x="5376" y="126"/>
                  </a:lnTo>
                  <a:lnTo>
                    <a:pt x="205" y="4403"/>
                  </a:lnTo>
                  <a:lnTo>
                    <a:pt x="125" y="4483"/>
                  </a:lnTo>
                  <a:lnTo>
                    <a:pt x="18" y="4680"/>
                  </a:lnTo>
                  <a:lnTo>
                    <a:pt x="0" y="4903"/>
                  </a:lnTo>
                  <a:lnTo>
                    <a:pt x="63" y="5117"/>
                  </a:lnTo>
                  <a:lnTo>
                    <a:pt x="134" y="5207"/>
                  </a:lnTo>
                  <a:lnTo>
                    <a:pt x="214" y="5296"/>
                  </a:lnTo>
                  <a:lnTo>
                    <a:pt x="411" y="5403"/>
                  </a:lnTo>
                  <a:lnTo>
                    <a:pt x="625" y="5421"/>
                  </a:lnTo>
                  <a:lnTo>
                    <a:pt x="839" y="5358"/>
                  </a:lnTo>
                  <a:lnTo>
                    <a:pt x="938" y="5287"/>
                  </a:lnTo>
                  <a:lnTo>
                    <a:pt x="5742" y="1313"/>
                  </a:lnTo>
                  <a:lnTo>
                    <a:pt x="10546" y="5287"/>
                  </a:lnTo>
                  <a:lnTo>
                    <a:pt x="10627" y="5350"/>
                  </a:lnTo>
                  <a:lnTo>
                    <a:pt x="10814" y="5412"/>
                  </a:lnTo>
                  <a:lnTo>
                    <a:pt x="10912" y="5421"/>
                  </a:lnTo>
                  <a:lnTo>
                    <a:pt x="11029" y="5412"/>
                  </a:lnTo>
                  <a:lnTo>
                    <a:pt x="11261" y="5305"/>
                  </a:lnTo>
                  <a:lnTo>
                    <a:pt x="11350" y="5207"/>
                  </a:lnTo>
                  <a:lnTo>
                    <a:pt x="11421" y="5117"/>
                  </a:lnTo>
                  <a:lnTo>
                    <a:pt x="11484" y="4903"/>
                  </a:lnTo>
                  <a:lnTo>
                    <a:pt x="11466" y="4680"/>
                  </a:lnTo>
                  <a:lnTo>
                    <a:pt x="11359" y="4483"/>
                  </a:lnTo>
                  <a:lnTo>
                    <a:pt x="11279" y="4403"/>
                  </a:lnTo>
                  <a:lnTo>
                    <a:pt x="6108" y="126"/>
                  </a:lnTo>
                  <a:lnTo>
                    <a:pt x="6028" y="63"/>
                  </a:lnTo>
                  <a:lnTo>
                    <a:pt x="5840" y="1"/>
                  </a:lnTo>
                  <a:close/>
                </a:path>
              </a:pathLst>
            </a:custGeom>
            <a:solidFill>
              <a:srgbClr val="EC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8"/>
            <p:cNvSpPr/>
            <p:nvPr/>
          </p:nvSpPr>
          <p:spPr>
            <a:xfrm>
              <a:off x="2525465" y="1939917"/>
              <a:ext cx="104410" cy="252791"/>
            </a:xfrm>
            <a:custGeom>
              <a:avLst/>
              <a:gdLst/>
              <a:ahLst/>
              <a:cxnLst/>
              <a:rect l="l" t="t" r="r" b="b"/>
              <a:pathLst>
                <a:path w="2099" h="5082" extrusionOk="0">
                  <a:moveTo>
                    <a:pt x="0" y="0"/>
                  </a:moveTo>
                  <a:lnTo>
                    <a:pt x="0" y="5082"/>
                  </a:lnTo>
                  <a:lnTo>
                    <a:pt x="2099" y="5082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8"/>
            <p:cNvSpPr/>
            <p:nvPr/>
          </p:nvSpPr>
          <p:spPr>
            <a:xfrm>
              <a:off x="2286901" y="1939917"/>
              <a:ext cx="89785" cy="136394"/>
            </a:xfrm>
            <a:custGeom>
              <a:avLst/>
              <a:gdLst/>
              <a:ahLst/>
              <a:cxnLst/>
              <a:rect l="l" t="t" r="r" b="b"/>
              <a:pathLst>
                <a:path w="1805" h="2742" extrusionOk="0">
                  <a:moveTo>
                    <a:pt x="1" y="0"/>
                  </a:moveTo>
                  <a:lnTo>
                    <a:pt x="1" y="2742"/>
                  </a:lnTo>
                  <a:lnTo>
                    <a:pt x="1805" y="2742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8"/>
            <p:cNvSpPr/>
            <p:nvPr/>
          </p:nvSpPr>
          <p:spPr>
            <a:xfrm>
              <a:off x="2297148" y="1951010"/>
              <a:ext cx="68893" cy="114209"/>
            </a:xfrm>
            <a:custGeom>
              <a:avLst/>
              <a:gdLst/>
              <a:ahLst/>
              <a:cxnLst/>
              <a:rect l="l" t="t" r="r" b="b"/>
              <a:pathLst>
                <a:path w="1385" h="2296" extrusionOk="0">
                  <a:moveTo>
                    <a:pt x="0" y="1"/>
                  </a:moveTo>
                  <a:lnTo>
                    <a:pt x="0" y="2296"/>
                  </a:lnTo>
                  <a:lnTo>
                    <a:pt x="1384" y="2296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8"/>
            <p:cNvSpPr/>
            <p:nvPr/>
          </p:nvSpPr>
          <p:spPr>
            <a:xfrm>
              <a:off x="2286901" y="1939917"/>
              <a:ext cx="89785" cy="133310"/>
            </a:xfrm>
            <a:custGeom>
              <a:avLst/>
              <a:gdLst/>
              <a:ahLst/>
              <a:cxnLst/>
              <a:rect l="l" t="t" r="r" b="b"/>
              <a:pathLst>
                <a:path w="1805" h="2680" extrusionOk="0">
                  <a:moveTo>
                    <a:pt x="760" y="0"/>
                  </a:moveTo>
                  <a:lnTo>
                    <a:pt x="760" y="1215"/>
                  </a:lnTo>
                  <a:lnTo>
                    <a:pt x="1" y="1215"/>
                  </a:lnTo>
                  <a:lnTo>
                    <a:pt x="1" y="1483"/>
                  </a:lnTo>
                  <a:lnTo>
                    <a:pt x="760" y="1483"/>
                  </a:lnTo>
                  <a:lnTo>
                    <a:pt x="760" y="2679"/>
                  </a:lnTo>
                  <a:lnTo>
                    <a:pt x="1037" y="2679"/>
                  </a:lnTo>
                  <a:lnTo>
                    <a:pt x="1037" y="1483"/>
                  </a:lnTo>
                  <a:lnTo>
                    <a:pt x="1805" y="1483"/>
                  </a:lnTo>
                  <a:lnTo>
                    <a:pt x="1805" y="1215"/>
                  </a:lnTo>
                  <a:lnTo>
                    <a:pt x="1037" y="1215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8"/>
            <p:cNvSpPr/>
            <p:nvPr/>
          </p:nvSpPr>
          <p:spPr>
            <a:xfrm>
              <a:off x="2402403" y="1939917"/>
              <a:ext cx="90233" cy="136394"/>
            </a:xfrm>
            <a:custGeom>
              <a:avLst/>
              <a:gdLst/>
              <a:ahLst/>
              <a:cxnLst/>
              <a:rect l="l" t="t" r="r" b="b"/>
              <a:pathLst>
                <a:path w="1814" h="2742" extrusionOk="0">
                  <a:moveTo>
                    <a:pt x="1" y="0"/>
                  </a:moveTo>
                  <a:lnTo>
                    <a:pt x="1" y="2742"/>
                  </a:lnTo>
                  <a:lnTo>
                    <a:pt x="1813" y="2742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413048" y="1951010"/>
              <a:ext cx="68943" cy="114209"/>
            </a:xfrm>
            <a:custGeom>
              <a:avLst/>
              <a:gdLst/>
              <a:ahLst/>
              <a:cxnLst/>
              <a:rect l="l" t="t" r="r" b="b"/>
              <a:pathLst>
                <a:path w="1386" h="2296" extrusionOk="0">
                  <a:moveTo>
                    <a:pt x="1" y="1"/>
                  </a:moveTo>
                  <a:lnTo>
                    <a:pt x="1" y="2296"/>
                  </a:lnTo>
                  <a:lnTo>
                    <a:pt x="1385" y="229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402403" y="1939917"/>
              <a:ext cx="90233" cy="133310"/>
            </a:xfrm>
            <a:custGeom>
              <a:avLst/>
              <a:gdLst/>
              <a:ahLst/>
              <a:cxnLst/>
              <a:rect l="l" t="t" r="r" b="b"/>
              <a:pathLst>
                <a:path w="1814" h="2680" extrusionOk="0">
                  <a:moveTo>
                    <a:pt x="769" y="0"/>
                  </a:moveTo>
                  <a:lnTo>
                    <a:pt x="769" y="1215"/>
                  </a:lnTo>
                  <a:lnTo>
                    <a:pt x="1" y="1215"/>
                  </a:lnTo>
                  <a:lnTo>
                    <a:pt x="1" y="1483"/>
                  </a:lnTo>
                  <a:lnTo>
                    <a:pt x="769" y="1483"/>
                  </a:lnTo>
                  <a:lnTo>
                    <a:pt x="769" y="2679"/>
                  </a:lnTo>
                  <a:lnTo>
                    <a:pt x="1045" y="2679"/>
                  </a:lnTo>
                  <a:lnTo>
                    <a:pt x="1045" y="1483"/>
                  </a:lnTo>
                  <a:lnTo>
                    <a:pt x="1813" y="1483"/>
                  </a:lnTo>
                  <a:lnTo>
                    <a:pt x="1813" y="1215"/>
                  </a:lnTo>
                  <a:lnTo>
                    <a:pt x="1045" y="1215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439710" y="1791089"/>
              <a:ext cx="72923" cy="72923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33" y="1"/>
                  </a:moveTo>
                  <a:lnTo>
                    <a:pt x="581" y="10"/>
                  </a:lnTo>
                  <a:lnTo>
                    <a:pt x="322" y="126"/>
                  </a:lnTo>
                  <a:lnTo>
                    <a:pt x="117" y="322"/>
                  </a:lnTo>
                  <a:lnTo>
                    <a:pt x="10" y="581"/>
                  </a:lnTo>
                  <a:lnTo>
                    <a:pt x="1" y="733"/>
                  </a:lnTo>
                  <a:lnTo>
                    <a:pt x="10" y="885"/>
                  </a:lnTo>
                  <a:lnTo>
                    <a:pt x="117" y="1144"/>
                  </a:lnTo>
                  <a:lnTo>
                    <a:pt x="322" y="1349"/>
                  </a:lnTo>
                  <a:lnTo>
                    <a:pt x="581" y="1457"/>
                  </a:lnTo>
                  <a:lnTo>
                    <a:pt x="733" y="1465"/>
                  </a:lnTo>
                  <a:lnTo>
                    <a:pt x="885" y="1457"/>
                  </a:lnTo>
                  <a:lnTo>
                    <a:pt x="1144" y="1349"/>
                  </a:lnTo>
                  <a:lnTo>
                    <a:pt x="1340" y="1144"/>
                  </a:lnTo>
                  <a:lnTo>
                    <a:pt x="1456" y="885"/>
                  </a:lnTo>
                  <a:lnTo>
                    <a:pt x="1465" y="733"/>
                  </a:lnTo>
                  <a:lnTo>
                    <a:pt x="1456" y="581"/>
                  </a:lnTo>
                  <a:lnTo>
                    <a:pt x="1340" y="322"/>
                  </a:lnTo>
                  <a:lnTo>
                    <a:pt x="1144" y="126"/>
                  </a:lnTo>
                  <a:lnTo>
                    <a:pt x="885" y="1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445032" y="1796909"/>
              <a:ext cx="61830" cy="61333"/>
            </a:xfrm>
            <a:custGeom>
              <a:avLst/>
              <a:gdLst/>
              <a:ahLst/>
              <a:cxnLst/>
              <a:rect l="l" t="t" r="r" b="b"/>
              <a:pathLst>
                <a:path w="1243" h="1233" extrusionOk="0">
                  <a:moveTo>
                    <a:pt x="626" y="0"/>
                  </a:moveTo>
                  <a:lnTo>
                    <a:pt x="501" y="9"/>
                  </a:lnTo>
                  <a:lnTo>
                    <a:pt x="278" y="98"/>
                  </a:lnTo>
                  <a:lnTo>
                    <a:pt x="108" y="268"/>
                  </a:lnTo>
                  <a:lnTo>
                    <a:pt x="10" y="491"/>
                  </a:lnTo>
                  <a:lnTo>
                    <a:pt x="1" y="616"/>
                  </a:lnTo>
                  <a:lnTo>
                    <a:pt x="10" y="741"/>
                  </a:lnTo>
                  <a:lnTo>
                    <a:pt x="108" y="964"/>
                  </a:lnTo>
                  <a:lnTo>
                    <a:pt x="278" y="1134"/>
                  </a:lnTo>
                  <a:lnTo>
                    <a:pt x="501" y="1223"/>
                  </a:lnTo>
                  <a:lnTo>
                    <a:pt x="626" y="1232"/>
                  </a:lnTo>
                  <a:lnTo>
                    <a:pt x="751" y="1223"/>
                  </a:lnTo>
                  <a:lnTo>
                    <a:pt x="974" y="1134"/>
                  </a:lnTo>
                  <a:lnTo>
                    <a:pt x="1144" y="964"/>
                  </a:lnTo>
                  <a:lnTo>
                    <a:pt x="1233" y="741"/>
                  </a:lnTo>
                  <a:lnTo>
                    <a:pt x="1242" y="616"/>
                  </a:lnTo>
                  <a:lnTo>
                    <a:pt x="1233" y="491"/>
                  </a:lnTo>
                  <a:lnTo>
                    <a:pt x="1144" y="268"/>
                  </a:lnTo>
                  <a:lnTo>
                    <a:pt x="974" y="98"/>
                  </a:lnTo>
                  <a:lnTo>
                    <a:pt x="751" y="9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8"/>
            <p:cNvSpPr/>
            <p:nvPr/>
          </p:nvSpPr>
          <p:spPr>
            <a:xfrm>
              <a:off x="2441948" y="1793775"/>
              <a:ext cx="67998" cy="67998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625" y="1"/>
                  </a:moveTo>
                  <a:lnTo>
                    <a:pt x="625" y="545"/>
                  </a:lnTo>
                  <a:lnTo>
                    <a:pt x="241" y="152"/>
                  </a:lnTo>
                  <a:lnTo>
                    <a:pt x="161" y="233"/>
                  </a:lnTo>
                  <a:lnTo>
                    <a:pt x="545" y="626"/>
                  </a:lnTo>
                  <a:lnTo>
                    <a:pt x="0" y="626"/>
                  </a:lnTo>
                  <a:lnTo>
                    <a:pt x="0" y="733"/>
                  </a:lnTo>
                  <a:lnTo>
                    <a:pt x="545" y="733"/>
                  </a:lnTo>
                  <a:lnTo>
                    <a:pt x="161" y="1126"/>
                  </a:lnTo>
                  <a:lnTo>
                    <a:pt x="241" y="1206"/>
                  </a:lnTo>
                  <a:lnTo>
                    <a:pt x="625" y="813"/>
                  </a:lnTo>
                  <a:lnTo>
                    <a:pt x="625" y="1367"/>
                  </a:lnTo>
                  <a:lnTo>
                    <a:pt x="742" y="1367"/>
                  </a:lnTo>
                  <a:lnTo>
                    <a:pt x="742" y="813"/>
                  </a:lnTo>
                  <a:lnTo>
                    <a:pt x="1126" y="1206"/>
                  </a:lnTo>
                  <a:lnTo>
                    <a:pt x="1206" y="1126"/>
                  </a:lnTo>
                  <a:lnTo>
                    <a:pt x="822" y="733"/>
                  </a:lnTo>
                  <a:lnTo>
                    <a:pt x="1367" y="733"/>
                  </a:lnTo>
                  <a:lnTo>
                    <a:pt x="1367" y="626"/>
                  </a:lnTo>
                  <a:lnTo>
                    <a:pt x="822" y="626"/>
                  </a:lnTo>
                  <a:lnTo>
                    <a:pt x="1206" y="233"/>
                  </a:lnTo>
                  <a:lnTo>
                    <a:pt x="1126" y="152"/>
                  </a:lnTo>
                  <a:lnTo>
                    <a:pt x="742" y="545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16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8"/>
          <p:cNvGrpSpPr/>
          <p:nvPr/>
        </p:nvGrpSpPr>
        <p:grpSpPr>
          <a:xfrm>
            <a:off x="487131" y="635076"/>
            <a:ext cx="778719" cy="778719"/>
            <a:chOff x="491891" y="1492889"/>
            <a:chExt cx="778719" cy="778719"/>
          </a:xfrm>
        </p:grpSpPr>
        <p:sp>
          <p:nvSpPr>
            <p:cNvPr id="2812" name="Google Shape;2812;p28"/>
            <p:cNvSpPr/>
            <p:nvPr/>
          </p:nvSpPr>
          <p:spPr>
            <a:xfrm>
              <a:off x="491891" y="1492889"/>
              <a:ext cx="778719" cy="778719"/>
            </a:xfrm>
            <a:custGeom>
              <a:avLst/>
              <a:gdLst/>
              <a:ahLst/>
              <a:cxnLst/>
              <a:rect l="l" t="t" r="r" b="b"/>
              <a:pathLst>
                <a:path w="15655" h="15655" extrusionOk="0">
                  <a:moveTo>
                    <a:pt x="7823" y="1"/>
                  </a:moveTo>
                  <a:lnTo>
                    <a:pt x="7421" y="10"/>
                  </a:lnTo>
                  <a:lnTo>
                    <a:pt x="6635" y="81"/>
                  </a:lnTo>
                  <a:lnTo>
                    <a:pt x="5867" y="242"/>
                  </a:lnTo>
                  <a:lnTo>
                    <a:pt x="5135" y="474"/>
                  </a:lnTo>
                  <a:lnTo>
                    <a:pt x="4429" y="769"/>
                  </a:lnTo>
                  <a:lnTo>
                    <a:pt x="3769" y="1126"/>
                  </a:lnTo>
                  <a:lnTo>
                    <a:pt x="3143" y="1554"/>
                  </a:lnTo>
                  <a:lnTo>
                    <a:pt x="2563" y="2028"/>
                  </a:lnTo>
                  <a:lnTo>
                    <a:pt x="2027" y="2564"/>
                  </a:lnTo>
                  <a:lnTo>
                    <a:pt x="1554" y="3144"/>
                  </a:lnTo>
                  <a:lnTo>
                    <a:pt x="1134" y="3760"/>
                  </a:lnTo>
                  <a:lnTo>
                    <a:pt x="768" y="4430"/>
                  </a:lnTo>
                  <a:lnTo>
                    <a:pt x="473" y="5135"/>
                  </a:lnTo>
                  <a:lnTo>
                    <a:pt x="241" y="5868"/>
                  </a:lnTo>
                  <a:lnTo>
                    <a:pt x="89" y="6636"/>
                  </a:lnTo>
                  <a:lnTo>
                    <a:pt x="9" y="7421"/>
                  </a:lnTo>
                  <a:lnTo>
                    <a:pt x="0" y="7823"/>
                  </a:lnTo>
                  <a:lnTo>
                    <a:pt x="9" y="8225"/>
                  </a:lnTo>
                  <a:lnTo>
                    <a:pt x="89" y="9020"/>
                  </a:lnTo>
                  <a:lnTo>
                    <a:pt x="241" y="9779"/>
                  </a:lnTo>
                  <a:lnTo>
                    <a:pt x="473" y="10520"/>
                  </a:lnTo>
                  <a:lnTo>
                    <a:pt x="768" y="11217"/>
                  </a:lnTo>
                  <a:lnTo>
                    <a:pt x="1134" y="11886"/>
                  </a:lnTo>
                  <a:lnTo>
                    <a:pt x="1554" y="12512"/>
                  </a:lnTo>
                  <a:lnTo>
                    <a:pt x="2027" y="13092"/>
                  </a:lnTo>
                  <a:lnTo>
                    <a:pt x="2563" y="13619"/>
                  </a:lnTo>
                  <a:lnTo>
                    <a:pt x="3143" y="14101"/>
                  </a:lnTo>
                  <a:lnTo>
                    <a:pt x="3769" y="14521"/>
                  </a:lnTo>
                  <a:lnTo>
                    <a:pt x="4429" y="14878"/>
                  </a:lnTo>
                  <a:lnTo>
                    <a:pt x="5135" y="15182"/>
                  </a:lnTo>
                  <a:lnTo>
                    <a:pt x="5867" y="15405"/>
                  </a:lnTo>
                  <a:lnTo>
                    <a:pt x="6635" y="15566"/>
                  </a:lnTo>
                  <a:lnTo>
                    <a:pt x="7421" y="15646"/>
                  </a:lnTo>
                  <a:lnTo>
                    <a:pt x="7823" y="15655"/>
                  </a:lnTo>
                  <a:lnTo>
                    <a:pt x="8234" y="15646"/>
                  </a:lnTo>
                  <a:lnTo>
                    <a:pt x="9019" y="15566"/>
                  </a:lnTo>
                  <a:lnTo>
                    <a:pt x="9787" y="15405"/>
                  </a:lnTo>
                  <a:lnTo>
                    <a:pt x="10520" y="15182"/>
                  </a:lnTo>
                  <a:lnTo>
                    <a:pt x="11225" y="14878"/>
                  </a:lnTo>
                  <a:lnTo>
                    <a:pt x="11886" y="14521"/>
                  </a:lnTo>
                  <a:lnTo>
                    <a:pt x="12511" y="14101"/>
                  </a:lnTo>
                  <a:lnTo>
                    <a:pt x="13091" y="13619"/>
                  </a:lnTo>
                  <a:lnTo>
                    <a:pt x="13618" y="13092"/>
                  </a:lnTo>
                  <a:lnTo>
                    <a:pt x="14100" y="12512"/>
                  </a:lnTo>
                  <a:lnTo>
                    <a:pt x="14520" y="11886"/>
                  </a:lnTo>
                  <a:lnTo>
                    <a:pt x="14886" y="11217"/>
                  </a:lnTo>
                  <a:lnTo>
                    <a:pt x="15181" y="10520"/>
                  </a:lnTo>
                  <a:lnTo>
                    <a:pt x="15413" y="9779"/>
                  </a:lnTo>
                  <a:lnTo>
                    <a:pt x="15565" y="9020"/>
                  </a:lnTo>
                  <a:lnTo>
                    <a:pt x="15645" y="8225"/>
                  </a:lnTo>
                  <a:lnTo>
                    <a:pt x="15654" y="7823"/>
                  </a:lnTo>
                  <a:lnTo>
                    <a:pt x="15645" y="7421"/>
                  </a:lnTo>
                  <a:lnTo>
                    <a:pt x="15565" y="6636"/>
                  </a:lnTo>
                  <a:lnTo>
                    <a:pt x="15413" y="5868"/>
                  </a:lnTo>
                  <a:lnTo>
                    <a:pt x="15181" y="5135"/>
                  </a:lnTo>
                  <a:lnTo>
                    <a:pt x="14886" y="4430"/>
                  </a:lnTo>
                  <a:lnTo>
                    <a:pt x="14520" y="3760"/>
                  </a:lnTo>
                  <a:lnTo>
                    <a:pt x="14100" y="3144"/>
                  </a:lnTo>
                  <a:lnTo>
                    <a:pt x="13618" y="2564"/>
                  </a:lnTo>
                  <a:lnTo>
                    <a:pt x="13091" y="2028"/>
                  </a:lnTo>
                  <a:lnTo>
                    <a:pt x="12511" y="1554"/>
                  </a:lnTo>
                  <a:lnTo>
                    <a:pt x="11886" y="1126"/>
                  </a:lnTo>
                  <a:lnTo>
                    <a:pt x="11225" y="769"/>
                  </a:lnTo>
                  <a:lnTo>
                    <a:pt x="10520" y="474"/>
                  </a:lnTo>
                  <a:lnTo>
                    <a:pt x="9787" y="242"/>
                  </a:lnTo>
                  <a:lnTo>
                    <a:pt x="9019" y="81"/>
                  </a:lnTo>
                  <a:lnTo>
                    <a:pt x="8234" y="10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1244452" y="1704502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40;p17">
            <a:extLst>
              <a:ext uri="{FF2B5EF4-FFF2-40B4-BE49-F238E27FC236}">
                <a16:creationId xmlns:a16="http://schemas.microsoft.com/office/drawing/2014/main" id="{AED35E59-8DC1-B41B-395B-A51DF619091D}"/>
              </a:ext>
            </a:extLst>
          </p:cNvPr>
          <p:cNvGrpSpPr/>
          <p:nvPr/>
        </p:nvGrpSpPr>
        <p:grpSpPr>
          <a:xfrm>
            <a:off x="701170" y="956328"/>
            <a:ext cx="336965" cy="286833"/>
            <a:chOff x="5645200" y="879425"/>
            <a:chExt cx="478575" cy="407375"/>
          </a:xfrm>
        </p:grpSpPr>
        <p:sp>
          <p:nvSpPr>
            <p:cNvPr id="15" name="Google Shape;441;p17">
              <a:extLst>
                <a:ext uri="{FF2B5EF4-FFF2-40B4-BE49-F238E27FC236}">
                  <a16:creationId xmlns:a16="http://schemas.microsoft.com/office/drawing/2014/main" id="{45DFD993-CA9D-8A07-DFBE-AF892BB33D27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42;p17">
              <a:extLst>
                <a:ext uri="{FF2B5EF4-FFF2-40B4-BE49-F238E27FC236}">
                  <a16:creationId xmlns:a16="http://schemas.microsoft.com/office/drawing/2014/main" id="{D8FCD71D-5007-9374-8910-8D55B7AF3995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43;p17">
              <a:extLst>
                <a:ext uri="{FF2B5EF4-FFF2-40B4-BE49-F238E27FC236}">
                  <a16:creationId xmlns:a16="http://schemas.microsoft.com/office/drawing/2014/main" id="{8BEE8F7F-FAFF-EBF2-FE9E-E82F515F28AA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444;p17">
              <a:extLst>
                <a:ext uri="{FF2B5EF4-FFF2-40B4-BE49-F238E27FC236}">
                  <a16:creationId xmlns:a16="http://schemas.microsoft.com/office/drawing/2014/main" id="{8DF2896B-006D-8188-15DB-BDD3B08E472E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445;p17">
              <a:extLst>
                <a:ext uri="{FF2B5EF4-FFF2-40B4-BE49-F238E27FC236}">
                  <a16:creationId xmlns:a16="http://schemas.microsoft.com/office/drawing/2014/main" id="{8EB29B67-3814-7286-5DBE-D9DFD08D24F7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0" name="Google Shape;446;p17">
              <a:extLst>
                <a:ext uri="{FF2B5EF4-FFF2-40B4-BE49-F238E27FC236}">
                  <a16:creationId xmlns:a16="http://schemas.microsoft.com/office/drawing/2014/main" id="{09B73C7D-8260-7D35-5EE4-9A4B9B76F14D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" name="Google Shape;440;p17">
            <a:extLst>
              <a:ext uri="{FF2B5EF4-FFF2-40B4-BE49-F238E27FC236}">
                <a16:creationId xmlns:a16="http://schemas.microsoft.com/office/drawing/2014/main" id="{70C1B3E0-8F93-726D-D2B8-138603BE75C9}"/>
              </a:ext>
            </a:extLst>
          </p:cNvPr>
          <p:cNvGrpSpPr/>
          <p:nvPr/>
        </p:nvGrpSpPr>
        <p:grpSpPr>
          <a:xfrm>
            <a:off x="2858027" y="864510"/>
            <a:ext cx="336965" cy="286833"/>
            <a:chOff x="5645200" y="879425"/>
            <a:chExt cx="478575" cy="407375"/>
          </a:xfrm>
        </p:grpSpPr>
        <p:sp>
          <p:nvSpPr>
            <p:cNvPr id="23" name="Google Shape;441;p17">
              <a:extLst>
                <a:ext uri="{FF2B5EF4-FFF2-40B4-BE49-F238E27FC236}">
                  <a16:creationId xmlns:a16="http://schemas.microsoft.com/office/drawing/2014/main" id="{D448E4B5-5E4B-9B36-DA44-528720C68DC6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42;p17">
              <a:extLst>
                <a:ext uri="{FF2B5EF4-FFF2-40B4-BE49-F238E27FC236}">
                  <a16:creationId xmlns:a16="http://schemas.microsoft.com/office/drawing/2014/main" id="{5E7C07B0-5D47-EC7B-BBFD-33C7AAACABA5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5" name="Google Shape;443;p17">
              <a:extLst>
                <a:ext uri="{FF2B5EF4-FFF2-40B4-BE49-F238E27FC236}">
                  <a16:creationId xmlns:a16="http://schemas.microsoft.com/office/drawing/2014/main" id="{EA42F3E9-B442-DC64-2C23-D928DF7B9340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444;p17">
              <a:extLst>
                <a:ext uri="{FF2B5EF4-FFF2-40B4-BE49-F238E27FC236}">
                  <a16:creationId xmlns:a16="http://schemas.microsoft.com/office/drawing/2014/main" id="{7002B5DC-859F-EF4B-319B-6A3CE4ADB80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45;p17">
              <a:extLst>
                <a:ext uri="{FF2B5EF4-FFF2-40B4-BE49-F238E27FC236}">
                  <a16:creationId xmlns:a16="http://schemas.microsoft.com/office/drawing/2014/main" id="{4D430527-9BD3-4C17-5693-62C1B86D8CEE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8" name="Google Shape;446;p17">
              <a:extLst>
                <a:ext uri="{FF2B5EF4-FFF2-40B4-BE49-F238E27FC236}">
                  <a16:creationId xmlns:a16="http://schemas.microsoft.com/office/drawing/2014/main" id="{3C4EDB1B-7CCE-AB85-6091-3091E94002C2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" name="Google Shape;433;p17">
            <a:extLst>
              <a:ext uri="{FF2B5EF4-FFF2-40B4-BE49-F238E27FC236}">
                <a16:creationId xmlns:a16="http://schemas.microsoft.com/office/drawing/2014/main" id="{2F398964-2203-85EA-6C83-CC7AD6329016}"/>
              </a:ext>
            </a:extLst>
          </p:cNvPr>
          <p:cNvSpPr/>
          <p:nvPr/>
        </p:nvSpPr>
        <p:spPr>
          <a:xfrm>
            <a:off x="3971322" y="86971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415;p17">
            <a:extLst>
              <a:ext uri="{FF2B5EF4-FFF2-40B4-BE49-F238E27FC236}">
                <a16:creationId xmlns:a16="http://schemas.microsoft.com/office/drawing/2014/main" id="{42D0DF11-635A-CCC3-914B-3E44C04BFC2A}"/>
              </a:ext>
            </a:extLst>
          </p:cNvPr>
          <p:cNvSpPr/>
          <p:nvPr/>
        </p:nvSpPr>
        <p:spPr>
          <a:xfrm>
            <a:off x="5104235" y="831984"/>
            <a:ext cx="79528" cy="80162"/>
          </a:xfrm>
          <a:custGeom>
            <a:avLst/>
            <a:gdLst/>
            <a:ahLst/>
            <a:cxnLst/>
            <a:rect l="l" t="t" r="r" b="b"/>
            <a:pathLst>
              <a:path w="4518" h="4554" extrusionOk="0">
                <a:moveTo>
                  <a:pt x="2259" y="0"/>
                </a:moveTo>
                <a:cubicBezTo>
                  <a:pt x="1009" y="0"/>
                  <a:pt x="0" y="1048"/>
                  <a:pt x="0" y="2298"/>
                </a:cubicBezTo>
                <a:cubicBezTo>
                  <a:pt x="0" y="3544"/>
                  <a:pt x="1009" y="4553"/>
                  <a:pt x="2259" y="4553"/>
                </a:cubicBezTo>
                <a:cubicBezTo>
                  <a:pt x="3505" y="4553"/>
                  <a:pt x="4517" y="3544"/>
                  <a:pt x="4517" y="2298"/>
                </a:cubicBezTo>
                <a:cubicBezTo>
                  <a:pt x="4517" y="1048"/>
                  <a:pt x="3505" y="0"/>
                  <a:pt x="22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416;p17">
            <a:extLst>
              <a:ext uri="{FF2B5EF4-FFF2-40B4-BE49-F238E27FC236}">
                <a16:creationId xmlns:a16="http://schemas.microsoft.com/office/drawing/2014/main" id="{286B18C5-A292-4F27-D6F6-B2179D1189EC}"/>
              </a:ext>
            </a:extLst>
          </p:cNvPr>
          <p:cNvSpPr/>
          <p:nvPr/>
        </p:nvSpPr>
        <p:spPr>
          <a:xfrm>
            <a:off x="4994962" y="926482"/>
            <a:ext cx="339253" cy="259056"/>
          </a:xfrm>
          <a:custGeom>
            <a:avLst/>
            <a:gdLst/>
            <a:ahLst/>
            <a:cxnLst/>
            <a:rect l="l" t="t" r="r" b="b"/>
            <a:pathLst>
              <a:path w="19273" h="14717" extrusionOk="0">
                <a:moveTo>
                  <a:pt x="5120" y="4517"/>
                </a:moveTo>
                <a:cubicBezTo>
                  <a:pt x="5623" y="4517"/>
                  <a:pt x="5873" y="5122"/>
                  <a:pt x="5517" y="5481"/>
                </a:cubicBezTo>
                <a:cubicBezTo>
                  <a:pt x="5403" y="5595"/>
                  <a:pt x="5262" y="5647"/>
                  <a:pt x="5123" y="5647"/>
                </a:cubicBezTo>
                <a:cubicBezTo>
                  <a:pt x="4833" y="5647"/>
                  <a:pt x="4554" y="5421"/>
                  <a:pt x="4554" y="5080"/>
                </a:cubicBezTo>
                <a:cubicBezTo>
                  <a:pt x="4554" y="4767"/>
                  <a:pt x="4807" y="4517"/>
                  <a:pt x="5120" y="4517"/>
                </a:cubicBezTo>
                <a:close/>
                <a:moveTo>
                  <a:pt x="3991" y="0"/>
                </a:moveTo>
                <a:cubicBezTo>
                  <a:pt x="3677" y="0"/>
                  <a:pt x="3425" y="250"/>
                  <a:pt x="3425" y="563"/>
                </a:cubicBezTo>
                <a:lnTo>
                  <a:pt x="3425" y="2572"/>
                </a:lnTo>
                <a:cubicBezTo>
                  <a:pt x="2455" y="3367"/>
                  <a:pt x="1750" y="4439"/>
                  <a:pt x="1401" y="5646"/>
                </a:cubicBezTo>
                <a:lnTo>
                  <a:pt x="564" y="5646"/>
                </a:lnTo>
                <a:cubicBezTo>
                  <a:pt x="251" y="5646"/>
                  <a:pt x="1" y="5896"/>
                  <a:pt x="1" y="6209"/>
                </a:cubicBezTo>
                <a:lnTo>
                  <a:pt x="1" y="9597"/>
                </a:lnTo>
                <a:cubicBezTo>
                  <a:pt x="1" y="9910"/>
                  <a:pt x="251" y="10163"/>
                  <a:pt x="564" y="10163"/>
                </a:cubicBezTo>
                <a:lnTo>
                  <a:pt x="1850" y="10163"/>
                </a:lnTo>
                <a:cubicBezTo>
                  <a:pt x="2446" y="11322"/>
                  <a:pt x="3391" y="12265"/>
                  <a:pt x="4554" y="12858"/>
                </a:cubicBezTo>
                <a:lnTo>
                  <a:pt x="4554" y="14153"/>
                </a:lnTo>
                <a:cubicBezTo>
                  <a:pt x="4554" y="14463"/>
                  <a:pt x="4807" y="14716"/>
                  <a:pt x="5120" y="14716"/>
                </a:cubicBezTo>
                <a:lnTo>
                  <a:pt x="7378" y="14716"/>
                </a:lnTo>
                <a:cubicBezTo>
                  <a:pt x="7688" y="14716"/>
                  <a:pt x="7941" y="14463"/>
                  <a:pt x="7941" y="14153"/>
                </a:cubicBezTo>
                <a:lnTo>
                  <a:pt x="7941" y="13551"/>
                </a:lnTo>
                <a:lnTo>
                  <a:pt x="11329" y="13551"/>
                </a:lnTo>
                <a:lnTo>
                  <a:pt x="11329" y="14153"/>
                </a:lnTo>
                <a:cubicBezTo>
                  <a:pt x="11329" y="14463"/>
                  <a:pt x="11582" y="14716"/>
                  <a:pt x="11895" y="14716"/>
                </a:cubicBezTo>
                <a:lnTo>
                  <a:pt x="14154" y="14716"/>
                </a:lnTo>
                <a:cubicBezTo>
                  <a:pt x="14464" y="14716"/>
                  <a:pt x="14717" y="14463"/>
                  <a:pt x="14717" y="14153"/>
                </a:cubicBezTo>
                <a:lnTo>
                  <a:pt x="14717" y="12864"/>
                </a:lnTo>
                <a:cubicBezTo>
                  <a:pt x="16647" y="11880"/>
                  <a:pt x="17945" y="9958"/>
                  <a:pt x="18107" y="7808"/>
                </a:cubicBezTo>
                <a:cubicBezTo>
                  <a:pt x="18800" y="7582"/>
                  <a:pt x="19270" y="6938"/>
                  <a:pt x="19273" y="6209"/>
                </a:cubicBezTo>
                <a:lnTo>
                  <a:pt x="19273" y="5080"/>
                </a:lnTo>
                <a:cubicBezTo>
                  <a:pt x="19273" y="4767"/>
                  <a:pt x="19020" y="4517"/>
                  <a:pt x="18707" y="4517"/>
                </a:cubicBezTo>
                <a:cubicBezTo>
                  <a:pt x="18393" y="4517"/>
                  <a:pt x="18144" y="4767"/>
                  <a:pt x="18144" y="5080"/>
                </a:cubicBezTo>
                <a:lnTo>
                  <a:pt x="18144" y="6209"/>
                </a:lnTo>
                <a:cubicBezTo>
                  <a:pt x="18141" y="6300"/>
                  <a:pt x="18116" y="6387"/>
                  <a:pt x="18074" y="6465"/>
                </a:cubicBezTo>
                <a:cubicBezTo>
                  <a:pt x="17647" y="3454"/>
                  <a:pt x="15021" y="1129"/>
                  <a:pt x="11895" y="1129"/>
                </a:cubicBezTo>
                <a:lnTo>
                  <a:pt x="7378" y="1129"/>
                </a:lnTo>
                <a:cubicBezTo>
                  <a:pt x="7020" y="1129"/>
                  <a:pt x="6665" y="1166"/>
                  <a:pt x="6315" y="1232"/>
                </a:cubicBezTo>
                <a:cubicBezTo>
                  <a:pt x="5788" y="464"/>
                  <a:pt x="4921" y="3"/>
                  <a:pt x="39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1B122-6144-71F5-8BA2-ED47C07F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1" y="1335617"/>
            <a:ext cx="2216264" cy="1473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9A3D6-CFB7-DD1D-029C-EF54E086ACB0}"/>
              </a:ext>
            </a:extLst>
          </p:cNvPr>
          <p:cNvSpPr txBox="1"/>
          <p:nvPr/>
        </p:nvSpPr>
        <p:spPr>
          <a:xfrm>
            <a:off x="677333" y="3158067"/>
            <a:ext cx="247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in the table Nitin has spend most in February month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A845A7-8AC5-946A-B57A-5AFA0AAD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911" y="1299448"/>
            <a:ext cx="442617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560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Save Mone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6E6E6"/>
      </a:lt2>
      <a:accent1>
        <a:srgbClr val="F39A20"/>
      </a:accent1>
      <a:accent2>
        <a:srgbClr val="FFCF01"/>
      </a:accent2>
      <a:accent3>
        <a:srgbClr val="00857B"/>
      </a:accent3>
      <a:accent4>
        <a:srgbClr val="00BAAA"/>
      </a:accent4>
      <a:accent5>
        <a:srgbClr val="FFCAD1"/>
      </a:accent5>
      <a:accent6>
        <a:srgbClr val="17ACE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594</Words>
  <Application>Microsoft Office PowerPoint</Application>
  <PresentationFormat>On-screen Show (16:9)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Fira Sans Extra Condensed</vt:lpstr>
      <vt:lpstr>Verdana</vt:lpstr>
      <vt:lpstr>How to Save Money Infographics by Slidesgo</vt:lpstr>
      <vt:lpstr>How to Save Money</vt:lpstr>
      <vt:lpstr>How to Save Money</vt:lpstr>
      <vt:lpstr>How to Save Money Part 1</vt:lpstr>
      <vt:lpstr>Task 1</vt:lpstr>
      <vt:lpstr>Task 2</vt:lpstr>
      <vt:lpstr>Task 3</vt:lpstr>
      <vt:lpstr>Task 4</vt:lpstr>
      <vt:lpstr>How to Save Money Part 2</vt:lpstr>
      <vt:lpstr>Task 1</vt:lpstr>
      <vt:lpstr>Task 2</vt:lpstr>
      <vt:lpstr>Task 3</vt:lpstr>
      <vt:lpstr>Task 3</vt:lpstr>
      <vt:lpstr>Task 4</vt:lpstr>
      <vt:lpstr>Task 5</vt:lpstr>
      <vt:lpstr>Task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anish rane</dc:creator>
  <cp:lastModifiedBy>Anish Rane</cp:lastModifiedBy>
  <cp:revision>1</cp:revision>
  <dcterms:modified xsi:type="dcterms:W3CDTF">2024-07-09T09:10:31Z</dcterms:modified>
</cp:coreProperties>
</file>