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Introduction: The AI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Artificial Intelligence is transforming industries.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Key companies are driving innovation.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Understanding these leaders is crucial.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Conclusion: Shaping Tomorrow,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These companies are at the forefront of AI.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Their innovations will define our future.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Stay informed about AI's evolving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Google (Alphabet): AI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DeepMind's breakthroughs in research.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AI integrated into core products (Search, Assistant).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Focus on responsible AI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Microsoft: Empowering Businesses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Azure AI services for enterprise.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Copilot revolutionizing productivity.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Significant investment in AI research and talent.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OpenAI: Pushing the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Generative AI leaders (ChatGPT, DALL-E).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Advancing large language models (LLMs).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Focus on AGI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Amazon: AI in Commerce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AWS AI services for developers.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Alexa and AI-powered recommendations.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Robotics and warehouse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Nvidia: The AI Hardware Backbone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Leading GPU manufacturer for AI.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CUDA platform for AI development.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Enabling AI across data centers and edge devices.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Meta (Facebook): AI for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AI for content recommendation and moderation.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Research in computer vision and natural language processing.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Building the metaverse with 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Other Key Players to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IBM: Enterprise AI solutions and research.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Baidu: AI in China's digital ecosystem.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Apple: AI integration in devices and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A9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Future Landscape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Continued advancements in generative AI.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Increased AI adoption in healthcare and science.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Focus on ethical AI and regulation.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The role of collaboration and open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