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 to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What is Quantum Computing?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 brief history and evolution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Why is it important today?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Open the floor for audience questions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Encourage discussion on implications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Classical vs. Quantum Bits (Qubits)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Classical bits: 0 or 1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Qubits: 0, 1, or both simultaneously (superposition)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Entanglement: Linked qubits, influencing each other instantly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Key Quantum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Superposition: The power of 'and'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Entanglement: Spooky action at a distance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Quantum Tunneling: Traversing barriers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How Quantum Computers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Harnessing quantum phenomena for computation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Quantum gates: Analogous to logic gates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Measurement: Collapsing superposition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Potential Applications: Science &amp;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Drug discovery and molecular simulation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Materials science advancements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Complex system modeling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Potential Applications: Business &amp;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Optimization problems (logistics, finance)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Cryptography and secure communication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Artificial intelligence and machine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Challenges and Hurdles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Decoherence: Qubit instability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Error correction: Mitigating noise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Scalability: Building larger quantum computers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Software and algorithm development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Future of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Ongoing research and development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Emerging quantum hardware platforms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The quantum advantage: When will it arrive?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Preparing for a quantum future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Conclusion: A New Era of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Quantum computing promises transformative capabilities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It's still in its early stages, but progress is rapid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Understanding the fundamentals is key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