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Introduction: The Future of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Tired of spending hours on presentations?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Meet Presentation AI Agents.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Smart tools to transform your content creation process.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From ideas to impactful delivery, faster than 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Conclusion: Embrace the AI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Presentation AI agents are here to stay.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Empower yourself to create better presentations, faster.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Unlock new levels of creativity and efficiency.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Transform your communication strategy.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What are Presentation AI Agents?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AI-powered software designed for presentation creation.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Leverage natural language processing (NLP).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Understand your input and generate content.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Automate design, layout, and even scriptwriting.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Key Capabilities: Content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Input a topic or prompt.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AI generates slides, bullet points, and talking notes.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Adapts to various presentation styles.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Provides multiple content variations to choose from.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Key Capabilities: Design &amp;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Automated slide design and template selection.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Intelligent image and icon placement.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Consistent branding and visual hierarchy.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Responsive layouts for different screen sizes.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Key Capabilities: Customization &amp;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Easily edit and refine AI-generated content.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Personalize with your unique voice and data.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AI suggests improvements for clarity and impact.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Integrates with existing content libraries.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Benefits of Using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Significant time savings.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Enhanced presentation quality and professionalism.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Overcome writer's block and design challenges.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Improved audience engagement through better visuals.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Focus on delivery, not just creation.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Use Cases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Business proposals and sales decks.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Academic lectures and research presentations.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Internal company updates and training materials.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Marketing and event presentations.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Personal projects and portfolios.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Future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Continued advancements in AI capabilities.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More sophisticated content generation and personalization.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Integration with virtual and augmented reality.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AI agents as collaborative partners, not replacements.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Getting Started with Presentation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Explore available AI presentation tools.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Experiment with different prompts and features.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Start with simpler projects to build confidence.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Provide feedback to improve AI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