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Introduction: What is a World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Our internal representation of how the world works.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Built from experiences, learning, and culture.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Guides our thoughts, decisions, and actions.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Constantly evolving and being updated.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Conclusion: The Power of an Evolving World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Our world model is our lens on reality.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 dynamic and adaptable model leads to growth.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It empowers us to navigate complexity effectively.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Continuously improving our world model improves our lives.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Building Blocks of Our World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Sensory Input: What we see, hear, touch, taste, and smell.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Past Experiences: Memories and learned associations.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Knowledge &amp; Information: Facts, concepts, and beliefs.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Social &amp; Cultural Influences: Values, norms, and shared understandings.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How We Construct Our World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Observation: Paying attention to patterns and events.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Learning: Acquiring new information and skills.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Inference: Drawing conclusions based on existing knowledge.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Prediction: Anticipating future outcomes.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Role of Beliefs and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Core beliefs shape our interpretation of reality.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Assumptions often operate unconsciously.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Can lead to biases and filtering of information.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Challenging assumptions is key to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World Models in Action: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We simulate potential outcomes within our model.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Our model helps us weigh risks and rewards.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Influences our choices, from daily tasks to major life events.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Effective models lead to better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World Models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New information is integrated into our existing model.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When new data conflicts, our model may need adjustment.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This process is fundamental to learning and adaptation.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Continuous learning refines our understanding.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When World Models Differ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Individual experiences create unique models.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Differences can lead to misunderstandings.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Empathy and active listening bridge these gaps.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Understanding others' models fosters collaboration.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Challenges and 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Cognitive biases can distort our model.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Confirmation bias: seeking info that supports beliefs.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Availability heuristic: overestimating easily recalled info.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Awareness is the first step to mitigating biases.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Refining Our World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Seek diverse perspectives.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Be open to new information and experiences.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Practice critical thinking.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Reflect on your own assumptions and biases.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