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Agentic AI: The Rise of Autonomous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Exploring the Future of AI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Understanding Autonomous Agents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Key Concepts and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What is Agentic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AI that acts autonomously in an environment.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Perceives, reasons, and takes actions to achieve goals.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Can learn and adapt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Core Components of an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Sensors: Gathering information from the environment.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Actuators: Performing actions in the environment.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Knowledge Base: Storing information and rules.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Reasoning Engine: Making decisions based on knowledge and perception.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Types of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Simple Reflex Agents: React to current perceptions.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Model-Based Reflex Agents: Maintain internal state.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Goal-Based Agents: Act to achieve specific goals.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Utility-Based Agents: Optimize for desired outcomes.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Key Capabilities of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Autonomy: Independent decision-making and action.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Adaptability: Learning and adjusting to new situations.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Proactivity: Initiating actions to achieve goals.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Collaboration: Working with other agents or humans.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Applications Across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Robotics: Autonomous navigation and task execution.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Customer Service: Intelligent chatbots and virtual assistants.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Finance: Algorithmic trading and fraud detection.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Healthcare: AI-powered diagnostics and personalized treatment.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Challenges and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Control and Predictability: Ensuring safe and reliable behavior.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Bias and Fairness: Addressing potential discrimination in decisions.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Job Displacement: Impact on the workforce.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Security and Privacy: Protecting data and preventing misuse.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The Future of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More Sophisticated Decision-Making.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Human-Agent Collaboration.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Complex Problem Solving.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Transforming industries and daily life.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Q&amp;A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Your questions answered.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Open for discussion.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