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0080"/>
                </a:solidFill>
              </a:defRPr>
            </a:pPr>
            <a:r>
              <a:t>What is Agentic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8000"/>
                </a:solidFill>
              </a:defRPr>
            </a:pPr>
            <a:r>
              <a:t>AI that acts autonomously to achieve goals.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Goes beyond simple task execution.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Possesses capabilities for planning, reasoning, and learning.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Can interact with its environment and make decisions.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0080"/>
                </a:solidFill>
              </a:defRPr>
            </a:pPr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8000"/>
                </a:solidFill>
              </a:defRPr>
            </a:pPr>
            <a:r>
              <a:t>Open for questions.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Let's discuss the impact of Agentic AI.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0080"/>
                </a:solidFill>
              </a:defRPr>
            </a:pPr>
            <a:r>
              <a:t>Key Components of an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8000"/>
                </a:solidFill>
              </a:defRPr>
            </a:pPr>
            <a:r>
              <a:t>Perception: Sensing the environment (data input).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Reasoning: Processing information and making inferences.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Planning: Devising a sequence of actions.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Action: Executing decisions in the environment.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Learning: Adapting and improving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0080"/>
                </a:solidFill>
              </a:defRPr>
            </a:pPr>
            <a:r>
              <a:t>Types of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8000"/>
                </a:solidFill>
              </a:defRPr>
            </a:pPr>
            <a:r>
              <a:t>Simple Reflex Agents: React to current percepts only.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Model-Based Agents: Maintain an internal state (model of the world).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Goal-Based Agents: Act to achieve specific goals.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Utility-Based Agents: Maximize expected utility (happiness/reward).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0080"/>
                </a:solidFill>
              </a:defRPr>
            </a:pPr>
            <a:r>
              <a:t>How Agentic AI Works: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8000"/>
                </a:solidFill>
              </a:defRPr>
            </a:pPr>
            <a:r>
              <a:t>Scenario: A smart home energy manager.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Perceives: Electricity prices, weather forecasts, occupancy.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Reasons: Predicts energy needs and optimal usage times.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Plans: Schedules appliance usage for cost savings.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Acts: Adjusts thermostat, turns on/off appliances.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0080"/>
                </a:solidFill>
              </a:defRPr>
            </a:pPr>
            <a:r>
              <a:t>Applications of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8000"/>
                </a:solidFill>
              </a:defRPr>
            </a:pPr>
            <a:r>
              <a:t>Robotics and Autonomous Systems (drones, self-driving cars).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Personalized Assistants and Chatbots.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Supply Chain Optimization and Logistics.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Scientific Discovery and Research.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Financial Trading and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0080"/>
                </a:solidFill>
              </a:defRPr>
            </a:pPr>
            <a:r>
              <a:t>Benefits of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8000"/>
                </a:solidFill>
              </a:defRPr>
            </a:pPr>
            <a:r>
              <a:t>Increased Efficiency and Productivity.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Enhanced Decision-Making Capabilities.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Automation of Complex Tasks.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Adaptability to Dynamic Environments.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Potential for Solving Grand Challenges.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0080"/>
                </a:solidFill>
              </a:defRPr>
            </a:pPr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8000"/>
                </a:solidFill>
              </a:defRPr>
            </a:pPr>
            <a:r>
              <a:t>Ethical implications and bias.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Ensuring safety and control.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Complexity of development and deployment.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Need for robust validation and testing.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Job displacement concerns.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0080"/>
                </a:solidFill>
              </a:defRPr>
            </a:pPr>
            <a:r>
              <a:t>The Future of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8000"/>
                </a:solidFill>
              </a:defRPr>
            </a:pPr>
            <a:r>
              <a:t>Emergence of Multi-Agent Systems.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Greater Human-AI Collaboration.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Development of more sophisticated reasoning and learning.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Integration across various industries.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Proactive and predictive capabilities.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0080"/>
                </a:solidFill>
              </a:defRPr>
            </a:pPr>
            <a:r>
              <a:t>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8000"/>
                </a:solidFill>
              </a:defRPr>
            </a:pPr>
            <a:r>
              <a:t>Agentic AI represents a significant leap forward in AI capabilities.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Focus on autonomous goal achievement.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Wide range of current and future applications.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Crucial to address ethical and practical challenges.</a:t>
            </a:r>
          </a:p>
          <a:p>
            <a:pPr algn="l">
              <a:defRPr sz="3000">
                <a:solidFill>
                  <a:srgbClr val="008000"/>
                </a:solidFill>
              </a:defRPr>
            </a:pPr>
            <a:r>
              <a:t>Prepare for a future powered by intelligent agents.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