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8080"/>
                </a:solidFill>
              </a:defRPr>
            </a:pPr>
            <a:r>
              <a:t>What are AI Agents?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Intelligent entities that perceive their environment.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Act autonomously to achieve goals.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Make decisions based on learned experiences.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Examples: chatbots, game AI, robotic systems.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8080"/>
                </a:solidFill>
              </a:defRPr>
            </a:pPr>
            <a:r>
              <a:t>Q&amp;A and Further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Open floor for questions.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Contact information for follow-up.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Resources for deeper learning.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8080"/>
                </a:solidFill>
              </a:defRPr>
            </a:pPr>
            <a:r>
              <a:t>Key Components of an AI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Sensors: Perceiving the environment.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Actuators: Acting upon the environment.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Agent Program: The 'brain' that processes information and decides actions.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Knowledge Base: Stored information and rules.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8080"/>
                </a:solidFill>
              </a:defRPr>
            </a:pPr>
            <a:r>
              <a:t>Types of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Simple Reflex Agents: React to current perceptions.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Model-Based Reflex Agents: Maintain internal state.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Goal-Based Agents: Aim to achieve specific objectives.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Utility-Based Agents: Optimize for best outcome (utility).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8080"/>
                </a:solidFill>
              </a:defRPr>
            </a:pPr>
            <a:r>
              <a:t>How AI Agents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Machine Learning techniques (supervised, unsupervised, reinforcement).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Learning from experience and feedback.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Adapting behavior over time.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Improving performance through iterative processes.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8080"/>
                </a:solidFill>
              </a:defRPr>
            </a:pPr>
            <a:r>
              <a:t>Applications of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Customer Service: Chatbots and virtual assistants.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Healthcare: Diagnostic aids and robotic surgery.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Finance: Algorithmic trading and fraud detection.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Robotics: Autonomous navigation and task execution.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8080"/>
                </a:solidFill>
              </a:defRPr>
            </a:pPr>
            <a:r>
              <a:t>Benefits of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Increased Efficiency &amp; Productivity.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Automation of Repetitive Tasks.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Enhanced Decision-Making Capabilities.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Scalability and 24/7 Availability.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8080"/>
                </a:solidFill>
              </a:defRPr>
            </a:pPr>
            <a: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Ethical implications and bias.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Security and privacy concerns.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Complexity of development and deployment.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Ensuring human oversight and control.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8080"/>
                </a:solidFill>
              </a:defRPr>
            </a:pPr>
            <a:r>
              <a:t>The Future of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More sophisticated and autonomous capabilities.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Increased human-agent collaboration.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Integration into everyday life and work.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Continued advancements in AI research.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808080"/>
                </a:solidFill>
              </a:defRPr>
            </a:pPr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000000"/>
                </a:solidFill>
              </a:defRPr>
            </a:pPr>
            <a:r>
              <a:t>AI agents are autonomous, goal-oriented systems.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They offer significant benefits across industries.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Understanding their components and learning mechanisms is crucial.</a:t>
            </a:r>
          </a:p>
          <a:p>
            <a:pPr algn="l">
              <a:defRPr sz="3000">
                <a:solidFill>
                  <a:srgbClr val="000000"/>
                </a:solidFill>
              </a:defRPr>
            </a:pPr>
            <a:r>
              <a:t>Addressing challenges ethically and responsibly is paramount.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