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Introduction: The Power of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Color influences perception and emotion.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Strategic color choices boost engagement.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Impacts readability and information retention.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Sets the overall tone of your presentation.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Q&amp;A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Questions?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Where to find inspiration?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Start experimenting!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Understanding Color Theory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The Color Wheel: Primary, Secondary, Tertiary.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Color Harmonies: Complementary, Analogous, Triadic.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Warm vs. Cool Colors: Impact on mood.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Saturation and Brightness: Intensity matters.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Choosing Your Presentation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Impact on Readability: Avoid busy or dark backgrounds.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Contrast is Key: Ensure text stands out.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Consistency: Maintain a unified look.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Minimalist is often best.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The Psychology of Background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White/Light: Clean, professional, spacious.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Dark Gray/Black: Sophisticated, modern, emphasizes content.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Blues: Calm, trustworthy, intellectual.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Greens: Natural, balanced,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Selecting Effective Content 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Contrast with Background: Essential for legibility.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Limit Your Palette: 2-3 main colors plus accents.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Brand Consistency: Use company colors where appropriate.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Consider Accessibility: Ensure sufficient contrast for all viewers.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Color for Text and Typography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Dark text on light background is most readable.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Light text on dark background is also effective.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Avoid low-contrast color combinations.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Use accent colors for emphasis, not for large blocks of text.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Using Color for 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Charts and Graphs: Use color to differentiate data series.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Highlight Key Information: Use accent colors for important metrics.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Avoid Color Overload: Too many colors can confuse.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Color Blindness Considerations: Use patterns or labels if necessary.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Common Color Pitfalls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Overly bright or neon colors.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Too many competing colors.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Poor contrast ratios.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Using colors without a purpose.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Ignoring accessibility guidelines.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</a:defRPr>
            </a:pPr>
            <a:r>
              <a:t>Best Practices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3000">
                <a:solidFill>
                  <a:srgbClr val="FFFFFF"/>
                </a:solidFill>
              </a:defRPr>
            </a:pPr>
            <a:r>
              <a:t>Prioritize readability and clarity.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Maintain a consistent and harmonious palette.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Use color purposefully to guide the audience.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Test your color choices for contrast and impact.</a:t>
            </a:r>
          </a:p>
          <a:p>
            <a:pPr algn="l">
              <a:defRPr sz="3000">
                <a:solidFill>
                  <a:srgbClr val="FFFFFF"/>
                </a:solidFill>
              </a:defRPr>
            </a:pPr>
            <a:r>
              <a:t>Consider your audience and the presentation's message.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