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What are AI Agents?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Autonomous entities that perceive their environment.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Make decisions based on goals and reasoning.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Act to achieve objectives.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Learn and adapt over 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Key Characteristics of 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Autonomy: Operate independently.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Reactivity: Respond to changes in environment.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Proactivity: Initiate actions towards goals.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Social Ability: Interact with other agents (human or AI).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Types of 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Simple Reflex Agents: Respond to current percepts.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Model-Based Agents: Maintain internal state of the world.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Goal-Based Agents: Act to achieve explicit goals.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Utility-Based Agents: Maximize expected utility.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How AI Agents Work: The PEAS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Performance Measure: How to evaluate success.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Environment: The agent's world.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Actuators: How the agent acts on the environment.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Sensors: How the agent perceives the environment.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Applications of AI Agents: Industry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Customer Service Chatbots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Autonomous Vehicles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Robotic Process Automation (RPA)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Personalized Recommendation Systems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Smart Assistants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Benefits of 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Increased Efficiency &amp; Productivity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Reduced Human Error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Enhanced Decision-Making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24/7 Operation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Scalability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Ethical Implications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Job Displacement Concerns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Security Risks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Complexity of Implementation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Need for robust training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The Future of 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More Sophisticated Learning Capabilities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Increased Human-Agent Collaboration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Advancements in Natural Language Understanding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Broader Integration Across Sectors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Development of 'Super-Agents'?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Q&amp;A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Open the floor for questions.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Encourage discussion on specific applications or challenges.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Share contact information for further inquiries.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