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Introduction: What are AI Agents?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Autonomous entities that perceive their environment.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Act to achieve specific goals.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Leverage artificial intelligence for decision-making.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The building blocks of smart systems.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Open the floor for questions.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Discussion on specific agent types or applications.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Exploring potential impacts.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Core Components of an AI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Sensors: Perceiving the environment.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Actuators: Taking actions in the environment.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Knowledge Base: Storing information and rules.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Reasoning Engine: Processing information and making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Types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Simple Reflex Agents: Rule-based, reactive.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Model-based Agents: Maintain internal state.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Goal-based Agents: Plan to achieve goals.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Utility-based Agents: Optimize for best outcome.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AI Agents Work: 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Scenario: Vacuum cleaner robot.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Sensors detect dirt and obstacles.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Knowledge base knows 'dirt means clean'.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Reasoning engine decides: move forward, turn, or clean.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Actuators execute the 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Applications of AI Agents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Customer service chatbots.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Robotic process automation (RPA).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Smart assistants (Siri, Alexa).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Autonomous vehicles.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Personalized recommendation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Benefits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Increased efficiency and productivity.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Reduced human error.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24/7 availability.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Enhanced decision-making.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Handling complex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Ethical implications (bias, accountability).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Security and privacy concerns.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Integration complexity.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Need for robust data.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Over-reliance and job displacement.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Future of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More sophisticated reasoning and learning.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Increased collaboration between agents.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Greater autonomy and self-improvement.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Ubiquitous integration into daily life.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New frontiers in research and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Conclusion: Embracing Intelligent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AI agents are transforming industries.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Understanding their capabilities is key.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Addressing challenges proactively is crucial.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The future is intelligent, and AI agents are leading the 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